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4"/>
  </p:notesMasterIdLst>
  <p:sldIdLst>
    <p:sldId id="405" r:id="rId3"/>
    <p:sldId id="370" r:id="rId4"/>
    <p:sldId id="355" r:id="rId5"/>
    <p:sldId id="373" r:id="rId6"/>
    <p:sldId id="371" r:id="rId7"/>
    <p:sldId id="391" r:id="rId8"/>
    <p:sldId id="336" r:id="rId9"/>
    <p:sldId id="386" r:id="rId10"/>
    <p:sldId id="378" r:id="rId11"/>
    <p:sldId id="382" r:id="rId12"/>
    <p:sldId id="380" r:id="rId13"/>
    <p:sldId id="356" r:id="rId14"/>
    <p:sldId id="272" r:id="rId15"/>
    <p:sldId id="381" r:id="rId16"/>
    <p:sldId id="318" r:id="rId17"/>
    <p:sldId id="367" r:id="rId18"/>
    <p:sldId id="374" r:id="rId19"/>
    <p:sldId id="341" r:id="rId20"/>
    <p:sldId id="342" r:id="rId21"/>
    <p:sldId id="349" r:id="rId22"/>
    <p:sldId id="376" r:id="rId23"/>
    <p:sldId id="344" r:id="rId24"/>
    <p:sldId id="389" r:id="rId25"/>
    <p:sldId id="345" r:id="rId26"/>
    <p:sldId id="346" r:id="rId27"/>
    <p:sldId id="366" r:id="rId28"/>
    <p:sldId id="384" r:id="rId29"/>
    <p:sldId id="387" r:id="rId30"/>
    <p:sldId id="347" r:id="rId31"/>
    <p:sldId id="369" r:id="rId32"/>
    <p:sldId id="348" r:id="rId33"/>
    <p:sldId id="307" r:id="rId34"/>
    <p:sldId id="259" r:id="rId35"/>
    <p:sldId id="350" r:id="rId36"/>
    <p:sldId id="353" r:id="rId37"/>
    <p:sldId id="392" r:id="rId38"/>
    <p:sldId id="352" r:id="rId39"/>
    <p:sldId id="393" r:id="rId40"/>
    <p:sldId id="396" r:id="rId41"/>
    <p:sldId id="397" r:id="rId42"/>
    <p:sldId id="40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44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0A136-5A01-44DE-AD75-B99A1856BBF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A132D-FD42-44A5-9A69-2BF43E08613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505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FAC14E-20AE-45E6-A193-0B3F239CAF6E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248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0024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245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132873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smtClean="0">
              <a:solidFill>
                <a:srgbClr val="000000"/>
              </a:solidFill>
            </a:endParaRPr>
          </a:p>
        </p:txBody>
      </p:sp>
      <p:pic>
        <p:nvPicPr>
          <p:cNvPr id="5" name="Picture 8" descr="Inkaba ye Africa 3D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138113"/>
            <a:ext cx="15367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32873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smtClean="0">
              <a:solidFill>
                <a:srgbClr val="000000"/>
              </a:solidFill>
            </a:endParaRPr>
          </a:p>
        </p:txBody>
      </p:sp>
      <p:pic>
        <p:nvPicPr>
          <p:cNvPr id="7" name="Picture 13" descr="Inkaba ye Africa 3D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7625"/>
            <a:ext cx="16637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FourieCJS\Documents\INKABA\2014\!Khure_logo3_2011-2 (2) (1)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15875"/>
            <a:ext cx="10604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ZA" altLang="en-US" b="1">
                <a:solidFill>
                  <a:srgbClr val="FFFFFF"/>
                </a:solidFill>
              </a:rPr>
              <a:t>Matjiesfontein 2014</a:t>
            </a:r>
            <a:endParaRPr lang="en-US" altLang="en-US">
              <a:solidFill>
                <a:srgbClr val="FFFFFF"/>
              </a:solidFill>
            </a:endParaRPr>
          </a:p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282D14-0086-435D-94B5-9D4FEDD339F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518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485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3133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346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705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5258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801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3639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D87EB-7751-4FAB-975A-DFA051245B06}" type="datetimeFigureOut">
              <a:rPr lang="en-ZA" smtClean="0"/>
              <a:t>2014/09/25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9442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978150" y="6454775"/>
            <a:ext cx="3313113" cy="3127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ZA" altLang="en-US">
                <a:solidFill>
                  <a:srgbClr val="FFFFFF"/>
                </a:solidFill>
              </a:rPr>
              <a:t>Matjiesfontein 2014</a:t>
            </a:r>
            <a:endParaRPr lang="en-US" altLang="en-US" b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0">
              <a:solidFill>
                <a:srgbClr val="000000"/>
              </a:solidFill>
            </a:endParaRP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2688" y="6577013"/>
            <a:ext cx="1133475" cy="280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510F83-3C26-489B-B2BC-C9DBA01D4AA9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99150"/>
            <a:ext cx="9144000" cy="9794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ZA" dirty="0">
                <a:solidFill>
                  <a:srgbClr val="FFFFFF"/>
                </a:solidFill>
              </a:rPr>
              <a:t>logo here…</a:t>
            </a: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916613"/>
            <a:ext cx="44672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330325"/>
            <a:ext cx="7772400" cy="2803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EFFECT OF FAULTING AND DOLERITE INTRUSIONS ON GAS-BEARING POTENTIAL OF LOWER KAROO STRATA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alt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4106863"/>
            <a:ext cx="6630988" cy="1752600"/>
          </a:xfrm>
        </p:spPr>
        <p:txBody>
          <a:bodyPr/>
          <a:lstStyle/>
          <a:p>
            <a:pPr marL="457200" indent="-457200"/>
            <a:r>
              <a:rPr lang="en-AU" altLang="en-US" sz="2800" b="1" i="1" dirty="0" smtClean="0"/>
              <a:t>Peter Booth</a:t>
            </a:r>
            <a:r>
              <a:rPr lang="en-AU" altLang="en-US" sz="2800" b="1" i="1" baseline="30000" dirty="0" smtClean="0"/>
              <a:t>1</a:t>
            </a:r>
            <a:r>
              <a:rPr lang="en-AU" altLang="en-US" sz="2800" b="1" i="1" dirty="0" smtClean="0"/>
              <a:t>, and Marc Goedhart</a:t>
            </a:r>
            <a:r>
              <a:rPr lang="en-AU" altLang="en-US" sz="2800" b="1" i="1" baseline="30000" dirty="0" smtClean="0"/>
              <a:t>1, 2</a:t>
            </a:r>
          </a:p>
          <a:p>
            <a:pPr marL="514350" indent="-514350">
              <a:buAutoNum type="arabicPeriod"/>
            </a:pPr>
            <a:r>
              <a:rPr lang="en-AU" altLang="en-US" sz="2000" i="1" dirty="0" smtClean="0"/>
              <a:t>Department of Geosciences, Nelson Mandela Metropolitan University, Port Elizabeth</a:t>
            </a:r>
            <a:r>
              <a:rPr lang="en-AU" altLang="en-US" sz="2000" i="1" dirty="0">
                <a:solidFill>
                  <a:srgbClr val="002060"/>
                </a:solidFill>
              </a:rPr>
              <a:t> </a:t>
            </a:r>
          </a:p>
          <a:p>
            <a:r>
              <a:rPr lang="en-AU" altLang="en-US" sz="2000" i="1" dirty="0" smtClean="0"/>
              <a:t>2. </a:t>
            </a:r>
            <a:r>
              <a:rPr lang="en-AU" altLang="en-US" sz="2000" i="1" dirty="0" err="1" smtClean="0"/>
              <a:t>Kainos</a:t>
            </a:r>
            <a:r>
              <a:rPr lang="en-AU" altLang="en-US" sz="2000" i="1" dirty="0" smtClean="0"/>
              <a:t> South Africa, Port Elizabeth</a:t>
            </a:r>
          </a:p>
          <a:p>
            <a:pPr marL="514350" indent="-514350">
              <a:buAutoNum type="arabicPeriod"/>
            </a:pPr>
            <a:endParaRPr lang="en-US" altLang="en-US" sz="2000" i="1" dirty="0" smtClean="0">
              <a:solidFill>
                <a:srgbClr val="002060"/>
              </a:solidFill>
            </a:endParaRPr>
          </a:p>
          <a:p>
            <a:pPr marL="457200" indent="-457200" eaLnBrk="1" hangingPunct="1">
              <a:spcBef>
                <a:spcPct val="50000"/>
              </a:spcBef>
            </a:pPr>
            <a:endParaRPr lang="en-US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126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543050" y="104775"/>
            <a:ext cx="5908675" cy="1150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Arial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</a:defRPr>
            </a:lvl2pPr>
            <a:lvl3pPr>
              <a:defRPr sz="2000">
                <a:solidFill>
                  <a:schemeClr val="bg1"/>
                </a:solidFill>
                <a:latin typeface="Arial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</a:defRPr>
            </a:lvl4pPr>
            <a:lvl5pPr>
              <a:defRPr sz="1600">
                <a:solidFill>
                  <a:schemeClr val="bg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bg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bg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bg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ZA" altLang="en-US" sz="1800" b="1" smtClean="0">
                <a:solidFill>
                  <a:srgbClr val="000000"/>
                </a:solidFill>
              </a:rPr>
              <a:t>10</a:t>
            </a:r>
            <a:r>
              <a:rPr lang="en-ZA" altLang="en-US" sz="1800" b="1" baseline="30000" smtClean="0">
                <a:solidFill>
                  <a:srgbClr val="000000"/>
                </a:solidFill>
              </a:rPr>
              <a:t>th</a:t>
            </a:r>
            <a:r>
              <a:rPr lang="en-ZA" altLang="en-US" sz="1800" b="1" smtClean="0">
                <a:solidFill>
                  <a:srgbClr val="000000"/>
                </a:solidFill>
              </a:rPr>
              <a:t> Inkaba yeAfrica/!Khure Africa (AEON) Conference/Workshop </a:t>
            </a:r>
          </a:p>
          <a:p>
            <a:r>
              <a:rPr lang="en-ZA" altLang="en-US" sz="1800" smtClean="0">
                <a:solidFill>
                  <a:srgbClr val="000000"/>
                </a:solidFill>
              </a:rPr>
              <a:t>Lord Milner Hotel, Matjiesfontein - Karoo</a:t>
            </a:r>
          </a:p>
          <a:p>
            <a:r>
              <a:rPr lang="en-US" altLang="en-US" sz="1800" smtClean="0">
                <a:solidFill>
                  <a:srgbClr val="000000"/>
                </a:solidFill>
              </a:rPr>
              <a:t>29 September – 3 October 2014</a:t>
            </a:r>
          </a:p>
          <a:p>
            <a:endParaRPr lang="en-US" altLang="en-US" sz="2000" smtClean="0">
              <a:solidFill>
                <a:srgbClr val="000000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916614"/>
            <a:ext cx="2844882" cy="90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4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68580" y="3543300"/>
            <a:ext cx="5372100" cy="1840230"/>
          </a:xfrm>
          <a:custGeom>
            <a:avLst/>
            <a:gdLst>
              <a:gd name="connsiteX0" fmla="*/ 0 w 5372100"/>
              <a:gd name="connsiteY0" fmla="*/ 0 h 1840230"/>
              <a:gd name="connsiteX1" fmla="*/ 1040130 w 5372100"/>
              <a:gd name="connsiteY1" fmla="*/ 388620 h 1840230"/>
              <a:gd name="connsiteX2" fmla="*/ 2171700 w 5372100"/>
              <a:gd name="connsiteY2" fmla="*/ 708660 h 1840230"/>
              <a:gd name="connsiteX3" fmla="*/ 3314700 w 5372100"/>
              <a:gd name="connsiteY3" fmla="*/ 1108710 h 1840230"/>
              <a:gd name="connsiteX4" fmla="*/ 4446270 w 5372100"/>
              <a:gd name="connsiteY4" fmla="*/ 1508760 h 1840230"/>
              <a:gd name="connsiteX5" fmla="*/ 5372100 w 5372100"/>
              <a:gd name="connsiteY5" fmla="*/ 1840230 h 184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2100" h="1840230">
                <a:moveTo>
                  <a:pt x="0" y="0"/>
                </a:moveTo>
                <a:cubicBezTo>
                  <a:pt x="339090" y="135255"/>
                  <a:pt x="678180" y="270510"/>
                  <a:pt x="1040130" y="388620"/>
                </a:cubicBezTo>
                <a:cubicBezTo>
                  <a:pt x="1402080" y="506730"/>
                  <a:pt x="1792605" y="588645"/>
                  <a:pt x="2171700" y="708660"/>
                </a:cubicBezTo>
                <a:cubicBezTo>
                  <a:pt x="2550795" y="828675"/>
                  <a:pt x="3314700" y="1108710"/>
                  <a:pt x="3314700" y="1108710"/>
                </a:cubicBezTo>
                <a:lnTo>
                  <a:pt x="4446270" y="1508760"/>
                </a:lnTo>
                <a:lnTo>
                  <a:pt x="5372100" y="1840230"/>
                </a:ln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2068830" y="1348740"/>
            <a:ext cx="3470988" cy="3851910"/>
          </a:xfrm>
          <a:custGeom>
            <a:avLst/>
            <a:gdLst>
              <a:gd name="connsiteX0" fmla="*/ 3463290 w 3470988"/>
              <a:gd name="connsiteY0" fmla="*/ 3851910 h 3851910"/>
              <a:gd name="connsiteX1" fmla="*/ 3463290 w 3470988"/>
              <a:gd name="connsiteY1" fmla="*/ 3440430 h 3851910"/>
              <a:gd name="connsiteX2" fmla="*/ 3383280 w 3470988"/>
              <a:gd name="connsiteY2" fmla="*/ 3074670 h 3851910"/>
              <a:gd name="connsiteX3" fmla="*/ 3234690 w 3470988"/>
              <a:gd name="connsiteY3" fmla="*/ 2800350 h 3851910"/>
              <a:gd name="connsiteX4" fmla="*/ 2926080 w 3470988"/>
              <a:gd name="connsiteY4" fmla="*/ 2434590 h 3851910"/>
              <a:gd name="connsiteX5" fmla="*/ 2686050 w 3470988"/>
              <a:gd name="connsiteY5" fmla="*/ 2034540 h 3851910"/>
              <a:gd name="connsiteX6" fmla="*/ 2468880 w 3470988"/>
              <a:gd name="connsiteY6" fmla="*/ 1703070 h 3851910"/>
              <a:gd name="connsiteX7" fmla="*/ 2183130 w 3470988"/>
              <a:gd name="connsiteY7" fmla="*/ 1428750 h 3851910"/>
              <a:gd name="connsiteX8" fmla="*/ 1908810 w 3470988"/>
              <a:gd name="connsiteY8" fmla="*/ 1165860 h 3851910"/>
              <a:gd name="connsiteX9" fmla="*/ 1360170 w 3470988"/>
              <a:gd name="connsiteY9" fmla="*/ 708660 h 3851910"/>
              <a:gd name="connsiteX10" fmla="*/ 868680 w 3470988"/>
              <a:gd name="connsiteY10" fmla="*/ 411480 h 3851910"/>
              <a:gd name="connsiteX11" fmla="*/ 502920 w 3470988"/>
              <a:gd name="connsiteY11" fmla="*/ 205740 h 3851910"/>
              <a:gd name="connsiteX12" fmla="*/ 0 w 3470988"/>
              <a:gd name="connsiteY12" fmla="*/ 0 h 385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0988" h="3851910">
                <a:moveTo>
                  <a:pt x="3463290" y="3851910"/>
                </a:moveTo>
                <a:cubicBezTo>
                  <a:pt x="3469957" y="3710940"/>
                  <a:pt x="3476625" y="3569970"/>
                  <a:pt x="3463290" y="3440430"/>
                </a:cubicBezTo>
                <a:cubicBezTo>
                  <a:pt x="3449955" y="3310890"/>
                  <a:pt x="3421380" y="3181350"/>
                  <a:pt x="3383280" y="3074670"/>
                </a:cubicBezTo>
                <a:cubicBezTo>
                  <a:pt x="3345180" y="2967990"/>
                  <a:pt x="3310890" y="2907030"/>
                  <a:pt x="3234690" y="2800350"/>
                </a:cubicBezTo>
                <a:cubicBezTo>
                  <a:pt x="3158490" y="2693670"/>
                  <a:pt x="3017520" y="2562225"/>
                  <a:pt x="2926080" y="2434590"/>
                </a:cubicBezTo>
                <a:cubicBezTo>
                  <a:pt x="2834640" y="2306955"/>
                  <a:pt x="2762250" y="2156460"/>
                  <a:pt x="2686050" y="2034540"/>
                </a:cubicBezTo>
                <a:cubicBezTo>
                  <a:pt x="2609850" y="1912620"/>
                  <a:pt x="2552700" y="1804035"/>
                  <a:pt x="2468880" y="1703070"/>
                </a:cubicBezTo>
                <a:cubicBezTo>
                  <a:pt x="2385060" y="1602105"/>
                  <a:pt x="2183130" y="1428750"/>
                  <a:pt x="2183130" y="1428750"/>
                </a:cubicBezTo>
                <a:cubicBezTo>
                  <a:pt x="2089785" y="1339215"/>
                  <a:pt x="2045970" y="1285875"/>
                  <a:pt x="1908810" y="1165860"/>
                </a:cubicBezTo>
                <a:cubicBezTo>
                  <a:pt x="1771650" y="1045845"/>
                  <a:pt x="1533525" y="834390"/>
                  <a:pt x="1360170" y="708660"/>
                </a:cubicBezTo>
                <a:cubicBezTo>
                  <a:pt x="1186815" y="582930"/>
                  <a:pt x="1011555" y="495300"/>
                  <a:pt x="868680" y="411480"/>
                </a:cubicBezTo>
                <a:cubicBezTo>
                  <a:pt x="725805" y="327660"/>
                  <a:pt x="647700" y="274320"/>
                  <a:pt x="502920" y="205740"/>
                </a:cubicBezTo>
                <a:cubicBezTo>
                  <a:pt x="358140" y="137160"/>
                  <a:pt x="179070" y="68580"/>
                  <a:pt x="0" y="0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reeform 3"/>
          <p:cNvSpPr/>
          <p:nvPr/>
        </p:nvSpPr>
        <p:spPr>
          <a:xfrm>
            <a:off x="6183630" y="3771900"/>
            <a:ext cx="2926080" cy="1394460"/>
          </a:xfrm>
          <a:custGeom>
            <a:avLst/>
            <a:gdLst>
              <a:gd name="connsiteX0" fmla="*/ 0 w 2926080"/>
              <a:gd name="connsiteY0" fmla="*/ 0 h 1394460"/>
              <a:gd name="connsiteX1" fmla="*/ 502920 w 2926080"/>
              <a:gd name="connsiteY1" fmla="*/ 285750 h 1394460"/>
              <a:gd name="connsiteX2" fmla="*/ 1291590 w 2926080"/>
              <a:gd name="connsiteY2" fmla="*/ 571500 h 1394460"/>
              <a:gd name="connsiteX3" fmla="*/ 2057400 w 2926080"/>
              <a:gd name="connsiteY3" fmla="*/ 1017270 h 1394460"/>
              <a:gd name="connsiteX4" fmla="*/ 2480310 w 2926080"/>
              <a:gd name="connsiteY4" fmla="*/ 1234440 h 1394460"/>
              <a:gd name="connsiteX5" fmla="*/ 2926080 w 2926080"/>
              <a:gd name="connsiteY5" fmla="*/ 139446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6080" h="1394460">
                <a:moveTo>
                  <a:pt x="0" y="0"/>
                </a:moveTo>
                <a:cubicBezTo>
                  <a:pt x="143827" y="95250"/>
                  <a:pt x="287655" y="190500"/>
                  <a:pt x="502920" y="285750"/>
                </a:cubicBezTo>
                <a:cubicBezTo>
                  <a:pt x="718185" y="381000"/>
                  <a:pt x="1032510" y="449580"/>
                  <a:pt x="1291590" y="571500"/>
                </a:cubicBezTo>
                <a:cubicBezTo>
                  <a:pt x="1550670" y="693420"/>
                  <a:pt x="1859280" y="906780"/>
                  <a:pt x="2057400" y="1017270"/>
                </a:cubicBezTo>
                <a:cubicBezTo>
                  <a:pt x="2255520" y="1127760"/>
                  <a:pt x="2335530" y="1171575"/>
                  <a:pt x="2480310" y="1234440"/>
                </a:cubicBezTo>
                <a:cubicBezTo>
                  <a:pt x="2625090" y="1297305"/>
                  <a:pt x="2775585" y="1345882"/>
                  <a:pt x="2926080" y="1394460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3177540" y="1874520"/>
            <a:ext cx="1805940" cy="960120"/>
          </a:xfrm>
          <a:custGeom>
            <a:avLst/>
            <a:gdLst>
              <a:gd name="connsiteX0" fmla="*/ 1805940 w 1805940"/>
              <a:gd name="connsiteY0" fmla="*/ 960120 h 960120"/>
              <a:gd name="connsiteX1" fmla="*/ 1348740 w 1805940"/>
              <a:gd name="connsiteY1" fmla="*/ 685800 h 960120"/>
              <a:gd name="connsiteX2" fmla="*/ 982980 w 1805940"/>
              <a:gd name="connsiteY2" fmla="*/ 457200 h 960120"/>
              <a:gd name="connsiteX3" fmla="*/ 628650 w 1805940"/>
              <a:gd name="connsiteY3" fmla="*/ 251460 h 960120"/>
              <a:gd name="connsiteX4" fmla="*/ 240030 w 1805940"/>
              <a:gd name="connsiteY4" fmla="*/ 68580 h 960120"/>
              <a:gd name="connsiteX5" fmla="*/ 0 w 1805940"/>
              <a:gd name="connsiteY5" fmla="*/ 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5940" h="960120">
                <a:moveTo>
                  <a:pt x="1805940" y="960120"/>
                </a:moveTo>
                <a:lnTo>
                  <a:pt x="1348740" y="685800"/>
                </a:lnTo>
                <a:cubicBezTo>
                  <a:pt x="1211580" y="601980"/>
                  <a:pt x="1102995" y="529590"/>
                  <a:pt x="982980" y="457200"/>
                </a:cubicBezTo>
                <a:cubicBezTo>
                  <a:pt x="862965" y="384810"/>
                  <a:pt x="752475" y="316230"/>
                  <a:pt x="628650" y="251460"/>
                </a:cubicBezTo>
                <a:cubicBezTo>
                  <a:pt x="504825" y="186690"/>
                  <a:pt x="344805" y="110490"/>
                  <a:pt x="240030" y="68580"/>
                </a:cubicBezTo>
                <a:cubicBezTo>
                  <a:pt x="135255" y="26670"/>
                  <a:pt x="67627" y="13335"/>
                  <a:pt x="0" y="0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6595110" y="3246120"/>
            <a:ext cx="2023110" cy="1691640"/>
          </a:xfrm>
          <a:custGeom>
            <a:avLst/>
            <a:gdLst>
              <a:gd name="connsiteX0" fmla="*/ 2023110 w 2023110"/>
              <a:gd name="connsiteY0" fmla="*/ 1691640 h 1691640"/>
              <a:gd name="connsiteX1" fmla="*/ 1817370 w 2023110"/>
              <a:gd name="connsiteY1" fmla="*/ 1474470 h 1691640"/>
              <a:gd name="connsiteX2" fmla="*/ 1554480 w 2023110"/>
              <a:gd name="connsiteY2" fmla="*/ 1154430 h 1691640"/>
              <a:gd name="connsiteX3" fmla="*/ 1257300 w 2023110"/>
              <a:gd name="connsiteY3" fmla="*/ 902970 h 1691640"/>
              <a:gd name="connsiteX4" fmla="*/ 1131570 w 2023110"/>
              <a:gd name="connsiteY4" fmla="*/ 720090 h 1691640"/>
              <a:gd name="connsiteX5" fmla="*/ 777240 w 2023110"/>
              <a:gd name="connsiteY5" fmla="*/ 491490 h 1691640"/>
              <a:gd name="connsiteX6" fmla="*/ 251460 w 2023110"/>
              <a:gd name="connsiteY6" fmla="*/ 114300 h 1691640"/>
              <a:gd name="connsiteX7" fmla="*/ 0 w 2023110"/>
              <a:gd name="connsiteY7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3110" h="1691640">
                <a:moveTo>
                  <a:pt x="2023110" y="1691640"/>
                </a:moveTo>
                <a:cubicBezTo>
                  <a:pt x="1959292" y="1627822"/>
                  <a:pt x="1895475" y="1564005"/>
                  <a:pt x="1817370" y="1474470"/>
                </a:cubicBezTo>
                <a:cubicBezTo>
                  <a:pt x="1739265" y="1384935"/>
                  <a:pt x="1647825" y="1249680"/>
                  <a:pt x="1554480" y="1154430"/>
                </a:cubicBezTo>
                <a:cubicBezTo>
                  <a:pt x="1461135" y="1059180"/>
                  <a:pt x="1327785" y="975360"/>
                  <a:pt x="1257300" y="902970"/>
                </a:cubicBezTo>
                <a:cubicBezTo>
                  <a:pt x="1186815" y="830580"/>
                  <a:pt x="1211580" y="788670"/>
                  <a:pt x="1131570" y="720090"/>
                </a:cubicBezTo>
                <a:cubicBezTo>
                  <a:pt x="1051560" y="651510"/>
                  <a:pt x="923925" y="592455"/>
                  <a:pt x="777240" y="491490"/>
                </a:cubicBezTo>
                <a:cubicBezTo>
                  <a:pt x="630555" y="390525"/>
                  <a:pt x="381000" y="196215"/>
                  <a:pt x="251460" y="114300"/>
                </a:cubicBezTo>
                <a:cubicBezTo>
                  <a:pt x="121920" y="32385"/>
                  <a:pt x="60960" y="16192"/>
                  <a:pt x="0" y="0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3943350" y="1188720"/>
            <a:ext cx="1154430" cy="1120140"/>
          </a:xfrm>
          <a:custGeom>
            <a:avLst/>
            <a:gdLst>
              <a:gd name="connsiteX0" fmla="*/ 1154430 w 1154430"/>
              <a:gd name="connsiteY0" fmla="*/ 1120140 h 1120140"/>
              <a:gd name="connsiteX1" fmla="*/ 720090 w 1154430"/>
              <a:gd name="connsiteY1" fmla="*/ 708660 h 1120140"/>
              <a:gd name="connsiteX2" fmla="*/ 388620 w 1154430"/>
              <a:gd name="connsiteY2" fmla="*/ 377190 h 1120140"/>
              <a:gd name="connsiteX3" fmla="*/ 0 w 1154430"/>
              <a:gd name="connsiteY3" fmla="*/ 0 h 112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4430" h="1120140">
                <a:moveTo>
                  <a:pt x="1154430" y="1120140"/>
                </a:moveTo>
                <a:lnTo>
                  <a:pt x="720090" y="708660"/>
                </a:lnTo>
                <a:cubicBezTo>
                  <a:pt x="592455" y="584835"/>
                  <a:pt x="508635" y="495300"/>
                  <a:pt x="388620" y="377190"/>
                </a:cubicBezTo>
                <a:cubicBezTo>
                  <a:pt x="268605" y="259080"/>
                  <a:pt x="134302" y="129540"/>
                  <a:pt x="0" y="0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2377440" y="4160520"/>
            <a:ext cx="857250" cy="285750"/>
          </a:xfrm>
          <a:custGeom>
            <a:avLst/>
            <a:gdLst>
              <a:gd name="connsiteX0" fmla="*/ 0 w 857250"/>
              <a:gd name="connsiteY0" fmla="*/ 0 h 285750"/>
              <a:gd name="connsiteX1" fmla="*/ 857250 w 857250"/>
              <a:gd name="connsiteY1" fmla="*/ 285750 h 285750"/>
              <a:gd name="connsiteX2" fmla="*/ 857250 w 857250"/>
              <a:gd name="connsiteY2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285750">
                <a:moveTo>
                  <a:pt x="0" y="0"/>
                </a:moveTo>
                <a:lnTo>
                  <a:pt x="857250" y="285750"/>
                </a:lnTo>
                <a:lnTo>
                  <a:pt x="857250" y="2857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2388870" y="4126230"/>
            <a:ext cx="331470" cy="34290"/>
          </a:xfrm>
          <a:custGeom>
            <a:avLst/>
            <a:gdLst>
              <a:gd name="connsiteX0" fmla="*/ 0 w 331470"/>
              <a:gd name="connsiteY0" fmla="*/ 34290 h 34290"/>
              <a:gd name="connsiteX1" fmla="*/ 331470 w 331470"/>
              <a:gd name="connsiteY1" fmla="*/ 0 h 34290"/>
              <a:gd name="connsiteX2" fmla="*/ 331470 w 331470"/>
              <a:gd name="connsiteY2" fmla="*/ 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470" h="34290">
                <a:moveTo>
                  <a:pt x="0" y="34290"/>
                </a:moveTo>
                <a:lnTo>
                  <a:pt x="331470" y="0"/>
                </a:lnTo>
                <a:lnTo>
                  <a:pt x="33147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4846320" y="3326130"/>
            <a:ext cx="285750" cy="457200"/>
          </a:xfrm>
          <a:custGeom>
            <a:avLst/>
            <a:gdLst>
              <a:gd name="connsiteX0" fmla="*/ 0 w 285750"/>
              <a:gd name="connsiteY0" fmla="*/ 0 h 457200"/>
              <a:gd name="connsiteX1" fmla="*/ 285750 w 285750"/>
              <a:gd name="connsiteY1" fmla="*/ 457200 h 457200"/>
              <a:gd name="connsiteX2" fmla="*/ 285750 w 285750"/>
              <a:gd name="connsiteY2" fmla="*/ 457200 h 457200"/>
              <a:gd name="connsiteX3" fmla="*/ 285750 w 28575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457200">
                <a:moveTo>
                  <a:pt x="0" y="0"/>
                </a:moveTo>
                <a:lnTo>
                  <a:pt x="285750" y="457200"/>
                </a:lnTo>
                <a:lnTo>
                  <a:pt x="285750" y="457200"/>
                </a:lnTo>
                <a:lnTo>
                  <a:pt x="285750" y="4572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 10"/>
          <p:cNvSpPr/>
          <p:nvPr/>
        </p:nvSpPr>
        <p:spPr>
          <a:xfrm>
            <a:off x="4846320" y="3326130"/>
            <a:ext cx="182880" cy="91440"/>
          </a:xfrm>
          <a:custGeom>
            <a:avLst/>
            <a:gdLst>
              <a:gd name="connsiteX0" fmla="*/ 0 w 182880"/>
              <a:gd name="connsiteY0" fmla="*/ 0 h 91440"/>
              <a:gd name="connsiteX1" fmla="*/ 182880 w 182880"/>
              <a:gd name="connsiteY1" fmla="*/ 91440 h 91440"/>
              <a:gd name="connsiteX2" fmla="*/ 182880 w 182880"/>
              <a:gd name="connsiteY2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" h="91440">
                <a:moveTo>
                  <a:pt x="0" y="0"/>
                </a:moveTo>
                <a:lnTo>
                  <a:pt x="182880" y="91440"/>
                </a:lnTo>
                <a:lnTo>
                  <a:pt x="182880" y="9144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7063740" y="3326130"/>
            <a:ext cx="525780" cy="354330"/>
          </a:xfrm>
          <a:custGeom>
            <a:avLst/>
            <a:gdLst>
              <a:gd name="connsiteX0" fmla="*/ 0 w 525780"/>
              <a:gd name="connsiteY0" fmla="*/ 0 h 354330"/>
              <a:gd name="connsiteX1" fmla="*/ 525780 w 525780"/>
              <a:gd name="connsiteY1" fmla="*/ 354330 h 354330"/>
              <a:gd name="connsiteX2" fmla="*/ 525780 w 525780"/>
              <a:gd name="connsiteY2" fmla="*/ 354330 h 35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780" h="354330">
                <a:moveTo>
                  <a:pt x="0" y="0"/>
                </a:moveTo>
                <a:lnTo>
                  <a:pt x="525780" y="354330"/>
                </a:lnTo>
                <a:lnTo>
                  <a:pt x="525780" y="35433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 12"/>
          <p:cNvSpPr/>
          <p:nvPr/>
        </p:nvSpPr>
        <p:spPr>
          <a:xfrm>
            <a:off x="7063740" y="3314700"/>
            <a:ext cx="285750" cy="80010"/>
          </a:xfrm>
          <a:custGeom>
            <a:avLst/>
            <a:gdLst>
              <a:gd name="connsiteX0" fmla="*/ 0 w 285750"/>
              <a:gd name="connsiteY0" fmla="*/ 0 h 45720"/>
              <a:gd name="connsiteX1" fmla="*/ 285750 w 285750"/>
              <a:gd name="connsiteY1" fmla="*/ 45720 h 45720"/>
              <a:gd name="connsiteX2" fmla="*/ 285750 w 285750"/>
              <a:gd name="connsiteY2" fmla="*/ 45720 h 45720"/>
              <a:gd name="connsiteX0" fmla="*/ 0 w 285750"/>
              <a:gd name="connsiteY0" fmla="*/ 0 h 80010"/>
              <a:gd name="connsiteX1" fmla="*/ 285750 w 285750"/>
              <a:gd name="connsiteY1" fmla="*/ 80010 h 80010"/>
              <a:gd name="connsiteX2" fmla="*/ 285750 w 285750"/>
              <a:gd name="connsiteY2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" h="80010">
                <a:moveTo>
                  <a:pt x="0" y="0"/>
                </a:moveTo>
                <a:lnTo>
                  <a:pt x="285750" y="80010"/>
                </a:lnTo>
                <a:lnTo>
                  <a:pt x="285750" y="8001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extBox 13"/>
          <p:cNvSpPr txBox="1"/>
          <p:nvPr/>
        </p:nvSpPr>
        <p:spPr>
          <a:xfrm>
            <a:off x="152400" y="1"/>
            <a:ext cx="81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7199" y="1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1177290" y="2263140"/>
            <a:ext cx="6400800" cy="2548890"/>
          </a:xfrm>
          <a:custGeom>
            <a:avLst/>
            <a:gdLst>
              <a:gd name="connsiteX0" fmla="*/ 0 w 6400800"/>
              <a:gd name="connsiteY0" fmla="*/ 0 h 2548890"/>
              <a:gd name="connsiteX1" fmla="*/ 514350 w 6400800"/>
              <a:gd name="connsiteY1" fmla="*/ 137160 h 2548890"/>
              <a:gd name="connsiteX2" fmla="*/ 1188720 w 6400800"/>
              <a:gd name="connsiteY2" fmla="*/ 422910 h 2548890"/>
              <a:gd name="connsiteX3" fmla="*/ 1485900 w 6400800"/>
              <a:gd name="connsiteY3" fmla="*/ 651510 h 2548890"/>
              <a:gd name="connsiteX4" fmla="*/ 1931670 w 6400800"/>
              <a:gd name="connsiteY4" fmla="*/ 925830 h 2548890"/>
              <a:gd name="connsiteX5" fmla="*/ 2537460 w 6400800"/>
              <a:gd name="connsiteY5" fmla="*/ 1200150 h 2548890"/>
              <a:gd name="connsiteX6" fmla="*/ 3223260 w 6400800"/>
              <a:gd name="connsiteY6" fmla="*/ 1417320 h 2548890"/>
              <a:gd name="connsiteX7" fmla="*/ 4114800 w 6400800"/>
              <a:gd name="connsiteY7" fmla="*/ 1828800 h 2548890"/>
              <a:gd name="connsiteX8" fmla="*/ 5657850 w 6400800"/>
              <a:gd name="connsiteY8" fmla="*/ 2274570 h 2548890"/>
              <a:gd name="connsiteX9" fmla="*/ 6400800 w 6400800"/>
              <a:gd name="connsiteY9" fmla="*/ 2548890 h 254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00800" h="2548890">
                <a:moveTo>
                  <a:pt x="0" y="0"/>
                </a:moveTo>
                <a:cubicBezTo>
                  <a:pt x="158115" y="33337"/>
                  <a:pt x="316230" y="66675"/>
                  <a:pt x="514350" y="137160"/>
                </a:cubicBezTo>
                <a:cubicBezTo>
                  <a:pt x="712470" y="207645"/>
                  <a:pt x="1026795" y="337185"/>
                  <a:pt x="1188720" y="422910"/>
                </a:cubicBezTo>
                <a:cubicBezTo>
                  <a:pt x="1350645" y="508635"/>
                  <a:pt x="1362075" y="567690"/>
                  <a:pt x="1485900" y="651510"/>
                </a:cubicBezTo>
                <a:cubicBezTo>
                  <a:pt x="1609725" y="735330"/>
                  <a:pt x="1756410" y="834390"/>
                  <a:pt x="1931670" y="925830"/>
                </a:cubicBezTo>
                <a:cubicBezTo>
                  <a:pt x="2106930" y="1017270"/>
                  <a:pt x="2322195" y="1118235"/>
                  <a:pt x="2537460" y="1200150"/>
                </a:cubicBezTo>
                <a:cubicBezTo>
                  <a:pt x="2752725" y="1282065"/>
                  <a:pt x="2960370" y="1312545"/>
                  <a:pt x="3223260" y="1417320"/>
                </a:cubicBezTo>
                <a:cubicBezTo>
                  <a:pt x="3486150" y="1522095"/>
                  <a:pt x="3709035" y="1685925"/>
                  <a:pt x="4114800" y="1828800"/>
                </a:cubicBezTo>
                <a:cubicBezTo>
                  <a:pt x="4520565" y="1971675"/>
                  <a:pt x="5276850" y="2154555"/>
                  <a:pt x="5657850" y="2274570"/>
                </a:cubicBezTo>
                <a:cubicBezTo>
                  <a:pt x="6038850" y="2394585"/>
                  <a:pt x="6219825" y="2471737"/>
                  <a:pt x="6400800" y="2548890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3188970" y="3257550"/>
            <a:ext cx="1623060" cy="1328079"/>
          </a:xfrm>
          <a:custGeom>
            <a:avLst/>
            <a:gdLst>
              <a:gd name="connsiteX0" fmla="*/ 0 w 1623060"/>
              <a:gd name="connsiteY0" fmla="*/ 0 h 1328079"/>
              <a:gd name="connsiteX1" fmla="*/ 182880 w 1623060"/>
              <a:gd name="connsiteY1" fmla="*/ 297180 h 1328079"/>
              <a:gd name="connsiteX2" fmla="*/ 468630 w 1623060"/>
              <a:gd name="connsiteY2" fmla="*/ 560070 h 1328079"/>
              <a:gd name="connsiteX3" fmla="*/ 902970 w 1623060"/>
              <a:gd name="connsiteY3" fmla="*/ 857250 h 1328079"/>
              <a:gd name="connsiteX4" fmla="*/ 1325880 w 1623060"/>
              <a:gd name="connsiteY4" fmla="*/ 1074420 h 1328079"/>
              <a:gd name="connsiteX5" fmla="*/ 1531620 w 1623060"/>
              <a:gd name="connsiteY5" fmla="*/ 1291590 h 1328079"/>
              <a:gd name="connsiteX6" fmla="*/ 1623060 w 1623060"/>
              <a:gd name="connsiteY6" fmla="*/ 1325880 h 132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060" h="1328079">
                <a:moveTo>
                  <a:pt x="0" y="0"/>
                </a:moveTo>
                <a:cubicBezTo>
                  <a:pt x="52387" y="101917"/>
                  <a:pt x="104775" y="203835"/>
                  <a:pt x="182880" y="297180"/>
                </a:cubicBezTo>
                <a:cubicBezTo>
                  <a:pt x="260985" y="390525"/>
                  <a:pt x="348615" y="466725"/>
                  <a:pt x="468630" y="560070"/>
                </a:cubicBezTo>
                <a:cubicBezTo>
                  <a:pt x="588645" y="653415"/>
                  <a:pt x="760095" y="771525"/>
                  <a:pt x="902970" y="857250"/>
                </a:cubicBezTo>
                <a:cubicBezTo>
                  <a:pt x="1045845" y="942975"/>
                  <a:pt x="1221105" y="1002030"/>
                  <a:pt x="1325880" y="1074420"/>
                </a:cubicBezTo>
                <a:cubicBezTo>
                  <a:pt x="1430655" y="1146810"/>
                  <a:pt x="1482090" y="1249680"/>
                  <a:pt x="1531620" y="1291590"/>
                </a:cubicBezTo>
                <a:cubicBezTo>
                  <a:pt x="1581150" y="1333500"/>
                  <a:pt x="1602105" y="1329690"/>
                  <a:pt x="1623060" y="1325880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4880610" y="3669030"/>
            <a:ext cx="811530" cy="320040"/>
          </a:xfrm>
          <a:custGeom>
            <a:avLst/>
            <a:gdLst>
              <a:gd name="connsiteX0" fmla="*/ 811530 w 811530"/>
              <a:gd name="connsiteY0" fmla="*/ 320040 h 320040"/>
              <a:gd name="connsiteX1" fmla="*/ 0 w 811530"/>
              <a:gd name="connsiteY1" fmla="*/ 0 h 320040"/>
              <a:gd name="connsiteX2" fmla="*/ 0 w 811530"/>
              <a:gd name="connsiteY2" fmla="*/ 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1530" h="320040">
                <a:moveTo>
                  <a:pt x="811530" y="32004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4903470" y="3669030"/>
            <a:ext cx="274320" cy="22860"/>
          </a:xfrm>
          <a:custGeom>
            <a:avLst/>
            <a:gdLst>
              <a:gd name="connsiteX0" fmla="*/ 0 w 274320"/>
              <a:gd name="connsiteY0" fmla="*/ 22860 h 22860"/>
              <a:gd name="connsiteX1" fmla="*/ 274320 w 274320"/>
              <a:gd name="connsiteY1" fmla="*/ 0 h 22860"/>
              <a:gd name="connsiteX2" fmla="*/ 274320 w 274320"/>
              <a:gd name="connsiteY2" fmla="*/ 0 h 2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" h="22860">
                <a:moveTo>
                  <a:pt x="0" y="22860"/>
                </a:moveTo>
                <a:lnTo>
                  <a:pt x="274320" y="0"/>
                </a:lnTo>
                <a:lnTo>
                  <a:pt x="27432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extBox 1"/>
          <p:cNvSpPr txBox="1"/>
          <p:nvPr/>
        </p:nvSpPr>
        <p:spPr>
          <a:xfrm>
            <a:off x="228600" y="0"/>
            <a:ext cx="88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48600" y="0"/>
            <a:ext cx="96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8985344" cy="186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707904" y="3933056"/>
            <a:ext cx="145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u="sng" dirty="0" smtClean="0"/>
              <a:t>Cross Section A-B</a:t>
            </a:r>
            <a:endParaRPr lang="en-ZA" sz="1400" u="sng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555776" y="2403300"/>
            <a:ext cx="228134" cy="5216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99792" y="2132856"/>
            <a:ext cx="23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dirty="0" smtClean="0">
                <a:latin typeface="Blackadder ITC" pitchFamily="82" charset="0"/>
              </a:rPr>
              <a:t>f</a:t>
            </a:r>
            <a:endParaRPr lang="en-ZA" sz="1400" dirty="0">
              <a:latin typeface="Blackadder ITC" pitchFamily="82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7" y="4115568"/>
            <a:ext cx="2664296" cy="251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772400" y="152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North</a:t>
            </a:r>
            <a:endParaRPr lang="en-Z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524000"/>
            <a:ext cx="114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South</a:t>
            </a:r>
            <a:endParaRPr lang="en-ZA" sz="2400" dirty="0"/>
          </a:p>
        </p:txBody>
      </p:sp>
      <p:sp>
        <p:nvSpPr>
          <p:cNvPr id="2" name="Freeform 1"/>
          <p:cNvSpPr/>
          <p:nvPr/>
        </p:nvSpPr>
        <p:spPr>
          <a:xfrm>
            <a:off x="1314449" y="2527934"/>
            <a:ext cx="1404937" cy="1312545"/>
          </a:xfrm>
          <a:custGeom>
            <a:avLst/>
            <a:gdLst>
              <a:gd name="connsiteX0" fmla="*/ 1428750 w 1428750"/>
              <a:gd name="connsiteY0" fmla="*/ 0 h 1303020"/>
              <a:gd name="connsiteX1" fmla="*/ 1291590 w 1428750"/>
              <a:gd name="connsiteY1" fmla="*/ 354330 h 1303020"/>
              <a:gd name="connsiteX2" fmla="*/ 1291590 w 1428750"/>
              <a:gd name="connsiteY2" fmla="*/ 354330 h 1303020"/>
              <a:gd name="connsiteX3" fmla="*/ 1165860 w 1428750"/>
              <a:gd name="connsiteY3" fmla="*/ 514350 h 1303020"/>
              <a:gd name="connsiteX4" fmla="*/ 971550 w 1428750"/>
              <a:gd name="connsiteY4" fmla="*/ 788670 h 1303020"/>
              <a:gd name="connsiteX5" fmla="*/ 514350 w 1428750"/>
              <a:gd name="connsiteY5" fmla="*/ 1108710 h 1303020"/>
              <a:gd name="connsiteX6" fmla="*/ 0 w 1428750"/>
              <a:gd name="connsiteY6" fmla="*/ 1303020 h 1303020"/>
              <a:gd name="connsiteX0" fmla="*/ 1428750 w 1428750"/>
              <a:gd name="connsiteY0" fmla="*/ 0 h 1303020"/>
              <a:gd name="connsiteX1" fmla="*/ 1291590 w 1428750"/>
              <a:gd name="connsiteY1" fmla="*/ 354330 h 1303020"/>
              <a:gd name="connsiteX2" fmla="*/ 1257300 w 1428750"/>
              <a:gd name="connsiteY2" fmla="*/ 297180 h 1303020"/>
              <a:gd name="connsiteX3" fmla="*/ 1165860 w 1428750"/>
              <a:gd name="connsiteY3" fmla="*/ 514350 h 1303020"/>
              <a:gd name="connsiteX4" fmla="*/ 971550 w 1428750"/>
              <a:gd name="connsiteY4" fmla="*/ 788670 h 1303020"/>
              <a:gd name="connsiteX5" fmla="*/ 514350 w 1428750"/>
              <a:gd name="connsiteY5" fmla="*/ 1108710 h 1303020"/>
              <a:gd name="connsiteX6" fmla="*/ 0 w 1428750"/>
              <a:gd name="connsiteY6" fmla="*/ 1303020 h 1303020"/>
              <a:gd name="connsiteX0" fmla="*/ 1428750 w 1428750"/>
              <a:gd name="connsiteY0" fmla="*/ 0 h 1303020"/>
              <a:gd name="connsiteX1" fmla="*/ 1291590 w 1428750"/>
              <a:gd name="connsiteY1" fmla="*/ 354330 h 1303020"/>
              <a:gd name="connsiteX2" fmla="*/ 1240631 w 1428750"/>
              <a:gd name="connsiteY2" fmla="*/ 421005 h 1303020"/>
              <a:gd name="connsiteX3" fmla="*/ 1165860 w 1428750"/>
              <a:gd name="connsiteY3" fmla="*/ 514350 h 1303020"/>
              <a:gd name="connsiteX4" fmla="*/ 971550 w 1428750"/>
              <a:gd name="connsiteY4" fmla="*/ 788670 h 1303020"/>
              <a:gd name="connsiteX5" fmla="*/ 514350 w 1428750"/>
              <a:gd name="connsiteY5" fmla="*/ 1108710 h 1303020"/>
              <a:gd name="connsiteX6" fmla="*/ 0 w 1428750"/>
              <a:gd name="connsiteY6" fmla="*/ 1303020 h 1303020"/>
              <a:gd name="connsiteX0" fmla="*/ 1428750 w 1428750"/>
              <a:gd name="connsiteY0" fmla="*/ 0 h 1303020"/>
              <a:gd name="connsiteX1" fmla="*/ 1267778 w 1428750"/>
              <a:gd name="connsiteY1" fmla="*/ 335280 h 1303020"/>
              <a:gd name="connsiteX2" fmla="*/ 1240631 w 1428750"/>
              <a:gd name="connsiteY2" fmla="*/ 421005 h 1303020"/>
              <a:gd name="connsiteX3" fmla="*/ 1165860 w 1428750"/>
              <a:gd name="connsiteY3" fmla="*/ 514350 h 1303020"/>
              <a:gd name="connsiteX4" fmla="*/ 971550 w 1428750"/>
              <a:gd name="connsiteY4" fmla="*/ 788670 h 1303020"/>
              <a:gd name="connsiteX5" fmla="*/ 514350 w 1428750"/>
              <a:gd name="connsiteY5" fmla="*/ 1108710 h 1303020"/>
              <a:gd name="connsiteX6" fmla="*/ 0 w 1428750"/>
              <a:gd name="connsiteY6" fmla="*/ 1303020 h 1303020"/>
              <a:gd name="connsiteX0" fmla="*/ 1428750 w 1428750"/>
              <a:gd name="connsiteY0" fmla="*/ 0 h 1303020"/>
              <a:gd name="connsiteX1" fmla="*/ 1267778 w 1428750"/>
              <a:gd name="connsiteY1" fmla="*/ 335280 h 1303020"/>
              <a:gd name="connsiteX2" fmla="*/ 1226343 w 1428750"/>
              <a:gd name="connsiteY2" fmla="*/ 423386 h 1303020"/>
              <a:gd name="connsiteX3" fmla="*/ 1165860 w 1428750"/>
              <a:gd name="connsiteY3" fmla="*/ 514350 h 1303020"/>
              <a:gd name="connsiteX4" fmla="*/ 971550 w 1428750"/>
              <a:gd name="connsiteY4" fmla="*/ 788670 h 1303020"/>
              <a:gd name="connsiteX5" fmla="*/ 514350 w 1428750"/>
              <a:gd name="connsiteY5" fmla="*/ 1108710 h 1303020"/>
              <a:gd name="connsiteX6" fmla="*/ 0 w 1428750"/>
              <a:gd name="connsiteY6" fmla="*/ 1303020 h 1303020"/>
              <a:gd name="connsiteX0" fmla="*/ 1404937 w 1404937"/>
              <a:gd name="connsiteY0" fmla="*/ 0 h 1312545"/>
              <a:gd name="connsiteX1" fmla="*/ 1267778 w 1404937"/>
              <a:gd name="connsiteY1" fmla="*/ 344805 h 1312545"/>
              <a:gd name="connsiteX2" fmla="*/ 1226343 w 1404937"/>
              <a:gd name="connsiteY2" fmla="*/ 432911 h 1312545"/>
              <a:gd name="connsiteX3" fmla="*/ 1165860 w 1404937"/>
              <a:gd name="connsiteY3" fmla="*/ 523875 h 1312545"/>
              <a:gd name="connsiteX4" fmla="*/ 971550 w 1404937"/>
              <a:gd name="connsiteY4" fmla="*/ 798195 h 1312545"/>
              <a:gd name="connsiteX5" fmla="*/ 514350 w 1404937"/>
              <a:gd name="connsiteY5" fmla="*/ 1118235 h 1312545"/>
              <a:gd name="connsiteX6" fmla="*/ 0 w 1404937"/>
              <a:gd name="connsiteY6" fmla="*/ 1312545 h 1312545"/>
              <a:gd name="connsiteX0" fmla="*/ 1404937 w 1404937"/>
              <a:gd name="connsiteY0" fmla="*/ 0 h 1312545"/>
              <a:gd name="connsiteX1" fmla="*/ 1267778 w 1404937"/>
              <a:gd name="connsiteY1" fmla="*/ 344805 h 1312545"/>
              <a:gd name="connsiteX2" fmla="*/ 1226343 w 1404937"/>
              <a:gd name="connsiteY2" fmla="*/ 432911 h 1312545"/>
              <a:gd name="connsiteX3" fmla="*/ 1177767 w 1404937"/>
              <a:gd name="connsiteY3" fmla="*/ 526256 h 1312545"/>
              <a:gd name="connsiteX4" fmla="*/ 971550 w 1404937"/>
              <a:gd name="connsiteY4" fmla="*/ 798195 h 1312545"/>
              <a:gd name="connsiteX5" fmla="*/ 514350 w 1404937"/>
              <a:gd name="connsiteY5" fmla="*/ 1118235 h 1312545"/>
              <a:gd name="connsiteX6" fmla="*/ 0 w 1404937"/>
              <a:gd name="connsiteY6" fmla="*/ 1312545 h 131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4937" h="1312545">
                <a:moveTo>
                  <a:pt x="1404937" y="0"/>
                </a:moveTo>
                <a:cubicBezTo>
                  <a:pt x="1359217" y="118110"/>
                  <a:pt x="1297544" y="272653"/>
                  <a:pt x="1267778" y="344805"/>
                </a:cubicBezTo>
                <a:cubicBezTo>
                  <a:pt x="1238012" y="416957"/>
                  <a:pt x="1241345" y="402669"/>
                  <a:pt x="1226343" y="432911"/>
                </a:cubicBezTo>
                <a:cubicBezTo>
                  <a:pt x="1211341" y="463153"/>
                  <a:pt x="1220232" y="465375"/>
                  <a:pt x="1177767" y="526256"/>
                </a:cubicBezTo>
                <a:cubicBezTo>
                  <a:pt x="1135302" y="587137"/>
                  <a:pt x="1082119" y="699532"/>
                  <a:pt x="971550" y="798195"/>
                </a:cubicBezTo>
                <a:cubicBezTo>
                  <a:pt x="860981" y="896858"/>
                  <a:pt x="676275" y="1032510"/>
                  <a:pt x="514350" y="1118235"/>
                </a:cubicBezTo>
                <a:cubicBezTo>
                  <a:pt x="352425" y="1203960"/>
                  <a:pt x="176212" y="1258252"/>
                  <a:pt x="0" y="131254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2754630" y="1897380"/>
            <a:ext cx="285750" cy="571500"/>
          </a:xfrm>
          <a:custGeom>
            <a:avLst/>
            <a:gdLst>
              <a:gd name="connsiteX0" fmla="*/ 0 w 285750"/>
              <a:gd name="connsiteY0" fmla="*/ 571500 h 571500"/>
              <a:gd name="connsiteX1" fmla="*/ 285750 w 285750"/>
              <a:gd name="connsiteY1" fmla="*/ 0 h 571500"/>
              <a:gd name="connsiteX2" fmla="*/ 285750 w 285750"/>
              <a:gd name="connsiteY2" fmla="*/ 0 h 571500"/>
              <a:gd name="connsiteX3" fmla="*/ 285750 w 285750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571500">
                <a:moveTo>
                  <a:pt x="0" y="571500"/>
                </a:moveTo>
                <a:lnTo>
                  <a:pt x="285750" y="0"/>
                </a:lnTo>
                <a:lnTo>
                  <a:pt x="285750" y="0"/>
                </a:lnTo>
                <a:lnTo>
                  <a:pt x="285750" y="0"/>
                </a:lnTo>
              </a:path>
            </a:pathLst>
          </a:cu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 10"/>
          <p:cNvSpPr/>
          <p:nvPr/>
        </p:nvSpPr>
        <p:spPr>
          <a:xfrm>
            <a:off x="2708910" y="1874520"/>
            <a:ext cx="137160" cy="315486"/>
          </a:xfrm>
          <a:custGeom>
            <a:avLst/>
            <a:gdLst>
              <a:gd name="connsiteX0" fmla="*/ 125730 w 125730"/>
              <a:gd name="connsiteY0" fmla="*/ 0 h 320040"/>
              <a:gd name="connsiteX1" fmla="*/ 0 w 125730"/>
              <a:gd name="connsiteY1" fmla="*/ 320040 h 320040"/>
              <a:gd name="connsiteX2" fmla="*/ 0 w 125730"/>
              <a:gd name="connsiteY2" fmla="*/ 320040 h 320040"/>
              <a:gd name="connsiteX0" fmla="*/ 167640 w 167640"/>
              <a:gd name="connsiteY0" fmla="*/ 0 h 390840"/>
              <a:gd name="connsiteX1" fmla="*/ 41910 w 167640"/>
              <a:gd name="connsiteY1" fmla="*/ 320040 h 390840"/>
              <a:gd name="connsiteX2" fmla="*/ 0 w 167640"/>
              <a:gd name="connsiteY2" fmla="*/ 390840 h 39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" h="390840">
                <a:moveTo>
                  <a:pt x="167640" y="0"/>
                </a:moveTo>
                <a:cubicBezTo>
                  <a:pt x="125730" y="106680"/>
                  <a:pt x="69850" y="254900"/>
                  <a:pt x="41910" y="320040"/>
                </a:cubicBezTo>
                <a:cubicBezTo>
                  <a:pt x="13970" y="385180"/>
                  <a:pt x="13970" y="367240"/>
                  <a:pt x="0" y="3908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2697480" y="1885950"/>
            <a:ext cx="160020" cy="68580"/>
          </a:xfrm>
          <a:custGeom>
            <a:avLst/>
            <a:gdLst>
              <a:gd name="connsiteX0" fmla="*/ 0 w 160020"/>
              <a:gd name="connsiteY0" fmla="*/ 68580 h 68580"/>
              <a:gd name="connsiteX1" fmla="*/ 160020 w 160020"/>
              <a:gd name="connsiteY1" fmla="*/ 0 h 68580"/>
              <a:gd name="connsiteX2" fmla="*/ 160020 w 160020"/>
              <a:gd name="connsiteY2" fmla="*/ 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" h="68580">
                <a:moveTo>
                  <a:pt x="0" y="68580"/>
                </a:moveTo>
                <a:lnTo>
                  <a:pt x="160020" y="0"/>
                </a:lnTo>
                <a:lnTo>
                  <a:pt x="16002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TextBox 15"/>
          <p:cNvSpPr txBox="1"/>
          <p:nvPr/>
        </p:nvSpPr>
        <p:spPr>
          <a:xfrm>
            <a:off x="1600200" y="441960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km</a:t>
            </a:r>
            <a:endParaRPr lang="en-ZA" dirty="0"/>
          </a:p>
        </p:txBody>
      </p:sp>
      <p:sp>
        <p:nvSpPr>
          <p:cNvPr id="17" name="Freeform 16"/>
          <p:cNvSpPr/>
          <p:nvPr/>
        </p:nvSpPr>
        <p:spPr>
          <a:xfrm>
            <a:off x="1131570" y="4834890"/>
            <a:ext cx="1300823" cy="11430"/>
          </a:xfrm>
          <a:custGeom>
            <a:avLst/>
            <a:gdLst>
              <a:gd name="connsiteX0" fmla="*/ 0 w 1691529"/>
              <a:gd name="connsiteY0" fmla="*/ 34290 h 34290"/>
              <a:gd name="connsiteX1" fmla="*/ 1543050 w 1691529"/>
              <a:gd name="connsiteY1" fmla="*/ 11430 h 34290"/>
              <a:gd name="connsiteX2" fmla="*/ 1543050 w 1691529"/>
              <a:gd name="connsiteY2" fmla="*/ 0 h 34290"/>
              <a:gd name="connsiteX0" fmla="*/ 0 w 1634623"/>
              <a:gd name="connsiteY0" fmla="*/ 24070 h 24070"/>
              <a:gd name="connsiteX1" fmla="*/ 1543050 w 1634623"/>
              <a:gd name="connsiteY1" fmla="*/ 1210 h 24070"/>
              <a:gd name="connsiteX2" fmla="*/ 1383030 w 1634623"/>
              <a:gd name="connsiteY2" fmla="*/ 1210 h 24070"/>
              <a:gd name="connsiteX0" fmla="*/ 0 w 1513561"/>
              <a:gd name="connsiteY0" fmla="*/ 22860 h 22860"/>
              <a:gd name="connsiteX1" fmla="*/ 1371600 w 1513561"/>
              <a:gd name="connsiteY1" fmla="*/ 22860 h 22860"/>
              <a:gd name="connsiteX2" fmla="*/ 1383030 w 1513561"/>
              <a:gd name="connsiteY2" fmla="*/ 0 h 22860"/>
              <a:gd name="connsiteX0" fmla="*/ 0 w 1475271"/>
              <a:gd name="connsiteY0" fmla="*/ 11430 h 11430"/>
              <a:gd name="connsiteX1" fmla="*/ 1371600 w 1475271"/>
              <a:gd name="connsiteY1" fmla="*/ 11430 h 11430"/>
              <a:gd name="connsiteX2" fmla="*/ 1291590 w 1475271"/>
              <a:gd name="connsiteY2" fmla="*/ 0 h 11430"/>
              <a:gd name="connsiteX0" fmla="*/ 0 w 1386945"/>
              <a:gd name="connsiteY0" fmla="*/ 11430 h 11430"/>
              <a:gd name="connsiteX1" fmla="*/ 1223010 w 1386945"/>
              <a:gd name="connsiteY1" fmla="*/ 11430 h 11430"/>
              <a:gd name="connsiteX2" fmla="*/ 1291590 w 1386945"/>
              <a:gd name="connsiteY2" fmla="*/ 0 h 11430"/>
              <a:gd name="connsiteX0" fmla="*/ 0 w 1300823"/>
              <a:gd name="connsiteY0" fmla="*/ 11430 h 11430"/>
              <a:gd name="connsiteX1" fmla="*/ 1223010 w 1300823"/>
              <a:gd name="connsiteY1" fmla="*/ 11430 h 11430"/>
              <a:gd name="connsiteX2" fmla="*/ 1097280 w 1300823"/>
              <a:gd name="connsiteY2" fmla="*/ 0 h 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0823" h="11430">
                <a:moveTo>
                  <a:pt x="0" y="11430"/>
                </a:moveTo>
                <a:lnTo>
                  <a:pt x="1223010" y="11430"/>
                </a:lnTo>
                <a:cubicBezTo>
                  <a:pt x="1405890" y="9525"/>
                  <a:pt x="1225867" y="2857"/>
                  <a:pt x="1097280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19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8ExcursionBW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342900" y="1863090"/>
            <a:ext cx="3028950" cy="2514600"/>
          </a:xfrm>
          <a:custGeom>
            <a:avLst/>
            <a:gdLst>
              <a:gd name="connsiteX0" fmla="*/ 0 w 3028950"/>
              <a:gd name="connsiteY0" fmla="*/ 2514600 h 2514600"/>
              <a:gd name="connsiteX1" fmla="*/ 720090 w 3028950"/>
              <a:gd name="connsiteY1" fmla="*/ 2057400 h 2514600"/>
              <a:gd name="connsiteX2" fmla="*/ 1337310 w 3028950"/>
              <a:gd name="connsiteY2" fmla="*/ 1703070 h 2514600"/>
              <a:gd name="connsiteX3" fmla="*/ 1783080 w 3028950"/>
              <a:gd name="connsiteY3" fmla="*/ 1314450 h 2514600"/>
              <a:gd name="connsiteX4" fmla="*/ 2171700 w 3028950"/>
              <a:gd name="connsiteY4" fmla="*/ 868680 h 2514600"/>
              <a:gd name="connsiteX5" fmla="*/ 2640330 w 3028950"/>
              <a:gd name="connsiteY5" fmla="*/ 388620 h 2514600"/>
              <a:gd name="connsiteX6" fmla="*/ 3028950 w 3028950"/>
              <a:gd name="connsiteY6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514600">
                <a:moveTo>
                  <a:pt x="0" y="2514600"/>
                </a:moveTo>
                <a:cubicBezTo>
                  <a:pt x="248602" y="2353627"/>
                  <a:pt x="497205" y="2192655"/>
                  <a:pt x="720090" y="2057400"/>
                </a:cubicBezTo>
                <a:cubicBezTo>
                  <a:pt x="942975" y="1922145"/>
                  <a:pt x="1160145" y="1826895"/>
                  <a:pt x="1337310" y="1703070"/>
                </a:cubicBezTo>
                <a:cubicBezTo>
                  <a:pt x="1514475" y="1579245"/>
                  <a:pt x="1644015" y="1453515"/>
                  <a:pt x="1783080" y="1314450"/>
                </a:cubicBezTo>
                <a:cubicBezTo>
                  <a:pt x="1922145" y="1175385"/>
                  <a:pt x="2028825" y="1022985"/>
                  <a:pt x="2171700" y="868680"/>
                </a:cubicBezTo>
                <a:cubicBezTo>
                  <a:pt x="2314575" y="714375"/>
                  <a:pt x="2497455" y="533400"/>
                  <a:pt x="2640330" y="388620"/>
                </a:cubicBezTo>
                <a:cubicBezTo>
                  <a:pt x="2783205" y="243840"/>
                  <a:pt x="2906077" y="121920"/>
                  <a:pt x="3028950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1817370" y="331470"/>
            <a:ext cx="3531870" cy="4149090"/>
          </a:xfrm>
          <a:custGeom>
            <a:avLst/>
            <a:gdLst>
              <a:gd name="connsiteX0" fmla="*/ 3531870 w 3531870"/>
              <a:gd name="connsiteY0" fmla="*/ 4149090 h 4149090"/>
              <a:gd name="connsiteX1" fmla="*/ 3188970 w 3531870"/>
              <a:gd name="connsiteY1" fmla="*/ 3520440 h 4149090"/>
              <a:gd name="connsiteX2" fmla="*/ 2548890 w 3531870"/>
              <a:gd name="connsiteY2" fmla="*/ 2880360 h 4149090"/>
              <a:gd name="connsiteX3" fmla="*/ 2000250 w 3531870"/>
              <a:gd name="connsiteY3" fmla="*/ 2148840 h 4149090"/>
              <a:gd name="connsiteX4" fmla="*/ 1611630 w 3531870"/>
              <a:gd name="connsiteY4" fmla="*/ 1497330 h 4149090"/>
              <a:gd name="connsiteX5" fmla="*/ 1383030 w 3531870"/>
              <a:gd name="connsiteY5" fmla="*/ 834390 h 4149090"/>
              <a:gd name="connsiteX6" fmla="*/ 1245870 w 3531870"/>
              <a:gd name="connsiteY6" fmla="*/ 548640 h 4149090"/>
              <a:gd name="connsiteX7" fmla="*/ 617220 w 3531870"/>
              <a:gd name="connsiteY7" fmla="*/ 491490 h 4149090"/>
              <a:gd name="connsiteX8" fmla="*/ 0 w 3531870"/>
              <a:gd name="connsiteY8" fmla="*/ 11430 h 4149090"/>
              <a:gd name="connsiteX9" fmla="*/ 0 w 3531870"/>
              <a:gd name="connsiteY9" fmla="*/ 11430 h 4149090"/>
              <a:gd name="connsiteX10" fmla="*/ 0 w 3531870"/>
              <a:gd name="connsiteY10" fmla="*/ 0 h 4149090"/>
              <a:gd name="connsiteX0" fmla="*/ 3531870 w 3531870"/>
              <a:gd name="connsiteY0" fmla="*/ 4149090 h 4149090"/>
              <a:gd name="connsiteX1" fmla="*/ 3188970 w 3531870"/>
              <a:gd name="connsiteY1" fmla="*/ 3520440 h 4149090"/>
              <a:gd name="connsiteX2" fmla="*/ 2548890 w 3531870"/>
              <a:gd name="connsiteY2" fmla="*/ 2880360 h 4149090"/>
              <a:gd name="connsiteX3" fmla="*/ 2000250 w 3531870"/>
              <a:gd name="connsiteY3" fmla="*/ 2148840 h 4149090"/>
              <a:gd name="connsiteX4" fmla="*/ 1611630 w 3531870"/>
              <a:gd name="connsiteY4" fmla="*/ 1497330 h 4149090"/>
              <a:gd name="connsiteX5" fmla="*/ 1383030 w 3531870"/>
              <a:gd name="connsiteY5" fmla="*/ 834390 h 4149090"/>
              <a:gd name="connsiteX6" fmla="*/ 1062990 w 3531870"/>
              <a:gd name="connsiteY6" fmla="*/ 628650 h 4149090"/>
              <a:gd name="connsiteX7" fmla="*/ 617220 w 3531870"/>
              <a:gd name="connsiteY7" fmla="*/ 491490 h 4149090"/>
              <a:gd name="connsiteX8" fmla="*/ 0 w 3531870"/>
              <a:gd name="connsiteY8" fmla="*/ 11430 h 4149090"/>
              <a:gd name="connsiteX9" fmla="*/ 0 w 3531870"/>
              <a:gd name="connsiteY9" fmla="*/ 11430 h 4149090"/>
              <a:gd name="connsiteX10" fmla="*/ 0 w 3531870"/>
              <a:gd name="connsiteY10" fmla="*/ 0 h 4149090"/>
              <a:gd name="connsiteX0" fmla="*/ 3531870 w 3531870"/>
              <a:gd name="connsiteY0" fmla="*/ 4149090 h 4149090"/>
              <a:gd name="connsiteX1" fmla="*/ 3188970 w 3531870"/>
              <a:gd name="connsiteY1" fmla="*/ 3520440 h 4149090"/>
              <a:gd name="connsiteX2" fmla="*/ 2548890 w 3531870"/>
              <a:gd name="connsiteY2" fmla="*/ 2880360 h 4149090"/>
              <a:gd name="connsiteX3" fmla="*/ 2000250 w 3531870"/>
              <a:gd name="connsiteY3" fmla="*/ 2148840 h 4149090"/>
              <a:gd name="connsiteX4" fmla="*/ 1611630 w 3531870"/>
              <a:gd name="connsiteY4" fmla="*/ 1497330 h 4149090"/>
              <a:gd name="connsiteX5" fmla="*/ 1314450 w 3531870"/>
              <a:gd name="connsiteY5" fmla="*/ 994410 h 4149090"/>
              <a:gd name="connsiteX6" fmla="*/ 1062990 w 3531870"/>
              <a:gd name="connsiteY6" fmla="*/ 628650 h 4149090"/>
              <a:gd name="connsiteX7" fmla="*/ 617220 w 3531870"/>
              <a:gd name="connsiteY7" fmla="*/ 491490 h 4149090"/>
              <a:gd name="connsiteX8" fmla="*/ 0 w 3531870"/>
              <a:gd name="connsiteY8" fmla="*/ 11430 h 4149090"/>
              <a:gd name="connsiteX9" fmla="*/ 0 w 3531870"/>
              <a:gd name="connsiteY9" fmla="*/ 11430 h 4149090"/>
              <a:gd name="connsiteX10" fmla="*/ 0 w 3531870"/>
              <a:gd name="connsiteY10" fmla="*/ 0 h 4149090"/>
              <a:gd name="connsiteX0" fmla="*/ 3531870 w 3531870"/>
              <a:gd name="connsiteY0" fmla="*/ 4149090 h 4149090"/>
              <a:gd name="connsiteX1" fmla="*/ 3188970 w 3531870"/>
              <a:gd name="connsiteY1" fmla="*/ 3520440 h 4149090"/>
              <a:gd name="connsiteX2" fmla="*/ 2548890 w 3531870"/>
              <a:gd name="connsiteY2" fmla="*/ 2880360 h 4149090"/>
              <a:gd name="connsiteX3" fmla="*/ 2000250 w 3531870"/>
              <a:gd name="connsiteY3" fmla="*/ 2148840 h 4149090"/>
              <a:gd name="connsiteX4" fmla="*/ 1611630 w 3531870"/>
              <a:gd name="connsiteY4" fmla="*/ 1497330 h 4149090"/>
              <a:gd name="connsiteX5" fmla="*/ 1440180 w 3531870"/>
              <a:gd name="connsiteY5" fmla="*/ 971550 h 4149090"/>
              <a:gd name="connsiteX6" fmla="*/ 1062990 w 3531870"/>
              <a:gd name="connsiteY6" fmla="*/ 628650 h 4149090"/>
              <a:gd name="connsiteX7" fmla="*/ 617220 w 3531870"/>
              <a:gd name="connsiteY7" fmla="*/ 491490 h 4149090"/>
              <a:gd name="connsiteX8" fmla="*/ 0 w 3531870"/>
              <a:gd name="connsiteY8" fmla="*/ 11430 h 4149090"/>
              <a:gd name="connsiteX9" fmla="*/ 0 w 3531870"/>
              <a:gd name="connsiteY9" fmla="*/ 11430 h 4149090"/>
              <a:gd name="connsiteX10" fmla="*/ 0 w 3531870"/>
              <a:gd name="connsiteY10" fmla="*/ 0 h 41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31870" h="4149090">
                <a:moveTo>
                  <a:pt x="3531870" y="4149090"/>
                </a:moveTo>
                <a:cubicBezTo>
                  <a:pt x="3442335" y="3940492"/>
                  <a:pt x="3352800" y="3731895"/>
                  <a:pt x="3188970" y="3520440"/>
                </a:cubicBezTo>
                <a:cubicBezTo>
                  <a:pt x="3025140" y="3308985"/>
                  <a:pt x="2747010" y="3108960"/>
                  <a:pt x="2548890" y="2880360"/>
                </a:cubicBezTo>
                <a:cubicBezTo>
                  <a:pt x="2350770" y="2651760"/>
                  <a:pt x="2156460" y="2379345"/>
                  <a:pt x="2000250" y="2148840"/>
                </a:cubicBezTo>
                <a:cubicBezTo>
                  <a:pt x="1844040" y="1918335"/>
                  <a:pt x="1704975" y="1693545"/>
                  <a:pt x="1611630" y="1497330"/>
                </a:cubicBezTo>
                <a:cubicBezTo>
                  <a:pt x="1518285" y="1301115"/>
                  <a:pt x="1531620" y="1116330"/>
                  <a:pt x="1440180" y="971550"/>
                </a:cubicBezTo>
                <a:cubicBezTo>
                  <a:pt x="1348740" y="826770"/>
                  <a:pt x="1200150" y="708660"/>
                  <a:pt x="1062990" y="628650"/>
                </a:cubicBezTo>
                <a:cubicBezTo>
                  <a:pt x="925830" y="548640"/>
                  <a:pt x="794385" y="594360"/>
                  <a:pt x="617220" y="491490"/>
                </a:cubicBezTo>
                <a:cubicBezTo>
                  <a:pt x="440055" y="388620"/>
                  <a:pt x="0" y="11430"/>
                  <a:pt x="0" y="11430"/>
                </a:cubicBezTo>
                <a:lnTo>
                  <a:pt x="0" y="1143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3691890" y="1760220"/>
            <a:ext cx="262890" cy="491490"/>
          </a:xfrm>
          <a:custGeom>
            <a:avLst/>
            <a:gdLst>
              <a:gd name="connsiteX0" fmla="*/ 0 w 262890"/>
              <a:gd name="connsiteY0" fmla="*/ 0 h 491490"/>
              <a:gd name="connsiteX1" fmla="*/ 262890 w 262890"/>
              <a:gd name="connsiteY1" fmla="*/ 491490 h 491490"/>
              <a:gd name="connsiteX2" fmla="*/ 262890 w 262890"/>
              <a:gd name="connsiteY2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890" h="491490">
                <a:moveTo>
                  <a:pt x="0" y="0"/>
                </a:moveTo>
                <a:lnTo>
                  <a:pt x="262890" y="491490"/>
                </a:lnTo>
                <a:lnTo>
                  <a:pt x="262890" y="49149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3714750" y="1760220"/>
            <a:ext cx="171450" cy="80010"/>
          </a:xfrm>
          <a:custGeom>
            <a:avLst/>
            <a:gdLst>
              <a:gd name="connsiteX0" fmla="*/ 0 w 171450"/>
              <a:gd name="connsiteY0" fmla="*/ 0 h 80010"/>
              <a:gd name="connsiteX1" fmla="*/ 171450 w 171450"/>
              <a:gd name="connsiteY1" fmla="*/ 80010 h 80010"/>
              <a:gd name="connsiteX2" fmla="*/ 171450 w 171450"/>
              <a:gd name="connsiteY2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" h="80010">
                <a:moveTo>
                  <a:pt x="0" y="0"/>
                </a:moveTo>
                <a:lnTo>
                  <a:pt x="171450" y="80010"/>
                </a:lnTo>
                <a:lnTo>
                  <a:pt x="171450" y="8001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1851660" y="2731770"/>
            <a:ext cx="480060" cy="445770"/>
          </a:xfrm>
          <a:custGeom>
            <a:avLst/>
            <a:gdLst>
              <a:gd name="connsiteX0" fmla="*/ 0 w 480060"/>
              <a:gd name="connsiteY0" fmla="*/ 445770 h 445770"/>
              <a:gd name="connsiteX1" fmla="*/ 480060 w 480060"/>
              <a:gd name="connsiteY1" fmla="*/ 0 h 445770"/>
              <a:gd name="connsiteX2" fmla="*/ 480060 w 480060"/>
              <a:gd name="connsiteY2" fmla="*/ 0 h 44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0060" h="445770">
                <a:moveTo>
                  <a:pt x="0" y="445770"/>
                </a:moveTo>
                <a:lnTo>
                  <a:pt x="480060" y="0"/>
                </a:lnTo>
                <a:lnTo>
                  <a:pt x="48006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2068830" y="2731770"/>
            <a:ext cx="274320" cy="34290"/>
          </a:xfrm>
          <a:custGeom>
            <a:avLst/>
            <a:gdLst>
              <a:gd name="connsiteX0" fmla="*/ 0 w 274320"/>
              <a:gd name="connsiteY0" fmla="*/ 34290 h 34290"/>
              <a:gd name="connsiteX1" fmla="*/ 274320 w 274320"/>
              <a:gd name="connsiteY1" fmla="*/ 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4320" h="34290">
                <a:moveTo>
                  <a:pt x="0" y="34290"/>
                </a:moveTo>
                <a:lnTo>
                  <a:pt x="27432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/>
          <p:cNvSpPr txBox="1"/>
          <p:nvPr/>
        </p:nvSpPr>
        <p:spPr>
          <a:xfrm>
            <a:off x="7467600" y="1836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North</a:t>
            </a:r>
            <a:endParaRPr lang="en-ZA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-152400"/>
            <a:ext cx="135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South</a:t>
            </a:r>
            <a:endParaRPr lang="en-ZA" sz="3600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2860" y="651510"/>
            <a:ext cx="1040130" cy="1931670"/>
          </a:xfrm>
          <a:custGeom>
            <a:avLst/>
            <a:gdLst>
              <a:gd name="connsiteX0" fmla="*/ 1040130 w 1040130"/>
              <a:gd name="connsiteY0" fmla="*/ 0 h 1931670"/>
              <a:gd name="connsiteX1" fmla="*/ 845820 w 1040130"/>
              <a:gd name="connsiteY1" fmla="*/ 308610 h 1931670"/>
              <a:gd name="connsiteX2" fmla="*/ 685800 w 1040130"/>
              <a:gd name="connsiteY2" fmla="*/ 834390 h 1931670"/>
              <a:gd name="connsiteX3" fmla="*/ 560070 w 1040130"/>
              <a:gd name="connsiteY3" fmla="*/ 1280160 h 1931670"/>
              <a:gd name="connsiteX4" fmla="*/ 297180 w 1040130"/>
              <a:gd name="connsiteY4" fmla="*/ 1703070 h 1931670"/>
              <a:gd name="connsiteX5" fmla="*/ 0 w 1040130"/>
              <a:gd name="connsiteY5" fmla="*/ 1931670 h 193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130" h="1931670">
                <a:moveTo>
                  <a:pt x="1040130" y="0"/>
                </a:moveTo>
                <a:cubicBezTo>
                  <a:pt x="972502" y="84772"/>
                  <a:pt x="904875" y="169545"/>
                  <a:pt x="845820" y="308610"/>
                </a:cubicBezTo>
                <a:cubicBezTo>
                  <a:pt x="786765" y="447675"/>
                  <a:pt x="733425" y="672465"/>
                  <a:pt x="685800" y="834390"/>
                </a:cubicBezTo>
                <a:cubicBezTo>
                  <a:pt x="638175" y="996315"/>
                  <a:pt x="624840" y="1135380"/>
                  <a:pt x="560070" y="1280160"/>
                </a:cubicBezTo>
                <a:cubicBezTo>
                  <a:pt x="495300" y="1424940"/>
                  <a:pt x="390525" y="1594485"/>
                  <a:pt x="297180" y="1703070"/>
                </a:cubicBezTo>
                <a:cubicBezTo>
                  <a:pt x="203835" y="1811655"/>
                  <a:pt x="101917" y="1871662"/>
                  <a:pt x="0" y="1931670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 12"/>
          <p:cNvSpPr/>
          <p:nvPr/>
        </p:nvSpPr>
        <p:spPr>
          <a:xfrm>
            <a:off x="445770" y="1508760"/>
            <a:ext cx="114300" cy="377190"/>
          </a:xfrm>
          <a:custGeom>
            <a:avLst/>
            <a:gdLst>
              <a:gd name="connsiteX0" fmla="*/ 0 w 114300"/>
              <a:gd name="connsiteY0" fmla="*/ 377190 h 377190"/>
              <a:gd name="connsiteX1" fmla="*/ 114300 w 114300"/>
              <a:gd name="connsiteY1" fmla="*/ 0 h 377190"/>
              <a:gd name="connsiteX2" fmla="*/ 114300 w 114300"/>
              <a:gd name="connsiteY2" fmla="*/ 0 h 37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377190">
                <a:moveTo>
                  <a:pt x="0" y="377190"/>
                </a:moveTo>
                <a:lnTo>
                  <a:pt x="114300" y="0"/>
                </a:lnTo>
                <a:lnTo>
                  <a:pt x="114300" y="0"/>
                </a:ln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 13"/>
          <p:cNvSpPr/>
          <p:nvPr/>
        </p:nvSpPr>
        <p:spPr>
          <a:xfrm>
            <a:off x="411480" y="1508760"/>
            <a:ext cx="148590" cy="102870"/>
          </a:xfrm>
          <a:custGeom>
            <a:avLst/>
            <a:gdLst>
              <a:gd name="connsiteX0" fmla="*/ 0 w 148590"/>
              <a:gd name="connsiteY0" fmla="*/ 102870 h 102870"/>
              <a:gd name="connsiteX1" fmla="*/ 148590 w 148590"/>
              <a:gd name="connsiteY1" fmla="*/ 0 h 102870"/>
              <a:gd name="connsiteX2" fmla="*/ 148590 w 148590"/>
              <a:gd name="connsiteY2" fmla="*/ 0 h 10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590" h="102870">
                <a:moveTo>
                  <a:pt x="0" y="102870"/>
                </a:moveTo>
                <a:lnTo>
                  <a:pt x="148590" y="0"/>
                </a:lnTo>
                <a:lnTo>
                  <a:pt x="14859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extBox 14"/>
          <p:cNvSpPr txBox="1"/>
          <p:nvPr/>
        </p:nvSpPr>
        <p:spPr>
          <a:xfrm>
            <a:off x="152400" y="762000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3810000"/>
            <a:ext cx="203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000"/>
                </a:solidFill>
              </a:rPr>
              <a:t>Collingham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</a:rPr>
              <a:t>Fm</a:t>
            </a:r>
            <a:endParaRPr lang="en-ZA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1211580" y="2189061"/>
            <a:ext cx="3943350" cy="1239939"/>
          </a:xfrm>
          <a:custGeom>
            <a:avLst/>
            <a:gdLst>
              <a:gd name="connsiteX0" fmla="*/ 0 w 3943350"/>
              <a:gd name="connsiteY0" fmla="*/ 1239939 h 1239939"/>
              <a:gd name="connsiteX1" fmla="*/ 765810 w 3943350"/>
              <a:gd name="connsiteY1" fmla="*/ 702729 h 1239939"/>
              <a:gd name="connsiteX2" fmla="*/ 1325880 w 3943350"/>
              <a:gd name="connsiteY2" fmla="*/ 394119 h 1239939"/>
              <a:gd name="connsiteX3" fmla="*/ 1828800 w 3943350"/>
              <a:gd name="connsiteY3" fmla="*/ 108369 h 1239939"/>
              <a:gd name="connsiteX4" fmla="*/ 2446020 w 3943350"/>
              <a:gd name="connsiteY4" fmla="*/ 51219 h 1239939"/>
              <a:gd name="connsiteX5" fmla="*/ 3108960 w 3943350"/>
              <a:gd name="connsiteY5" fmla="*/ 62649 h 1239939"/>
              <a:gd name="connsiteX6" fmla="*/ 3394710 w 3943350"/>
              <a:gd name="connsiteY6" fmla="*/ 5499 h 1239939"/>
              <a:gd name="connsiteX7" fmla="*/ 3943350 w 3943350"/>
              <a:gd name="connsiteY7" fmla="*/ 5499 h 12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3350" h="1239939">
                <a:moveTo>
                  <a:pt x="0" y="1239939"/>
                </a:moveTo>
                <a:cubicBezTo>
                  <a:pt x="272415" y="1041819"/>
                  <a:pt x="544830" y="843699"/>
                  <a:pt x="765810" y="702729"/>
                </a:cubicBezTo>
                <a:cubicBezTo>
                  <a:pt x="986790" y="561759"/>
                  <a:pt x="1325880" y="394119"/>
                  <a:pt x="1325880" y="394119"/>
                </a:cubicBezTo>
                <a:cubicBezTo>
                  <a:pt x="1503045" y="295059"/>
                  <a:pt x="1642110" y="165519"/>
                  <a:pt x="1828800" y="108369"/>
                </a:cubicBezTo>
                <a:cubicBezTo>
                  <a:pt x="2015490" y="51219"/>
                  <a:pt x="2232660" y="58839"/>
                  <a:pt x="2446020" y="51219"/>
                </a:cubicBezTo>
                <a:cubicBezTo>
                  <a:pt x="2659380" y="43599"/>
                  <a:pt x="2950845" y="70269"/>
                  <a:pt x="3108960" y="62649"/>
                </a:cubicBezTo>
                <a:cubicBezTo>
                  <a:pt x="3267075" y="55029"/>
                  <a:pt x="3255645" y="15024"/>
                  <a:pt x="3394710" y="5499"/>
                </a:cubicBezTo>
                <a:cubicBezTo>
                  <a:pt x="3533775" y="-4026"/>
                  <a:pt x="3738562" y="736"/>
                  <a:pt x="3943350" y="5499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2388870" y="2263140"/>
            <a:ext cx="1680210" cy="1165860"/>
          </a:xfrm>
          <a:custGeom>
            <a:avLst/>
            <a:gdLst>
              <a:gd name="connsiteX0" fmla="*/ 0 w 1680210"/>
              <a:gd name="connsiteY0" fmla="*/ 1165860 h 1165860"/>
              <a:gd name="connsiteX1" fmla="*/ 137160 w 1680210"/>
              <a:gd name="connsiteY1" fmla="*/ 845820 h 1165860"/>
              <a:gd name="connsiteX2" fmla="*/ 377190 w 1680210"/>
              <a:gd name="connsiteY2" fmla="*/ 560070 h 1165860"/>
              <a:gd name="connsiteX3" fmla="*/ 811530 w 1680210"/>
              <a:gd name="connsiteY3" fmla="*/ 354330 h 1165860"/>
              <a:gd name="connsiteX4" fmla="*/ 1188720 w 1680210"/>
              <a:gd name="connsiteY4" fmla="*/ 160020 h 1165860"/>
              <a:gd name="connsiteX5" fmla="*/ 1680210 w 1680210"/>
              <a:gd name="connsiteY5" fmla="*/ 0 h 11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210" h="1165860">
                <a:moveTo>
                  <a:pt x="0" y="1165860"/>
                </a:moveTo>
                <a:cubicBezTo>
                  <a:pt x="37147" y="1056322"/>
                  <a:pt x="74295" y="946785"/>
                  <a:pt x="137160" y="845820"/>
                </a:cubicBezTo>
                <a:cubicBezTo>
                  <a:pt x="200025" y="744855"/>
                  <a:pt x="264795" y="641985"/>
                  <a:pt x="377190" y="560070"/>
                </a:cubicBezTo>
                <a:cubicBezTo>
                  <a:pt x="489585" y="478155"/>
                  <a:pt x="676275" y="421005"/>
                  <a:pt x="811530" y="354330"/>
                </a:cubicBezTo>
                <a:cubicBezTo>
                  <a:pt x="946785" y="287655"/>
                  <a:pt x="1043940" y="219075"/>
                  <a:pt x="1188720" y="160020"/>
                </a:cubicBezTo>
                <a:cubicBezTo>
                  <a:pt x="1333500" y="100965"/>
                  <a:pt x="1506855" y="50482"/>
                  <a:pt x="1680210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2823210" y="2343150"/>
            <a:ext cx="3143250" cy="1314450"/>
          </a:xfrm>
          <a:custGeom>
            <a:avLst/>
            <a:gdLst>
              <a:gd name="connsiteX0" fmla="*/ 0 w 2788920"/>
              <a:gd name="connsiteY0" fmla="*/ 1245870 h 1245870"/>
              <a:gd name="connsiteX1" fmla="*/ 491490 w 2788920"/>
              <a:gd name="connsiteY1" fmla="*/ 1040130 h 1245870"/>
              <a:gd name="connsiteX2" fmla="*/ 937260 w 2788920"/>
              <a:gd name="connsiteY2" fmla="*/ 731520 h 1245870"/>
              <a:gd name="connsiteX3" fmla="*/ 1668780 w 2788920"/>
              <a:gd name="connsiteY3" fmla="*/ 400050 h 1245870"/>
              <a:gd name="connsiteX4" fmla="*/ 2297430 w 2788920"/>
              <a:gd name="connsiteY4" fmla="*/ 148590 h 1245870"/>
              <a:gd name="connsiteX5" fmla="*/ 2788920 w 2788920"/>
              <a:gd name="connsiteY5" fmla="*/ 0 h 1245870"/>
              <a:gd name="connsiteX0" fmla="*/ 0 w 3268980"/>
              <a:gd name="connsiteY0" fmla="*/ 1165860 h 1165860"/>
              <a:gd name="connsiteX1" fmla="*/ 491490 w 3268980"/>
              <a:gd name="connsiteY1" fmla="*/ 960120 h 1165860"/>
              <a:gd name="connsiteX2" fmla="*/ 937260 w 3268980"/>
              <a:gd name="connsiteY2" fmla="*/ 651510 h 1165860"/>
              <a:gd name="connsiteX3" fmla="*/ 1668780 w 3268980"/>
              <a:gd name="connsiteY3" fmla="*/ 320040 h 1165860"/>
              <a:gd name="connsiteX4" fmla="*/ 2297430 w 3268980"/>
              <a:gd name="connsiteY4" fmla="*/ 68580 h 1165860"/>
              <a:gd name="connsiteX5" fmla="*/ 3268980 w 3268980"/>
              <a:gd name="connsiteY5" fmla="*/ 0 h 1165860"/>
              <a:gd name="connsiteX0" fmla="*/ 0 w 3268980"/>
              <a:gd name="connsiteY0" fmla="*/ 1165860 h 1165860"/>
              <a:gd name="connsiteX1" fmla="*/ 491490 w 3268980"/>
              <a:gd name="connsiteY1" fmla="*/ 960120 h 1165860"/>
              <a:gd name="connsiteX2" fmla="*/ 937260 w 3268980"/>
              <a:gd name="connsiteY2" fmla="*/ 651510 h 1165860"/>
              <a:gd name="connsiteX3" fmla="*/ 1668780 w 3268980"/>
              <a:gd name="connsiteY3" fmla="*/ 320040 h 1165860"/>
              <a:gd name="connsiteX4" fmla="*/ 2377440 w 3268980"/>
              <a:gd name="connsiteY4" fmla="*/ 342900 h 1165860"/>
              <a:gd name="connsiteX5" fmla="*/ 3268980 w 3268980"/>
              <a:gd name="connsiteY5" fmla="*/ 0 h 1165860"/>
              <a:gd name="connsiteX0" fmla="*/ 0 w 3268980"/>
              <a:gd name="connsiteY0" fmla="*/ 1165860 h 1165860"/>
              <a:gd name="connsiteX1" fmla="*/ 491490 w 3268980"/>
              <a:gd name="connsiteY1" fmla="*/ 960120 h 1165860"/>
              <a:gd name="connsiteX2" fmla="*/ 937260 w 3268980"/>
              <a:gd name="connsiteY2" fmla="*/ 651510 h 1165860"/>
              <a:gd name="connsiteX3" fmla="*/ 1634490 w 3268980"/>
              <a:gd name="connsiteY3" fmla="*/ 697230 h 1165860"/>
              <a:gd name="connsiteX4" fmla="*/ 2377440 w 3268980"/>
              <a:gd name="connsiteY4" fmla="*/ 342900 h 1165860"/>
              <a:gd name="connsiteX5" fmla="*/ 3268980 w 3268980"/>
              <a:gd name="connsiteY5" fmla="*/ 0 h 1165860"/>
              <a:gd name="connsiteX0" fmla="*/ 0 w 3268980"/>
              <a:gd name="connsiteY0" fmla="*/ 1165860 h 1165860"/>
              <a:gd name="connsiteX1" fmla="*/ 491490 w 3268980"/>
              <a:gd name="connsiteY1" fmla="*/ 960120 h 1165860"/>
              <a:gd name="connsiteX2" fmla="*/ 1017270 w 3268980"/>
              <a:gd name="connsiteY2" fmla="*/ 994410 h 1165860"/>
              <a:gd name="connsiteX3" fmla="*/ 1634490 w 3268980"/>
              <a:gd name="connsiteY3" fmla="*/ 697230 h 1165860"/>
              <a:gd name="connsiteX4" fmla="*/ 2377440 w 3268980"/>
              <a:gd name="connsiteY4" fmla="*/ 342900 h 1165860"/>
              <a:gd name="connsiteX5" fmla="*/ 3268980 w 3268980"/>
              <a:gd name="connsiteY5" fmla="*/ 0 h 1165860"/>
              <a:gd name="connsiteX0" fmla="*/ 0 w 3268980"/>
              <a:gd name="connsiteY0" fmla="*/ 1165860 h 1165860"/>
              <a:gd name="connsiteX1" fmla="*/ 582930 w 3268980"/>
              <a:gd name="connsiteY1" fmla="*/ 1143000 h 1165860"/>
              <a:gd name="connsiteX2" fmla="*/ 1017270 w 3268980"/>
              <a:gd name="connsiteY2" fmla="*/ 994410 h 1165860"/>
              <a:gd name="connsiteX3" fmla="*/ 1634490 w 3268980"/>
              <a:gd name="connsiteY3" fmla="*/ 697230 h 1165860"/>
              <a:gd name="connsiteX4" fmla="*/ 2377440 w 3268980"/>
              <a:gd name="connsiteY4" fmla="*/ 342900 h 1165860"/>
              <a:gd name="connsiteX5" fmla="*/ 3268980 w 3268980"/>
              <a:gd name="connsiteY5" fmla="*/ 0 h 1165860"/>
              <a:gd name="connsiteX0" fmla="*/ 0 w 3143250"/>
              <a:gd name="connsiteY0" fmla="*/ 1314450 h 1314450"/>
              <a:gd name="connsiteX1" fmla="*/ 457200 w 3143250"/>
              <a:gd name="connsiteY1" fmla="*/ 1143000 h 1314450"/>
              <a:gd name="connsiteX2" fmla="*/ 891540 w 3143250"/>
              <a:gd name="connsiteY2" fmla="*/ 994410 h 1314450"/>
              <a:gd name="connsiteX3" fmla="*/ 1508760 w 3143250"/>
              <a:gd name="connsiteY3" fmla="*/ 697230 h 1314450"/>
              <a:gd name="connsiteX4" fmla="*/ 2251710 w 3143250"/>
              <a:gd name="connsiteY4" fmla="*/ 342900 h 1314450"/>
              <a:gd name="connsiteX5" fmla="*/ 3143250 w 3143250"/>
              <a:gd name="connsiteY5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3250" h="1314450">
                <a:moveTo>
                  <a:pt x="0" y="1314450"/>
                </a:moveTo>
                <a:cubicBezTo>
                  <a:pt x="167640" y="1254442"/>
                  <a:pt x="308610" y="1196340"/>
                  <a:pt x="457200" y="1143000"/>
                </a:cubicBezTo>
                <a:cubicBezTo>
                  <a:pt x="605790" y="1089660"/>
                  <a:pt x="716280" y="1068705"/>
                  <a:pt x="891540" y="994410"/>
                </a:cubicBezTo>
                <a:cubicBezTo>
                  <a:pt x="1066800" y="920115"/>
                  <a:pt x="1282065" y="805815"/>
                  <a:pt x="1508760" y="697230"/>
                </a:cubicBezTo>
                <a:cubicBezTo>
                  <a:pt x="1735455" y="588645"/>
                  <a:pt x="2065020" y="409575"/>
                  <a:pt x="2251710" y="342900"/>
                </a:cubicBezTo>
                <a:cubicBezTo>
                  <a:pt x="2438400" y="276225"/>
                  <a:pt x="2990850" y="40957"/>
                  <a:pt x="3143250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80010" y="1920240"/>
            <a:ext cx="2491740" cy="994410"/>
          </a:xfrm>
          <a:custGeom>
            <a:avLst/>
            <a:gdLst>
              <a:gd name="connsiteX0" fmla="*/ 0 w 2491740"/>
              <a:gd name="connsiteY0" fmla="*/ 994410 h 994410"/>
              <a:gd name="connsiteX1" fmla="*/ 502920 w 2491740"/>
              <a:gd name="connsiteY1" fmla="*/ 742950 h 994410"/>
              <a:gd name="connsiteX2" fmla="*/ 1120140 w 2491740"/>
              <a:gd name="connsiteY2" fmla="*/ 445770 h 994410"/>
              <a:gd name="connsiteX3" fmla="*/ 1748790 w 2491740"/>
              <a:gd name="connsiteY3" fmla="*/ 274320 h 994410"/>
              <a:gd name="connsiteX4" fmla="*/ 2491740 w 2491740"/>
              <a:gd name="connsiteY4" fmla="*/ 0 h 99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740" h="994410">
                <a:moveTo>
                  <a:pt x="0" y="994410"/>
                </a:moveTo>
                <a:lnTo>
                  <a:pt x="502920" y="742950"/>
                </a:lnTo>
                <a:cubicBezTo>
                  <a:pt x="689610" y="651510"/>
                  <a:pt x="912495" y="523875"/>
                  <a:pt x="1120140" y="445770"/>
                </a:cubicBezTo>
                <a:cubicBezTo>
                  <a:pt x="1327785" y="367665"/>
                  <a:pt x="1520190" y="348615"/>
                  <a:pt x="1748790" y="274320"/>
                </a:cubicBezTo>
                <a:cubicBezTo>
                  <a:pt x="1977390" y="200025"/>
                  <a:pt x="2234565" y="100012"/>
                  <a:pt x="2491740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3335019" y="2617470"/>
            <a:ext cx="4300222" cy="1211580"/>
          </a:xfrm>
          <a:custGeom>
            <a:avLst/>
            <a:gdLst>
              <a:gd name="connsiteX0" fmla="*/ 12700 w 3978910"/>
              <a:gd name="connsiteY0" fmla="*/ 1143000 h 1143000"/>
              <a:gd name="connsiteX1" fmla="*/ 127000 w 3978910"/>
              <a:gd name="connsiteY1" fmla="*/ 1108710 h 1143000"/>
              <a:gd name="connsiteX2" fmla="*/ 927100 w 3978910"/>
              <a:gd name="connsiteY2" fmla="*/ 971550 h 1143000"/>
              <a:gd name="connsiteX3" fmla="*/ 1361440 w 3978910"/>
              <a:gd name="connsiteY3" fmla="*/ 777240 h 1143000"/>
              <a:gd name="connsiteX4" fmla="*/ 1658620 w 3978910"/>
              <a:gd name="connsiteY4" fmla="*/ 617220 h 1143000"/>
              <a:gd name="connsiteX5" fmla="*/ 2332990 w 3978910"/>
              <a:gd name="connsiteY5" fmla="*/ 548640 h 1143000"/>
              <a:gd name="connsiteX6" fmla="*/ 2893060 w 3978910"/>
              <a:gd name="connsiteY6" fmla="*/ 297180 h 1143000"/>
              <a:gd name="connsiteX7" fmla="*/ 2973070 w 3978910"/>
              <a:gd name="connsiteY7" fmla="*/ 274320 h 1143000"/>
              <a:gd name="connsiteX8" fmla="*/ 3704590 w 3978910"/>
              <a:gd name="connsiteY8" fmla="*/ 68580 h 1143000"/>
              <a:gd name="connsiteX9" fmla="*/ 3978910 w 3978910"/>
              <a:gd name="connsiteY9" fmla="*/ 0 h 1143000"/>
              <a:gd name="connsiteX0" fmla="*/ 12700 w 3978910"/>
              <a:gd name="connsiteY0" fmla="*/ 1143000 h 1143000"/>
              <a:gd name="connsiteX1" fmla="*/ 127000 w 3978910"/>
              <a:gd name="connsiteY1" fmla="*/ 1108710 h 1143000"/>
              <a:gd name="connsiteX2" fmla="*/ 927100 w 3978910"/>
              <a:gd name="connsiteY2" fmla="*/ 971550 h 1143000"/>
              <a:gd name="connsiteX3" fmla="*/ 1361440 w 3978910"/>
              <a:gd name="connsiteY3" fmla="*/ 777240 h 1143000"/>
              <a:gd name="connsiteX4" fmla="*/ 1658620 w 3978910"/>
              <a:gd name="connsiteY4" fmla="*/ 617220 h 1143000"/>
              <a:gd name="connsiteX5" fmla="*/ 2378710 w 3978910"/>
              <a:gd name="connsiteY5" fmla="*/ 274320 h 1143000"/>
              <a:gd name="connsiteX6" fmla="*/ 2893060 w 3978910"/>
              <a:gd name="connsiteY6" fmla="*/ 297180 h 1143000"/>
              <a:gd name="connsiteX7" fmla="*/ 2973070 w 3978910"/>
              <a:gd name="connsiteY7" fmla="*/ 274320 h 1143000"/>
              <a:gd name="connsiteX8" fmla="*/ 3704590 w 3978910"/>
              <a:gd name="connsiteY8" fmla="*/ 68580 h 1143000"/>
              <a:gd name="connsiteX9" fmla="*/ 3978910 w 3978910"/>
              <a:gd name="connsiteY9" fmla="*/ 0 h 1143000"/>
              <a:gd name="connsiteX0" fmla="*/ 12700 w 3978910"/>
              <a:gd name="connsiteY0" fmla="*/ 1143000 h 1143000"/>
              <a:gd name="connsiteX1" fmla="*/ 127000 w 3978910"/>
              <a:gd name="connsiteY1" fmla="*/ 1108710 h 1143000"/>
              <a:gd name="connsiteX2" fmla="*/ 927100 w 3978910"/>
              <a:gd name="connsiteY2" fmla="*/ 971550 h 1143000"/>
              <a:gd name="connsiteX3" fmla="*/ 1361440 w 3978910"/>
              <a:gd name="connsiteY3" fmla="*/ 777240 h 1143000"/>
              <a:gd name="connsiteX4" fmla="*/ 1658620 w 3978910"/>
              <a:gd name="connsiteY4" fmla="*/ 617220 h 1143000"/>
              <a:gd name="connsiteX5" fmla="*/ 2378710 w 3978910"/>
              <a:gd name="connsiteY5" fmla="*/ 274320 h 1143000"/>
              <a:gd name="connsiteX6" fmla="*/ 2813050 w 3978910"/>
              <a:gd name="connsiteY6" fmla="*/ 68580 h 1143000"/>
              <a:gd name="connsiteX7" fmla="*/ 2973070 w 3978910"/>
              <a:gd name="connsiteY7" fmla="*/ 274320 h 1143000"/>
              <a:gd name="connsiteX8" fmla="*/ 3704590 w 3978910"/>
              <a:gd name="connsiteY8" fmla="*/ 68580 h 1143000"/>
              <a:gd name="connsiteX9" fmla="*/ 3978910 w 3978910"/>
              <a:gd name="connsiteY9" fmla="*/ 0 h 1143000"/>
              <a:gd name="connsiteX0" fmla="*/ 12700 w 3978910"/>
              <a:gd name="connsiteY0" fmla="*/ 1223010 h 1223010"/>
              <a:gd name="connsiteX1" fmla="*/ 127000 w 3978910"/>
              <a:gd name="connsiteY1" fmla="*/ 1188720 h 1223010"/>
              <a:gd name="connsiteX2" fmla="*/ 927100 w 3978910"/>
              <a:gd name="connsiteY2" fmla="*/ 1051560 h 1223010"/>
              <a:gd name="connsiteX3" fmla="*/ 1361440 w 3978910"/>
              <a:gd name="connsiteY3" fmla="*/ 857250 h 1223010"/>
              <a:gd name="connsiteX4" fmla="*/ 1658620 w 3978910"/>
              <a:gd name="connsiteY4" fmla="*/ 697230 h 1223010"/>
              <a:gd name="connsiteX5" fmla="*/ 2378710 w 3978910"/>
              <a:gd name="connsiteY5" fmla="*/ 354330 h 1223010"/>
              <a:gd name="connsiteX6" fmla="*/ 2813050 w 3978910"/>
              <a:gd name="connsiteY6" fmla="*/ 148590 h 1223010"/>
              <a:gd name="connsiteX7" fmla="*/ 3201670 w 3978910"/>
              <a:gd name="connsiteY7" fmla="*/ 0 h 1223010"/>
              <a:gd name="connsiteX8" fmla="*/ 3704590 w 3978910"/>
              <a:gd name="connsiteY8" fmla="*/ 148590 h 1223010"/>
              <a:gd name="connsiteX9" fmla="*/ 3978910 w 3978910"/>
              <a:gd name="connsiteY9" fmla="*/ 80010 h 1223010"/>
              <a:gd name="connsiteX0" fmla="*/ 12700 w 3978910"/>
              <a:gd name="connsiteY0" fmla="*/ 1272242 h 1272242"/>
              <a:gd name="connsiteX1" fmla="*/ 127000 w 3978910"/>
              <a:gd name="connsiteY1" fmla="*/ 1237952 h 1272242"/>
              <a:gd name="connsiteX2" fmla="*/ 927100 w 3978910"/>
              <a:gd name="connsiteY2" fmla="*/ 1100792 h 1272242"/>
              <a:gd name="connsiteX3" fmla="*/ 1361440 w 3978910"/>
              <a:gd name="connsiteY3" fmla="*/ 906482 h 1272242"/>
              <a:gd name="connsiteX4" fmla="*/ 1658620 w 3978910"/>
              <a:gd name="connsiteY4" fmla="*/ 746462 h 1272242"/>
              <a:gd name="connsiteX5" fmla="*/ 2378710 w 3978910"/>
              <a:gd name="connsiteY5" fmla="*/ 403562 h 1272242"/>
              <a:gd name="connsiteX6" fmla="*/ 2813050 w 3978910"/>
              <a:gd name="connsiteY6" fmla="*/ 197822 h 1272242"/>
              <a:gd name="connsiteX7" fmla="*/ 3201670 w 3978910"/>
              <a:gd name="connsiteY7" fmla="*/ 49232 h 1272242"/>
              <a:gd name="connsiteX8" fmla="*/ 3647440 w 3978910"/>
              <a:gd name="connsiteY8" fmla="*/ 3512 h 1272242"/>
              <a:gd name="connsiteX9" fmla="*/ 3978910 w 3978910"/>
              <a:gd name="connsiteY9" fmla="*/ 129242 h 1272242"/>
              <a:gd name="connsiteX0" fmla="*/ 12700 w 4058920"/>
              <a:gd name="connsiteY0" fmla="*/ 1268786 h 1268786"/>
              <a:gd name="connsiteX1" fmla="*/ 127000 w 4058920"/>
              <a:gd name="connsiteY1" fmla="*/ 1234496 h 1268786"/>
              <a:gd name="connsiteX2" fmla="*/ 927100 w 4058920"/>
              <a:gd name="connsiteY2" fmla="*/ 1097336 h 1268786"/>
              <a:gd name="connsiteX3" fmla="*/ 1361440 w 4058920"/>
              <a:gd name="connsiteY3" fmla="*/ 903026 h 1268786"/>
              <a:gd name="connsiteX4" fmla="*/ 1658620 w 4058920"/>
              <a:gd name="connsiteY4" fmla="*/ 743006 h 1268786"/>
              <a:gd name="connsiteX5" fmla="*/ 2378710 w 4058920"/>
              <a:gd name="connsiteY5" fmla="*/ 400106 h 1268786"/>
              <a:gd name="connsiteX6" fmla="*/ 2813050 w 4058920"/>
              <a:gd name="connsiteY6" fmla="*/ 194366 h 1268786"/>
              <a:gd name="connsiteX7" fmla="*/ 3201670 w 4058920"/>
              <a:gd name="connsiteY7" fmla="*/ 45776 h 1268786"/>
              <a:gd name="connsiteX8" fmla="*/ 3647440 w 4058920"/>
              <a:gd name="connsiteY8" fmla="*/ 56 h 1268786"/>
              <a:gd name="connsiteX9" fmla="*/ 4058920 w 4058920"/>
              <a:gd name="connsiteY9" fmla="*/ 34346 h 1268786"/>
              <a:gd name="connsiteX0" fmla="*/ 12700 w 4641850"/>
              <a:gd name="connsiteY0" fmla="*/ 1268746 h 1268746"/>
              <a:gd name="connsiteX1" fmla="*/ 127000 w 4641850"/>
              <a:gd name="connsiteY1" fmla="*/ 1234456 h 1268746"/>
              <a:gd name="connsiteX2" fmla="*/ 927100 w 4641850"/>
              <a:gd name="connsiteY2" fmla="*/ 1097296 h 1268746"/>
              <a:gd name="connsiteX3" fmla="*/ 1361440 w 4641850"/>
              <a:gd name="connsiteY3" fmla="*/ 902986 h 1268746"/>
              <a:gd name="connsiteX4" fmla="*/ 1658620 w 4641850"/>
              <a:gd name="connsiteY4" fmla="*/ 742966 h 1268746"/>
              <a:gd name="connsiteX5" fmla="*/ 2378710 w 4641850"/>
              <a:gd name="connsiteY5" fmla="*/ 400066 h 1268746"/>
              <a:gd name="connsiteX6" fmla="*/ 2813050 w 4641850"/>
              <a:gd name="connsiteY6" fmla="*/ 194326 h 1268746"/>
              <a:gd name="connsiteX7" fmla="*/ 3201670 w 4641850"/>
              <a:gd name="connsiteY7" fmla="*/ 45736 h 1268746"/>
              <a:gd name="connsiteX8" fmla="*/ 3647440 w 4641850"/>
              <a:gd name="connsiteY8" fmla="*/ 16 h 1268746"/>
              <a:gd name="connsiteX9" fmla="*/ 4641850 w 4641850"/>
              <a:gd name="connsiteY9" fmla="*/ 160036 h 1268746"/>
              <a:gd name="connsiteX0" fmla="*/ 12700 w 4641850"/>
              <a:gd name="connsiteY0" fmla="*/ 1223092 h 1223092"/>
              <a:gd name="connsiteX1" fmla="*/ 127000 w 4641850"/>
              <a:gd name="connsiteY1" fmla="*/ 1188802 h 1223092"/>
              <a:gd name="connsiteX2" fmla="*/ 927100 w 4641850"/>
              <a:gd name="connsiteY2" fmla="*/ 1051642 h 1223092"/>
              <a:gd name="connsiteX3" fmla="*/ 1361440 w 4641850"/>
              <a:gd name="connsiteY3" fmla="*/ 857332 h 1223092"/>
              <a:gd name="connsiteX4" fmla="*/ 1658620 w 4641850"/>
              <a:gd name="connsiteY4" fmla="*/ 697312 h 1223092"/>
              <a:gd name="connsiteX5" fmla="*/ 2378710 w 4641850"/>
              <a:gd name="connsiteY5" fmla="*/ 354412 h 1223092"/>
              <a:gd name="connsiteX6" fmla="*/ 2813050 w 4641850"/>
              <a:gd name="connsiteY6" fmla="*/ 148672 h 1223092"/>
              <a:gd name="connsiteX7" fmla="*/ 3201670 w 4641850"/>
              <a:gd name="connsiteY7" fmla="*/ 82 h 1223092"/>
              <a:gd name="connsiteX8" fmla="*/ 3727450 w 4641850"/>
              <a:gd name="connsiteY8" fmla="*/ 125812 h 1223092"/>
              <a:gd name="connsiteX9" fmla="*/ 4641850 w 4641850"/>
              <a:gd name="connsiteY9" fmla="*/ 114382 h 1223092"/>
              <a:gd name="connsiteX0" fmla="*/ 12700 w 4641850"/>
              <a:gd name="connsiteY0" fmla="*/ 1108710 h 1108710"/>
              <a:gd name="connsiteX1" fmla="*/ 127000 w 4641850"/>
              <a:gd name="connsiteY1" fmla="*/ 1074420 h 1108710"/>
              <a:gd name="connsiteX2" fmla="*/ 927100 w 4641850"/>
              <a:gd name="connsiteY2" fmla="*/ 937260 h 1108710"/>
              <a:gd name="connsiteX3" fmla="*/ 1361440 w 4641850"/>
              <a:gd name="connsiteY3" fmla="*/ 742950 h 1108710"/>
              <a:gd name="connsiteX4" fmla="*/ 1658620 w 4641850"/>
              <a:gd name="connsiteY4" fmla="*/ 582930 h 1108710"/>
              <a:gd name="connsiteX5" fmla="*/ 2378710 w 4641850"/>
              <a:gd name="connsiteY5" fmla="*/ 240030 h 1108710"/>
              <a:gd name="connsiteX6" fmla="*/ 2813050 w 4641850"/>
              <a:gd name="connsiteY6" fmla="*/ 34290 h 1108710"/>
              <a:gd name="connsiteX7" fmla="*/ 3155950 w 4641850"/>
              <a:gd name="connsiteY7" fmla="*/ 182880 h 1108710"/>
              <a:gd name="connsiteX8" fmla="*/ 3727450 w 4641850"/>
              <a:gd name="connsiteY8" fmla="*/ 11430 h 1108710"/>
              <a:gd name="connsiteX9" fmla="*/ 4641850 w 4641850"/>
              <a:gd name="connsiteY9" fmla="*/ 0 h 1108710"/>
              <a:gd name="connsiteX0" fmla="*/ 12700 w 4641850"/>
              <a:gd name="connsiteY0" fmla="*/ 1108710 h 1108710"/>
              <a:gd name="connsiteX1" fmla="*/ 127000 w 4641850"/>
              <a:gd name="connsiteY1" fmla="*/ 1074420 h 1108710"/>
              <a:gd name="connsiteX2" fmla="*/ 927100 w 4641850"/>
              <a:gd name="connsiteY2" fmla="*/ 937260 h 1108710"/>
              <a:gd name="connsiteX3" fmla="*/ 1361440 w 4641850"/>
              <a:gd name="connsiteY3" fmla="*/ 742950 h 1108710"/>
              <a:gd name="connsiteX4" fmla="*/ 1658620 w 4641850"/>
              <a:gd name="connsiteY4" fmla="*/ 582930 h 1108710"/>
              <a:gd name="connsiteX5" fmla="*/ 2378710 w 4641850"/>
              <a:gd name="connsiteY5" fmla="*/ 240030 h 1108710"/>
              <a:gd name="connsiteX6" fmla="*/ 2733040 w 4641850"/>
              <a:gd name="connsiteY6" fmla="*/ 377190 h 1108710"/>
              <a:gd name="connsiteX7" fmla="*/ 3155950 w 4641850"/>
              <a:gd name="connsiteY7" fmla="*/ 182880 h 1108710"/>
              <a:gd name="connsiteX8" fmla="*/ 3727450 w 4641850"/>
              <a:gd name="connsiteY8" fmla="*/ 11430 h 1108710"/>
              <a:gd name="connsiteX9" fmla="*/ 4641850 w 4641850"/>
              <a:gd name="connsiteY9" fmla="*/ 0 h 1108710"/>
              <a:gd name="connsiteX0" fmla="*/ 12700 w 4641850"/>
              <a:gd name="connsiteY0" fmla="*/ 1108710 h 1108710"/>
              <a:gd name="connsiteX1" fmla="*/ 127000 w 4641850"/>
              <a:gd name="connsiteY1" fmla="*/ 1074420 h 1108710"/>
              <a:gd name="connsiteX2" fmla="*/ 927100 w 4641850"/>
              <a:gd name="connsiteY2" fmla="*/ 937260 h 1108710"/>
              <a:gd name="connsiteX3" fmla="*/ 1361440 w 4641850"/>
              <a:gd name="connsiteY3" fmla="*/ 742950 h 1108710"/>
              <a:gd name="connsiteX4" fmla="*/ 1658620 w 4641850"/>
              <a:gd name="connsiteY4" fmla="*/ 582930 h 1108710"/>
              <a:gd name="connsiteX5" fmla="*/ 2230120 w 4641850"/>
              <a:gd name="connsiteY5" fmla="*/ 514350 h 1108710"/>
              <a:gd name="connsiteX6" fmla="*/ 2733040 w 4641850"/>
              <a:gd name="connsiteY6" fmla="*/ 377190 h 1108710"/>
              <a:gd name="connsiteX7" fmla="*/ 3155950 w 4641850"/>
              <a:gd name="connsiteY7" fmla="*/ 182880 h 1108710"/>
              <a:gd name="connsiteX8" fmla="*/ 3727450 w 4641850"/>
              <a:gd name="connsiteY8" fmla="*/ 11430 h 1108710"/>
              <a:gd name="connsiteX9" fmla="*/ 4641850 w 4641850"/>
              <a:gd name="connsiteY9" fmla="*/ 0 h 1108710"/>
              <a:gd name="connsiteX0" fmla="*/ 12700 w 4641850"/>
              <a:gd name="connsiteY0" fmla="*/ 1108710 h 1108710"/>
              <a:gd name="connsiteX1" fmla="*/ 127000 w 4641850"/>
              <a:gd name="connsiteY1" fmla="*/ 1074420 h 1108710"/>
              <a:gd name="connsiteX2" fmla="*/ 927100 w 4641850"/>
              <a:gd name="connsiteY2" fmla="*/ 937260 h 1108710"/>
              <a:gd name="connsiteX3" fmla="*/ 1361440 w 4641850"/>
              <a:gd name="connsiteY3" fmla="*/ 742950 h 1108710"/>
              <a:gd name="connsiteX4" fmla="*/ 1635760 w 4641850"/>
              <a:gd name="connsiteY4" fmla="*/ 742950 h 1108710"/>
              <a:gd name="connsiteX5" fmla="*/ 2230120 w 4641850"/>
              <a:gd name="connsiteY5" fmla="*/ 514350 h 1108710"/>
              <a:gd name="connsiteX6" fmla="*/ 2733040 w 4641850"/>
              <a:gd name="connsiteY6" fmla="*/ 377190 h 1108710"/>
              <a:gd name="connsiteX7" fmla="*/ 3155950 w 4641850"/>
              <a:gd name="connsiteY7" fmla="*/ 182880 h 1108710"/>
              <a:gd name="connsiteX8" fmla="*/ 3727450 w 4641850"/>
              <a:gd name="connsiteY8" fmla="*/ 11430 h 1108710"/>
              <a:gd name="connsiteX9" fmla="*/ 4641850 w 4641850"/>
              <a:gd name="connsiteY9" fmla="*/ 0 h 1108710"/>
              <a:gd name="connsiteX0" fmla="*/ 12700 w 4641850"/>
              <a:gd name="connsiteY0" fmla="*/ 1108710 h 1108710"/>
              <a:gd name="connsiteX1" fmla="*/ 127000 w 4641850"/>
              <a:gd name="connsiteY1" fmla="*/ 1074420 h 1108710"/>
              <a:gd name="connsiteX2" fmla="*/ 927100 w 4641850"/>
              <a:gd name="connsiteY2" fmla="*/ 937260 h 1108710"/>
              <a:gd name="connsiteX3" fmla="*/ 1361440 w 4641850"/>
              <a:gd name="connsiteY3" fmla="*/ 925830 h 1108710"/>
              <a:gd name="connsiteX4" fmla="*/ 1635760 w 4641850"/>
              <a:gd name="connsiteY4" fmla="*/ 742950 h 1108710"/>
              <a:gd name="connsiteX5" fmla="*/ 2230120 w 4641850"/>
              <a:gd name="connsiteY5" fmla="*/ 514350 h 1108710"/>
              <a:gd name="connsiteX6" fmla="*/ 2733040 w 4641850"/>
              <a:gd name="connsiteY6" fmla="*/ 377190 h 1108710"/>
              <a:gd name="connsiteX7" fmla="*/ 3155950 w 4641850"/>
              <a:gd name="connsiteY7" fmla="*/ 182880 h 1108710"/>
              <a:gd name="connsiteX8" fmla="*/ 3727450 w 4641850"/>
              <a:gd name="connsiteY8" fmla="*/ 11430 h 1108710"/>
              <a:gd name="connsiteX9" fmla="*/ 4641850 w 4641850"/>
              <a:gd name="connsiteY9" fmla="*/ 0 h 1108710"/>
              <a:gd name="connsiteX0" fmla="*/ 10719 w 4639869"/>
              <a:gd name="connsiteY0" fmla="*/ 1108710 h 1108710"/>
              <a:gd name="connsiteX1" fmla="*/ 125019 w 4639869"/>
              <a:gd name="connsiteY1" fmla="*/ 1074420 h 1108710"/>
              <a:gd name="connsiteX2" fmla="*/ 867969 w 4639869"/>
              <a:gd name="connsiteY2" fmla="*/ 1085850 h 1108710"/>
              <a:gd name="connsiteX3" fmla="*/ 1359459 w 4639869"/>
              <a:gd name="connsiteY3" fmla="*/ 925830 h 1108710"/>
              <a:gd name="connsiteX4" fmla="*/ 1633779 w 4639869"/>
              <a:gd name="connsiteY4" fmla="*/ 742950 h 1108710"/>
              <a:gd name="connsiteX5" fmla="*/ 2228139 w 4639869"/>
              <a:gd name="connsiteY5" fmla="*/ 514350 h 1108710"/>
              <a:gd name="connsiteX6" fmla="*/ 2731059 w 4639869"/>
              <a:gd name="connsiteY6" fmla="*/ 377190 h 1108710"/>
              <a:gd name="connsiteX7" fmla="*/ 3153969 w 4639869"/>
              <a:gd name="connsiteY7" fmla="*/ 182880 h 1108710"/>
              <a:gd name="connsiteX8" fmla="*/ 3725469 w 4639869"/>
              <a:gd name="connsiteY8" fmla="*/ 11430 h 1108710"/>
              <a:gd name="connsiteX9" fmla="*/ 4639869 w 4639869"/>
              <a:gd name="connsiteY9" fmla="*/ 0 h 1108710"/>
              <a:gd name="connsiteX0" fmla="*/ 714 w 4629864"/>
              <a:gd name="connsiteY0" fmla="*/ 1108710 h 1188842"/>
              <a:gd name="connsiteX1" fmla="*/ 492204 w 4629864"/>
              <a:gd name="connsiteY1" fmla="*/ 1188720 h 1188842"/>
              <a:gd name="connsiteX2" fmla="*/ 857964 w 4629864"/>
              <a:gd name="connsiteY2" fmla="*/ 1085850 h 1188842"/>
              <a:gd name="connsiteX3" fmla="*/ 1349454 w 4629864"/>
              <a:gd name="connsiteY3" fmla="*/ 925830 h 1188842"/>
              <a:gd name="connsiteX4" fmla="*/ 1623774 w 4629864"/>
              <a:gd name="connsiteY4" fmla="*/ 742950 h 1188842"/>
              <a:gd name="connsiteX5" fmla="*/ 2218134 w 4629864"/>
              <a:gd name="connsiteY5" fmla="*/ 514350 h 1188842"/>
              <a:gd name="connsiteX6" fmla="*/ 2721054 w 4629864"/>
              <a:gd name="connsiteY6" fmla="*/ 377190 h 1188842"/>
              <a:gd name="connsiteX7" fmla="*/ 3143964 w 4629864"/>
              <a:gd name="connsiteY7" fmla="*/ 182880 h 1188842"/>
              <a:gd name="connsiteX8" fmla="*/ 3715464 w 4629864"/>
              <a:gd name="connsiteY8" fmla="*/ 11430 h 1188842"/>
              <a:gd name="connsiteX9" fmla="*/ 4629864 w 4629864"/>
              <a:gd name="connsiteY9" fmla="*/ 0 h 1188842"/>
              <a:gd name="connsiteX0" fmla="*/ 2542 w 4300222"/>
              <a:gd name="connsiteY0" fmla="*/ 1211580 h 1211580"/>
              <a:gd name="connsiteX1" fmla="*/ 162562 w 4300222"/>
              <a:gd name="connsiteY1" fmla="*/ 1188720 h 1211580"/>
              <a:gd name="connsiteX2" fmla="*/ 528322 w 4300222"/>
              <a:gd name="connsiteY2" fmla="*/ 1085850 h 1211580"/>
              <a:gd name="connsiteX3" fmla="*/ 1019812 w 4300222"/>
              <a:gd name="connsiteY3" fmla="*/ 925830 h 1211580"/>
              <a:gd name="connsiteX4" fmla="*/ 1294132 w 4300222"/>
              <a:gd name="connsiteY4" fmla="*/ 742950 h 1211580"/>
              <a:gd name="connsiteX5" fmla="*/ 1888492 w 4300222"/>
              <a:gd name="connsiteY5" fmla="*/ 514350 h 1211580"/>
              <a:gd name="connsiteX6" fmla="*/ 2391412 w 4300222"/>
              <a:gd name="connsiteY6" fmla="*/ 377190 h 1211580"/>
              <a:gd name="connsiteX7" fmla="*/ 2814322 w 4300222"/>
              <a:gd name="connsiteY7" fmla="*/ 182880 h 1211580"/>
              <a:gd name="connsiteX8" fmla="*/ 3385822 w 4300222"/>
              <a:gd name="connsiteY8" fmla="*/ 11430 h 1211580"/>
              <a:gd name="connsiteX9" fmla="*/ 4300222 w 4300222"/>
              <a:gd name="connsiteY9" fmla="*/ 0 h 1211580"/>
              <a:gd name="connsiteX0" fmla="*/ 2542 w 4300222"/>
              <a:gd name="connsiteY0" fmla="*/ 1211580 h 1211580"/>
              <a:gd name="connsiteX1" fmla="*/ 162562 w 4300222"/>
              <a:gd name="connsiteY1" fmla="*/ 1188720 h 1211580"/>
              <a:gd name="connsiteX2" fmla="*/ 528322 w 4300222"/>
              <a:gd name="connsiteY2" fmla="*/ 1085850 h 1211580"/>
              <a:gd name="connsiteX3" fmla="*/ 1019812 w 4300222"/>
              <a:gd name="connsiteY3" fmla="*/ 868680 h 1211580"/>
              <a:gd name="connsiteX4" fmla="*/ 1294132 w 4300222"/>
              <a:gd name="connsiteY4" fmla="*/ 742950 h 1211580"/>
              <a:gd name="connsiteX5" fmla="*/ 1888492 w 4300222"/>
              <a:gd name="connsiteY5" fmla="*/ 514350 h 1211580"/>
              <a:gd name="connsiteX6" fmla="*/ 2391412 w 4300222"/>
              <a:gd name="connsiteY6" fmla="*/ 377190 h 1211580"/>
              <a:gd name="connsiteX7" fmla="*/ 2814322 w 4300222"/>
              <a:gd name="connsiteY7" fmla="*/ 182880 h 1211580"/>
              <a:gd name="connsiteX8" fmla="*/ 3385822 w 4300222"/>
              <a:gd name="connsiteY8" fmla="*/ 11430 h 1211580"/>
              <a:gd name="connsiteX9" fmla="*/ 4300222 w 4300222"/>
              <a:gd name="connsiteY9" fmla="*/ 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00222" h="1211580">
                <a:moveTo>
                  <a:pt x="2542" y="1211580"/>
                </a:moveTo>
                <a:cubicBezTo>
                  <a:pt x="-16508" y="1208722"/>
                  <a:pt x="74932" y="1209675"/>
                  <a:pt x="162562" y="1188720"/>
                </a:cubicBezTo>
                <a:cubicBezTo>
                  <a:pt x="250192" y="1167765"/>
                  <a:pt x="385447" y="1139190"/>
                  <a:pt x="528322" y="1085850"/>
                </a:cubicBezTo>
                <a:cubicBezTo>
                  <a:pt x="671197" y="1032510"/>
                  <a:pt x="892177" y="925830"/>
                  <a:pt x="1019812" y="868680"/>
                </a:cubicBezTo>
                <a:cubicBezTo>
                  <a:pt x="1147447" y="811530"/>
                  <a:pt x="1149352" y="802005"/>
                  <a:pt x="1294132" y="742950"/>
                </a:cubicBezTo>
                <a:cubicBezTo>
                  <a:pt x="1438912" y="683895"/>
                  <a:pt x="1705612" y="575310"/>
                  <a:pt x="1888492" y="514350"/>
                </a:cubicBezTo>
                <a:cubicBezTo>
                  <a:pt x="2071372" y="453390"/>
                  <a:pt x="2237107" y="432435"/>
                  <a:pt x="2391412" y="377190"/>
                </a:cubicBezTo>
                <a:cubicBezTo>
                  <a:pt x="2545717" y="321945"/>
                  <a:pt x="2648587" y="243840"/>
                  <a:pt x="2814322" y="182880"/>
                </a:cubicBezTo>
                <a:cubicBezTo>
                  <a:pt x="2980057" y="121920"/>
                  <a:pt x="3242947" y="13335"/>
                  <a:pt x="3385822" y="11430"/>
                </a:cubicBezTo>
                <a:cubicBezTo>
                  <a:pt x="3528697" y="9525"/>
                  <a:pt x="4246882" y="11430"/>
                  <a:pt x="4300222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4766310" y="2971800"/>
            <a:ext cx="4251960" cy="1165860"/>
          </a:xfrm>
          <a:custGeom>
            <a:avLst/>
            <a:gdLst>
              <a:gd name="connsiteX0" fmla="*/ 0 w 4251960"/>
              <a:gd name="connsiteY0" fmla="*/ 1165860 h 1165860"/>
              <a:gd name="connsiteX1" fmla="*/ 720090 w 4251960"/>
              <a:gd name="connsiteY1" fmla="*/ 948690 h 1165860"/>
              <a:gd name="connsiteX2" fmla="*/ 1485900 w 4251960"/>
              <a:gd name="connsiteY2" fmla="*/ 617220 h 1165860"/>
              <a:gd name="connsiteX3" fmla="*/ 2628900 w 4251960"/>
              <a:gd name="connsiteY3" fmla="*/ 331470 h 1165860"/>
              <a:gd name="connsiteX4" fmla="*/ 3394710 w 4251960"/>
              <a:gd name="connsiteY4" fmla="*/ 182880 h 1165860"/>
              <a:gd name="connsiteX5" fmla="*/ 4251960 w 4251960"/>
              <a:gd name="connsiteY5" fmla="*/ 0 h 11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1960" h="1165860">
                <a:moveTo>
                  <a:pt x="0" y="1165860"/>
                </a:moveTo>
                <a:cubicBezTo>
                  <a:pt x="236220" y="1102995"/>
                  <a:pt x="472440" y="1040130"/>
                  <a:pt x="720090" y="948690"/>
                </a:cubicBezTo>
                <a:cubicBezTo>
                  <a:pt x="967740" y="857250"/>
                  <a:pt x="1167765" y="720090"/>
                  <a:pt x="1485900" y="617220"/>
                </a:cubicBezTo>
                <a:cubicBezTo>
                  <a:pt x="1804035" y="514350"/>
                  <a:pt x="2310765" y="403860"/>
                  <a:pt x="2628900" y="331470"/>
                </a:cubicBezTo>
                <a:cubicBezTo>
                  <a:pt x="2947035" y="259080"/>
                  <a:pt x="3394710" y="182880"/>
                  <a:pt x="3394710" y="182880"/>
                </a:cubicBezTo>
                <a:lnTo>
                  <a:pt x="4251960" y="0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5955030" y="3417570"/>
            <a:ext cx="3166110" cy="858323"/>
          </a:xfrm>
          <a:custGeom>
            <a:avLst/>
            <a:gdLst>
              <a:gd name="connsiteX0" fmla="*/ 0 w 3166110"/>
              <a:gd name="connsiteY0" fmla="*/ 845820 h 858323"/>
              <a:gd name="connsiteX1" fmla="*/ 217170 w 3166110"/>
              <a:gd name="connsiteY1" fmla="*/ 834390 h 858323"/>
              <a:gd name="connsiteX2" fmla="*/ 811530 w 3166110"/>
              <a:gd name="connsiteY2" fmla="*/ 628650 h 858323"/>
              <a:gd name="connsiteX3" fmla="*/ 1520190 w 3166110"/>
              <a:gd name="connsiteY3" fmla="*/ 422910 h 858323"/>
              <a:gd name="connsiteX4" fmla="*/ 2263140 w 3166110"/>
              <a:gd name="connsiteY4" fmla="*/ 240030 h 858323"/>
              <a:gd name="connsiteX5" fmla="*/ 3166110 w 3166110"/>
              <a:gd name="connsiteY5" fmla="*/ 0 h 85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6110" h="858323">
                <a:moveTo>
                  <a:pt x="0" y="845820"/>
                </a:moveTo>
                <a:cubicBezTo>
                  <a:pt x="40957" y="858202"/>
                  <a:pt x="81915" y="870585"/>
                  <a:pt x="217170" y="834390"/>
                </a:cubicBezTo>
                <a:cubicBezTo>
                  <a:pt x="352425" y="798195"/>
                  <a:pt x="594360" y="697230"/>
                  <a:pt x="811530" y="628650"/>
                </a:cubicBezTo>
                <a:cubicBezTo>
                  <a:pt x="1028700" y="560070"/>
                  <a:pt x="1278255" y="487680"/>
                  <a:pt x="1520190" y="422910"/>
                </a:cubicBezTo>
                <a:cubicBezTo>
                  <a:pt x="1762125" y="358140"/>
                  <a:pt x="2263140" y="240030"/>
                  <a:pt x="2263140" y="240030"/>
                </a:cubicBezTo>
                <a:lnTo>
                  <a:pt x="3166110" y="0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 10"/>
          <p:cNvSpPr/>
          <p:nvPr/>
        </p:nvSpPr>
        <p:spPr>
          <a:xfrm>
            <a:off x="6625949" y="3931920"/>
            <a:ext cx="2506621" cy="525780"/>
          </a:xfrm>
          <a:custGeom>
            <a:avLst/>
            <a:gdLst>
              <a:gd name="connsiteX0" fmla="*/ 3451 w 2506621"/>
              <a:gd name="connsiteY0" fmla="*/ 525780 h 525780"/>
              <a:gd name="connsiteX1" fmla="*/ 129181 w 2506621"/>
              <a:gd name="connsiteY1" fmla="*/ 480060 h 525780"/>
              <a:gd name="connsiteX2" fmla="*/ 849271 w 2506621"/>
              <a:gd name="connsiteY2" fmla="*/ 491490 h 525780"/>
              <a:gd name="connsiteX3" fmla="*/ 1420771 w 2506621"/>
              <a:gd name="connsiteY3" fmla="*/ 285750 h 525780"/>
              <a:gd name="connsiteX4" fmla="*/ 1923691 w 2506621"/>
              <a:gd name="connsiteY4" fmla="*/ 194310 h 525780"/>
              <a:gd name="connsiteX5" fmla="*/ 2506621 w 2506621"/>
              <a:gd name="connsiteY5" fmla="*/ 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6621" h="525780">
                <a:moveTo>
                  <a:pt x="3451" y="525780"/>
                </a:moveTo>
                <a:cubicBezTo>
                  <a:pt x="-4169" y="505777"/>
                  <a:pt x="-11789" y="485775"/>
                  <a:pt x="129181" y="480060"/>
                </a:cubicBezTo>
                <a:cubicBezTo>
                  <a:pt x="270151" y="474345"/>
                  <a:pt x="634006" y="523875"/>
                  <a:pt x="849271" y="491490"/>
                </a:cubicBezTo>
                <a:cubicBezTo>
                  <a:pt x="1064536" y="459105"/>
                  <a:pt x="1241701" y="335280"/>
                  <a:pt x="1420771" y="285750"/>
                </a:cubicBezTo>
                <a:cubicBezTo>
                  <a:pt x="1599841" y="236220"/>
                  <a:pt x="1742716" y="241935"/>
                  <a:pt x="1923691" y="194310"/>
                </a:cubicBezTo>
                <a:cubicBezTo>
                  <a:pt x="2104666" y="146685"/>
                  <a:pt x="2305643" y="73342"/>
                  <a:pt x="2506621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22860" y="1797142"/>
            <a:ext cx="9086850" cy="1060358"/>
          </a:xfrm>
          <a:custGeom>
            <a:avLst/>
            <a:gdLst>
              <a:gd name="connsiteX0" fmla="*/ 0 w 9086850"/>
              <a:gd name="connsiteY0" fmla="*/ 8798 h 1060358"/>
              <a:gd name="connsiteX1" fmla="*/ 1360170 w 9086850"/>
              <a:gd name="connsiteY1" fmla="*/ 8798 h 1060358"/>
              <a:gd name="connsiteX2" fmla="*/ 2468880 w 9086850"/>
              <a:gd name="connsiteY2" fmla="*/ 100238 h 1060358"/>
              <a:gd name="connsiteX3" fmla="*/ 3634740 w 9086850"/>
              <a:gd name="connsiteY3" fmla="*/ 203108 h 1060358"/>
              <a:gd name="connsiteX4" fmla="*/ 4663440 w 9086850"/>
              <a:gd name="connsiteY4" fmla="*/ 351698 h 1060358"/>
              <a:gd name="connsiteX5" fmla="*/ 5349240 w 9086850"/>
              <a:gd name="connsiteY5" fmla="*/ 443138 h 1060358"/>
              <a:gd name="connsiteX6" fmla="*/ 6652260 w 9086850"/>
              <a:gd name="connsiteY6" fmla="*/ 591728 h 1060358"/>
              <a:gd name="connsiteX7" fmla="*/ 7418070 w 9086850"/>
              <a:gd name="connsiteY7" fmla="*/ 763178 h 1060358"/>
              <a:gd name="connsiteX8" fmla="*/ 8481060 w 9086850"/>
              <a:gd name="connsiteY8" fmla="*/ 980348 h 1060358"/>
              <a:gd name="connsiteX9" fmla="*/ 9086850 w 9086850"/>
              <a:gd name="connsiteY9" fmla="*/ 1060358 h 106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86850" h="1060358">
                <a:moveTo>
                  <a:pt x="0" y="8798"/>
                </a:moveTo>
                <a:cubicBezTo>
                  <a:pt x="474345" y="1178"/>
                  <a:pt x="948690" y="-6442"/>
                  <a:pt x="1360170" y="8798"/>
                </a:cubicBezTo>
                <a:cubicBezTo>
                  <a:pt x="1771650" y="24038"/>
                  <a:pt x="2468880" y="100238"/>
                  <a:pt x="2468880" y="100238"/>
                </a:cubicBezTo>
                <a:cubicBezTo>
                  <a:pt x="2847975" y="132623"/>
                  <a:pt x="3268980" y="161198"/>
                  <a:pt x="3634740" y="203108"/>
                </a:cubicBezTo>
                <a:cubicBezTo>
                  <a:pt x="4000500" y="245018"/>
                  <a:pt x="4663440" y="351698"/>
                  <a:pt x="4663440" y="351698"/>
                </a:cubicBezTo>
                <a:lnTo>
                  <a:pt x="5349240" y="443138"/>
                </a:lnTo>
                <a:cubicBezTo>
                  <a:pt x="5680710" y="483143"/>
                  <a:pt x="6307455" y="538388"/>
                  <a:pt x="6652260" y="591728"/>
                </a:cubicBezTo>
                <a:cubicBezTo>
                  <a:pt x="6997065" y="645068"/>
                  <a:pt x="7418070" y="763178"/>
                  <a:pt x="7418070" y="763178"/>
                </a:cubicBezTo>
                <a:lnTo>
                  <a:pt x="8481060" y="980348"/>
                </a:lnTo>
                <a:cubicBezTo>
                  <a:pt x="8759190" y="1029878"/>
                  <a:pt x="8923020" y="1045118"/>
                  <a:pt x="9086850" y="1060358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 13"/>
          <p:cNvSpPr/>
          <p:nvPr/>
        </p:nvSpPr>
        <p:spPr>
          <a:xfrm>
            <a:off x="4686300" y="1920240"/>
            <a:ext cx="880110" cy="104338"/>
          </a:xfrm>
          <a:custGeom>
            <a:avLst/>
            <a:gdLst>
              <a:gd name="connsiteX0" fmla="*/ 0 w 800100"/>
              <a:gd name="connsiteY0" fmla="*/ 0 h 148590"/>
              <a:gd name="connsiteX1" fmla="*/ 800100 w 800100"/>
              <a:gd name="connsiteY1" fmla="*/ 148590 h 148590"/>
              <a:gd name="connsiteX2" fmla="*/ 800100 w 800100"/>
              <a:gd name="connsiteY2" fmla="*/ 148590 h 148590"/>
              <a:gd name="connsiteX0" fmla="*/ 0 w 885242"/>
              <a:gd name="connsiteY0" fmla="*/ 0 h 151292"/>
              <a:gd name="connsiteX1" fmla="*/ 800100 w 885242"/>
              <a:gd name="connsiteY1" fmla="*/ 148590 h 151292"/>
              <a:gd name="connsiteX2" fmla="*/ 880110 w 885242"/>
              <a:gd name="connsiteY2" fmla="*/ 91440 h 151292"/>
              <a:gd name="connsiteX0" fmla="*/ 0 w 880110"/>
              <a:gd name="connsiteY0" fmla="*/ 0 h 104338"/>
              <a:gd name="connsiteX1" fmla="*/ 720090 w 880110"/>
              <a:gd name="connsiteY1" fmla="*/ 91440 h 104338"/>
              <a:gd name="connsiteX2" fmla="*/ 880110 w 880110"/>
              <a:gd name="connsiteY2" fmla="*/ 91440 h 10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0110" h="104338">
                <a:moveTo>
                  <a:pt x="0" y="0"/>
                </a:moveTo>
                <a:cubicBezTo>
                  <a:pt x="266700" y="49530"/>
                  <a:pt x="573405" y="76200"/>
                  <a:pt x="720090" y="91440"/>
                </a:cubicBezTo>
                <a:cubicBezTo>
                  <a:pt x="866775" y="106680"/>
                  <a:pt x="853440" y="110490"/>
                  <a:pt x="880110" y="9144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Freeform 14"/>
          <p:cNvSpPr/>
          <p:nvPr/>
        </p:nvSpPr>
        <p:spPr>
          <a:xfrm>
            <a:off x="5360670" y="1828800"/>
            <a:ext cx="217170" cy="205740"/>
          </a:xfrm>
          <a:custGeom>
            <a:avLst/>
            <a:gdLst>
              <a:gd name="connsiteX0" fmla="*/ 0 w 217170"/>
              <a:gd name="connsiteY0" fmla="*/ 0 h 205740"/>
              <a:gd name="connsiteX1" fmla="*/ 217170 w 217170"/>
              <a:gd name="connsiteY1" fmla="*/ 205740 h 205740"/>
              <a:gd name="connsiteX2" fmla="*/ 217170 w 217170"/>
              <a:gd name="connsiteY2" fmla="*/ 20574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" h="205740">
                <a:moveTo>
                  <a:pt x="0" y="0"/>
                </a:moveTo>
                <a:lnTo>
                  <a:pt x="217170" y="205740"/>
                </a:lnTo>
                <a:lnTo>
                  <a:pt x="217170" y="20574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Freeform 15"/>
          <p:cNvSpPr/>
          <p:nvPr/>
        </p:nvSpPr>
        <p:spPr>
          <a:xfrm>
            <a:off x="1691640" y="2537460"/>
            <a:ext cx="537210" cy="308610"/>
          </a:xfrm>
          <a:custGeom>
            <a:avLst/>
            <a:gdLst>
              <a:gd name="connsiteX0" fmla="*/ 0 w 537210"/>
              <a:gd name="connsiteY0" fmla="*/ 308610 h 308610"/>
              <a:gd name="connsiteX1" fmla="*/ 537210 w 537210"/>
              <a:gd name="connsiteY1" fmla="*/ 0 h 308610"/>
              <a:gd name="connsiteX2" fmla="*/ 537210 w 537210"/>
              <a:gd name="connsiteY2" fmla="*/ 0 h 30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210" h="308610">
                <a:moveTo>
                  <a:pt x="0" y="308610"/>
                </a:moveTo>
                <a:lnTo>
                  <a:pt x="537210" y="0"/>
                </a:lnTo>
                <a:lnTo>
                  <a:pt x="537210" y="0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Freeform 16"/>
          <p:cNvSpPr/>
          <p:nvPr/>
        </p:nvSpPr>
        <p:spPr>
          <a:xfrm>
            <a:off x="1977390" y="2514600"/>
            <a:ext cx="304743" cy="25059"/>
          </a:xfrm>
          <a:custGeom>
            <a:avLst/>
            <a:gdLst>
              <a:gd name="connsiteX0" fmla="*/ 0 w 304743"/>
              <a:gd name="connsiteY0" fmla="*/ 0 h 25059"/>
              <a:gd name="connsiteX1" fmla="*/ 274320 w 304743"/>
              <a:gd name="connsiteY1" fmla="*/ 22860 h 25059"/>
              <a:gd name="connsiteX2" fmla="*/ 285750 w 304743"/>
              <a:gd name="connsiteY2" fmla="*/ 22860 h 25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743" h="25059">
                <a:moveTo>
                  <a:pt x="0" y="0"/>
                </a:moveTo>
                <a:lnTo>
                  <a:pt x="274320" y="22860"/>
                </a:lnTo>
                <a:cubicBezTo>
                  <a:pt x="321945" y="26670"/>
                  <a:pt x="303847" y="24765"/>
                  <a:pt x="285750" y="2286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 17"/>
          <p:cNvSpPr/>
          <p:nvPr/>
        </p:nvSpPr>
        <p:spPr>
          <a:xfrm>
            <a:off x="6160770" y="3211830"/>
            <a:ext cx="708660" cy="194310"/>
          </a:xfrm>
          <a:custGeom>
            <a:avLst/>
            <a:gdLst>
              <a:gd name="connsiteX0" fmla="*/ 0 w 708660"/>
              <a:gd name="connsiteY0" fmla="*/ 194310 h 194310"/>
              <a:gd name="connsiteX1" fmla="*/ 708660 w 708660"/>
              <a:gd name="connsiteY1" fmla="*/ 0 h 194310"/>
              <a:gd name="connsiteX2" fmla="*/ 708660 w 708660"/>
              <a:gd name="connsiteY2" fmla="*/ 0 h 19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660" h="194310">
                <a:moveTo>
                  <a:pt x="0" y="194310"/>
                </a:moveTo>
                <a:lnTo>
                  <a:pt x="708660" y="0"/>
                </a:lnTo>
                <a:lnTo>
                  <a:pt x="708660" y="0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 18"/>
          <p:cNvSpPr/>
          <p:nvPr/>
        </p:nvSpPr>
        <p:spPr>
          <a:xfrm>
            <a:off x="6583680" y="3131820"/>
            <a:ext cx="297180" cy="91440"/>
          </a:xfrm>
          <a:custGeom>
            <a:avLst/>
            <a:gdLst>
              <a:gd name="connsiteX0" fmla="*/ 0 w 297180"/>
              <a:gd name="connsiteY0" fmla="*/ 0 h 91440"/>
              <a:gd name="connsiteX1" fmla="*/ 297180 w 297180"/>
              <a:gd name="connsiteY1" fmla="*/ 91440 h 91440"/>
              <a:gd name="connsiteX2" fmla="*/ 297180 w 297180"/>
              <a:gd name="connsiteY2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91440">
                <a:moveTo>
                  <a:pt x="0" y="0"/>
                </a:moveTo>
                <a:lnTo>
                  <a:pt x="297180" y="91440"/>
                </a:lnTo>
                <a:lnTo>
                  <a:pt x="297180" y="91440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extBox 1"/>
          <p:cNvSpPr txBox="1"/>
          <p:nvPr/>
        </p:nvSpPr>
        <p:spPr>
          <a:xfrm>
            <a:off x="8077200" y="304800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North</a:t>
            </a:r>
            <a:endParaRPr lang="en-ZA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04800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South</a:t>
            </a:r>
            <a:endParaRPr lang="en-Z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199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4800" y="0"/>
            <a:ext cx="111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South</a:t>
            </a:r>
            <a:endParaRPr lang="en-ZA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381000"/>
            <a:ext cx="121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 North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000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1463" y="1"/>
            <a:ext cx="91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Jd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544" y="116864"/>
            <a:ext cx="8743560" cy="643633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Freeform 5"/>
          <p:cNvSpPr/>
          <p:nvPr/>
        </p:nvSpPr>
        <p:spPr>
          <a:xfrm>
            <a:off x="180796" y="928049"/>
            <a:ext cx="8782054" cy="5649289"/>
          </a:xfrm>
          <a:custGeom>
            <a:avLst/>
            <a:gdLst>
              <a:gd name="connsiteX0" fmla="*/ 501005 w 8353671"/>
              <a:gd name="connsiteY0" fmla="*/ 0 h 5141562"/>
              <a:gd name="connsiteX1" fmla="*/ 94605 w 8353671"/>
              <a:gd name="connsiteY1" fmla="*/ 595086 h 5141562"/>
              <a:gd name="connsiteX2" fmla="*/ 36548 w 8353671"/>
              <a:gd name="connsiteY2" fmla="*/ 2278743 h 5141562"/>
              <a:gd name="connsiteX3" fmla="*/ 181691 w 8353671"/>
              <a:gd name="connsiteY3" fmla="*/ 4325258 h 5141562"/>
              <a:gd name="connsiteX4" fmla="*/ 1865348 w 8353671"/>
              <a:gd name="connsiteY4" fmla="*/ 5065486 h 5141562"/>
              <a:gd name="connsiteX5" fmla="*/ 6655062 w 8353671"/>
              <a:gd name="connsiteY5" fmla="*/ 4992915 h 5141562"/>
              <a:gd name="connsiteX6" fmla="*/ 8019405 w 8353671"/>
              <a:gd name="connsiteY6" fmla="*/ 3962400 h 5141562"/>
              <a:gd name="connsiteX7" fmla="*/ 8353233 w 8353671"/>
              <a:gd name="connsiteY7" fmla="*/ 2714172 h 5141562"/>
              <a:gd name="connsiteX8" fmla="*/ 8062948 w 8353671"/>
              <a:gd name="connsiteY8" fmla="*/ 2061029 h 5141562"/>
              <a:gd name="connsiteX9" fmla="*/ 7061462 w 8353671"/>
              <a:gd name="connsiteY9" fmla="*/ 1799772 h 5141562"/>
              <a:gd name="connsiteX10" fmla="*/ 6118033 w 8353671"/>
              <a:gd name="connsiteY10" fmla="*/ 1524000 h 5141562"/>
              <a:gd name="connsiteX11" fmla="*/ 5668091 w 8353671"/>
              <a:gd name="connsiteY11" fmla="*/ 1407886 h 5141562"/>
              <a:gd name="connsiteX12" fmla="*/ 4869805 w 8353671"/>
              <a:gd name="connsiteY12" fmla="*/ 1175658 h 5141562"/>
              <a:gd name="connsiteX13" fmla="*/ 3882833 w 8353671"/>
              <a:gd name="connsiteY13" fmla="*/ 957943 h 5141562"/>
              <a:gd name="connsiteX14" fmla="*/ 3084548 w 8353671"/>
              <a:gd name="connsiteY14" fmla="*/ 798286 h 5141562"/>
              <a:gd name="connsiteX15" fmla="*/ 2649119 w 8353671"/>
              <a:gd name="connsiteY15" fmla="*/ 624115 h 5141562"/>
              <a:gd name="connsiteX16" fmla="*/ 2083062 w 8353671"/>
              <a:gd name="connsiteY16" fmla="*/ 464458 h 5141562"/>
              <a:gd name="connsiteX17" fmla="*/ 1589576 w 8353671"/>
              <a:gd name="connsiteY17" fmla="*/ 362858 h 5141562"/>
              <a:gd name="connsiteX18" fmla="*/ 559062 w 8353671"/>
              <a:gd name="connsiteY18" fmla="*/ 29029 h 5141562"/>
              <a:gd name="connsiteX0" fmla="*/ 615714 w 8468380"/>
              <a:gd name="connsiteY0" fmla="*/ 29642 h 5171204"/>
              <a:gd name="connsiteX1" fmla="*/ 20628 w 8468380"/>
              <a:gd name="connsiteY1" fmla="*/ 189300 h 5171204"/>
              <a:gd name="connsiteX2" fmla="*/ 151257 w 8468380"/>
              <a:gd name="connsiteY2" fmla="*/ 2308385 h 5171204"/>
              <a:gd name="connsiteX3" fmla="*/ 296400 w 8468380"/>
              <a:gd name="connsiteY3" fmla="*/ 4354900 h 5171204"/>
              <a:gd name="connsiteX4" fmla="*/ 1980057 w 8468380"/>
              <a:gd name="connsiteY4" fmla="*/ 5095128 h 5171204"/>
              <a:gd name="connsiteX5" fmla="*/ 6769771 w 8468380"/>
              <a:gd name="connsiteY5" fmla="*/ 5022557 h 5171204"/>
              <a:gd name="connsiteX6" fmla="*/ 8134114 w 8468380"/>
              <a:gd name="connsiteY6" fmla="*/ 3992042 h 5171204"/>
              <a:gd name="connsiteX7" fmla="*/ 8467942 w 8468380"/>
              <a:gd name="connsiteY7" fmla="*/ 2743814 h 5171204"/>
              <a:gd name="connsiteX8" fmla="*/ 8177657 w 8468380"/>
              <a:gd name="connsiteY8" fmla="*/ 2090671 h 5171204"/>
              <a:gd name="connsiteX9" fmla="*/ 7176171 w 8468380"/>
              <a:gd name="connsiteY9" fmla="*/ 1829414 h 5171204"/>
              <a:gd name="connsiteX10" fmla="*/ 6232742 w 8468380"/>
              <a:gd name="connsiteY10" fmla="*/ 1553642 h 5171204"/>
              <a:gd name="connsiteX11" fmla="*/ 5782800 w 8468380"/>
              <a:gd name="connsiteY11" fmla="*/ 1437528 h 5171204"/>
              <a:gd name="connsiteX12" fmla="*/ 4984514 w 8468380"/>
              <a:gd name="connsiteY12" fmla="*/ 1205300 h 5171204"/>
              <a:gd name="connsiteX13" fmla="*/ 3997542 w 8468380"/>
              <a:gd name="connsiteY13" fmla="*/ 987585 h 5171204"/>
              <a:gd name="connsiteX14" fmla="*/ 3199257 w 8468380"/>
              <a:gd name="connsiteY14" fmla="*/ 827928 h 5171204"/>
              <a:gd name="connsiteX15" fmla="*/ 2763828 w 8468380"/>
              <a:gd name="connsiteY15" fmla="*/ 653757 h 5171204"/>
              <a:gd name="connsiteX16" fmla="*/ 2197771 w 8468380"/>
              <a:gd name="connsiteY16" fmla="*/ 494100 h 5171204"/>
              <a:gd name="connsiteX17" fmla="*/ 1704285 w 8468380"/>
              <a:gd name="connsiteY17" fmla="*/ 392500 h 5171204"/>
              <a:gd name="connsiteX18" fmla="*/ 673771 w 8468380"/>
              <a:gd name="connsiteY18" fmla="*/ 58671 h 5171204"/>
              <a:gd name="connsiteX0" fmla="*/ 598491 w 8451157"/>
              <a:gd name="connsiteY0" fmla="*/ 162229 h 5303791"/>
              <a:gd name="connsiteX1" fmla="*/ 90491 w 8451157"/>
              <a:gd name="connsiteY1" fmla="*/ 2572 h 5303791"/>
              <a:gd name="connsiteX2" fmla="*/ 3405 w 8451157"/>
              <a:gd name="connsiteY2" fmla="*/ 321887 h 5303791"/>
              <a:gd name="connsiteX3" fmla="*/ 134034 w 8451157"/>
              <a:gd name="connsiteY3" fmla="*/ 2440972 h 5303791"/>
              <a:gd name="connsiteX4" fmla="*/ 279177 w 8451157"/>
              <a:gd name="connsiteY4" fmla="*/ 4487487 h 5303791"/>
              <a:gd name="connsiteX5" fmla="*/ 1962834 w 8451157"/>
              <a:gd name="connsiteY5" fmla="*/ 5227715 h 5303791"/>
              <a:gd name="connsiteX6" fmla="*/ 6752548 w 8451157"/>
              <a:gd name="connsiteY6" fmla="*/ 5155144 h 5303791"/>
              <a:gd name="connsiteX7" fmla="*/ 8116891 w 8451157"/>
              <a:gd name="connsiteY7" fmla="*/ 4124629 h 5303791"/>
              <a:gd name="connsiteX8" fmla="*/ 8450719 w 8451157"/>
              <a:gd name="connsiteY8" fmla="*/ 2876401 h 5303791"/>
              <a:gd name="connsiteX9" fmla="*/ 8160434 w 8451157"/>
              <a:gd name="connsiteY9" fmla="*/ 2223258 h 5303791"/>
              <a:gd name="connsiteX10" fmla="*/ 7158948 w 8451157"/>
              <a:gd name="connsiteY10" fmla="*/ 1962001 h 5303791"/>
              <a:gd name="connsiteX11" fmla="*/ 6215519 w 8451157"/>
              <a:gd name="connsiteY11" fmla="*/ 1686229 h 5303791"/>
              <a:gd name="connsiteX12" fmla="*/ 5765577 w 8451157"/>
              <a:gd name="connsiteY12" fmla="*/ 1570115 h 5303791"/>
              <a:gd name="connsiteX13" fmla="*/ 4967291 w 8451157"/>
              <a:gd name="connsiteY13" fmla="*/ 1337887 h 5303791"/>
              <a:gd name="connsiteX14" fmla="*/ 3980319 w 8451157"/>
              <a:gd name="connsiteY14" fmla="*/ 1120172 h 5303791"/>
              <a:gd name="connsiteX15" fmla="*/ 3182034 w 8451157"/>
              <a:gd name="connsiteY15" fmla="*/ 960515 h 5303791"/>
              <a:gd name="connsiteX16" fmla="*/ 2746605 w 8451157"/>
              <a:gd name="connsiteY16" fmla="*/ 786344 h 5303791"/>
              <a:gd name="connsiteX17" fmla="*/ 2180548 w 8451157"/>
              <a:gd name="connsiteY17" fmla="*/ 626687 h 5303791"/>
              <a:gd name="connsiteX18" fmla="*/ 1687062 w 8451157"/>
              <a:gd name="connsiteY18" fmla="*/ 525087 h 5303791"/>
              <a:gd name="connsiteX19" fmla="*/ 656548 w 8451157"/>
              <a:gd name="connsiteY19" fmla="*/ 191258 h 5303791"/>
              <a:gd name="connsiteX0" fmla="*/ 598491 w 8529920"/>
              <a:gd name="connsiteY0" fmla="*/ 162229 h 5303791"/>
              <a:gd name="connsiteX1" fmla="*/ 90491 w 8529920"/>
              <a:gd name="connsiteY1" fmla="*/ 2572 h 5303791"/>
              <a:gd name="connsiteX2" fmla="*/ 3405 w 8529920"/>
              <a:gd name="connsiteY2" fmla="*/ 321887 h 5303791"/>
              <a:gd name="connsiteX3" fmla="*/ 134034 w 8529920"/>
              <a:gd name="connsiteY3" fmla="*/ 2440972 h 5303791"/>
              <a:gd name="connsiteX4" fmla="*/ 279177 w 8529920"/>
              <a:gd name="connsiteY4" fmla="*/ 4487487 h 5303791"/>
              <a:gd name="connsiteX5" fmla="*/ 1962834 w 8529920"/>
              <a:gd name="connsiteY5" fmla="*/ 5227715 h 5303791"/>
              <a:gd name="connsiteX6" fmla="*/ 6752548 w 8529920"/>
              <a:gd name="connsiteY6" fmla="*/ 5155144 h 5303791"/>
              <a:gd name="connsiteX7" fmla="*/ 8116891 w 8529920"/>
              <a:gd name="connsiteY7" fmla="*/ 4124629 h 5303791"/>
              <a:gd name="connsiteX8" fmla="*/ 8450719 w 8529920"/>
              <a:gd name="connsiteY8" fmla="*/ 2876401 h 5303791"/>
              <a:gd name="connsiteX9" fmla="*/ 8508777 w 8529920"/>
              <a:gd name="connsiteY9" fmla="*/ 2281316 h 5303791"/>
              <a:gd name="connsiteX10" fmla="*/ 8160434 w 8529920"/>
              <a:gd name="connsiteY10" fmla="*/ 2223258 h 5303791"/>
              <a:gd name="connsiteX11" fmla="*/ 7158948 w 8529920"/>
              <a:gd name="connsiteY11" fmla="*/ 1962001 h 5303791"/>
              <a:gd name="connsiteX12" fmla="*/ 6215519 w 8529920"/>
              <a:gd name="connsiteY12" fmla="*/ 1686229 h 5303791"/>
              <a:gd name="connsiteX13" fmla="*/ 5765577 w 8529920"/>
              <a:gd name="connsiteY13" fmla="*/ 1570115 h 5303791"/>
              <a:gd name="connsiteX14" fmla="*/ 4967291 w 8529920"/>
              <a:gd name="connsiteY14" fmla="*/ 1337887 h 5303791"/>
              <a:gd name="connsiteX15" fmla="*/ 3980319 w 8529920"/>
              <a:gd name="connsiteY15" fmla="*/ 1120172 h 5303791"/>
              <a:gd name="connsiteX16" fmla="*/ 3182034 w 8529920"/>
              <a:gd name="connsiteY16" fmla="*/ 960515 h 5303791"/>
              <a:gd name="connsiteX17" fmla="*/ 2746605 w 8529920"/>
              <a:gd name="connsiteY17" fmla="*/ 786344 h 5303791"/>
              <a:gd name="connsiteX18" fmla="*/ 2180548 w 8529920"/>
              <a:gd name="connsiteY18" fmla="*/ 626687 h 5303791"/>
              <a:gd name="connsiteX19" fmla="*/ 1687062 w 8529920"/>
              <a:gd name="connsiteY19" fmla="*/ 525087 h 5303791"/>
              <a:gd name="connsiteX20" fmla="*/ 656548 w 8529920"/>
              <a:gd name="connsiteY20" fmla="*/ 191258 h 5303791"/>
              <a:gd name="connsiteX0" fmla="*/ 598491 w 8597158"/>
              <a:gd name="connsiteY0" fmla="*/ 162229 h 5303791"/>
              <a:gd name="connsiteX1" fmla="*/ 90491 w 8597158"/>
              <a:gd name="connsiteY1" fmla="*/ 2572 h 5303791"/>
              <a:gd name="connsiteX2" fmla="*/ 3405 w 8597158"/>
              <a:gd name="connsiteY2" fmla="*/ 321887 h 5303791"/>
              <a:gd name="connsiteX3" fmla="*/ 134034 w 8597158"/>
              <a:gd name="connsiteY3" fmla="*/ 2440972 h 5303791"/>
              <a:gd name="connsiteX4" fmla="*/ 279177 w 8597158"/>
              <a:gd name="connsiteY4" fmla="*/ 4487487 h 5303791"/>
              <a:gd name="connsiteX5" fmla="*/ 1962834 w 8597158"/>
              <a:gd name="connsiteY5" fmla="*/ 5227715 h 5303791"/>
              <a:gd name="connsiteX6" fmla="*/ 6752548 w 8597158"/>
              <a:gd name="connsiteY6" fmla="*/ 5155144 h 5303791"/>
              <a:gd name="connsiteX7" fmla="*/ 8116891 w 8597158"/>
              <a:gd name="connsiteY7" fmla="*/ 4124629 h 5303791"/>
              <a:gd name="connsiteX8" fmla="*/ 8450719 w 8597158"/>
              <a:gd name="connsiteY8" fmla="*/ 2876401 h 5303791"/>
              <a:gd name="connsiteX9" fmla="*/ 8595861 w 8597158"/>
              <a:gd name="connsiteY9" fmla="*/ 2629659 h 5303791"/>
              <a:gd name="connsiteX10" fmla="*/ 8508777 w 8597158"/>
              <a:gd name="connsiteY10" fmla="*/ 2281316 h 5303791"/>
              <a:gd name="connsiteX11" fmla="*/ 8160434 w 8597158"/>
              <a:gd name="connsiteY11" fmla="*/ 2223258 h 5303791"/>
              <a:gd name="connsiteX12" fmla="*/ 7158948 w 8597158"/>
              <a:gd name="connsiteY12" fmla="*/ 1962001 h 5303791"/>
              <a:gd name="connsiteX13" fmla="*/ 6215519 w 8597158"/>
              <a:gd name="connsiteY13" fmla="*/ 1686229 h 5303791"/>
              <a:gd name="connsiteX14" fmla="*/ 5765577 w 8597158"/>
              <a:gd name="connsiteY14" fmla="*/ 1570115 h 5303791"/>
              <a:gd name="connsiteX15" fmla="*/ 4967291 w 8597158"/>
              <a:gd name="connsiteY15" fmla="*/ 1337887 h 5303791"/>
              <a:gd name="connsiteX16" fmla="*/ 3980319 w 8597158"/>
              <a:gd name="connsiteY16" fmla="*/ 1120172 h 5303791"/>
              <a:gd name="connsiteX17" fmla="*/ 3182034 w 8597158"/>
              <a:gd name="connsiteY17" fmla="*/ 960515 h 5303791"/>
              <a:gd name="connsiteX18" fmla="*/ 2746605 w 8597158"/>
              <a:gd name="connsiteY18" fmla="*/ 786344 h 5303791"/>
              <a:gd name="connsiteX19" fmla="*/ 2180548 w 8597158"/>
              <a:gd name="connsiteY19" fmla="*/ 626687 h 5303791"/>
              <a:gd name="connsiteX20" fmla="*/ 1687062 w 8597158"/>
              <a:gd name="connsiteY20" fmla="*/ 525087 h 5303791"/>
              <a:gd name="connsiteX21" fmla="*/ 656548 w 8597158"/>
              <a:gd name="connsiteY21" fmla="*/ 191258 h 5303791"/>
              <a:gd name="connsiteX0" fmla="*/ 598491 w 8608771"/>
              <a:gd name="connsiteY0" fmla="*/ 162229 h 5303791"/>
              <a:gd name="connsiteX1" fmla="*/ 90491 w 8608771"/>
              <a:gd name="connsiteY1" fmla="*/ 2572 h 5303791"/>
              <a:gd name="connsiteX2" fmla="*/ 3405 w 8608771"/>
              <a:gd name="connsiteY2" fmla="*/ 321887 h 5303791"/>
              <a:gd name="connsiteX3" fmla="*/ 134034 w 8608771"/>
              <a:gd name="connsiteY3" fmla="*/ 2440972 h 5303791"/>
              <a:gd name="connsiteX4" fmla="*/ 279177 w 8608771"/>
              <a:gd name="connsiteY4" fmla="*/ 4487487 h 5303791"/>
              <a:gd name="connsiteX5" fmla="*/ 1962834 w 8608771"/>
              <a:gd name="connsiteY5" fmla="*/ 5227715 h 5303791"/>
              <a:gd name="connsiteX6" fmla="*/ 6752548 w 8608771"/>
              <a:gd name="connsiteY6" fmla="*/ 5155144 h 5303791"/>
              <a:gd name="connsiteX7" fmla="*/ 8116891 w 8608771"/>
              <a:gd name="connsiteY7" fmla="*/ 4124629 h 5303791"/>
              <a:gd name="connsiteX8" fmla="*/ 8566833 w 8608771"/>
              <a:gd name="connsiteY8" fmla="*/ 2948972 h 5303791"/>
              <a:gd name="connsiteX9" fmla="*/ 8595861 w 8608771"/>
              <a:gd name="connsiteY9" fmla="*/ 2629659 h 5303791"/>
              <a:gd name="connsiteX10" fmla="*/ 8508777 w 8608771"/>
              <a:gd name="connsiteY10" fmla="*/ 2281316 h 5303791"/>
              <a:gd name="connsiteX11" fmla="*/ 8160434 w 8608771"/>
              <a:gd name="connsiteY11" fmla="*/ 2223258 h 5303791"/>
              <a:gd name="connsiteX12" fmla="*/ 7158948 w 8608771"/>
              <a:gd name="connsiteY12" fmla="*/ 1962001 h 5303791"/>
              <a:gd name="connsiteX13" fmla="*/ 6215519 w 8608771"/>
              <a:gd name="connsiteY13" fmla="*/ 1686229 h 5303791"/>
              <a:gd name="connsiteX14" fmla="*/ 5765577 w 8608771"/>
              <a:gd name="connsiteY14" fmla="*/ 1570115 h 5303791"/>
              <a:gd name="connsiteX15" fmla="*/ 4967291 w 8608771"/>
              <a:gd name="connsiteY15" fmla="*/ 1337887 h 5303791"/>
              <a:gd name="connsiteX16" fmla="*/ 3980319 w 8608771"/>
              <a:gd name="connsiteY16" fmla="*/ 1120172 h 5303791"/>
              <a:gd name="connsiteX17" fmla="*/ 3182034 w 8608771"/>
              <a:gd name="connsiteY17" fmla="*/ 960515 h 5303791"/>
              <a:gd name="connsiteX18" fmla="*/ 2746605 w 8608771"/>
              <a:gd name="connsiteY18" fmla="*/ 786344 h 5303791"/>
              <a:gd name="connsiteX19" fmla="*/ 2180548 w 8608771"/>
              <a:gd name="connsiteY19" fmla="*/ 626687 h 5303791"/>
              <a:gd name="connsiteX20" fmla="*/ 1687062 w 8608771"/>
              <a:gd name="connsiteY20" fmla="*/ 525087 h 5303791"/>
              <a:gd name="connsiteX21" fmla="*/ 656548 w 8608771"/>
              <a:gd name="connsiteY21" fmla="*/ 191258 h 5303791"/>
              <a:gd name="connsiteX0" fmla="*/ 598491 w 8606356"/>
              <a:gd name="connsiteY0" fmla="*/ 162229 h 5271482"/>
              <a:gd name="connsiteX1" fmla="*/ 90491 w 8606356"/>
              <a:gd name="connsiteY1" fmla="*/ 2572 h 5271482"/>
              <a:gd name="connsiteX2" fmla="*/ 3405 w 8606356"/>
              <a:gd name="connsiteY2" fmla="*/ 321887 h 5271482"/>
              <a:gd name="connsiteX3" fmla="*/ 134034 w 8606356"/>
              <a:gd name="connsiteY3" fmla="*/ 2440972 h 5271482"/>
              <a:gd name="connsiteX4" fmla="*/ 279177 w 8606356"/>
              <a:gd name="connsiteY4" fmla="*/ 4487487 h 5271482"/>
              <a:gd name="connsiteX5" fmla="*/ 1962834 w 8606356"/>
              <a:gd name="connsiteY5" fmla="*/ 5227715 h 5271482"/>
              <a:gd name="connsiteX6" fmla="*/ 6752548 w 8606356"/>
              <a:gd name="connsiteY6" fmla="*/ 5155144 h 5271482"/>
              <a:gd name="connsiteX7" fmla="*/ 8436205 w 8606356"/>
              <a:gd name="connsiteY7" fmla="*/ 5097087 h 5271482"/>
              <a:gd name="connsiteX8" fmla="*/ 8566833 w 8606356"/>
              <a:gd name="connsiteY8" fmla="*/ 2948972 h 5271482"/>
              <a:gd name="connsiteX9" fmla="*/ 8595861 w 8606356"/>
              <a:gd name="connsiteY9" fmla="*/ 2629659 h 5271482"/>
              <a:gd name="connsiteX10" fmla="*/ 8508777 w 8606356"/>
              <a:gd name="connsiteY10" fmla="*/ 2281316 h 5271482"/>
              <a:gd name="connsiteX11" fmla="*/ 8160434 w 8606356"/>
              <a:gd name="connsiteY11" fmla="*/ 2223258 h 5271482"/>
              <a:gd name="connsiteX12" fmla="*/ 7158948 w 8606356"/>
              <a:gd name="connsiteY12" fmla="*/ 1962001 h 5271482"/>
              <a:gd name="connsiteX13" fmla="*/ 6215519 w 8606356"/>
              <a:gd name="connsiteY13" fmla="*/ 1686229 h 5271482"/>
              <a:gd name="connsiteX14" fmla="*/ 5765577 w 8606356"/>
              <a:gd name="connsiteY14" fmla="*/ 1570115 h 5271482"/>
              <a:gd name="connsiteX15" fmla="*/ 4967291 w 8606356"/>
              <a:gd name="connsiteY15" fmla="*/ 1337887 h 5271482"/>
              <a:gd name="connsiteX16" fmla="*/ 3980319 w 8606356"/>
              <a:gd name="connsiteY16" fmla="*/ 1120172 h 5271482"/>
              <a:gd name="connsiteX17" fmla="*/ 3182034 w 8606356"/>
              <a:gd name="connsiteY17" fmla="*/ 960515 h 5271482"/>
              <a:gd name="connsiteX18" fmla="*/ 2746605 w 8606356"/>
              <a:gd name="connsiteY18" fmla="*/ 786344 h 5271482"/>
              <a:gd name="connsiteX19" fmla="*/ 2180548 w 8606356"/>
              <a:gd name="connsiteY19" fmla="*/ 626687 h 5271482"/>
              <a:gd name="connsiteX20" fmla="*/ 1687062 w 8606356"/>
              <a:gd name="connsiteY20" fmla="*/ 525087 h 5271482"/>
              <a:gd name="connsiteX21" fmla="*/ 656548 w 8606356"/>
              <a:gd name="connsiteY21" fmla="*/ 191258 h 5271482"/>
              <a:gd name="connsiteX0" fmla="*/ 598491 w 8612344"/>
              <a:gd name="connsiteY0" fmla="*/ 162229 h 5382729"/>
              <a:gd name="connsiteX1" fmla="*/ 90491 w 8612344"/>
              <a:gd name="connsiteY1" fmla="*/ 2572 h 5382729"/>
              <a:gd name="connsiteX2" fmla="*/ 3405 w 8612344"/>
              <a:gd name="connsiteY2" fmla="*/ 321887 h 5382729"/>
              <a:gd name="connsiteX3" fmla="*/ 134034 w 8612344"/>
              <a:gd name="connsiteY3" fmla="*/ 2440972 h 5382729"/>
              <a:gd name="connsiteX4" fmla="*/ 279177 w 8612344"/>
              <a:gd name="connsiteY4" fmla="*/ 4487487 h 5382729"/>
              <a:gd name="connsiteX5" fmla="*/ 1962834 w 8612344"/>
              <a:gd name="connsiteY5" fmla="*/ 5227715 h 5382729"/>
              <a:gd name="connsiteX6" fmla="*/ 6665462 w 8612344"/>
              <a:gd name="connsiteY6" fmla="*/ 5372858 h 5382729"/>
              <a:gd name="connsiteX7" fmla="*/ 8436205 w 8612344"/>
              <a:gd name="connsiteY7" fmla="*/ 5097087 h 5382729"/>
              <a:gd name="connsiteX8" fmla="*/ 8566833 w 8612344"/>
              <a:gd name="connsiteY8" fmla="*/ 2948972 h 5382729"/>
              <a:gd name="connsiteX9" fmla="*/ 8595861 w 8612344"/>
              <a:gd name="connsiteY9" fmla="*/ 2629659 h 5382729"/>
              <a:gd name="connsiteX10" fmla="*/ 8508777 w 8612344"/>
              <a:gd name="connsiteY10" fmla="*/ 2281316 h 5382729"/>
              <a:gd name="connsiteX11" fmla="*/ 8160434 w 8612344"/>
              <a:gd name="connsiteY11" fmla="*/ 2223258 h 5382729"/>
              <a:gd name="connsiteX12" fmla="*/ 7158948 w 8612344"/>
              <a:gd name="connsiteY12" fmla="*/ 1962001 h 5382729"/>
              <a:gd name="connsiteX13" fmla="*/ 6215519 w 8612344"/>
              <a:gd name="connsiteY13" fmla="*/ 1686229 h 5382729"/>
              <a:gd name="connsiteX14" fmla="*/ 5765577 w 8612344"/>
              <a:gd name="connsiteY14" fmla="*/ 1570115 h 5382729"/>
              <a:gd name="connsiteX15" fmla="*/ 4967291 w 8612344"/>
              <a:gd name="connsiteY15" fmla="*/ 1337887 h 5382729"/>
              <a:gd name="connsiteX16" fmla="*/ 3980319 w 8612344"/>
              <a:gd name="connsiteY16" fmla="*/ 1120172 h 5382729"/>
              <a:gd name="connsiteX17" fmla="*/ 3182034 w 8612344"/>
              <a:gd name="connsiteY17" fmla="*/ 960515 h 5382729"/>
              <a:gd name="connsiteX18" fmla="*/ 2746605 w 8612344"/>
              <a:gd name="connsiteY18" fmla="*/ 786344 h 5382729"/>
              <a:gd name="connsiteX19" fmla="*/ 2180548 w 8612344"/>
              <a:gd name="connsiteY19" fmla="*/ 626687 h 5382729"/>
              <a:gd name="connsiteX20" fmla="*/ 1687062 w 8612344"/>
              <a:gd name="connsiteY20" fmla="*/ 525087 h 5382729"/>
              <a:gd name="connsiteX21" fmla="*/ 656548 w 8612344"/>
              <a:gd name="connsiteY21" fmla="*/ 191258 h 5382729"/>
              <a:gd name="connsiteX0" fmla="*/ 598491 w 8612344"/>
              <a:gd name="connsiteY0" fmla="*/ 162229 h 5412784"/>
              <a:gd name="connsiteX1" fmla="*/ 90491 w 8612344"/>
              <a:gd name="connsiteY1" fmla="*/ 2572 h 5412784"/>
              <a:gd name="connsiteX2" fmla="*/ 3405 w 8612344"/>
              <a:gd name="connsiteY2" fmla="*/ 321887 h 5412784"/>
              <a:gd name="connsiteX3" fmla="*/ 134034 w 8612344"/>
              <a:gd name="connsiteY3" fmla="*/ 2440972 h 5412784"/>
              <a:gd name="connsiteX4" fmla="*/ 279177 w 8612344"/>
              <a:gd name="connsiteY4" fmla="*/ 4487487 h 5412784"/>
              <a:gd name="connsiteX5" fmla="*/ 1658034 w 8612344"/>
              <a:gd name="connsiteY5" fmla="*/ 5314800 h 5412784"/>
              <a:gd name="connsiteX6" fmla="*/ 6665462 w 8612344"/>
              <a:gd name="connsiteY6" fmla="*/ 5372858 h 5412784"/>
              <a:gd name="connsiteX7" fmla="*/ 8436205 w 8612344"/>
              <a:gd name="connsiteY7" fmla="*/ 5097087 h 5412784"/>
              <a:gd name="connsiteX8" fmla="*/ 8566833 w 8612344"/>
              <a:gd name="connsiteY8" fmla="*/ 2948972 h 5412784"/>
              <a:gd name="connsiteX9" fmla="*/ 8595861 w 8612344"/>
              <a:gd name="connsiteY9" fmla="*/ 2629659 h 5412784"/>
              <a:gd name="connsiteX10" fmla="*/ 8508777 w 8612344"/>
              <a:gd name="connsiteY10" fmla="*/ 2281316 h 5412784"/>
              <a:gd name="connsiteX11" fmla="*/ 8160434 w 8612344"/>
              <a:gd name="connsiteY11" fmla="*/ 2223258 h 5412784"/>
              <a:gd name="connsiteX12" fmla="*/ 7158948 w 8612344"/>
              <a:gd name="connsiteY12" fmla="*/ 1962001 h 5412784"/>
              <a:gd name="connsiteX13" fmla="*/ 6215519 w 8612344"/>
              <a:gd name="connsiteY13" fmla="*/ 1686229 h 5412784"/>
              <a:gd name="connsiteX14" fmla="*/ 5765577 w 8612344"/>
              <a:gd name="connsiteY14" fmla="*/ 1570115 h 5412784"/>
              <a:gd name="connsiteX15" fmla="*/ 4967291 w 8612344"/>
              <a:gd name="connsiteY15" fmla="*/ 1337887 h 5412784"/>
              <a:gd name="connsiteX16" fmla="*/ 3980319 w 8612344"/>
              <a:gd name="connsiteY16" fmla="*/ 1120172 h 5412784"/>
              <a:gd name="connsiteX17" fmla="*/ 3182034 w 8612344"/>
              <a:gd name="connsiteY17" fmla="*/ 960515 h 5412784"/>
              <a:gd name="connsiteX18" fmla="*/ 2746605 w 8612344"/>
              <a:gd name="connsiteY18" fmla="*/ 786344 h 5412784"/>
              <a:gd name="connsiteX19" fmla="*/ 2180548 w 8612344"/>
              <a:gd name="connsiteY19" fmla="*/ 626687 h 5412784"/>
              <a:gd name="connsiteX20" fmla="*/ 1687062 w 8612344"/>
              <a:gd name="connsiteY20" fmla="*/ 525087 h 5412784"/>
              <a:gd name="connsiteX21" fmla="*/ 656548 w 8612344"/>
              <a:gd name="connsiteY21" fmla="*/ 191258 h 5412784"/>
              <a:gd name="connsiteX0" fmla="*/ 598491 w 8612344"/>
              <a:gd name="connsiteY0" fmla="*/ 162229 h 5382225"/>
              <a:gd name="connsiteX1" fmla="*/ 90491 w 8612344"/>
              <a:gd name="connsiteY1" fmla="*/ 2572 h 5382225"/>
              <a:gd name="connsiteX2" fmla="*/ 3405 w 8612344"/>
              <a:gd name="connsiteY2" fmla="*/ 321887 h 5382225"/>
              <a:gd name="connsiteX3" fmla="*/ 134034 w 8612344"/>
              <a:gd name="connsiteY3" fmla="*/ 2440972 h 5382225"/>
              <a:gd name="connsiteX4" fmla="*/ 279177 w 8612344"/>
              <a:gd name="connsiteY4" fmla="*/ 4487487 h 5382225"/>
              <a:gd name="connsiteX5" fmla="*/ 729118 w 8612344"/>
              <a:gd name="connsiteY5" fmla="*/ 5285772 h 5382225"/>
              <a:gd name="connsiteX6" fmla="*/ 1658034 w 8612344"/>
              <a:gd name="connsiteY6" fmla="*/ 5314800 h 5382225"/>
              <a:gd name="connsiteX7" fmla="*/ 6665462 w 8612344"/>
              <a:gd name="connsiteY7" fmla="*/ 5372858 h 5382225"/>
              <a:gd name="connsiteX8" fmla="*/ 8436205 w 8612344"/>
              <a:gd name="connsiteY8" fmla="*/ 5097087 h 5382225"/>
              <a:gd name="connsiteX9" fmla="*/ 8566833 w 8612344"/>
              <a:gd name="connsiteY9" fmla="*/ 2948972 h 5382225"/>
              <a:gd name="connsiteX10" fmla="*/ 8595861 w 8612344"/>
              <a:gd name="connsiteY10" fmla="*/ 2629659 h 5382225"/>
              <a:gd name="connsiteX11" fmla="*/ 8508777 w 8612344"/>
              <a:gd name="connsiteY11" fmla="*/ 2281316 h 5382225"/>
              <a:gd name="connsiteX12" fmla="*/ 8160434 w 8612344"/>
              <a:gd name="connsiteY12" fmla="*/ 2223258 h 5382225"/>
              <a:gd name="connsiteX13" fmla="*/ 7158948 w 8612344"/>
              <a:gd name="connsiteY13" fmla="*/ 1962001 h 5382225"/>
              <a:gd name="connsiteX14" fmla="*/ 6215519 w 8612344"/>
              <a:gd name="connsiteY14" fmla="*/ 1686229 h 5382225"/>
              <a:gd name="connsiteX15" fmla="*/ 5765577 w 8612344"/>
              <a:gd name="connsiteY15" fmla="*/ 1570115 h 5382225"/>
              <a:gd name="connsiteX16" fmla="*/ 4967291 w 8612344"/>
              <a:gd name="connsiteY16" fmla="*/ 1337887 h 5382225"/>
              <a:gd name="connsiteX17" fmla="*/ 3980319 w 8612344"/>
              <a:gd name="connsiteY17" fmla="*/ 1120172 h 5382225"/>
              <a:gd name="connsiteX18" fmla="*/ 3182034 w 8612344"/>
              <a:gd name="connsiteY18" fmla="*/ 960515 h 5382225"/>
              <a:gd name="connsiteX19" fmla="*/ 2746605 w 8612344"/>
              <a:gd name="connsiteY19" fmla="*/ 786344 h 5382225"/>
              <a:gd name="connsiteX20" fmla="*/ 2180548 w 8612344"/>
              <a:gd name="connsiteY20" fmla="*/ 626687 h 5382225"/>
              <a:gd name="connsiteX21" fmla="*/ 1687062 w 8612344"/>
              <a:gd name="connsiteY21" fmla="*/ 525087 h 5382225"/>
              <a:gd name="connsiteX22" fmla="*/ 656548 w 8612344"/>
              <a:gd name="connsiteY22" fmla="*/ 191258 h 5382225"/>
              <a:gd name="connsiteX0" fmla="*/ 598491 w 8612344"/>
              <a:gd name="connsiteY0" fmla="*/ 162229 h 5382225"/>
              <a:gd name="connsiteX1" fmla="*/ 90491 w 8612344"/>
              <a:gd name="connsiteY1" fmla="*/ 2572 h 5382225"/>
              <a:gd name="connsiteX2" fmla="*/ 3405 w 8612344"/>
              <a:gd name="connsiteY2" fmla="*/ 321887 h 5382225"/>
              <a:gd name="connsiteX3" fmla="*/ 134034 w 8612344"/>
              <a:gd name="connsiteY3" fmla="*/ 2440972 h 5382225"/>
              <a:gd name="connsiteX4" fmla="*/ 279177 w 8612344"/>
              <a:gd name="connsiteY4" fmla="*/ 4487487 h 5382225"/>
              <a:gd name="connsiteX5" fmla="*/ 17918 w 8612344"/>
              <a:gd name="connsiteY5" fmla="*/ 5068059 h 5382225"/>
              <a:gd name="connsiteX6" fmla="*/ 729118 w 8612344"/>
              <a:gd name="connsiteY6" fmla="*/ 5285772 h 5382225"/>
              <a:gd name="connsiteX7" fmla="*/ 1658034 w 8612344"/>
              <a:gd name="connsiteY7" fmla="*/ 5314800 h 5382225"/>
              <a:gd name="connsiteX8" fmla="*/ 6665462 w 8612344"/>
              <a:gd name="connsiteY8" fmla="*/ 5372858 h 5382225"/>
              <a:gd name="connsiteX9" fmla="*/ 8436205 w 8612344"/>
              <a:gd name="connsiteY9" fmla="*/ 5097087 h 5382225"/>
              <a:gd name="connsiteX10" fmla="*/ 8566833 w 8612344"/>
              <a:gd name="connsiteY10" fmla="*/ 2948972 h 5382225"/>
              <a:gd name="connsiteX11" fmla="*/ 8595861 w 8612344"/>
              <a:gd name="connsiteY11" fmla="*/ 2629659 h 5382225"/>
              <a:gd name="connsiteX12" fmla="*/ 8508777 w 8612344"/>
              <a:gd name="connsiteY12" fmla="*/ 2281316 h 5382225"/>
              <a:gd name="connsiteX13" fmla="*/ 8160434 w 8612344"/>
              <a:gd name="connsiteY13" fmla="*/ 2223258 h 5382225"/>
              <a:gd name="connsiteX14" fmla="*/ 7158948 w 8612344"/>
              <a:gd name="connsiteY14" fmla="*/ 1962001 h 5382225"/>
              <a:gd name="connsiteX15" fmla="*/ 6215519 w 8612344"/>
              <a:gd name="connsiteY15" fmla="*/ 1686229 h 5382225"/>
              <a:gd name="connsiteX16" fmla="*/ 5765577 w 8612344"/>
              <a:gd name="connsiteY16" fmla="*/ 1570115 h 5382225"/>
              <a:gd name="connsiteX17" fmla="*/ 4967291 w 8612344"/>
              <a:gd name="connsiteY17" fmla="*/ 1337887 h 5382225"/>
              <a:gd name="connsiteX18" fmla="*/ 3980319 w 8612344"/>
              <a:gd name="connsiteY18" fmla="*/ 1120172 h 5382225"/>
              <a:gd name="connsiteX19" fmla="*/ 3182034 w 8612344"/>
              <a:gd name="connsiteY19" fmla="*/ 960515 h 5382225"/>
              <a:gd name="connsiteX20" fmla="*/ 2746605 w 8612344"/>
              <a:gd name="connsiteY20" fmla="*/ 786344 h 5382225"/>
              <a:gd name="connsiteX21" fmla="*/ 2180548 w 8612344"/>
              <a:gd name="connsiteY21" fmla="*/ 626687 h 5382225"/>
              <a:gd name="connsiteX22" fmla="*/ 1687062 w 8612344"/>
              <a:gd name="connsiteY22" fmla="*/ 525087 h 5382225"/>
              <a:gd name="connsiteX23" fmla="*/ 656548 w 8612344"/>
              <a:gd name="connsiteY23" fmla="*/ 191258 h 5382225"/>
              <a:gd name="connsiteX0" fmla="*/ 598491 w 8612344"/>
              <a:gd name="connsiteY0" fmla="*/ 162229 h 5382225"/>
              <a:gd name="connsiteX1" fmla="*/ 90491 w 8612344"/>
              <a:gd name="connsiteY1" fmla="*/ 2572 h 5382225"/>
              <a:gd name="connsiteX2" fmla="*/ 3405 w 8612344"/>
              <a:gd name="connsiteY2" fmla="*/ 321887 h 5382225"/>
              <a:gd name="connsiteX3" fmla="*/ 134034 w 8612344"/>
              <a:gd name="connsiteY3" fmla="*/ 2440972 h 5382225"/>
              <a:gd name="connsiteX4" fmla="*/ 279177 w 8612344"/>
              <a:gd name="connsiteY4" fmla="*/ 4487487 h 5382225"/>
              <a:gd name="connsiteX5" fmla="*/ 17918 w 8612344"/>
              <a:gd name="connsiteY5" fmla="*/ 5068059 h 5382225"/>
              <a:gd name="connsiteX6" fmla="*/ 221118 w 8612344"/>
              <a:gd name="connsiteY6" fmla="*/ 5343830 h 5382225"/>
              <a:gd name="connsiteX7" fmla="*/ 729118 w 8612344"/>
              <a:gd name="connsiteY7" fmla="*/ 5285772 h 5382225"/>
              <a:gd name="connsiteX8" fmla="*/ 1658034 w 8612344"/>
              <a:gd name="connsiteY8" fmla="*/ 5314800 h 5382225"/>
              <a:gd name="connsiteX9" fmla="*/ 6665462 w 8612344"/>
              <a:gd name="connsiteY9" fmla="*/ 5372858 h 5382225"/>
              <a:gd name="connsiteX10" fmla="*/ 8436205 w 8612344"/>
              <a:gd name="connsiteY10" fmla="*/ 5097087 h 5382225"/>
              <a:gd name="connsiteX11" fmla="*/ 8566833 w 8612344"/>
              <a:gd name="connsiteY11" fmla="*/ 2948972 h 5382225"/>
              <a:gd name="connsiteX12" fmla="*/ 8595861 w 8612344"/>
              <a:gd name="connsiteY12" fmla="*/ 2629659 h 5382225"/>
              <a:gd name="connsiteX13" fmla="*/ 8508777 w 8612344"/>
              <a:gd name="connsiteY13" fmla="*/ 2281316 h 5382225"/>
              <a:gd name="connsiteX14" fmla="*/ 8160434 w 8612344"/>
              <a:gd name="connsiteY14" fmla="*/ 2223258 h 5382225"/>
              <a:gd name="connsiteX15" fmla="*/ 7158948 w 8612344"/>
              <a:gd name="connsiteY15" fmla="*/ 1962001 h 5382225"/>
              <a:gd name="connsiteX16" fmla="*/ 6215519 w 8612344"/>
              <a:gd name="connsiteY16" fmla="*/ 1686229 h 5382225"/>
              <a:gd name="connsiteX17" fmla="*/ 5765577 w 8612344"/>
              <a:gd name="connsiteY17" fmla="*/ 1570115 h 5382225"/>
              <a:gd name="connsiteX18" fmla="*/ 4967291 w 8612344"/>
              <a:gd name="connsiteY18" fmla="*/ 1337887 h 5382225"/>
              <a:gd name="connsiteX19" fmla="*/ 3980319 w 8612344"/>
              <a:gd name="connsiteY19" fmla="*/ 1120172 h 5382225"/>
              <a:gd name="connsiteX20" fmla="*/ 3182034 w 8612344"/>
              <a:gd name="connsiteY20" fmla="*/ 960515 h 5382225"/>
              <a:gd name="connsiteX21" fmla="*/ 2746605 w 8612344"/>
              <a:gd name="connsiteY21" fmla="*/ 786344 h 5382225"/>
              <a:gd name="connsiteX22" fmla="*/ 2180548 w 8612344"/>
              <a:gd name="connsiteY22" fmla="*/ 626687 h 5382225"/>
              <a:gd name="connsiteX23" fmla="*/ 1687062 w 8612344"/>
              <a:gd name="connsiteY23" fmla="*/ 525087 h 5382225"/>
              <a:gd name="connsiteX24" fmla="*/ 656548 w 8612344"/>
              <a:gd name="connsiteY24" fmla="*/ 191258 h 5382225"/>
              <a:gd name="connsiteX0" fmla="*/ 598491 w 8612344"/>
              <a:gd name="connsiteY0" fmla="*/ 162229 h 5381164"/>
              <a:gd name="connsiteX1" fmla="*/ 90491 w 8612344"/>
              <a:gd name="connsiteY1" fmla="*/ 2572 h 5381164"/>
              <a:gd name="connsiteX2" fmla="*/ 3405 w 8612344"/>
              <a:gd name="connsiteY2" fmla="*/ 321887 h 5381164"/>
              <a:gd name="connsiteX3" fmla="*/ 134034 w 8612344"/>
              <a:gd name="connsiteY3" fmla="*/ 2440972 h 5381164"/>
              <a:gd name="connsiteX4" fmla="*/ 279177 w 8612344"/>
              <a:gd name="connsiteY4" fmla="*/ 4487487 h 5381164"/>
              <a:gd name="connsiteX5" fmla="*/ 17918 w 8612344"/>
              <a:gd name="connsiteY5" fmla="*/ 5068059 h 5381164"/>
              <a:gd name="connsiteX6" fmla="*/ 221118 w 8612344"/>
              <a:gd name="connsiteY6" fmla="*/ 5343830 h 5381164"/>
              <a:gd name="connsiteX7" fmla="*/ 743632 w 8612344"/>
              <a:gd name="connsiteY7" fmla="*/ 5372858 h 5381164"/>
              <a:gd name="connsiteX8" fmla="*/ 1658034 w 8612344"/>
              <a:gd name="connsiteY8" fmla="*/ 5314800 h 5381164"/>
              <a:gd name="connsiteX9" fmla="*/ 6665462 w 8612344"/>
              <a:gd name="connsiteY9" fmla="*/ 5372858 h 5381164"/>
              <a:gd name="connsiteX10" fmla="*/ 8436205 w 8612344"/>
              <a:gd name="connsiteY10" fmla="*/ 5097087 h 5381164"/>
              <a:gd name="connsiteX11" fmla="*/ 8566833 w 8612344"/>
              <a:gd name="connsiteY11" fmla="*/ 2948972 h 5381164"/>
              <a:gd name="connsiteX12" fmla="*/ 8595861 w 8612344"/>
              <a:gd name="connsiteY12" fmla="*/ 2629659 h 5381164"/>
              <a:gd name="connsiteX13" fmla="*/ 8508777 w 8612344"/>
              <a:gd name="connsiteY13" fmla="*/ 2281316 h 5381164"/>
              <a:gd name="connsiteX14" fmla="*/ 8160434 w 8612344"/>
              <a:gd name="connsiteY14" fmla="*/ 2223258 h 5381164"/>
              <a:gd name="connsiteX15" fmla="*/ 7158948 w 8612344"/>
              <a:gd name="connsiteY15" fmla="*/ 1962001 h 5381164"/>
              <a:gd name="connsiteX16" fmla="*/ 6215519 w 8612344"/>
              <a:gd name="connsiteY16" fmla="*/ 1686229 h 5381164"/>
              <a:gd name="connsiteX17" fmla="*/ 5765577 w 8612344"/>
              <a:gd name="connsiteY17" fmla="*/ 1570115 h 5381164"/>
              <a:gd name="connsiteX18" fmla="*/ 4967291 w 8612344"/>
              <a:gd name="connsiteY18" fmla="*/ 1337887 h 5381164"/>
              <a:gd name="connsiteX19" fmla="*/ 3980319 w 8612344"/>
              <a:gd name="connsiteY19" fmla="*/ 1120172 h 5381164"/>
              <a:gd name="connsiteX20" fmla="*/ 3182034 w 8612344"/>
              <a:gd name="connsiteY20" fmla="*/ 960515 h 5381164"/>
              <a:gd name="connsiteX21" fmla="*/ 2746605 w 8612344"/>
              <a:gd name="connsiteY21" fmla="*/ 786344 h 5381164"/>
              <a:gd name="connsiteX22" fmla="*/ 2180548 w 8612344"/>
              <a:gd name="connsiteY22" fmla="*/ 626687 h 5381164"/>
              <a:gd name="connsiteX23" fmla="*/ 1687062 w 8612344"/>
              <a:gd name="connsiteY23" fmla="*/ 525087 h 5381164"/>
              <a:gd name="connsiteX24" fmla="*/ 656548 w 8612344"/>
              <a:gd name="connsiteY24" fmla="*/ 191258 h 5381164"/>
              <a:gd name="connsiteX0" fmla="*/ 598491 w 8612344"/>
              <a:gd name="connsiteY0" fmla="*/ 162229 h 5393285"/>
              <a:gd name="connsiteX1" fmla="*/ 90491 w 8612344"/>
              <a:gd name="connsiteY1" fmla="*/ 2572 h 5393285"/>
              <a:gd name="connsiteX2" fmla="*/ 3405 w 8612344"/>
              <a:gd name="connsiteY2" fmla="*/ 321887 h 5393285"/>
              <a:gd name="connsiteX3" fmla="*/ 134034 w 8612344"/>
              <a:gd name="connsiteY3" fmla="*/ 2440972 h 5393285"/>
              <a:gd name="connsiteX4" fmla="*/ 279177 w 8612344"/>
              <a:gd name="connsiteY4" fmla="*/ 4487487 h 5393285"/>
              <a:gd name="connsiteX5" fmla="*/ 17918 w 8612344"/>
              <a:gd name="connsiteY5" fmla="*/ 5068059 h 5393285"/>
              <a:gd name="connsiteX6" fmla="*/ 221118 w 8612344"/>
              <a:gd name="connsiteY6" fmla="*/ 5343830 h 5393285"/>
              <a:gd name="connsiteX7" fmla="*/ 743632 w 8612344"/>
              <a:gd name="connsiteY7" fmla="*/ 5372858 h 5393285"/>
              <a:gd name="connsiteX8" fmla="*/ 1643520 w 8612344"/>
              <a:gd name="connsiteY8" fmla="*/ 5372857 h 5393285"/>
              <a:gd name="connsiteX9" fmla="*/ 6665462 w 8612344"/>
              <a:gd name="connsiteY9" fmla="*/ 5372858 h 5393285"/>
              <a:gd name="connsiteX10" fmla="*/ 8436205 w 8612344"/>
              <a:gd name="connsiteY10" fmla="*/ 5097087 h 5393285"/>
              <a:gd name="connsiteX11" fmla="*/ 8566833 w 8612344"/>
              <a:gd name="connsiteY11" fmla="*/ 2948972 h 5393285"/>
              <a:gd name="connsiteX12" fmla="*/ 8595861 w 8612344"/>
              <a:gd name="connsiteY12" fmla="*/ 2629659 h 5393285"/>
              <a:gd name="connsiteX13" fmla="*/ 8508777 w 8612344"/>
              <a:gd name="connsiteY13" fmla="*/ 2281316 h 5393285"/>
              <a:gd name="connsiteX14" fmla="*/ 8160434 w 8612344"/>
              <a:gd name="connsiteY14" fmla="*/ 2223258 h 5393285"/>
              <a:gd name="connsiteX15" fmla="*/ 7158948 w 8612344"/>
              <a:gd name="connsiteY15" fmla="*/ 1962001 h 5393285"/>
              <a:gd name="connsiteX16" fmla="*/ 6215519 w 8612344"/>
              <a:gd name="connsiteY16" fmla="*/ 1686229 h 5393285"/>
              <a:gd name="connsiteX17" fmla="*/ 5765577 w 8612344"/>
              <a:gd name="connsiteY17" fmla="*/ 1570115 h 5393285"/>
              <a:gd name="connsiteX18" fmla="*/ 4967291 w 8612344"/>
              <a:gd name="connsiteY18" fmla="*/ 1337887 h 5393285"/>
              <a:gd name="connsiteX19" fmla="*/ 3980319 w 8612344"/>
              <a:gd name="connsiteY19" fmla="*/ 1120172 h 5393285"/>
              <a:gd name="connsiteX20" fmla="*/ 3182034 w 8612344"/>
              <a:gd name="connsiteY20" fmla="*/ 960515 h 5393285"/>
              <a:gd name="connsiteX21" fmla="*/ 2746605 w 8612344"/>
              <a:gd name="connsiteY21" fmla="*/ 786344 h 5393285"/>
              <a:gd name="connsiteX22" fmla="*/ 2180548 w 8612344"/>
              <a:gd name="connsiteY22" fmla="*/ 626687 h 5393285"/>
              <a:gd name="connsiteX23" fmla="*/ 1687062 w 8612344"/>
              <a:gd name="connsiteY23" fmla="*/ 525087 h 5393285"/>
              <a:gd name="connsiteX24" fmla="*/ 656548 w 8612344"/>
              <a:gd name="connsiteY24" fmla="*/ 191258 h 5393285"/>
              <a:gd name="connsiteX0" fmla="*/ 602787 w 8616640"/>
              <a:gd name="connsiteY0" fmla="*/ 162229 h 5393285"/>
              <a:gd name="connsiteX1" fmla="*/ 94787 w 8616640"/>
              <a:gd name="connsiteY1" fmla="*/ 2572 h 5393285"/>
              <a:gd name="connsiteX2" fmla="*/ 7701 w 8616640"/>
              <a:gd name="connsiteY2" fmla="*/ 321887 h 5393285"/>
              <a:gd name="connsiteX3" fmla="*/ 138330 w 8616640"/>
              <a:gd name="connsiteY3" fmla="*/ 2440972 h 5393285"/>
              <a:gd name="connsiteX4" fmla="*/ 7701 w 8616640"/>
              <a:gd name="connsiteY4" fmla="*/ 4400401 h 5393285"/>
              <a:gd name="connsiteX5" fmla="*/ 22214 w 8616640"/>
              <a:gd name="connsiteY5" fmla="*/ 5068059 h 5393285"/>
              <a:gd name="connsiteX6" fmla="*/ 225414 w 8616640"/>
              <a:gd name="connsiteY6" fmla="*/ 5343830 h 5393285"/>
              <a:gd name="connsiteX7" fmla="*/ 747928 w 8616640"/>
              <a:gd name="connsiteY7" fmla="*/ 5372858 h 5393285"/>
              <a:gd name="connsiteX8" fmla="*/ 1647816 w 8616640"/>
              <a:gd name="connsiteY8" fmla="*/ 5372857 h 5393285"/>
              <a:gd name="connsiteX9" fmla="*/ 6669758 w 8616640"/>
              <a:gd name="connsiteY9" fmla="*/ 5372858 h 5393285"/>
              <a:gd name="connsiteX10" fmla="*/ 8440501 w 8616640"/>
              <a:gd name="connsiteY10" fmla="*/ 5097087 h 5393285"/>
              <a:gd name="connsiteX11" fmla="*/ 8571129 w 8616640"/>
              <a:gd name="connsiteY11" fmla="*/ 2948972 h 5393285"/>
              <a:gd name="connsiteX12" fmla="*/ 8600157 w 8616640"/>
              <a:gd name="connsiteY12" fmla="*/ 2629659 h 5393285"/>
              <a:gd name="connsiteX13" fmla="*/ 8513073 w 8616640"/>
              <a:gd name="connsiteY13" fmla="*/ 2281316 h 5393285"/>
              <a:gd name="connsiteX14" fmla="*/ 8164730 w 8616640"/>
              <a:gd name="connsiteY14" fmla="*/ 2223258 h 5393285"/>
              <a:gd name="connsiteX15" fmla="*/ 7163244 w 8616640"/>
              <a:gd name="connsiteY15" fmla="*/ 1962001 h 5393285"/>
              <a:gd name="connsiteX16" fmla="*/ 6219815 w 8616640"/>
              <a:gd name="connsiteY16" fmla="*/ 1686229 h 5393285"/>
              <a:gd name="connsiteX17" fmla="*/ 5769873 w 8616640"/>
              <a:gd name="connsiteY17" fmla="*/ 1570115 h 5393285"/>
              <a:gd name="connsiteX18" fmla="*/ 4971587 w 8616640"/>
              <a:gd name="connsiteY18" fmla="*/ 1337887 h 5393285"/>
              <a:gd name="connsiteX19" fmla="*/ 3984615 w 8616640"/>
              <a:gd name="connsiteY19" fmla="*/ 1120172 h 5393285"/>
              <a:gd name="connsiteX20" fmla="*/ 3186330 w 8616640"/>
              <a:gd name="connsiteY20" fmla="*/ 960515 h 5393285"/>
              <a:gd name="connsiteX21" fmla="*/ 2750901 w 8616640"/>
              <a:gd name="connsiteY21" fmla="*/ 786344 h 5393285"/>
              <a:gd name="connsiteX22" fmla="*/ 2184844 w 8616640"/>
              <a:gd name="connsiteY22" fmla="*/ 626687 h 5393285"/>
              <a:gd name="connsiteX23" fmla="*/ 1691358 w 8616640"/>
              <a:gd name="connsiteY23" fmla="*/ 525087 h 5393285"/>
              <a:gd name="connsiteX24" fmla="*/ 660844 w 8616640"/>
              <a:gd name="connsiteY24" fmla="*/ 191258 h 5393285"/>
              <a:gd name="connsiteX0" fmla="*/ 601537 w 8615390"/>
              <a:gd name="connsiteY0" fmla="*/ 162229 h 5393285"/>
              <a:gd name="connsiteX1" fmla="*/ 93537 w 8615390"/>
              <a:gd name="connsiteY1" fmla="*/ 2572 h 5393285"/>
              <a:gd name="connsiteX2" fmla="*/ 6451 w 8615390"/>
              <a:gd name="connsiteY2" fmla="*/ 321887 h 5393285"/>
              <a:gd name="connsiteX3" fmla="*/ 6451 w 8615390"/>
              <a:gd name="connsiteY3" fmla="*/ 2440972 h 5393285"/>
              <a:gd name="connsiteX4" fmla="*/ 6451 w 8615390"/>
              <a:gd name="connsiteY4" fmla="*/ 4400401 h 5393285"/>
              <a:gd name="connsiteX5" fmla="*/ 20964 w 8615390"/>
              <a:gd name="connsiteY5" fmla="*/ 5068059 h 5393285"/>
              <a:gd name="connsiteX6" fmla="*/ 224164 w 8615390"/>
              <a:gd name="connsiteY6" fmla="*/ 5343830 h 5393285"/>
              <a:gd name="connsiteX7" fmla="*/ 746678 w 8615390"/>
              <a:gd name="connsiteY7" fmla="*/ 5372858 h 5393285"/>
              <a:gd name="connsiteX8" fmla="*/ 1646566 w 8615390"/>
              <a:gd name="connsiteY8" fmla="*/ 5372857 h 5393285"/>
              <a:gd name="connsiteX9" fmla="*/ 6668508 w 8615390"/>
              <a:gd name="connsiteY9" fmla="*/ 5372858 h 5393285"/>
              <a:gd name="connsiteX10" fmla="*/ 8439251 w 8615390"/>
              <a:gd name="connsiteY10" fmla="*/ 5097087 h 5393285"/>
              <a:gd name="connsiteX11" fmla="*/ 8569879 w 8615390"/>
              <a:gd name="connsiteY11" fmla="*/ 2948972 h 5393285"/>
              <a:gd name="connsiteX12" fmla="*/ 8598907 w 8615390"/>
              <a:gd name="connsiteY12" fmla="*/ 2629659 h 5393285"/>
              <a:gd name="connsiteX13" fmla="*/ 8511823 w 8615390"/>
              <a:gd name="connsiteY13" fmla="*/ 2281316 h 5393285"/>
              <a:gd name="connsiteX14" fmla="*/ 8163480 w 8615390"/>
              <a:gd name="connsiteY14" fmla="*/ 2223258 h 5393285"/>
              <a:gd name="connsiteX15" fmla="*/ 7161994 w 8615390"/>
              <a:gd name="connsiteY15" fmla="*/ 1962001 h 5393285"/>
              <a:gd name="connsiteX16" fmla="*/ 6218565 w 8615390"/>
              <a:gd name="connsiteY16" fmla="*/ 1686229 h 5393285"/>
              <a:gd name="connsiteX17" fmla="*/ 5768623 w 8615390"/>
              <a:gd name="connsiteY17" fmla="*/ 1570115 h 5393285"/>
              <a:gd name="connsiteX18" fmla="*/ 4970337 w 8615390"/>
              <a:gd name="connsiteY18" fmla="*/ 1337887 h 5393285"/>
              <a:gd name="connsiteX19" fmla="*/ 3983365 w 8615390"/>
              <a:gd name="connsiteY19" fmla="*/ 1120172 h 5393285"/>
              <a:gd name="connsiteX20" fmla="*/ 3185080 w 8615390"/>
              <a:gd name="connsiteY20" fmla="*/ 960515 h 5393285"/>
              <a:gd name="connsiteX21" fmla="*/ 2749651 w 8615390"/>
              <a:gd name="connsiteY21" fmla="*/ 786344 h 5393285"/>
              <a:gd name="connsiteX22" fmla="*/ 2183594 w 8615390"/>
              <a:gd name="connsiteY22" fmla="*/ 626687 h 5393285"/>
              <a:gd name="connsiteX23" fmla="*/ 1690108 w 8615390"/>
              <a:gd name="connsiteY23" fmla="*/ 525087 h 5393285"/>
              <a:gd name="connsiteX24" fmla="*/ 659594 w 8615390"/>
              <a:gd name="connsiteY24" fmla="*/ 191258 h 5393285"/>
              <a:gd name="connsiteX0" fmla="*/ 601537 w 8669341"/>
              <a:gd name="connsiteY0" fmla="*/ 162229 h 5393285"/>
              <a:gd name="connsiteX1" fmla="*/ 93537 w 8669341"/>
              <a:gd name="connsiteY1" fmla="*/ 2572 h 5393285"/>
              <a:gd name="connsiteX2" fmla="*/ 6451 w 8669341"/>
              <a:gd name="connsiteY2" fmla="*/ 321887 h 5393285"/>
              <a:gd name="connsiteX3" fmla="*/ 6451 w 8669341"/>
              <a:gd name="connsiteY3" fmla="*/ 2440972 h 5393285"/>
              <a:gd name="connsiteX4" fmla="*/ 6451 w 8669341"/>
              <a:gd name="connsiteY4" fmla="*/ 4400401 h 5393285"/>
              <a:gd name="connsiteX5" fmla="*/ 20964 w 8669341"/>
              <a:gd name="connsiteY5" fmla="*/ 5068059 h 5393285"/>
              <a:gd name="connsiteX6" fmla="*/ 224164 w 8669341"/>
              <a:gd name="connsiteY6" fmla="*/ 5343830 h 5393285"/>
              <a:gd name="connsiteX7" fmla="*/ 746678 w 8669341"/>
              <a:gd name="connsiteY7" fmla="*/ 5372858 h 5393285"/>
              <a:gd name="connsiteX8" fmla="*/ 1646566 w 8669341"/>
              <a:gd name="connsiteY8" fmla="*/ 5372857 h 5393285"/>
              <a:gd name="connsiteX9" fmla="*/ 6668508 w 8669341"/>
              <a:gd name="connsiteY9" fmla="*/ 5372858 h 5393285"/>
              <a:gd name="connsiteX10" fmla="*/ 8439251 w 8669341"/>
              <a:gd name="connsiteY10" fmla="*/ 5097087 h 5393285"/>
              <a:gd name="connsiteX11" fmla="*/ 8569879 w 8669341"/>
              <a:gd name="connsiteY11" fmla="*/ 2948972 h 5393285"/>
              <a:gd name="connsiteX12" fmla="*/ 8598907 w 8669341"/>
              <a:gd name="connsiteY12" fmla="*/ 2629659 h 5393285"/>
              <a:gd name="connsiteX13" fmla="*/ 8654698 w 8669341"/>
              <a:gd name="connsiteY13" fmla="*/ 2255122 h 5393285"/>
              <a:gd name="connsiteX14" fmla="*/ 8163480 w 8669341"/>
              <a:gd name="connsiteY14" fmla="*/ 2223258 h 5393285"/>
              <a:gd name="connsiteX15" fmla="*/ 7161994 w 8669341"/>
              <a:gd name="connsiteY15" fmla="*/ 1962001 h 5393285"/>
              <a:gd name="connsiteX16" fmla="*/ 6218565 w 8669341"/>
              <a:gd name="connsiteY16" fmla="*/ 1686229 h 5393285"/>
              <a:gd name="connsiteX17" fmla="*/ 5768623 w 8669341"/>
              <a:gd name="connsiteY17" fmla="*/ 1570115 h 5393285"/>
              <a:gd name="connsiteX18" fmla="*/ 4970337 w 8669341"/>
              <a:gd name="connsiteY18" fmla="*/ 1337887 h 5393285"/>
              <a:gd name="connsiteX19" fmla="*/ 3983365 w 8669341"/>
              <a:gd name="connsiteY19" fmla="*/ 1120172 h 5393285"/>
              <a:gd name="connsiteX20" fmla="*/ 3185080 w 8669341"/>
              <a:gd name="connsiteY20" fmla="*/ 960515 h 5393285"/>
              <a:gd name="connsiteX21" fmla="*/ 2749651 w 8669341"/>
              <a:gd name="connsiteY21" fmla="*/ 786344 h 5393285"/>
              <a:gd name="connsiteX22" fmla="*/ 2183594 w 8669341"/>
              <a:gd name="connsiteY22" fmla="*/ 626687 h 5393285"/>
              <a:gd name="connsiteX23" fmla="*/ 1690108 w 8669341"/>
              <a:gd name="connsiteY23" fmla="*/ 525087 h 5393285"/>
              <a:gd name="connsiteX24" fmla="*/ 659594 w 8669341"/>
              <a:gd name="connsiteY24" fmla="*/ 191258 h 5393285"/>
              <a:gd name="connsiteX0" fmla="*/ 601537 w 8678586"/>
              <a:gd name="connsiteY0" fmla="*/ 162229 h 5393285"/>
              <a:gd name="connsiteX1" fmla="*/ 93537 w 8678586"/>
              <a:gd name="connsiteY1" fmla="*/ 2572 h 5393285"/>
              <a:gd name="connsiteX2" fmla="*/ 6451 w 8678586"/>
              <a:gd name="connsiteY2" fmla="*/ 321887 h 5393285"/>
              <a:gd name="connsiteX3" fmla="*/ 6451 w 8678586"/>
              <a:gd name="connsiteY3" fmla="*/ 2440972 h 5393285"/>
              <a:gd name="connsiteX4" fmla="*/ 6451 w 8678586"/>
              <a:gd name="connsiteY4" fmla="*/ 4400401 h 5393285"/>
              <a:gd name="connsiteX5" fmla="*/ 20964 w 8678586"/>
              <a:gd name="connsiteY5" fmla="*/ 5068059 h 5393285"/>
              <a:gd name="connsiteX6" fmla="*/ 224164 w 8678586"/>
              <a:gd name="connsiteY6" fmla="*/ 5343830 h 5393285"/>
              <a:gd name="connsiteX7" fmla="*/ 746678 w 8678586"/>
              <a:gd name="connsiteY7" fmla="*/ 5372858 h 5393285"/>
              <a:gd name="connsiteX8" fmla="*/ 1646566 w 8678586"/>
              <a:gd name="connsiteY8" fmla="*/ 5372857 h 5393285"/>
              <a:gd name="connsiteX9" fmla="*/ 6668508 w 8678586"/>
              <a:gd name="connsiteY9" fmla="*/ 5372858 h 5393285"/>
              <a:gd name="connsiteX10" fmla="*/ 8439251 w 8678586"/>
              <a:gd name="connsiteY10" fmla="*/ 5097087 h 5393285"/>
              <a:gd name="connsiteX11" fmla="*/ 8569879 w 8678586"/>
              <a:gd name="connsiteY11" fmla="*/ 2948972 h 5393285"/>
              <a:gd name="connsiteX12" fmla="*/ 8651295 w 8678586"/>
              <a:gd name="connsiteY12" fmla="*/ 2624896 h 5393285"/>
              <a:gd name="connsiteX13" fmla="*/ 8654698 w 8678586"/>
              <a:gd name="connsiteY13" fmla="*/ 2255122 h 5393285"/>
              <a:gd name="connsiteX14" fmla="*/ 8163480 w 8678586"/>
              <a:gd name="connsiteY14" fmla="*/ 2223258 h 5393285"/>
              <a:gd name="connsiteX15" fmla="*/ 7161994 w 8678586"/>
              <a:gd name="connsiteY15" fmla="*/ 1962001 h 5393285"/>
              <a:gd name="connsiteX16" fmla="*/ 6218565 w 8678586"/>
              <a:gd name="connsiteY16" fmla="*/ 1686229 h 5393285"/>
              <a:gd name="connsiteX17" fmla="*/ 5768623 w 8678586"/>
              <a:gd name="connsiteY17" fmla="*/ 1570115 h 5393285"/>
              <a:gd name="connsiteX18" fmla="*/ 4970337 w 8678586"/>
              <a:gd name="connsiteY18" fmla="*/ 1337887 h 5393285"/>
              <a:gd name="connsiteX19" fmla="*/ 3983365 w 8678586"/>
              <a:gd name="connsiteY19" fmla="*/ 1120172 h 5393285"/>
              <a:gd name="connsiteX20" fmla="*/ 3185080 w 8678586"/>
              <a:gd name="connsiteY20" fmla="*/ 960515 h 5393285"/>
              <a:gd name="connsiteX21" fmla="*/ 2749651 w 8678586"/>
              <a:gd name="connsiteY21" fmla="*/ 786344 h 5393285"/>
              <a:gd name="connsiteX22" fmla="*/ 2183594 w 8678586"/>
              <a:gd name="connsiteY22" fmla="*/ 626687 h 5393285"/>
              <a:gd name="connsiteX23" fmla="*/ 1690108 w 8678586"/>
              <a:gd name="connsiteY23" fmla="*/ 525087 h 5393285"/>
              <a:gd name="connsiteX24" fmla="*/ 659594 w 8678586"/>
              <a:gd name="connsiteY24" fmla="*/ 191258 h 5393285"/>
              <a:gd name="connsiteX0" fmla="*/ 601537 w 8695873"/>
              <a:gd name="connsiteY0" fmla="*/ 162229 h 5393285"/>
              <a:gd name="connsiteX1" fmla="*/ 93537 w 8695873"/>
              <a:gd name="connsiteY1" fmla="*/ 2572 h 5393285"/>
              <a:gd name="connsiteX2" fmla="*/ 6451 w 8695873"/>
              <a:gd name="connsiteY2" fmla="*/ 321887 h 5393285"/>
              <a:gd name="connsiteX3" fmla="*/ 6451 w 8695873"/>
              <a:gd name="connsiteY3" fmla="*/ 2440972 h 5393285"/>
              <a:gd name="connsiteX4" fmla="*/ 6451 w 8695873"/>
              <a:gd name="connsiteY4" fmla="*/ 4400401 h 5393285"/>
              <a:gd name="connsiteX5" fmla="*/ 20964 w 8695873"/>
              <a:gd name="connsiteY5" fmla="*/ 5068059 h 5393285"/>
              <a:gd name="connsiteX6" fmla="*/ 224164 w 8695873"/>
              <a:gd name="connsiteY6" fmla="*/ 5343830 h 5393285"/>
              <a:gd name="connsiteX7" fmla="*/ 746678 w 8695873"/>
              <a:gd name="connsiteY7" fmla="*/ 5372858 h 5393285"/>
              <a:gd name="connsiteX8" fmla="*/ 1646566 w 8695873"/>
              <a:gd name="connsiteY8" fmla="*/ 5372857 h 5393285"/>
              <a:gd name="connsiteX9" fmla="*/ 6668508 w 8695873"/>
              <a:gd name="connsiteY9" fmla="*/ 5372858 h 5393285"/>
              <a:gd name="connsiteX10" fmla="*/ 8439251 w 8695873"/>
              <a:gd name="connsiteY10" fmla="*/ 5097087 h 5393285"/>
              <a:gd name="connsiteX11" fmla="*/ 8569879 w 8695873"/>
              <a:gd name="connsiteY11" fmla="*/ 2948972 h 5393285"/>
              <a:gd name="connsiteX12" fmla="*/ 8651295 w 8695873"/>
              <a:gd name="connsiteY12" fmla="*/ 2624896 h 5393285"/>
              <a:gd name="connsiteX13" fmla="*/ 8665355 w 8695873"/>
              <a:gd name="connsiteY13" fmla="*/ 2392328 h 5393285"/>
              <a:gd name="connsiteX14" fmla="*/ 8654698 w 8695873"/>
              <a:gd name="connsiteY14" fmla="*/ 2255122 h 5393285"/>
              <a:gd name="connsiteX15" fmla="*/ 8163480 w 8695873"/>
              <a:gd name="connsiteY15" fmla="*/ 2223258 h 5393285"/>
              <a:gd name="connsiteX16" fmla="*/ 7161994 w 8695873"/>
              <a:gd name="connsiteY16" fmla="*/ 1962001 h 5393285"/>
              <a:gd name="connsiteX17" fmla="*/ 6218565 w 8695873"/>
              <a:gd name="connsiteY17" fmla="*/ 1686229 h 5393285"/>
              <a:gd name="connsiteX18" fmla="*/ 5768623 w 8695873"/>
              <a:gd name="connsiteY18" fmla="*/ 1570115 h 5393285"/>
              <a:gd name="connsiteX19" fmla="*/ 4970337 w 8695873"/>
              <a:gd name="connsiteY19" fmla="*/ 1337887 h 5393285"/>
              <a:gd name="connsiteX20" fmla="*/ 3983365 w 8695873"/>
              <a:gd name="connsiteY20" fmla="*/ 1120172 h 5393285"/>
              <a:gd name="connsiteX21" fmla="*/ 3185080 w 8695873"/>
              <a:gd name="connsiteY21" fmla="*/ 960515 h 5393285"/>
              <a:gd name="connsiteX22" fmla="*/ 2749651 w 8695873"/>
              <a:gd name="connsiteY22" fmla="*/ 786344 h 5393285"/>
              <a:gd name="connsiteX23" fmla="*/ 2183594 w 8695873"/>
              <a:gd name="connsiteY23" fmla="*/ 626687 h 5393285"/>
              <a:gd name="connsiteX24" fmla="*/ 1690108 w 8695873"/>
              <a:gd name="connsiteY24" fmla="*/ 525087 h 5393285"/>
              <a:gd name="connsiteX25" fmla="*/ 659594 w 8695873"/>
              <a:gd name="connsiteY25" fmla="*/ 191258 h 5393285"/>
              <a:gd name="connsiteX0" fmla="*/ 601537 w 8672454"/>
              <a:gd name="connsiteY0" fmla="*/ 162229 h 5393285"/>
              <a:gd name="connsiteX1" fmla="*/ 93537 w 8672454"/>
              <a:gd name="connsiteY1" fmla="*/ 2572 h 5393285"/>
              <a:gd name="connsiteX2" fmla="*/ 6451 w 8672454"/>
              <a:gd name="connsiteY2" fmla="*/ 321887 h 5393285"/>
              <a:gd name="connsiteX3" fmla="*/ 6451 w 8672454"/>
              <a:gd name="connsiteY3" fmla="*/ 2440972 h 5393285"/>
              <a:gd name="connsiteX4" fmla="*/ 6451 w 8672454"/>
              <a:gd name="connsiteY4" fmla="*/ 4400401 h 5393285"/>
              <a:gd name="connsiteX5" fmla="*/ 20964 w 8672454"/>
              <a:gd name="connsiteY5" fmla="*/ 5068059 h 5393285"/>
              <a:gd name="connsiteX6" fmla="*/ 224164 w 8672454"/>
              <a:gd name="connsiteY6" fmla="*/ 5343830 h 5393285"/>
              <a:gd name="connsiteX7" fmla="*/ 746678 w 8672454"/>
              <a:gd name="connsiteY7" fmla="*/ 5372858 h 5393285"/>
              <a:gd name="connsiteX8" fmla="*/ 1646566 w 8672454"/>
              <a:gd name="connsiteY8" fmla="*/ 5372857 h 5393285"/>
              <a:gd name="connsiteX9" fmla="*/ 6668508 w 8672454"/>
              <a:gd name="connsiteY9" fmla="*/ 5372858 h 5393285"/>
              <a:gd name="connsiteX10" fmla="*/ 8439251 w 8672454"/>
              <a:gd name="connsiteY10" fmla="*/ 5097087 h 5393285"/>
              <a:gd name="connsiteX11" fmla="*/ 8569879 w 8672454"/>
              <a:gd name="connsiteY11" fmla="*/ 2948972 h 5393285"/>
              <a:gd name="connsiteX12" fmla="*/ 8651295 w 8672454"/>
              <a:gd name="connsiteY12" fmla="*/ 2624896 h 5393285"/>
              <a:gd name="connsiteX13" fmla="*/ 8665355 w 8672454"/>
              <a:gd name="connsiteY13" fmla="*/ 2392328 h 5393285"/>
              <a:gd name="connsiteX14" fmla="*/ 8614217 w 8672454"/>
              <a:gd name="connsiteY14" fmla="*/ 2243216 h 5393285"/>
              <a:gd name="connsiteX15" fmla="*/ 8163480 w 8672454"/>
              <a:gd name="connsiteY15" fmla="*/ 2223258 h 5393285"/>
              <a:gd name="connsiteX16" fmla="*/ 7161994 w 8672454"/>
              <a:gd name="connsiteY16" fmla="*/ 1962001 h 5393285"/>
              <a:gd name="connsiteX17" fmla="*/ 6218565 w 8672454"/>
              <a:gd name="connsiteY17" fmla="*/ 1686229 h 5393285"/>
              <a:gd name="connsiteX18" fmla="*/ 5768623 w 8672454"/>
              <a:gd name="connsiteY18" fmla="*/ 1570115 h 5393285"/>
              <a:gd name="connsiteX19" fmla="*/ 4970337 w 8672454"/>
              <a:gd name="connsiteY19" fmla="*/ 1337887 h 5393285"/>
              <a:gd name="connsiteX20" fmla="*/ 3983365 w 8672454"/>
              <a:gd name="connsiteY20" fmla="*/ 1120172 h 5393285"/>
              <a:gd name="connsiteX21" fmla="*/ 3185080 w 8672454"/>
              <a:gd name="connsiteY21" fmla="*/ 960515 h 5393285"/>
              <a:gd name="connsiteX22" fmla="*/ 2749651 w 8672454"/>
              <a:gd name="connsiteY22" fmla="*/ 786344 h 5393285"/>
              <a:gd name="connsiteX23" fmla="*/ 2183594 w 8672454"/>
              <a:gd name="connsiteY23" fmla="*/ 626687 h 5393285"/>
              <a:gd name="connsiteX24" fmla="*/ 1690108 w 8672454"/>
              <a:gd name="connsiteY24" fmla="*/ 525087 h 5393285"/>
              <a:gd name="connsiteX25" fmla="*/ 659594 w 8672454"/>
              <a:gd name="connsiteY25" fmla="*/ 191258 h 5393285"/>
              <a:gd name="connsiteX0" fmla="*/ 601537 w 8672454"/>
              <a:gd name="connsiteY0" fmla="*/ 162229 h 5393285"/>
              <a:gd name="connsiteX1" fmla="*/ 93537 w 8672454"/>
              <a:gd name="connsiteY1" fmla="*/ 2572 h 5393285"/>
              <a:gd name="connsiteX2" fmla="*/ 6451 w 8672454"/>
              <a:gd name="connsiteY2" fmla="*/ 321887 h 5393285"/>
              <a:gd name="connsiteX3" fmla="*/ 6451 w 8672454"/>
              <a:gd name="connsiteY3" fmla="*/ 2440972 h 5393285"/>
              <a:gd name="connsiteX4" fmla="*/ 6451 w 8672454"/>
              <a:gd name="connsiteY4" fmla="*/ 4400401 h 5393285"/>
              <a:gd name="connsiteX5" fmla="*/ 20964 w 8672454"/>
              <a:gd name="connsiteY5" fmla="*/ 5068059 h 5393285"/>
              <a:gd name="connsiteX6" fmla="*/ 224164 w 8672454"/>
              <a:gd name="connsiteY6" fmla="*/ 5343830 h 5393285"/>
              <a:gd name="connsiteX7" fmla="*/ 746678 w 8672454"/>
              <a:gd name="connsiteY7" fmla="*/ 5372858 h 5393285"/>
              <a:gd name="connsiteX8" fmla="*/ 1646566 w 8672454"/>
              <a:gd name="connsiteY8" fmla="*/ 5372857 h 5393285"/>
              <a:gd name="connsiteX9" fmla="*/ 6668508 w 8672454"/>
              <a:gd name="connsiteY9" fmla="*/ 5372858 h 5393285"/>
              <a:gd name="connsiteX10" fmla="*/ 8439251 w 8672454"/>
              <a:gd name="connsiteY10" fmla="*/ 5097087 h 5393285"/>
              <a:gd name="connsiteX11" fmla="*/ 8569879 w 8672454"/>
              <a:gd name="connsiteY11" fmla="*/ 2948972 h 5393285"/>
              <a:gd name="connsiteX12" fmla="*/ 8651295 w 8672454"/>
              <a:gd name="connsiteY12" fmla="*/ 2624896 h 5393285"/>
              <a:gd name="connsiteX13" fmla="*/ 8665355 w 8672454"/>
              <a:gd name="connsiteY13" fmla="*/ 2392328 h 5393285"/>
              <a:gd name="connsiteX14" fmla="*/ 8614217 w 8672454"/>
              <a:gd name="connsiteY14" fmla="*/ 2243216 h 5393285"/>
              <a:gd name="connsiteX15" fmla="*/ 8163480 w 8672454"/>
              <a:gd name="connsiteY15" fmla="*/ 2223258 h 5393285"/>
              <a:gd name="connsiteX16" fmla="*/ 7161994 w 8672454"/>
              <a:gd name="connsiteY16" fmla="*/ 1962001 h 5393285"/>
              <a:gd name="connsiteX17" fmla="*/ 6242377 w 8672454"/>
              <a:gd name="connsiteY17" fmla="*/ 1667179 h 5393285"/>
              <a:gd name="connsiteX18" fmla="*/ 5768623 w 8672454"/>
              <a:gd name="connsiteY18" fmla="*/ 1570115 h 5393285"/>
              <a:gd name="connsiteX19" fmla="*/ 4970337 w 8672454"/>
              <a:gd name="connsiteY19" fmla="*/ 1337887 h 5393285"/>
              <a:gd name="connsiteX20" fmla="*/ 3983365 w 8672454"/>
              <a:gd name="connsiteY20" fmla="*/ 1120172 h 5393285"/>
              <a:gd name="connsiteX21" fmla="*/ 3185080 w 8672454"/>
              <a:gd name="connsiteY21" fmla="*/ 960515 h 5393285"/>
              <a:gd name="connsiteX22" fmla="*/ 2749651 w 8672454"/>
              <a:gd name="connsiteY22" fmla="*/ 786344 h 5393285"/>
              <a:gd name="connsiteX23" fmla="*/ 2183594 w 8672454"/>
              <a:gd name="connsiteY23" fmla="*/ 626687 h 5393285"/>
              <a:gd name="connsiteX24" fmla="*/ 1690108 w 8672454"/>
              <a:gd name="connsiteY24" fmla="*/ 525087 h 5393285"/>
              <a:gd name="connsiteX25" fmla="*/ 659594 w 8672454"/>
              <a:gd name="connsiteY25" fmla="*/ 191258 h 5393285"/>
              <a:gd name="connsiteX0" fmla="*/ 601537 w 8672454"/>
              <a:gd name="connsiteY0" fmla="*/ 162229 h 5393285"/>
              <a:gd name="connsiteX1" fmla="*/ 93537 w 8672454"/>
              <a:gd name="connsiteY1" fmla="*/ 2572 h 5393285"/>
              <a:gd name="connsiteX2" fmla="*/ 6451 w 8672454"/>
              <a:gd name="connsiteY2" fmla="*/ 321887 h 5393285"/>
              <a:gd name="connsiteX3" fmla="*/ 6451 w 8672454"/>
              <a:gd name="connsiteY3" fmla="*/ 2440972 h 5393285"/>
              <a:gd name="connsiteX4" fmla="*/ 6451 w 8672454"/>
              <a:gd name="connsiteY4" fmla="*/ 4400401 h 5393285"/>
              <a:gd name="connsiteX5" fmla="*/ 20964 w 8672454"/>
              <a:gd name="connsiteY5" fmla="*/ 5068059 h 5393285"/>
              <a:gd name="connsiteX6" fmla="*/ 224164 w 8672454"/>
              <a:gd name="connsiteY6" fmla="*/ 5343830 h 5393285"/>
              <a:gd name="connsiteX7" fmla="*/ 746678 w 8672454"/>
              <a:gd name="connsiteY7" fmla="*/ 5372858 h 5393285"/>
              <a:gd name="connsiteX8" fmla="*/ 1646566 w 8672454"/>
              <a:gd name="connsiteY8" fmla="*/ 5372857 h 5393285"/>
              <a:gd name="connsiteX9" fmla="*/ 6668508 w 8672454"/>
              <a:gd name="connsiteY9" fmla="*/ 5372858 h 5393285"/>
              <a:gd name="connsiteX10" fmla="*/ 8439251 w 8672454"/>
              <a:gd name="connsiteY10" fmla="*/ 5097087 h 5393285"/>
              <a:gd name="connsiteX11" fmla="*/ 8569879 w 8672454"/>
              <a:gd name="connsiteY11" fmla="*/ 2948972 h 5393285"/>
              <a:gd name="connsiteX12" fmla="*/ 8651295 w 8672454"/>
              <a:gd name="connsiteY12" fmla="*/ 2624896 h 5393285"/>
              <a:gd name="connsiteX13" fmla="*/ 8665355 w 8672454"/>
              <a:gd name="connsiteY13" fmla="*/ 2392328 h 5393285"/>
              <a:gd name="connsiteX14" fmla="*/ 8614217 w 8672454"/>
              <a:gd name="connsiteY14" fmla="*/ 2243216 h 5393285"/>
              <a:gd name="connsiteX15" fmla="*/ 8163480 w 8672454"/>
              <a:gd name="connsiteY15" fmla="*/ 2223258 h 5393285"/>
              <a:gd name="connsiteX16" fmla="*/ 7161994 w 8672454"/>
              <a:gd name="connsiteY16" fmla="*/ 1962001 h 5393285"/>
              <a:gd name="connsiteX17" fmla="*/ 6242377 w 8672454"/>
              <a:gd name="connsiteY17" fmla="*/ 1667179 h 5393285"/>
              <a:gd name="connsiteX18" fmla="*/ 5768623 w 8672454"/>
              <a:gd name="connsiteY18" fmla="*/ 1570115 h 5393285"/>
              <a:gd name="connsiteX19" fmla="*/ 5562586 w 8672454"/>
              <a:gd name="connsiteY19" fmla="*/ 1535078 h 5393285"/>
              <a:gd name="connsiteX20" fmla="*/ 4970337 w 8672454"/>
              <a:gd name="connsiteY20" fmla="*/ 1337887 h 5393285"/>
              <a:gd name="connsiteX21" fmla="*/ 3983365 w 8672454"/>
              <a:gd name="connsiteY21" fmla="*/ 1120172 h 5393285"/>
              <a:gd name="connsiteX22" fmla="*/ 3185080 w 8672454"/>
              <a:gd name="connsiteY22" fmla="*/ 960515 h 5393285"/>
              <a:gd name="connsiteX23" fmla="*/ 2749651 w 8672454"/>
              <a:gd name="connsiteY23" fmla="*/ 786344 h 5393285"/>
              <a:gd name="connsiteX24" fmla="*/ 2183594 w 8672454"/>
              <a:gd name="connsiteY24" fmla="*/ 626687 h 5393285"/>
              <a:gd name="connsiteX25" fmla="*/ 1690108 w 8672454"/>
              <a:gd name="connsiteY25" fmla="*/ 525087 h 5393285"/>
              <a:gd name="connsiteX26" fmla="*/ 659594 w 8672454"/>
              <a:gd name="connsiteY26" fmla="*/ 191258 h 5393285"/>
              <a:gd name="connsiteX0" fmla="*/ 601537 w 8672454"/>
              <a:gd name="connsiteY0" fmla="*/ 162229 h 5393285"/>
              <a:gd name="connsiteX1" fmla="*/ 93537 w 8672454"/>
              <a:gd name="connsiteY1" fmla="*/ 2572 h 5393285"/>
              <a:gd name="connsiteX2" fmla="*/ 6451 w 8672454"/>
              <a:gd name="connsiteY2" fmla="*/ 321887 h 5393285"/>
              <a:gd name="connsiteX3" fmla="*/ 6451 w 8672454"/>
              <a:gd name="connsiteY3" fmla="*/ 2440972 h 5393285"/>
              <a:gd name="connsiteX4" fmla="*/ 6451 w 8672454"/>
              <a:gd name="connsiteY4" fmla="*/ 4400401 h 5393285"/>
              <a:gd name="connsiteX5" fmla="*/ 20964 w 8672454"/>
              <a:gd name="connsiteY5" fmla="*/ 5068059 h 5393285"/>
              <a:gd name="connsiteX6" fmla="*/ 224164 w 8672454"/>
              <a:gd name="connsiteY6" fmla="*/ 5343830 h 5393285"/>
              <a:gd name="connsiteX7" fmla="*/ 746678 w 8672454"/>
              <a:gd name="connsiteY7" fmla="*/ 5372858 h 5393285"/>
              <a:gd name="connsiteX8" fmla="*/ 1646566 w 8672454"/>
              <a:gd name="connsiteY8" fmla="*/ 5372857 h 5393285"/>
              <a:gd name="connsiteX9" fmla="*/ 6668508 w 8672454"/>
              <a:gd name="connsiteY9" fmla="*/ 5372858 h 5393285"/>
              <a:gd name="connsiteX10" fmla="*/ 8439251 w 8672454"/>
              <a:gd name="connsiteY10" fmla="*/ 5097087 h 5393285"/>
              <a:gd name="connsiteX11" fmla="*/ 8569879 w 8672454"/>
              <a:gd name="connsiteY11" fmla="*/ 2948972 h 5393285"/>
              <a:gd name="connsiteX12" fmla="*/ 8651295 w 8672454"/>
              <a:gd name="connsiteY12" fmla="*/ 2624896 h 5393285"/>
              <a:gd name="connsiteX13" fmla="*/ 8665355 w 8672454"/>
              <a:gd name="connsiteY13" fmla="*/ 2392328 h 5393285"/>
              <a:gd name="connsiteX14" fmla="*/ 8614217 w 8672454"/>
              <a:gd name="connsiteY14" fmla="*/ 2243216 h 5393285"/>
              <a:gd name="connsiteX15" fmla="*/ 8163480 w 8672454"/>
              <a:gd name="connsiteY15" fmla="*/ 2223258 h 5393285"/>
              <a:gd name="connsiteX16" fmla="*/ 7161994 w 8672454"/>
              <a:gd name="connsiteY16" fmla="*/ 1962001 h 5393285"/>
              <a:gd name="connsiteX17" fmla="*/ 6242377 w 8672454"/>
              <a:gd name="connsiteY17" fmla="*/ 1667179 h 5393285"/>
              <a:gd name="connsiteX18" fmla="*/ 5768623 w 8672454"/>
              <a:gd name="connsiteY18" fmla="*/ 1570115 h 5393285"/>
              <a:gd name="connsiteX19" fmla="*/ 5591161 w 8672454"/>
              <a:gd name="connsiteY19" fmla="*/ 1504121 h 5393285"/>
              <a:gd name="connsiteX20" fmla="*/ 4970337 w 8672454"/>
              <a:gd name="connsiteY20" fmla="*/ 1337887 h 5393285"/>
              <a:gd name="connsiteX21" fmla="*/ 3983365 w 8672454"/>
              <a:gd name="connsiteY21" fmla="*/ 1120172 h 5393285"/>
              <a:gd name="connsiteX22" fmla="*/ 3185080 w 8672454"/>
              <a:gd name="connsiteY22" fmla="*/ 960515 h 5393285"/>
              <a:gd name="connsiteX23" fmla="*/ 2749651 w 8672454"/>
              <a:gd name="connsiteY23" fmla="*/ 786344 h 5393285"/>
              <a:gd name="connsiteX24" fmla="*/ 2183594 w 8672454"/>
              <a:gd name="connsiteY24" fmla="*/ 626687 h 5393285"/>
              <a:gd name="connsiteX25" fmla="*/ 1690108 w 8672454"/>
              <a:gd name="connsiteY25" fmla="*/ 525087 h 5393285"/>
              <a:gd name="connsiteX26" fmla="*/ 659594 w 8672454"/>
              <a:gd name="connsiteY26" fmla="*/ 191258 h 5393285"/>
              <a:gd name="connsiteX0" fmla="*/ 601537 w 8672454"/>
              <a:gd name="connsiteY0" fmla="*/ 162229 h 5393285"/>
              <a:gd name="connsiteX1" fmla="*/ 93537 w 8672454"/>
              <a:gd name="connsiteY1" fmla="*/ 2572 h 5393285"/>
              <a:gd name="connsiteX2" fmla="*/ 6451 w 8672454"/>
              <a:gd name="connsiteY2" fmla="*/ 321887 h 5393285"/>
              <a:gd name="connsiteX3" fmla="*/ 6451 w 8672454"/>
              <a:gd name="connsiteY3" fmla="*/ 2440972 h 5393285"/>
              <a:gd name="connsiteX4" fmla="*/ 6451 w 8672454"/>
              <a:gd name="connsiteY4" fmla="*/ 4400401 h 5393285"/>
              <a:gd name="connsiteX5" fmla="*/ 20964 w 8672454"/>
              <a:gd name="connsiteY5" fmla="*/ 5068059 h 5393285"/>
              <a:gd name="connsiteX6" fmla="*/ 224164 w 8672454"/>
              <a:gd name="connsiteY6" fmla="*/ 5343830 h 5393285"/>
              <a:gd name="connsiteX7" fmla="*/ 746678 w 8672454"/>
              <a:gd name="connsiteY7" fmla="*/ 5372858 h 5393285"/>
              <a:gd name="connsiteX8" fmla="*/ 1646566 w 8672454"/>
              <a:gd name="connsiteY8" fmla="*/ 5372857 h 5393285"/>
              <a:gd name="connsiteX9" fmla="*/ 6668508 w 8672454"/>
              <a:gd name="connsiteY9" fmla="*/ 5372858 h 5393285"/>
              <a:gd name="connsiteX10" fmla="*/ 8439251 w 8672454"/>
              <a:gd name="connsiteY10" fmla="*/ 5097087 h 5393285"/>
              <a:gd name="connsiteX11" fmla="*/ 8569879 w 8672454"/>
              <a:gd name="connsiteY11" fmla="*/ 2948972 h 5393285"/>
              <a:gd name="connsiteX12" fmla="*/ 8651295 w 8672454"/>
              <a:gd name="connsiteY12" fmla="*/ 2624896 h 5393285"/>
              <a:gd name="connsiteX13" fmla="*/ 8665355 w 8672454"/>
              <a:gd name="connsiteY13" fmla="*/ 2392328 h 5393285"/>
              <a:gd name="connsiteX14" fmla="*/ 8614217 w 8672454"/>
              <a:gd name="connsiteY14" fmla="*/ 2243216 h 5393285"/>
              <a:gd name="connsiteX15" fmla="*/ 8163480 w 8672454"/>
              <a:gd name="connsiteY15" fmla="*/ 2223258 h 5393285"/>
              <a:gd name="connsiteX16" fmla="*/ 7161994 w 8672454"/>
              <a:gd name="connsiteY16" fmla="*/ 1962001 h 5393285"/>
              <a:gd name="connsiteX17" fmla="*/ 6242377 w 8672454"/>
              <a:gd name="connsiteY17" fmla="*/ 1667179 h 5393285"/>
              <a:gd name="connsiteX18" fmla="*/ 5821011 w 8672454"/>
              <a:gd name="connsiteY18" fmla="*/ 1565353 h 5393285"/>
              <a:gd name="connsiteX19" fmla="*/ 5591161 w 8672454"/>
              <a:gd name="connsiteY19" fmla="*/ 1504121 h 5393285"/>
              <a:gd name="connsiteX20" fmla="*/ 4970337 w 8672454"/>
              <a:gd name="connsiteY20" fmla="*/ 1337887 h 5393285"/>
              <a:gd name="connsiteX21" fmla="*/ 3983365 w 8672454"/>
              <a:gd name="connsiteY21" fmla="*/ 1120172 h 5393285"/>
              <a:gd name="connsiteX22" fmla="*/ 3185080 w 8672454"/>
              <a:gd name="connsiteY22" fmla="*/ 960515 h 5393285"/>
              <a:gd name="connsiteX23" fmla="*/ 2749651 w 8672454"/>
              <a:gd name="connsiteY23" fmla="*/ 786344 h 5393285"/>
              <a:gd name="connsiteX24" fmla="*/ 2183594 w 8672454"/>
              <a:gd name="connsiteY24" fmla="*/ 626687 h 5393285"/>
              <a:gd name="connsiteX25" fmla="*/ 1690108 w 8672454"/>
              <a:gd name="connsiteY25" fmla="*/ 525087 h 5393285"/>
              <a:gd name="connsiteX26" fmla="*/ 659594 w 8672454"/>
              <a:gd name="connsiteY26" fmla="*/ 191258 h 5393285"/>
              <a:gd name="connsiteX0" fmla="*/ 601537 w 8672454"/>
              <a:gd name="connsiteY0" fmla="*/ 162229 h 5393285"/>
              <a:gd name="connsiteX1" fmla="*/ 93537 w 8672454"/>
              <a:gd name="connsiteY1" fmla="*/ 2572 h 5393285"/>
              <a:gd name="connsiteX2" fmla="*/ 6451 w 8672454"/>
              <a:gd name="connsiteY2" fmla="*/ 321887 h 5393285"/>
              <a:gd name="connsiteX3" fmla="*/ 6451 w 8672454"/>
              <a:gd name="connsiteY3" fmla="*/ 2440972 h 5393285"/>
              <a:gd name="connsiteX4" fmla="*/ 6451 w 8672454"/>
              <a:gd name="connsiteY4" fmla="*/ 4400401 h 5393285"/>
              <a:gd name="connsiteX5" fmla="*/ 20964 w 8672454"/>
              <a:gd name="connsiteY5" fmla="*/ 5068059 h 5393285"/>
              <a:gd name="connsiteX6" fmla="*/ 224164 w 8672454"/>
              <a:gd name="connsiteY6" fmla="*/ 5343830 h 5393285"/>
              <a:gd name="connsiteX7" fmla="*/ 746678 w 8672454"/>
              <a:gd name="connsiteY7" fmla="*/ 5372858 h 5393285"/>
              <a:gd name="connsiteX8" fmla="*/ 1646566 w 8672454"/>
              <a:gd name="connsiteY8" fmla="*/ 5372857 h 5393285"/>
              <a:gd name="connsiteX9" fmla="*/ 6668508 w 8672454"/>
              <a:gd name="connsiteY9" fmla="*/ 5372858 h 5393285"/>
              <a:gd name="connsiteX10" fmla="*/ 8439251 w 8672454"/>
              <a:gd name="connsiteY10" fmla="*/ 5097087 h 5393285"/>
              <a:gd name="connsiteX11" fmla="*/ 8569879 w 8672454"/>
              <a:gd name="connsiteY11" fmla="*/ 2948972 h 5393285"/>
              <a:gd name="connsiteX12" fmla="*/ 8651295 w 8672454"/>
              <a:gd name="connsiteY12" fmla="*/ 2624896 h 5393285"/>
              <a:gd name="connsiteX13" fmla="*/ 8665355 w 8672454"/>
              <a:gd name="connsiteY13" fmla="*/ 2392328 h 5393285"/>
              <a:gd name="connsiteX14" fmla="*/ 8614217 w 8672454"/>
              <a:gd name="connsiteY14" fmla="*/ 2243216 h 5393285"/>
              <a:gd name="connsiteX15" fmla="*/ 8163480 w 8672454"/>
              <a:gd name="connsiteY15" fmla="*/ 2223258 h 5393285"/>
              <a:gd name="connsiteX16" fmla="*/ 7161994 w 8672454"/>
              <a:gd name="connsiteY16" fmla="*/ 1962001 h 5393285"/>
              <a:gd name="connsiteX17" fmla="*/ 6242377 w 8672454"/>
              <a:gd name="connsiteY17" fmla="*/ 1667179 h 5393285"/>
              <a:gd name="connsiteX18" fmla="*/ 5821011 w 8672454"/>
              <a:gd name="connsiteY18" fmla="*/ 1565353 h 5393285"/>
              <a:gd name="connsiteX19" fmla="*/ 5591161 w 8672454"/>
              <a:gd name="connsiteY19" fmla="*/ 1504121 h 5393285"/>
              <a:gd name="connsiteX20" fmla="*/ 4970337 w 8672454"/>
              <a:gd name="connsiteY20" fmla="*/ 1337887 h 5393285"/>
              <a:gd name="connsiteX21" fmla="*/ 3983365 w 8672454"/>
              <a:gd name="connsiteY21" fmla="*/ 1120172 h 5393285"/>
              <a:gd name="connsiteX22" fmla="*/ 3227942 w 8672454"/>
              <a:gd name="connsiteY22" fmla="*/ 931940 h 5393285"/>
              <a:gd name="connsiteX23" fmla="*/ 2749651 w 8672454"/>
              <a:gd name="connsiteY23" fmla="*/ 786344 h 5393285"/>
              <a:gd name="connsiteX24" fmla="*/ 2183594 w 8672454"/>
              <a:gd name="connsiteY24" fmla="*/ 626687 h 5393285"/>
              <a:gd name="connsiteX25" fmla="*/ 1690108 w 8672454"/>
              <a:gd name="connsiteY25" fmla="*/ 525087 h 5393285"/>
              <a:gd name="connsiteX26" fmla="*/ 659594 w 8672454"/>
              <a:gd name="connsiteY26" fmla="*/ 191258 h 5393285"/>
              <a:gd name="connsiteX0" fmla="*/ 599438 w 8670355"/>
              <a:gd name="connsiteY0" fmla="*/ 240101 h 5471157"/>
              <a:gd name="connsiteX1" fmla="*/ 62863 w 8670355"/>
              <a:gd name="connsiteY1" fmla="*/ 1863 h 5471157"/>
              <a:gd name="connsiteX2" fmla="*/ 4352 w 8670355"/>
              <a:gd name="connsiteY2" fmla="*/ 399759 h 5471157"/>
              <a:gd name="connsiteX3" fmla="*/ 4352 w 8670355"/>
              <a:gd name="connsiteY3" fmla="*/ 2518844 h 5471157"/>
              <a:gd name="connsiteX4" fmla="*/ 4352 w 8670355"/>
              <a:gd name="connsiteY4" fmla="*/ 4478273 h 5471157"/>
              <a:gd name="connsiteX5" fmla="*/ 18865 w 8670355"/>
              <a:gd name="connsiteY5" fmla="*/ 5145931 h 5471157"/>
              <a:gd name="connsiteX6" fmla="*/ 222065 w 8670355"/>
              <a:gd name="connsiteY6" fmla="*/ 5421702 h 5471157"/>
              <a:gd name="connsiteX7" fmla="*/ 744579 w 8670355"/>
              <a:gd name="connsiteY7" fmla="*/ 5450730 h 5471157"/>
              <a:gd name="connsiteX8" fmla="*/ 1644467 w 8670355"/>
              <a:gd name="connsiteY8" fmla="*/ 5450729 h 5471157"/>
              <a:gd name="connsiteX9" fmla="*/ 6666409 w 8670355"/>
              <a:gd name="connsiteY9" fmla="*/ 5450730 h 5471157"/>
              <a:gd name="connsiteX10" fmla="*/ 8437152 w 8670355"/>
              <a:gd name="connsiteY10" fmla="*/ 5174959 h 5471157"/>
              <a:gd name="connsiteX11" fmla="*/ 8567780 w 8670355"/>
              <a:gd name="connsiteY11" fmla="*/ 3026844 h 5471157"/>
              <a:gd name="connsiteX12" fmla="*/ 8649196 w 8670355"/>
              <a:gd name="connsiteY12" fmla="*/ 2702768 h 5471157"/>
              <a:gd name="connsiteX13" fmla="*/ 8663256 w 8670355"/>
              <a:gd name="connsiteY13" fmla="*/ 2470200 h 5471157"/>
              <a:gd name="connsiteX14" fmla="*/ 8612118 w 8670355"/>
              <a:gd name="connsiteY14" fmla="*/ 2321088 h 5471157"/>
              <a:gd name="connsiteX15" fmla="*/ 8161381 w 8670355"/>
              <a:gd name="connsiteY15" fmla="*/ 2301130 h 5471157"/>
              <a:gd name="connsiteX16" fmla="*/ 7159895 w 8670355"/>
              <a:gd name="connsiteY16" fmla="*/ 2039873 h 5471157"/>
              <a:gd name="connsiteX17" fmla="*/ 6240278 w 8670355"/>
              <a:gd name="connsiteY17" fmla="*/ 1745051 h 5471157"/>
              <a:gd name="connsiteX18" fmla="*/ 5818912 w 8670355"/>
              <a:gd name="connsiteY18" fmla="*/ 1643225 h 5471157"/>
              <a:gd name="connsiteX19" fmla="*/ 5589062 w 8670355"/>
              <a:gd name="connsiteY19" fmla="*/ 1581993 h 5471157"/>
              <a:gd name="connsiteX20" fmla="*/ 4968238 w 8670355"/>
              <a:gd name="connsiteY20" fmla="*/ 1415759 h 5471157"/>
              <a:gd name="connsiteX21" fmla="*/ 3981266 w 8670355"/>
              <a:gd name="connsiteY21" fmla="*/ 1198044 h 5471157"/>
              <a:gd name="connsiteX22" fmla="*/ 3225843 w 8670355"/>
              <a:gd name="connsiteY22" fmla="*/ 1009812 h 5471157"/>
              <a:gd name="connsiteX23" fmla="*/ 2747552 w 8670355"/>
              <a:gd name="connsiteY23" fmla="*/ 864216 h 5471157"/>
              <a:gd name="connsiteX24" fmla="*/ 2181495 w 8670355"/>
              <a:gd name="connsiteY24" fmla="*/ 704559 h 5471157"/>
              <a:gd name="connsiteX25" fmla="*/ 1688009 w 8670355"/>
              <a:gd name="connsiteY25" fmla="*/ 602959 h 5471157"/>
              <a:gd name="connsiteX26" fmla="*/ 657495 w 8670355"/>
              <a:gd name="connsiteY26" fmla="*/ 269130 h 5471157"/>
              <a:gd name="connsiteX0" fmla="*/ 652678 w 8723595"/>
              <a:gd name="connsiteY0" fmla="*/ 310340 h 5541396"/>
              <a:gd name="connsiteX1" fmla="*/ 116103 w 8723595"/>
              <a:gd name="connsiteY1" fmla="*/ 72102 h 5541396"/>
              <a:gd name="connsiteX2" fmla="*/ 1121 w 8723595"/>
              <a:gd name="connsiteY2" fmla="*/ 25839 h 5541396"/>
              <a:gd name="connsiteX3" fmla="*/ 57592 w 8723595"/>
              <a:gd name="connsiteY3" fmla="*/ 469998 h 5541396"/>
              <a:gd name="connsiteX4" fmla="*/ 57592 w 8723595"/>
              <a:gd name="connsiteY4" fmla="*/ 2589083 h 5541396"/>
              <a:gd name="connsiteX5" fmla="*/ 57592 w 8723595"/>
              <a:gd name="connsiteY5" fmla="*/ 4548512 h 5541396"/>
              <a:gd name="connsiteX6" fmla="*/ 72105 w 8723595"/>
              <a:gd name="connsiteY6" fmla="*/ 5216170 h 5541396"/>
              <a:gd name="connsiteX7" fmla="*/ 275305 w 8723595"/>
              <a:gd name="connsiteY7" fmla="*/ 5491941 h 5541396"/>
              <a:gd name="connsiteX8" fmla="*/ 797819 w 8723595"/>
              <a:gd name="connsiteY8" fmla="*/ 5520969 h 5541396"/>
              <a:gd name="connsiteX9" fmla="*/ 1697707 w 8723595"/>
              <a:gd name="connsiteY9" fmla="*/ 5520968 h 5541396"/>
              <a:gd name="connsiteX10" fmla="*/ 6719649 w 8723595"/>
              <a:gd name="connsiteY10" fmla="*/ 5520969 h 5541396"/>
              <a:gd name="connsiteX11" fmla="*/ 8490392 w 8723595"/>
              <a:gd name="connsiteY11" fmla="*/ 5245198 h 5541396"/>
              <a:gd name="connsiteX12" fmla="*/ 8621020 w 8723595"/>
              <a:gd name="connsiteY12" fmla="*/ 3097083 h 5541396"/>
              <a:gd name="connsiteX13" fmla="*/ 8702436 w 8723595"/>
              <a:gd name="connsiteY13" fmla="*/ 2773007 h 5541396"/>
              <a:gd name="connsiteX14" fmla="*/ 8716496 w 8723595"/>
              <a:gd name="connsiteY14" fmla="*/ 2540439 h 5541396"/>
              <a:gd name="connsiteX15" fmla="*/ 8665358 w 8723595"/>
              <a:gd name="connsiteY15" fmla="*/ 2391327 h 5541396"/>
              <a:gd name="connsiteX16" fmla="*/ 8214621 w 8723595"/>
              <a:gd name="connsiteY16" fmla="*/ 2371369 h 5541396"/>
              <a:gd name="connsiteX17" fmla="*/ 7213135 w 8723595"/>
              <a:gd name="connsiteY17" fmla="*/ 2110112 h 5541396"/>
              <a:gd name="connsiteX18" fmla="*/ 6293518 w 8723595"/>
              <a:gd name="connsiteY18" fmla="*/ 1815290 h 5541396"/>
              <a:gd name="connsiteX19" fmla="*/ 5872152 w 8723595"/>
              <a:gd name="connsiteY19" fmla="*/ 1713464 h 5541396"/>
              <a:gd name="connsiteX20" fmla="*/ 5642302 w 8723595"/>
              <a:gd name="connsiteY20" fmla="*/ 1652232 h 5541396"/>
              <a:gd name="connsiteX21" fmla="*/ 5021478 w 8723595"/>
              <a:gd name="connsiteY21" fmla="*/ 1485998 h 5541396"/>
              <a:gd name="connsiteX22" fmla="*/ 4034506 w 8723595"/>
              <a:gd name="connsiteY22" fmla="*/ 1268283 h 5541396"/>
              <a:gd name="connsiteX23" fmla="*/ 3279083 w 8723595"/>
              <a:gd name="connsiteY23" fmla="*/ 1080051 h 5541396"/>
              <a:gd name="connsiteX24" fmla="*/ 2800792 w 8723595"/>
              <a:gd name="connsiteY24" fmla="*/ 934455 h 5541396"/>
              <a:gd name="connsiteX25" fmla="*/ 2234735 w 8723595"/>
              <a:gd name="connsiteY25" fmla="*/ 774798 h 5541396"/>
              <a:gd name="connsiteX26" fmla="*/ 1741249 w 8723595"/>
              <a:gd name="connsiteY26" fmla="*/ 673198 h 5541396"/>
              <a:gd name="connsiteX27" fmla="*/ 710735 w 8723595"/>
              <a:gd name="connsiteY27" fmla="*/ 339369 h 5541396"/>
              <a:gd name="connsiteX0" fmla="*/ 667518 w 8738435"/>
              <a:gd name="connsiteY0" fmla="*/ 310340 h 5541396"/>
              <a:gd name="connsiteX1" fmla="*/ 130943 w 8738435"/>
              <a:gd name="connsiteY1" fmla="*/ 72102 h 5541396"/>
              <a:gd name="connsiteX2" fmla="*/ 15961 w 8738435"/>
              <a:gd name="connsiteY2" fmla="*/ 25839 h 5541396"/>
              <a:gd name="connsiteX3" fmla="*/ 3376 w 8738435"/>
              <a:gd name="connsiteY3" fmla="*/ 496192 h 5541396"/>
              <a:gd name="connsiteX4" fmla="*/ 72432 w 8738435"/>
              <a:gd name="connsiteY4" fmla="*/ 2589083 h 5541396"/>
              <a:gd name="connsiteX5" fmla="*/ 72432 w 8738435"/>
              <a:gd name="connsiteY5" fmla="*/ 4548512 h 5541396"/>
              <a:gd name="connsiteX6" fmla="*/ 86945 w 8738435"/>
              <a:gd name="connsiteY6" fmla="*/ 5216170 h 5541396"/>
              <a:gd name="connsiteX7" fmla="*/ 290145 w 8738435"/>
              <a:gd name="connsiteY7" fmla="*/ 5491941 h 5541396"/>
              <a:gd name="connsiteX8" fmla="*/ 812659 w 8738435"/>
              <a:gd name="connsiteY8" fmla="*/ 5520969 h 5541396"/>
              <a:gd name="connsiteX9" fmla="*/ 1712547 w 8738435"/>
              <a:gd name="connsiteY9" fmla="*/ 5520968 h 5541396"/>
              <a:gd name="connsiteX10" fmla="*/ 6734489 w 8738435"/>
              <a:gd name="connsiteY10" fmla="*/ 5520969 h 5541396"/>
              <a:gd name="connsiteX11" fmla="*/ 8505232 w 8738435"/>
              <a:gd name="connsiteY11" fmla="*/ 5245198 h 5541396"/>
              <a:gd name="connsiteX12" fmla="*/ 8635860 w 8738435"/>
              <a:gd name="connsiteY12" fmla="*/ 3097083 h 5541396"/>
              <a:gd name="connsiteX13" fmla="*/ 8717276 w 8738435"/>
              <a:gd name="connsiteY13" fmla="*/ 2773007 h 5541396"/>
              <a:gd name="connsiteX14" fmla="*/ 8731336 w 8738435"/>
              <a:gd name="connsiteY14" fmla="*/ 2540439 h 5541396"/>
              <a:gd name="connsiteX15" fmla="*/ 8680198 w 8738435"/>
              <a:gd name="connsiteY15" fmla="*/ 2391327 h 5541396"/>
              <a:gd name="connsiteX16" fmla="*/ 8229461 w 8738435"/>
              <a:gd name="connsiteY16" fmla="*/ 2371369 h 5541396"/>
              <a:gd name="connsiteX17" fmla="*/ 7227975 w 8738435"/>
              <a:gd name="connsiteY17" fmla="*/ 2110112 h 5541396"/>
              <a:gd name="connsiteX18" fmla="*/ 6308358 w 8738435"/>
              <a:gd name="connsiteY18" fmla="*/ 1815290 h 5541396"/>
              <a:gd name="connsiteX19" fmla="*/ 5886992 w 8738435"/>
              <a:gd name="connsiteY19" fmla="*/ 1713464 h 5541396"/>
              <a:gd name="connsiteX20" fmla="*/ 5657142 w 8738435"/>
              <a:gd name="connsiteY20" fmla="*/ 1652232 h 5541396"/>
              <a:gd name="connsiteX21" fmla="*/ 5036318 w 8738435"/>
              <a:gd name="connsiteY21" fmla="*/ 1485998 h 5541396"/>
              <a:gd name="connsiteX22" fmla="*/ 4049346 w 8738435"/>
              <a:gd name="connsiteY22" fmla="*/ 1268283 h 5541396"/>
              <a:gd name="connsiteX23" fmla="*/ 3293923 w 8738435"/>
              <a:gd name="connsiteY23" fmla="*/ 1080051 h 5541396"/>
              <a:gd name="connsiteX24" fmla="*/ 2815632 w 8738435"/>
              <a:gd name="connsiteY24" fmla="*/ 934455 h 5541396"/>
              <a:gd name="connsiteX25" fmla="*/ 2249575 w 8738435"/>
              <a:gd name="connsiteY25" fmla="*/ 774798 h 5541396"/>
              <a:gd name="connsiteX26" fmla="*/ 1756089 w 8738435"/>
              <a:gd name="connsiteY26" fmla="*/ 673198 h 5541396"/>
              <a:gd name="connsiteX27" fmla="*/ 725575 w 8738435"/>
              <a:gd name="connsiteY27" fmla="*/ 339369 h 5541396"/>
              <a:gd name="connsiteX0" fmla="*/ 674922 w 8745839"/>
              <a:gd name="connsiteY0" fmla="*/ 310340 h 5541396"/>
              <a:gd name="connsiteX1" fmla="*/ 138347 w 8745839"/>
              <a:gd name="connsiteY1" fmla="*/ 72102 h 5541396"/>
              <a:gd name="connsiteX2" fmla="*/ 23365 w 8745839"/>
              <a:gd name="connsiteY2" fmla="*/ 25839 h 5541396"/>
              <a:gd name="connsiteX3" fmla="*/ 10780 w 8745839"/>
              <a:gd name="connsiteY3" fmla="*/ 496192 h 5541396"/>
              <a:gd name="connsiteX4" fmla="*/ 4315 w 8745839"/>
              <a:gd name="connsiteY4" fmla="*/ 1428395 h 5541396"/>
              <a:gd name="connsiteX5" fmla="*/ 79836 w 8745839"/>
              <a:gd name="connsiteY5" fmla="*/ 2589083 h 5541396"/>
              <a:gd name="connsiteX6" fmla="*/ 79836 w 8745839"/>
              <a:gd name="connsiteY6" fmla="*/ 4548512 h 5541396"/>
              <a:gd name="connsiteX7" fmla="*/ 94349 w 8745839"/>
              <a:gd name="connsiteY7" fmla="*/ 5216170 h 5541396"/>
              <a:gd name="connsiteX8" fmla="*/ 297549 w 8745839"/>
              <a:gd name="connsiteY8" fmla="*/ 5491941 h 5541396"/>
              <a:gd name="connsiteX9" fmla="*/ 820063 w 8745839"/>
              <a:gd name="connsiteY9" fmla="*/ 5520969 h 5541396"/>
              <a:gd name="connsiteX10" fmla="*/ 1719951 w 8745839"/>
              <a:gd name="connsiteY10" fmla="*/ 5520968 h 5541396"/>
              <a:gd name="connsiteX11" fmla="*/ 6741893 w 8745839"/>
              <a:gd name="connsiteY11" fmla="*/ 5520969 h 5541396"/>
              <a:gd name="connsiteX12" fmla="*/ 8512636 w 8745839"/>
              <a:gd name="connsiteY12" fmla="*/ 5245198 h 5541396"/>
              <a:gd name="connsiteX13" fmla="*/ 8643264 w 8745839"/>
              <a:gd name="connsiteY13" fmla="*/ 3097083 h 5541396"/>
              <a:gd name="connsiteX14" fmla="*/ 8724680 w 8745839"/>
              <a:gd name="connsiteY14" fmla="*/ 2773007 h 5541396"/>
              <a:gd name="connsiteX15" fmla="*/ 8738740 w 8745839"/>
              <a:gd name="connsiteY15" fmla="*/ 2540439 h 5541396"/>
              <a:gd name="connsiteX16" fmla="*/ 8687602 w 8745839"/>
              <a:gd name="connsiteY16" fmla="*/ 2391327 h 5541396"/>
              <a:gd name="connsiteX17" fmla="*/ 8236865 w 8745839"/>
              <a:gd name="connsiteY17" fmla="*/ 2371369 h 5541396"/>
              <a:gd name="connsiteX18" fmla="*/ 7235379 w 8745839"/>
              <a:gd name="connsiteY18" fmla="*/ 2110112 h 5541396"/>
              <a:gd name="connsiteX19" fmla="*/ 6315762 w 8745839"/>
              <a:gd name="connsiteY19" fmla="*/ 1815290 h 5541396"/>
              <a:gd name="connsiteX20" fmla="*/ 5894396 w 8745839"/>
              <a:gd name="connsiteY20" fmla="*/ 1713464 h 5541396"/>
              <a:gd name="connsiteX21" fmla="*/ 5664546 w 8745839"/>
              <a:gd name="connsiteY21" fmla="*/ 1652232 h 5541396"/>
              <a:gd name="connsiteX22" fmla="*/ 5043722 w 8745839"/>
              <a:gd name="connsiteY22" fmla="*/ 1485998 h 5541396"/>
              <a:gd name="connsiteX23" fmla="*/ 4056750 w 8745839"/>
              <a:gd name="connsiteY23" fmla="*/ 1268283 h 5541396"/>
              <a:gd name="connsiteX24" fmla="*/ 3301327 w 8745839"/>
              <a:gd name="connsiteY24" fmla="*/ 1080051 h 5541396"/>
              <a:gd name="connsiteX25" fmla="*/ 2823036 w 8745839"/>
              <a:gd name="connsiteY25" fmla="*/ 934455 h 5541396"/>
              <a:gd name="connsiteX26" fmla="*/ 2256979 w 8745839"/>
              <a:gd name="connsiteY26" fmla="*/ 774798 h 5541396"/>
              <a:gd name="connsiteX27" fmla="*/ 1763493 w 8745839"/>
              <a:gd name="connsiteY27" fmla="*/ 673198 h 5541396"/>
              <a:gd name="connsiteX28" fmla="*/ 732979 w 8745839"/>
              <a:gd name="connsiteY28" fmla="*/ 339369 h 5541396"/>
              <a:gd name="connsiteX0" fmla="*/ 672019 w 8742936"/>
              <a:gd name="connsiteY0" fmla="*/ 310340 h 5541396"/>
              <a:gd name="connsiteX1" fmla="*/ 135444 w 8742936"/>
              <a:gd name="connsiteY1" fmla="*/ 72102 h 5541396"/>
              <a:gd name="connsiteX2" fmla="*/ 20462 w 8742936"/>
              <a:gd name="connsiteY2" fmla="*/ 25839 h 5541396"/>
              <a:gd name="connsiteX3" fmla="*/ 7877 w 8742936"/>
              <a:gd name="connsiteY3" fmla="*/ 496192 h 5541396"/>
              <a:gd name="connsiteX4" fmla="*/ 1412 w 8742936"/>
              <a:gd name="connsiteY4" fmla="*/ 1428395 h 5541396"/>
              <a:gd name="connsiteX5" fmla="*/ 6174 w 8742936"/>
              <a:gd name="connsiteY5" fmla="*/ 1873689 h 5541396"/>
              <a:gd name="connsiteX6" fmla="*/ 76933 w 8742936"/>
              <a:gd name="connsiteY6" fmla="*/ 2589083 h 5541396"/>
              <a:gd name="connsiteX7" fmla="*/ 76933 w 8742936"/>
              <a:gd name="connsiteY7" fmla="*/ 4548512 h 5541396"/>
              <a:gd name="connsiteX8" fmla="*/ 91446 w 8742936"/>
              <a:gd name="connsiteY8" fmla="*/ 5216170 h 5541396"/>
              <a:gd name="connsiteX9" fmla="*/ 294646 w 8742936"/>
              <a:gd name="connsiteY9" fmla="*/ 5491941 h 5541396"/>
              <a:gd name="connsiteX10" fmla="*/ 817160 w 8742936"/>
              <a:gd name="connsiteY10" fmla="*/ 5520969 h 5541396"/>
              <a:gd name="connsiteX11" fmla="*/ 1717048 w 8742936"/>
              <a:gd name="connsiteY11" fmla="*/ 5520968 h 5541396"/>
              <a:gd name="connsiteX12" fmla="*/ 6738990 w 8742936"/>
              <a:gd name="connsiteY12" fmla="*/ 5520969 h 5541396"/>
              <a:gd name="connsiteX13" fmla="*/ 8509733 w 8742936"/>
              <a:gd name="connsiteY13" fmla="*/ 5245198 h 5541396"/>
              <a:gd name="connsiteX14" fmla="*/ 8640361 w 8742936"/>
              <a:gd name="connsiteY14" fmla="*/ 3097083 h 5541396"/>
              <a:gd name="connsiteX15" fmla="*/ 8721777 w 8742936"/>
              <a:gd name="connsiteY15" fmla="*/ 2773007 h 5541396"/>
              <a:gd name="connsiteX16" fmla="*/ 8735837 w 8742936"/>
              <a:gd name="connsiteY16" fmla="*/ 2540439 h 5541396"/>
              <a:gd name="connsiteX17" fmla="*/ 8684699 w 8742936"/>
              <a:gd name="connsiteY17" fmla="*/ 2391327 h 5541396"/>
              <a:gd name="connsiteX18" fmla="*/ 8233962 w 8742936"/>
              <a:gd name="connsiteY18" fmla="*/ 2371369 h 5541396"/>
              <a:gd name="connsiteX19" fmla="*/ 7232476 w 8742936"/>
              <a:gd name="connsiteY19" fmla="*/ 2110112 h 5541396"/>
              <a:gd name="connsiteX20" fmla="*/ 6312859 w 8742936"/>
              <a:gd name="connsiteY20" fmla="*/ 1815290 h 5541396"/>
              <a:gd name="connsiteX21" fmla="*/ 5891493 w 8742936"/>
              <a:gd name="connsiteY21" fmla="*/ 1713464 h 5541396"/>
              <a:gd name="connsiteX22" fmla="*/ 5661643 w 8742936"/>
              <a:gd name="connsiteY22" fmla="*/ 1652232 h 5541396"/>
              <a:gd name="connsiteX23" fmla="*/ 5040819 w 8742936"/>
              <a:gd name="connsiteY23" fmla="*/ 1485998 h 5541396"/>
              <a:gd name="connsiteX24" fmla="*/ 4053847 w 8742936"/>
              <a:gd name="connsiteY24" fmla="*/ 1268283 h 5541396"/>
              <a:gd name="connsiteX25" fmla="*/ 3298424 w 8742936"/>
              <a:gd name="connsiteY25" fmla="*/ 1080051 h 5541396"/>
              <a:gd name="connsiteX26" fmla="*/ 2820133 w 8742936"/>
              <a:gd name="connsiteY26" fmla="*/ 934455 h 5541396"/>
              <a:gd name="connsiteX27" fmla="*/ 2254076 w 8742936"/>
              <a:gd name="connsiteY27" fmla="*/ 774798 h 5541396"/>
              <a:gd name="connsiteX28" fmla="*/ 1760590 w 8742936"/>
              <a:gd name="connsiteY28" fmla="*/ 673198 h 5541396"/>
              <a:gd name="connsiteX29" fmla="*/ 730076 w 8742936"/>
              <a:gd name="connsiteY29" fmla="*/ 339369 h 5541396"/>
              <a:gd name="connsiteX0" fmla="*/ 673841 w 8744758"/>
              <a:gd name="connsiteY0" fmla="*/ 310340 h 5541396"/>
              <a:gd name="connsiteX1" fmla="*/ 137266 w 8744758"/>
              <a:gd name="connsiteY1" fmla="*/ 72102 h 5541396"/>
              <a:gd name="connsiteX2" fmla="*/ 22284 w 8744758"/>
              <a:gd name="connsiteY2" fmla="*/ 25839 h 5541396"/>
              <a:gd name="connsiteX3" fmla="*/ 9699 w 8744758"/>
              <a:gd name="connsiteY3" fmla="*/ 496192 h 5541396"/>
              <a:gd name="connsiteX4" fmla="*/ 3234 w 8744758"/>
              <a:gd name="connsiteY4" fmla="*/ 1428395 h 5541396"/>
              <a:gd name="connsiteX5" fmla="*/ 7996 w 8744758"/>
              <a:gd name="connsiteY5" fmla="*/ 1873689 h 5541396"/>
              <a:gd name="connsiteX6" fmla="*/ 3233 w 8744758"/>
              <a:gd name="connsiteY6" fmla="*/ 2259451 h 5541396"/>
              <a:gd name="connsiteX7" fmla="*/ 78755 w 8744758"/>
              <a:gd name="connsiteY7" fmla="*/ 2589083 h 5541396"/>
              <a:gd name="connsiteX8" fmla="*/ 78755 w 8744758"/>
              <a:gd name="connsiteY8" fmla="*/ 4548512 h 5541396"/>
              <a:gd name="connsiteX9" fmla="*/ 93268 w 8744758"/>
              <a:gd name="connsiteY9" fmla="*/ 5216170 h 5541396"/>
              <a:gd name="connsiteX10" fmla="*/ 296468 w 8744758"/>
              <a:gd name="connsiteY10" fmla="*/ 5491941 h 5541396"/>
              <a:gd name="connsiteX11" fmla="*/ 818982 w 8744758"/>
              <a:gd name="connsiteY11" fmla="*/ 5520969 h 5541396"/>
              <a:gd name="connsiteX12" fmla="*/ 1718870 w 8744758"/>
              <a:gd name="connsiteY12" fmla="*/ 5520968 h 5541396"/>
              <a:gd name="connsiteX13" fmla="*/ 6740812 w 8744758"/>
              <a:gd name="connsiteY13" fmla="*/ 5520969 h 5541396"/>
              <a:gd name="connsiteX14" fmla="*/ 8511555 w 8744758"/>
              <a:gd name="connsiteY14" fmla="*/ 5245198 h 5541396"/>
              <a:gd name="connsiteX15" fmla="*/ 8642183 w 8744758"/>
              <a:gd name="connsiteY15" fmla="*/ 3097083 h 5541396"/>
              <a:gd name="connsiteX16" fmla="*/ 8723599 w 8744758"/>
              <a:gd name="connsiteY16" fmla="*/ 2773007 h 5541396"/>
              <a:gd name="connsiteX17" fmla="*/ 8737659 w 8744758"/>
              <a:gd name="connsiteY17" fmla="*/ 2540439 h 5541396"/>
              <a:gd name="connsiteX18" fmla="*/ 8686521 w 8744758"/>
              <a:gd name="connsiteY18" fmla="*/ 2391327 h 5541396"/>
              <a:gd name="connsiteX19" fmla="*/ 8235784 w 8744758"/>
              <a:gd name="connsiteY19" fmla="*/ 2371369 h 5541396"/>
              <a:gd name="connsiteX20" fmla="*/ 7234298 w 8744758"/>
              <a:gd name="connsiteY20" fmla="*/ 2110112 h 5541396"/>
              <a:gd name="connsiteX21" fmla="*/ 6314681 w 8744758"/>
              <a:gd name="connsiteY21" fmla="*/ 1815290 h 5541396"/>
              <a:gd name="connsiteX22" fmla="*/ 5893315 w 8744758"/>
              <a:gd name="connsiteY22" fmla="*/ 1713464 h 5541396"/>
              <a:gd name="connsiteX23" fmla="*/ 5663465 w 8744758"/>
              <a:gd name="connsiteY23" fmla="*/ 1652232 h 5541396"/>
              <a:gd name="connsiteX24" fmla="*/ 5042641 w 8744758"/>
              <a:gd name="connsiteY24" fmla="*/ 1485998 h 5541396"/>
              <a:gd name="connsiteX25" fmla="*/ 4055669 w 8744758"/>
              <a:gd name="connsiteY25" fmla="*/ 1268283 h 5541396"/>
              <a:gd name="connsiteX26" fmla="*/ 3300246 w 8744758"/>
              <a:gd name="connsiteY26" fmla="*/ 1080051 h 5541396"/>
              <a:gd name="connsiteX27" fmla="*/ 2821955 w 8744758"/>
              <a:gd name="connsiteY27" fmla="*/ 934455 h 5541396"/>
              <a:gd name="connsiteX28" fmla="*/ 2255898 w 8744758"/>
              <a:gd name="connsiteY28" fmla="*/ 774798 h 5541396"/>
              <a:gd name="connsiteX29" fmla="*/ 1762412 w 8744758"/>
              <a:gd name="connsiteY29" fmla="*/ 673198 h 5541396"/>
              <a:gd name="connsiteX30" fmla="*/ 731898 w 8744758"/>
              <a:gd name="connsiteY30" fmla="*/ 339369 h 5541396"/>
              <a:gd name="connsiteX0" fmla="*/ 673841 w 8744758"/>
              <a:gd name="connsiteY0" fmla="*/ 310340 h 5541396"/>
              <a:gd name="connsiteX1" fmla="*/ 137266 w 8744758"/>
              <a:gd name="connsiteY1" fmla="*/ 72102 h 5541396"/>
              <a:gd name="connsiteX2" fmla="*/ 22284 w 8744758"/>
              <a:gd name="connsiteY2" fmla="*/ 25839 h 5541396"/>
              <a:gd name="connsiteX3" fmla="*/ 9699 w 8744758"/>
              <a:gd name="connsiteY3" fmla="*/ 496192 h 5541396"/>
              <a:gd name="connsiteX4" fmla="*/ 3234 w 8744758"/>
              <a:gd name="connsiteY4" fmla="*/ 1428395 h 5541396"/>
              <a:gd name="connsiteX5" fmla="*/ 7996 w 8744758"/>
              <a:gd name="connsiteY5" fmla="*/ 1873689 h 5541396"/>
              <a:gd name="connsiteX6" fmla="*/ 3233 w 8744758"/>
              <a:gd name="connsiteY6" fmla="*/ 2259451 h 5541396"/>
              <a:gd name="connsiteX7" fmla="*/ 4936 w 8744758"/>
              <a:gd name="connsiteY7" fmla="*/ 2641470 h 5541396"/>
              <a:gd name="connsiteX8" fmla="*/ 78755 w 8744758"/>
              <a:gd name="connsiteY8" fmla="*/ 4548512 h 5541396"/>
              <a:gd name="connsiteX9" fmla="*/ 93268 w 8744758"/>
              <a:gd name="connsiteY9" fmla="*/ 5216170 h 5541396"/>
              <a:gd name="connsiteX10" fmla="*/ 296468 w 8744758"/>
              <a:gd name="connsiteY10" fmla="*/ 5491941 h 5541396"/>
              <a:gd name="connsiteX11" fmla="*/ 818982 w 8744758"/>
              <a:gd name="connsiteY11" fmla="*/ 5520969 h 5541396"/>
              <a:gd name="connsiteX12" fmla="*/ 1718870 w 8744758"/>
              <a:gd name="connsiteY12" fmla="*/ 5520968 h 5541396"/>
              <a:gd name="connsiteX13" fmla="*/ 6740812 w 8744758"/>
              <a:gd name="connsiteY13" fmla="*/ 5520969 h 5541396"/>
              <a:gd name="connsiteX14" fmla="*/ 8511555 w 8744758"/>
              <a:gd name="connsiteY14" fmla="*/ 5245198 h 5541396"/>
              <a:gd name="connsiteX15" fmla="*/ 8642183 w 8744758"/>
              <a:gd name="connsiteY15" fmla="*/ 3097083 h 5541396"/>
              <a:gd name="connsiteX16" fmla="*/ 8723599 w 8744758"/>
              <a:gd name="connsiteY16" fmla="*/ 2773007 h 5541396"/>
              <a:gd name="connsiteX17" fmla="*/ 8737659 w 8744758"/>
              <a:gd name="connsiteY17" fmla="*/ 2540439 h 5541396"/>
              <a:gd name="connsiteX18" fmla="*/ 8686521 w 8744758"/>
              <a:gd name="connsiteY18" fmla="*/ 2391327 h 5541396"/>
              <a:gd name="connsiteX19" fmla="*/ 8235784 w 8744758"/>
              <a:gd name="connsiteY19" fmla="*/ 2371369 h 5541396"/>
              <a:gd name="connsiteX20" fmla="*/ 7234298 w 8744758"/>
              <a:gd name="connsiteY20" fmla="*/ 2110112 h 5541396"/>
              <a:gd name="connsiteX21" fmla="*/ 6314681 w 8744758"/>
              <a:gd name="connsiteY21" fmla="*/ 1815290 h 5541396"/>
              <a:gd name="connsiteX22" fmla="*/ 5893315 w 8744758"/>
              <a:gd name="connsiteY22" fmla="*/ 1713464 h 5541396"/>
              <a:gd name="connsiteX23" fmla="*/ 5663465 w 8744758"/>
              <a:gd name="connsiteY23" fmla="*/ 1652232 h 5541396"/>
              <a:gd name="connsiteX24" fmla="*/ 5042641 w 8744758"/>
              <a:gd name="connsiteY24" fmla="*/ 1485998 h 5541396"/>
              <a:gd name="connsiteX25" fmla="*/ 4055669 w 8744758"/>
              <a:gd name="connsiteY25" fmla="*/ 1268283 h 5541396"/>
              <a:gd name="connsiteX26" fmla="*/ 3300246 w 8744758"/>
              <a:gd name="connsiteY26" fmla="*/ 1080051 h 5541396"/>
              <a:gd name="connsiteX27" fmla="*/ 2821955 w 8744758"/>
              <a:gd name="connsiteY27" fmla="*/ 934455 h 5541396"/>
              <a:gd name="connsiteX28" fmla="*/ 2255898 w 8744758"/>
              <a:gd name="connsiteY28" fmla="*/ 774798 h 5541396"/>
              <a:gd name="connsiteX29" fmla="*/ 1762412 w 8744758"/>
              <a:gd name="connsiteY29" fmla="*/ 673198 h 5541396"/>
              <a:gd name="connsiteX30" fmla="*/ 731898 w 8744758"/>
              <a:gd name="connsiteY30" fmla="*/ 339369 h 5541396"/>
              <a:gd name="connsiteX0" fmla="*/ 673841 w 8744758"/>
              <a:gd name="connsiteY0" fmla="*/ 310340 h 5541396"/>
              <a:gd name="connsiteX1" fmla="*/ 137266 w 8744758"/>
              <a:gd name="connsiteY1" fmla="*/ 72102 h 5541396"/>
              <a:gd name="connsiteX2" fmla="*/ 22284 w 8744758"/>
              <a:gd name="connsiteY2" fmla="*/ 25839 h 5541396"/>
              <a:gd name="connsiteX3" fmla="*/ 9699 w 8744758"/>
              <a:gd name="connsiteY3" fmla="*/ 496192 h 5541396"/>
              <a:gd name="connsiteX4" fmla="*/ 3234 w 8744758"/>
              <a:gd name="connsiteY4" fmla="*/ 1428395 h 5541396"/>
              <a:gd name="connsiteX5" fmla="*/ 7996 w 8744758"/>
              <a:gd name="connsiteY5" fmla="*/ 1873689 h 5541396"/>
              <a:gd name="connsiteX6" fmla="*/ 3233 w 8744758"/>
              <a:gd name="connsiteY6" fmla="*/ 2259451 h 5541396"/>
              <a:gd name="connsiteX7" fmla="*/ 4936 w 8744758"/>
              <a:gd name="connsiteY7" fmla="*/ 2641470 h 5541396"/>
              <a:gd name="connsiteX8" fmla="*/ 5614 w 8744758"/>
              <a:gd name="connsiteY8" fmla="*/ 3283389 h 5541396"/>
              <a:gd name="connsiteX9" fmla="*/ 78755 w 8744758"/>
              <a:gd name="connsiteY9" fmla="*/ 4548512 h 5541396"/>
              <a:gd name="connsiteX10" fmla="*/ 93268 w 8744758"/>
              <a:gd name="connsiteY10" fmla="*/ 5216170 h 5541396"/>
              <a:gd name="connsiteX11" fmla="*/ 296468 w 8744758"/>
              <a:gd name="connsiteY11" fmla="*/ 5491941 h 5541396"/>
              <a:gd name="connsiteX12" fmla="*/ 818982 w 8744758"/>
              <a:gd name="connsiteY12" fmla="*/ 5520969 h 5541396"/>
              <a:gd name="connsiteX13" fmla="*/ 1718870 w 8744758"/>
              <a:gd name="connsiteY13" fmla="*/ 5520968 h 5541396"/>
              <a:gd name="connsiteX14" fmla="*/ 6740812 w 8744758"/>
              <a:gd name="connsiteY14" fmla="*/ 5520969 h 5541396"/>
              <a:gd name="connsiteX15" fmla="*/ 8511555 w 8744758"/>
              <a:gd name="connsiteY15" fmla="*/ 5245198 h 5541396"/>
              <a:gd name="connsiteX16" fmla="*/ 8642183 w 8744758"/>
              <a:gd name="connsiteY16" fmla="*/ 3097083 h 5541396"/>
              <a:gd name="connsiteX17" fmla="*/ 8723599 w 8744758"/>
              <a:gd name="connsiteY17" fmla="*/ 2773007 h 5541396"/>
              <a:gd name="connsiteX18" fmla="*/ 8737659 w 8744758"/>
              <a:gd name="connsiteY18" fmla="*/ 2540439 h 5541396"/>
              <a:gd name="connsiteX19" fmla="*/ 8686521 w 8744758"/>
              <a:gd name="connsiteY19" fmla="*/ 2391327 h 5541396"/>
              <a:gd name="connsiteX20" fmla="*/ 8235784 w 8744758"/>
              <a:gd name="connsiteY20" fmla="*/ 2371369 h 5541396"/>
              <a:gd name="connsiteX21" fmla="*/ 7234298 w 8744758"/>
              <a:gd name="connsiteY21" fmla="*/ 2110112 h 5541396"/>
              <a:gd name="connsiteX22" fmla="*/ 6314681 w 8744758"/>
              <a:gd name="connsiteY22" fmla="*/ 1815290 h 5541396"/>
              <a:gd name="connsiteX23" fmla="*/ 5893315 w 8744758"/>
              <a:gd name="connsiteY23" fmla="*/ 1713464 h 5541396"/>
              <a:gd name="connsiteX24" fmla="*/ 5663465 w 8744758"/>
              <a:gd name="connsiteY24" fmla="*/ 1652232 h 5541396"/>
              <a:gd name="connsiteX25" fmla="*/ 5042641 w 8744758"/>
              <a:gd name="connsiteY25" fmla="*/ 1485998 h 5541396"/>
              <a:gd name="connsiteX26" fmla="*/ 4055669 w 8744758"/>
              <a:gd name="connsiteY26" fmla="*/ 1268283 h 5541396"/>
              <a:gd name="connsiteX27" fmla="*/ 3300246 w 8744758"/>
              <a:gd name="connsiteY27" fmla="*/ 1080051 h 5541396"/>
              <a:gd name="connsiteX28" fmla="*/ 2821955 w 8744758"/>
              <a:gd name="connsiteY28" fmla="*/ 934455 h 5541396"/>
              <a:gd name="connsiteX29" fmla="*/ 2255898 w 8744758"/>
              <a:gd name="connsiteY29" fmla="*/ 774798 h 5541396"/>
              <a:gd name="connsiteX30" fmla="*/ 1762412 w 8744758"/>
              <a:gd name="connsiteY30" fmla="*/ 673198 h 5541396"/>
              <a:gd name="connsiteX31" fmla="*/ 731898 w 8744758"/>
              <a:gd name="connsiteY31" fmla="*/ 339369 h 5541396"/>
              <a:gd name="connsiteX0" fmla="*/ 673841 w 8744758"/>
              <a:gd name="connsiteY0" fmla="*/ 310340 h 5541396"/>
              <a:gd name="connsiteX1" fmla="*/ 137266 w 8744758"/>
              <a:gd name="connsiteY1" fmla="*/ 72102 h 5541396"/>
              <a:gd name="connsiteX2" fmla="*/ 22284 w 8744758"/>
              <a:gd name="connsiteY2" fmla="*/ 25839 h 5541396"/>
              <a:gd name="connsiteX3" fmla="*/ 9699 w 8744758"/>
              <a:gd name="connsiteY3" fmla="*/ 496192 h 5541396"/>
              <a:gd name="connsiteX4" fmla="*/ 3234 w 8744758"/>
              <a:gd name="connsiteY4" fmla="*/ 1428395 h 5541396"/>
              <a:gd name="connsiteX5" fmla="*/ 7996 w 8744758"/>
              <a:gd name="connsiteY5" fmla="*/ 1873689 h 5541396"/>
              <a:gd name="connsiteX6" fmla="*/ 3233 w 8744758"/>
              <a:gd name="connsiteY6" fmla="*/ 2259451 h 5541396"/>
              <a:gd name="connsiteX7" fmla="*/ 4936 w 8744758"/>
              <a:gd name="connsiteY7" fmla="*/ 2641470 h 5541396"/>
              <a:gd name="connsiteX8" fmla="*/ 5614 w 8744758"/>
              <a:gd name="connsiteY8" fmla="*/ 3283389 h 5541396"/>
              <a:gd name="connsiteX9" fmla="*/ 7995 w 8744758"/>
              <a:gd name="connsiteY9" fmla="*/ 3876320 h 5541396"/>
              <a:gd name="connsiteX10" fmla="*/ 78755 w 8744758"/>
              <a:gd name="connsiteY10" fmla="*/ 4548512 h 5541396"/>
              <a:gd name="connsiteX11" fmla="*/ 93268 w 8744758"/>
              <a:gd name="connsiteY11" fmla="*/ 5216170 h 5541396"/>
              <a:gd name="connsiteX12" fmla="*/ 296468 w 8744758"/>
              <a:gd name="connsiteY12" fmla="*/ 5491941 h 5541396"/>
              <a:gd name="connsiteX13" fmla="*/ 818982 w 8744758"/>
              <a:gd name="connsiteY13" fmla="*/ 5520969 h 5541396"/>
              <a:gd name="connsiteX14" fmla="*/ 1718870 w 8744758"/>
              <a:gd name="connsiteY14" fmla="*/ 5520968 h 5541396"/>
              <a:gd name="connsiteX15" fmla="*/ 6740812 w 8744758"/>
              <a:gd name="connsiteY15" fmla="*/ 5520969 h 5541396"/>
              <a:gd name="connsiteX16" fmla="*/ 8511555 w 8744758"/>
              <a:gd name="connsiteY16" fmla="*/ 5245198 h 5541396"/>
              <a:gd name="connsiteX17" fmla="*/ 8642183 w 8744758"/>
              <a:gd name="connsiteY17" fmla="*/ 3097083 h 5541396"/>
              <a:gd name="connsiteX18" fmla="*/ 8723599 w 8744758"/>
              <a:gd name="connsiteY18" fmla="*/ 2773007 h 5541396"/>
              <a:gd name="connsiteX19" fmla="*/ 8737659 w 8744758"/>
              <a:gd name="connsiteY19" fmla="*/ 2540439 h 5541396"/>
              <a:gd name="connsiteX20" fmla="*/ 8686521 w 8744758"/>
              <a:gd name="connsiteY20" fmla="*/ 2391327 h 5541396"/>
              <a:gd name="connsiteX21" fmla="*/ 8235784 w 8744758"/>
              <a:gd name="connsiteY21" fmla="*/ 2371369 h 5541396"/>
              <a:gd name="connsiteX22" fmla="*/ 7234298 w 8744758"/>
              <a:gd name="connsiteY22" fmla="*/ 2110112 h 5541396"/>
              <a:gd name="connsiteX23" fmla="*/ 6314681 w 8744758"/>
              <a:gd name="connsiteY23" fmla="*/ 1815290 h 5541396"/>
              <a:gd name="connsiteX24" fmla="*/ 5893315 w 8744758"/>
              <a:gd name="connsiteY24" fmla="*/ 1713464 h 5541396"/>
              <a:gd name="connsiteX25" fmla="*/ 5663465 w 8744758"/>
              <a:gd name="connsiteY25" fmla="*/ 1652232 h 5541396"/>
              <a:gd name="connsiteX26" fmla="*/ 5042641 w 8744758"/>
              <a:gd name="connsiteY26" fmla="*/ 1485998 h 5541396"/>
              <a:gd name="connsiteX27" fmla="*/ 4055669 w 8744758"/>
              <a:gd name="connsiteY27" fmla="*/ 1268283 h 5541396"/>
              <a:gd name="connsiteX28" fmla="*/ 3300246 w 8744758"/>
              <a:gd name="connsiteY28" fmla="*/ 1080051 h 5541396"/>
              <a:gd name="connsiteX29" fmla="*/ 2821955 w 8744758"/>
              <a:gd name="connsiteY29" fmla="*/ 934455 h 5541396"/>
              <a:gd name="connsiteX30" fmla="*/ 2255898 w 8744758"/>
              <a:gd name="connsiteY30" fmla="*/ 774798 h 5541396"/>
              <a:gd name="connsiteX31" fmla="*/ 1762412 w 8744758"/>
              <a:gd name="connsiteY31" fmla="*/ 673198 h 5541396"/>
              <a:gd name="connsiteX32" fmla="*/ 731898 w 8744758"/>
              <a:gd name="connsiteY32" fmla="*/ 339369 h 5541396"/>
              <a:gd name="connsiteX0" fmla="*/ 673841 w 8744758"/>
              <a:gd name="connsiteY0" fmla="*/ 310340 h 5541396"/>
              <a:gd name="connsiteX1" fmla="*/ 137266 w 8744758"/>
              <a:gd name="connsiteY1" fmla="*/ 72102 h 5541396"/>
              <a:gd name="connsiteX2" fmla="*/ 22284 w 8744758"/>
              <a:gd name="connsiteY2" fmla="*/ 25839 h 5541396"/>
              <a:gd name="connsiteX3" fmla="*/ 9699 w 8744758"/>
              <a:gd name="connsiteY3" fmla="*/ 496192 h 5541396"/>
              <a:gd name="connsiteX4" fmla="*/ 3234 w 8744758"/>
              <a:gd name="connsiteY4" fmla="*/ 1428395 h 5541396"/>
              <a:gd name="connsiteX5" fmla="*/ 7996 w 8744758"/>
              <a:gd name="connsiteY5" fmla="*/ 1873689 h 5541396"/>
              <a:gd name="connsiteX6" fmla="*/ 3233 w 8744758"/>
              <a:gd name="connsiteY6" fmla="*/ 2259451 h 5541396"/>
              <a:gd name="connsiteX7" fmla="*/ 4936 w 8744758"/>
              <a:gd name="connsiteY7" fmla="*/ 2641470 h 5541396"/>
              <a:gd name="connsiteX8" fmla="*/ 5614 w 8744758"/>
              <a:gd name="connsiteY8" fmla="*/ 3283389 h 5541396"/>
              <a:gd name="connsiteX9" fmla="*/ 7995 w 8744758"/>
              <a:gd name="connsiteY9" fmla="*/ 3876320 h 5541396"/>
              <a:gd name="connsiteX10" fmla="*/ 9698 w 8744758"/>
              <a:gd name="connsiteY10" fmla="*/ 4584231 h 5541396"/>
              <a:gd name="connsiteX11" fmla="*/ 93268 w 8744758"/>
              <a:gd name="connsiteY11" fmla="*/ 5216170 h 5541396"/>
              <a:gd name="connsiteX12" fmla="*/ 296468 w 8744758"/>
              <a:gd name="connsiteY12" fmla="*/ 5491941 h 5541396"/>
              <a:gd name="connsiteX13" fmla="*/ 818982 w 8744758"/>
              <a:gd name="connsiteY13" fmla="*/ 5520969 h 5541396"/>
              <a:gd name="connsiteX14" fmla="*/ 1718870 w 8744758"/>
              <a:gd name="connsiteY14" fmla="*/ 5520968 h 5541396"/>
              <a:gd name="connsiteX15" fmla="*/ 6740812 w 8744758"/>
              <a:gd name="connsiteY15" fmla="*/ 5520969 h 5541396"/>
              <a:gd name="connsiteX16" fmla="*/ 8511555 w 8744758"/>
              <a:gd name="connsiteY16" fmla="*/ 5245198 h 5541396"/>
              <a:gd name="connsiteX17" fmla="*/ 8642183 w 8744758"/>
              <a:gd name="connsiteY17" fmla="*/ 3097083 h 5541396"/>
              <a:gd name="connsiteX18" fmla="*/ 8723599 w 8744758"/>
              <a:gd name="connsiteY18" fmla="*/ 2773007 h 5541396"/>
              <a:gd name="connsiteX19" fmla="*/ 8737659 w 8744758"/>
              <a:gd name="connsiteY19" fmla="*/ 2540439 h 5541396"/>
              <a:gd name="connsiteX20" fmla="*/ 8686521 w 8744758"/>
              <a:gd name="connsiteY20" fmla="*/ 2391327 h 5541396"/>
              <a:gd name="connsiteX21" fmla="*/ 8235784 w 8744758"/>
              <a:gd name="connsiteY21" fmla="*/ 2371369 h 5541396"/>
              <a:gd name="connsiteX22" fmla="*/ 7234298 w 8744758"/>
              <a:gd name="connsiteY22" fmla="*/ 2110112 h 5541396"/>
              <a:gd name="connsiteX23" fmla="*/ 6314681 w 8744758"/>
              <a:gd name="connsiteY23" fmla="*/ 1815290 h 5541396"/>
              <a:gd name="connsiteX24" fmla="*/ 5893315 w 8744758"/>
              <a:gd name="connsiteY24" fmla="*/ 1713464 h 5541396"/>
              <a:gd name="connsiteX25" fmla="*/ 5663465 w 8744758"/>
              <a:gd name="connsiteY25" fmla="*/ 1652232 h 5541396"/>
              <a:gd name="connsiteX26" fmla="*/ 5042641 w 8744758"/>
              <a:gd name="connsiteY26" fmla="*/ 1485998 h 5541396"/>
              <a:gd name="connsiteX27" fmla="*/ 4055669 w 8744758"/>
              <a:gd name="connsiteY27" fmla="*/ 1268283 h 5541396"/>
              <a:gd name="connsiteX28" fmla="*/ 3300246 w 8744758"/>
              <a:gd name="connsiteY28" fmla="*/ 1080051 h 5541396"/>
              <a:gd name="connsiteX29" fmla="*/ 2821955 w 8744758"/>
              <a:gd name="connsiteY29" fmla="*/ 934455 h 5541396"/>
              <a:gd name="connsiteX30" fmla="*/ 2255898 w 8744758"/>
              <a:gd name="connsiteY30" fmla="*/ 774798 h 5541396"/>
              <a:gd name="connsiteX31" fmla="*/ 1762412 w 8744758"/>
              <a:gd name="connsiteY31" fmla="*/ 673198 h 5541396"/>
              <a:gd name="connsiteX32" fmla="*/ 731898 w 8744758"/>
              <a:gd name="connsiteY32" fmla="*/ 339369 h 5541396"/>
              <a:gd name="connsiteX0" fmla="*/ 673841 w 8744758"/>
              <a:gd name="connsiteY0" fmla="*/ 310340 h 5541396"/>
              <a:gd name="connsiteX1" fmla="*/ 137266 w 8744758"/>
              <a:gd name="connsiteY1" fmla="*/ 72102 h 5541396"/>
              <a:gd name="connsiteX2" fmla="*/ 22284 w 8744758"/>
              <a:gd name="connsiteY2" fmla="*/ 25839 h 5541396"/>
              <a:gd name="connsiteX3" fmla="*/ 9699 w 8744758"/>
              <a:gd name="connsiteY3" fmla="*/ 496192 h 5541396"/>
              <a:gd name="connsiteX4" fmla="*/ 3234 w 8744758"/>
              <a:gd name="connsiteY4" fmla="*/ 1428395 h 5541396"/>
              <a:gd name="connsiteX5" fmla="*/ 7996 w 8744758"/>
              <a:gd name="connsiteY5" fmla="*/ 1873689 h 5541396"/>
              <a:gd name="connsiteX6" fmla="*/ 3233 w 8744758"/>
              <a:gd name="connsiteY6" fmla="*/ 2259451 h 5541396"/>
              <a:gd name="connsiteX7" fmla="*/ 4936 w 8744758"/>
              <a:gd name="connsiteY7" fmla="*/ 2641470 h 5541396"/>
              <a:gd name="connsiteX8" fmla="*/ 5614 w 8744758"/>
              <a:gd name="connsiteY8" fmla="*/ 3283389 h 5541396"/>
              <a:gd name="connsiteX9" fmla="*/ 7995 w 8744758"/>
              <a:gd name="connsiteY9" fmla="*/ 3876320 h 5541396"/>
              <a:gd name="connsiteX10" fmla="*/ 9698 w 8744758"/>
              <a:gd name="connsiteY10" fmla="*/ 4584231 h 5541396"/>
              <a:gd name="connsiteX11" fmla="*/ 7995 w 8744758"/>
              <a:gd name="connsiteY11" fmla="*/ 4985983 h 5541396"/>
              <a:gd name="connsiteX12" fmla="*/ 93268 w 8744758"/>
              <a:gd name="connsiteY12" fmla="*/ 5216170 h 5541396"/>
              <a:gd name="connsiteX13" fmla="*/ 296468 w 8744758"/>
              <a:gd name="connsiteY13" fmla="*/ 5491941 h 5541396"/>
              <a:gd name="connsiteX14" fmla="*/ 818982 w 8744758"/>
              <a:gd name="connsiteY14" fmla="*/ 5520969 h 5541396"/>
              <a:gd name="connsiteX15" fmla="*/ 1718870 w 8744758"/>
              <a:gd name="connsiteY15" fmla="*/ 5520968 h 5541396"/>
              <a:gd name="connsiteX16" fmla="*/ 6740812 w 8744758"/>
              <a:gd name="connsiteY16" fmla="*/ 5520969 h 5541396"/>
              <a:gd name="connsiteX17" fmla="*/ 8511555 w 8744758"/>
              <a:gd name="connsiteY17" fmla="*/ 5245198 h 5541396"/>
              <a:gd name="connsiteX18" fmla="*/ 8642183 w 8744758"/>
              <a:gd name="connsiteY18" fmla="*/ 3097083 h 5541396"/>
              <a:gd name="connsiteX19" fmla="*/ 8723599 w 8744758"/>
              <a:gd name="connsiteY19" fmla="*/ 2773007 h 5541396"/>
              <a:gd name="connsiteX20" fmla="*/ 8737659 w 8744758"/>
              <a:gd name="connsiteY20" fmla="*/ 2540439 h 5541396"/>
              <a:gd name="connsiteX21" fmla="*/ 8686521 w 8744758"/>
              <a:gd name="connsiteY21" fmla="*/ 2391327 h 5541396"/>
              <a:gd name="connsiteX22" fmla="*/ 8235784 w 8744758"/>
              <a:gd name="connsiteY22" fmla="*/ 2371369 h 5541396"/>
              <a:gd name="connsiteX23" fmla="*/ 7234298 w 8744758"/>
              <a:gd name="connsiteY23" fmla="*/ 2110112 h 5541396"/>
              <a:gd name="connsiteX24" fmla="*/ 6314681 w 8744758"/>
              <a:gd name="connsiteY24" fmla="*/ 1815290 h 5541396"/>
              <a:gd name="connsiteX25" fmla="*/ 5893315 w 8744758"/>
              <a:gd name="connsiteY25" fmla="*/ 1713464 h 5541396"/>
              <a:gd name="connsiteX26" fmla="*/ 5663465 w 8744758"/>
              <a:gd name="connsiteY26" fmla="*/ 1652232 h 5541396"/>
              <a:gd name="connsiteX27" fmla="*/ 5042641 w 8744758"/>
              <a:gd name="connsiteY27" fmla="*/ 1485998 h 5541396"/>
              <a:gd name="connsiteX28" fmla="*/ 4055669 w 8744758"/>
              <a:gd name="connsiteY28" fmla="*/ 1268283 h 5541396"/>
              <a:gd name="connsiteX29" fmla="*/ 3300246 w 8744758"/>
              <a:gd name="connsiteY29" fmla="*/ 1080051 h 5541396"/>
              <a:gd name="connsiteX30" fmla="*/ 2821955 w 8744758"/>
              <a:gd name="connsiteY30" fmla="*/ 934455 h 5541396"/>
              <a:gd name="connsiteX31" fmla="*/ 2255898 w 8744758"/>
              <a:gd name="connsiteY31" fmla="*/ 774798 h 5541396"/>
              <a:gd name="connsiteX32" fmla="*/ 1762412 w 8744758"/>
              <a:gd name="connsiteY32" fmla="*/ 673198 h 5541396"/>
              <a:gd name="connsiteX33" fmla="*/ 731898 w 8744758"/>
              <a:gd name="connsiteY33" fmla="*/ 339369 h 5541396"/>
              <a:gd name="connsiteX0" fmla="*/ 674407 w 8745324"/>
              <a:gd name="connsiteY0" fmla="*/ 310340 h 5541396"/>
              <a:gd name="connsiteX1" fmla="*/ 137832 w 8745324"/>
              <a:gd name="connsiteY1" fmla="*/ 72102 h 5541396"/>
              <a:gd name="connsiteX2" fmla="*/ 22850 w 8745324"/>
              <a:gd name="connsiteY2" fmla="*/ 25839 h 5541396"/>
              <a:gd name="connsiteX3" fmla="*/ 10265 w 8745324"/>
              <a:gd name="connsiteY3" fmla="*/ 496192 h 5541396"/>
              <a:gd name="connsiteX4" fmla="*/ 3800 w 8745324"/>
              <a:gd name="connsiteY4" fmla="*/ 1428395 h 5541396"/>
              <a:gd name="connsiteX5" fmla="*/ 8562 w 8745324"/>
              <a:gd name="connsiteY5" fmla="*/ 1873689 h 5541396"/>
              <a:gd name="connsiteX6" fmla="*/ 3799 w 8745324"/>
              <a:gd name="connsiteY6" fmla="*/ 2259451 h 5541396"/>
              <a:gd name="connsiteX7" fmla="*/ 5502 w 8745324"/>
              <a:gd name="connsiteY7" fmla="*/ 2641470 h 5541396"/>
              <a:gd name="connsiteX8" fmla="*/ 6180 w 8745324"/>
              <a:gd name="connsiteY8" fmla="*/ 3283389 h 5541396"/>
              <a:gd name="connsiteX9" fmla="*/ 8561 w 8745324"/>
              <a:gd name="connsiteY9" fmla="*/ 3876320 h 5541396"/>
              <a:gd name="connsiteX10" fmla="*/ 10264 w 8745324"/>
              <a:gd name="connsiteY10" fmla="*/ 4584231 h 5541396"/>
              <a:gd name="connsiteX11" fmla="*/ 8561 w 8745324"/>
              <a:gd name="connsiteY11" fmla="*/ 4985983 h 5541396"/>
              <a:gd name="connsiteX12" fmla="*/ 17634 w 8745324"/>
              <a:gd name="connsiteY12" fmla="*/ 5385239 h 5541396"/>
              <a:gd name="connsiteX13" fmla="*/ 297034 w 8745324"/>
              <a:gd name="connsiteY13" fmla="*/ 5491941 h 5541396"/>
              <a:gd name="connsiteX14" fmla="*/ 819548 w 8745324"/>
              <a:gd name="connsiteY14" fmla="*/ 5520969 h 5541396"/>
              <a:gd name="connsiteX15" fmla="*/ 1719436 w 8745324"/>
              <a:gd name="connsiteY15" fmla="*/ 5520968 h 5541396"/>
              <a:gd name="connsiteX16" fmla="*/ 6741378 w 8745324"/>
              <a:gd name="connsiteY16" fmla="*/ 5520969 h 5541396"/>
              <a:gd name="connsiteX17" fmla="*/ 8512121 w 8745324"/>
              <a:gd name="connsiteY17" fmla="*/ 5245198 h 5541396"/>
              <a:gd name="connsiteX18" fmla="*/ 8642749 w 8745324"/>
              <a:gd name="connsiteY18" fmla="*/ 3097083 h 5541396"/>
              <a:gd name="connsiteX19" fmla="*/ 8724165 w 8745324"/>
              <a:gd name="connsiteY19" fmla="*/ 2773007 h 5541396"/>
              <a:gd name="connsiteX20" fmla="*/ 8738225 w 8745324"/>
              <a:gd name="connsiteY20" fmla="*/ 2540439 h 5541396"/>
              <a:gd name="connsiteX21" fmla="*/ 8687087 w 8745324"/>
              <a:gd name="connsiteY21" fmla="*/ 2391327 h 5541396"/>
              <a:gd name="connsiteX22" fmla="*/ 8236350 w 8745324"/>
              <a:gd name="connsiteY22" fmla="*/ 2371369 h 5541396"/>
              <a:gd name="connsiteX23" fmla="*/ 7234864 w 8745324"/>
              <a:gd name="connsiteY23" fmla="*/ 2110112 h 5541396"/>
              <a:gd name="connsiteX24" fmla="*/ 6315247 w 8745324"/>
              <a:gd name="connsiteY24" fmla="*/ 1815290 h 5541396"/>
              <a:gd name="connsiteX25" fmla="*/ 5893881 w 8745324"/>
              <a:gd name="connsiteY25" fmla="*/ 1713464 h 5541396"/>
              <a:gd name="connsiteX26" fmla="*/ 5664031 w 8745324"/>
              <a:gd name="connsiteY26" fmla="*/ 1652232 h 5541396"/>
              <a:gd name="connsiteX27" fmla="*/ 5043207 w 8745324"/>
              <a:gd name="connsiteY27" fmla="*/ 1485998 h 5541396"/>
              <a:gd name="connsiteX28" fmla="*/ 4056235 w 8745324"/>
              <a:gd name="connsiteY28" fmla="*/ 1268283 h 5541396"/>
              <a:gd name="connsiteX29" fmla="*/ 3300812 w 8745324"/>
              <a:gd name="connsiteY29" fmla="*/ 1080051 h 5541396"/>
              <a:gd name="connsiteX30" fmla="*/ 2822521 w 8745324"/>
              <a:gd name="connsiteY30" fmla="*/ 934455 h 5541396"/>
              <a:gd name="connsiteX31" fmla="*/ 2256464 w 8745324"/>
              <a:gd name="connsiteY31" fmla="*/ 774798 h 5541396"/>
              <a:gd name="connsiteX32" fmla="*/ 1762978 w 8745324"/>
              <a:gd name="connsiteY32" fmla="*/ 673198 h 5541396"/>
              <a:gd name="connsiteX33" fmla="*/ 732464 w 8745324"/>
              <a:gd name="connsiteY33" fmla="*/ 339369 h 5541396"/>
              <a:gd name="connsiteX0" fmla="*/ 674407 w 8745324"/>
              <a:gd name="connsiteY0" fmla="*/ 310340 h 5567083"/>
              <a:gd name="connsiteX1" fmla="*/ 137832 w 8745324"/>
              <a:gd name="connsiteY1" fmla="*/ 72102 h 5567083"/>
              <a:gd name="connsiteX2" fmla="*/ 22850 w 8745324"/>
              <a:gd name="connsiteY2" fmla="*/ 25839 h 5567083"/>
              <a:gd name="connsiteX3" fmla="*/ 10265 w 8745324"/>
              <a:gd name="connsiteY3" fmla="*/ 496192 h 5567083"/>
              <a:gd name="connsiteX4" fmla="*/ 3800 w 8745324"/>
              <a:gd name="connsiteY4" fmla="*/ 1428395 h 5567083"/>
              <a:gd name="connsiteX5" fmla="*/ 8562 w 8745324"/>
              <a:gd name="connsiteY5" fmla="*/ 1873689 h 5567083"/>
              <a:gd name="connsiteX6" fmla="*/ 3799 w 8745324"/>
              <a:gd name="connsiteY6" fmla="*/ 2259451 h 5567083"/>
              <a:gd name="connsiteX7" fmla="*/ 5502 w 8745324"/>
              <a:gd name="connsiteY7" fmla="*/ 2641470 h 5567083"/>
              <a:gd name="connsiteX8" fmla="*/ 6180 w 8745324"/>
              <a:gd name="connsiteY8" fmla="*/ 3283389 h 5567083"/>
              <a:gd name="connsiteX9" fmla="*/ 8561 w 8745324"/>
              <a:gd name="connsiteY9" fmla="*/ 3876320 h 5567083"/>
              <a:gd name="connsiteX10" fmla="*/ 10264 w 8745324"/>
              <a:gd name="connsiteY10" fmla="*/ 4584231 h 5567083"/>
              <a:gd name="connsiteX11" fmla="*/ 8561 w 8745324"/>
              <a:gd name="connsiteY11" fmla="*/ 4985983 h 5567083"/>
              <a:gd name="connsiteX12" fmla="*/ 17634 w 8745324"/>
              <a:gd name="connsiteY12" fmla="*/ 5385239 h 5567083"/>
              <a:gd name="connsiteX13" fmla="*/ 149397 w 8745324"/>
              <a:gd name="connsiteY13" fmla="*/ 5558616 h 5567083"/>
              <a:gd name="connsiteX14" fmla="*/ 819548 w 8745324"/>
              <a:gd name="connsiteY14" fmla="*/ 5520969 h 5567083"/>
              <a:gd name="connsiteX15" fmla="*/ 1719436 w 8745324"/>
              <a:gd name="connsiteY15" fmla="*/ 5520968 h 5567083"/>
              <a:gd name="connsiteX16" fmla="*/ 6741378 w 8745324"/>
              <a:gd name="connsiteY16" fmla="*/ 5520969 h 5567083"/>
              <a:gd name="connsiteX17" fmla="*/ 8512121 w 8745324"/>
              <a:gd name="connsiteY17" fmla="*/ 5245198 h 5567083"/>
              <a:gd name="connsiteX18" fmla="*/ 8642749 w 8745324"/>
              <a:gd name="connsiteY18" fmla="*/ 3097083 h 5567083"/>
              <a:gd name="connsiteX19" fmla="*/ 8724165 w 8745324"/>
              <a:gd name="connsiteY19" fmla="*/ 2773007 h 5567083"/>
              <a:gd name="connsiteX20" fmla="*/ 8738225 w 8745324"/>
              <a:gd name="connsiteY20" fmla="*/ 2540439 h 5567083"/>
              <a:gd name="connsiteX21" fmla="*/ 8687087 w 8745324"/>
              <a:gd name="connsiteY21" fmla="*/ 2391327 h 5567083"/>
              <a:gd name="connsiteX22" fmla="*/ 8236350 w 8745324"/>
              <a:gd name="connsiteY22" fmla="*/ 2371369 h 5567083"/>
              <a:gd name="connsiteX23" fmla="*/ 7234864 w 8745324"/>
              <a:gd name="connsiteY23" fmla="*/ 2110112 h 5567083"/>
              <a:gd name="connsiteX24" fmla="*/ 6315247 w 8745324"/>
              <a:gd name="connsiteY24" fmla="*/ 1815290 h 5567083"/>
              <a:gd name="connsiteX25" fmla="*/ 5893881 w 8745324"/>
              <a:gd name="connsiteY25" fmla="*/ 1713464 h 5567083"/>
              <a:gd name="connsiteX26" fmla="*/ 5664031 w 8745324"/>
              <a:gd name="connsiteY26" fmla="*/ 1652232 h 5567083"/>
              <a:gd name="connsiteX27" fmla="*/ 5043207 w 8745324"/>
              <a:gd name="connsiteY27" fmla="*/ 1485998 h 5567083"/>
              <a:gd name="connsiteX28" fmla="*/ 4056235 w 8745324"/>
              <a:gd name="connsiteY28" fmla="*/ 1268283 h 5567083"/>
              <a:gd name="connsiteX29" fmla="*/ 3300812 w 8745324"/>
              <a:gd name="connsiteY29" fmla="*/ 1080051 h 5567083"/>
              <a:gd name="connsiteX30" fmla="*/ 2822521 w 8745324"/>
              <a:gd name="connsiteY30" fmla="*/ 934455 h 5567083"/>
              <a:gd name="connsiteX31" fmla="*/ 2256464 w 8745324"/>
              <a:gd name="connsiteY31" fmla="*/ 774798 h 5567083"/>
              <a:gd name="connsiteX32" fmla="*/ 1762978 w 8745324"/>
              <a:gd name="connsiteY32" fmla="*/ 673198 h 5567083"/>
              <a:gd name="connsiteX33" fmla="*/ 732464 w 8745324"/>
              <a:gd name="connsiteY33" fmla="*/ 339369 h 5567083"/>
              <a:gd name="connsiteX0" fmla="*/ 674407 w 8745324"/>
              <a:gd name="connsiteY0" fmla="*/ 310340 h 5577029"/>
              <a:gd name="connsiteX1" fmla="*/ 137832 w 8745324"/>
              <a:gd name="connsiteY1" fmla="*/ 72102 h 5577029"/>
              <a:gd name="connsiteX2" fmla="*/ 22850 w 8745324"/>
              <a:gd name="connsiteY2" fmla="*/ 25839 h 5577029"/>
              <a:gd name="connsiteX3" fmla="*/ 10265 w 8745324"/>
              <a:gd name="connsiteY3" fmla="*/ 496192 h 5577029"/>
              <a:gd name="connsiteX4" fmla="*/ 3800 w 8745324"/>
              <a:gd name="connsiteY4" fmla="*/ 1428395 h 5577029"/>
              <a:gd name="connsiteX5" fmla="*/ 8562 w 8745324"/>
              <a:gd name="connsiteY5" fmla="*/ 1873689 h 5577029"/>
              <a:gd name="connsiteX6" fmla="*/ 3799 w 8745324"/>
              <a:gd name="connsiteY6" fmla="*/ 2259451 h 5577029"/>
              <a:gd name="connsiteX7" fmla="*/ 5502 w 8745324"/>
              <a:gd name="connsiteY7" fmla="*/ 2641470 h 5577029"/>
              <a:gd name="connsiteX8" fmla="*/ 6180 w 8745324"/>
              <a:gd name="connsiteY8" fmla="*/ 3283389 h 5577029"/>
              <a:gd name="connsiteX9" fmla="*/ 8561 w 8745324"/>
              <a:gd name="connsiteY9" fmla="*/ 3876320 h 5577029"/>
              <a:gd name="connsiteX10" fmla="*/ 10264 w 8745324"/>
              <a:gd name="connsiteY10" fmla="*/ 4584231 h 5577029"/>
              <a:gd name="connsiteX11" fmla="*/ 8561 w 8745324"/>
              <a:gd name="connsiteY11" fmla="*/ 4985983 h 5577029"/>
              <a:gd name="connsiteX12" fmla="*/ 17634 w 8745324"/>
              <a:gd name="connsiteY12" fmla="*/ 5385239 h 5577029"/>
              <a:gd name="connsiteX13" fmla="*/ 149397 w 8745324"/>
              <a:gd name="connsiteY13" fmla="*/ 5558616 h 5577029"/>
              <a:gd name="connsiteX14" fmla="*/ 812404 w 8745324"/>
              <a:gd name="connsiteY14" fmla="*/ 5573357 h 5577029"/>
              <a:gd name="connsiteX15" fmla="*/ 1719436 w 8745324"/>
              <a:gd name="connsiteY15" fmla="*/ 5520968 h 5577029"/>
              <a:gd name="connsiteX16" fmla="*/ 6741378 w 8745324"/>
              <a:gd name="connsiteY16" fmla="*/ 5520969 h 5577029"/>
              <a:gd name="connsiteX17" fmla="*/ 8512121 w 8745324"/>
              <a:gd name="connsiteY17" fmla="*/ 5245198 h 5577029"/>
              <a:gd name="connsiteX18" fmla="*/ 8642749 w 8745324"/>
              <a:gd name="connsiteY18" fmla="*/ 3097083 h 5577029"/>
              <a:gd name="connsiteX19" fmla="*/ 8724165 w 8745324"/>
              <a:gd name="connsiteY19" fmla="*/ 2773007 h 5577029"/>
              <a:gd name="connsiteX20" fmla="*/ 8738225 w 8745324"/>
              <a:gd name="connsiteY20" fmla="*/ 2540439 h 5577029"/>
              <a:gd name="connsiteX21" fmla="*/ 8687087 w 8745324"/>
              <a:gd name="connsiteY21" fmla="*/ 2391327 h 5577029"/>
              <a:gd name="connsiteX22" fmla="*/ 8236350 w 8745324"/>
              <a:gd name="connsiteY22" fmla="*/ 2371369 h 5577029"/>
              <a:gd name="connsiteX23" fmla="*/ 7234864 w 8745324"/>
              <a:gd name="connsiteY23" fmla="*/ 2110112 h 5577029"/>
              <a:gd name="connsiteX24" fmla="*/ 6315247 w 8745324"/>
              <a:gd name="connsiteY24" fmla="*/ 1815290 h 5577029"/>
              <a:gd name="connsiteX25" fmla="*/ 5893881 w 8745324"/>
              <a:gd name="connsiteY25" fmla="*/ 1713464 h 5577029"/>
              <a:gd name="connsiteX26" fmla="*/ 5664031 w 8745324"/>
              <a:gd name="connsiteY26" fmla="*/ 1652232 h 5577029"/>
              <a:gd name="connsiteX27" fmla="*/ 5043207 w 8745324"/>
              <a:gd name="connsiteY27" fmla="*/ 1485998 h 5577029"/>
              <a:gd name="connsiteX28" fmla="*/ 4056235 w 8745324"/>
              <a:gd name="connsiteY28" fmla="*/ 1268283 h 5577029"/>
              <a:gd name="connsiteX29" fmla="*/ 3300812 w 8745324"/>
              <a:gd name="connsiteY29" fmla="*/ 1080051 h 5577029"/>
              <a:gd name="connsiteX30" fmla="*/ 2822521 w 8745324"/>
              <a:gd name="connsiteY30" fmla="*/ 934455 h 5577029"/>
              <a:gd name="connsiteX31" fmla="*/ 2256464 w 8745324"/>
              <a:gd name="connsiteY31" fmla="*/ 774798 h 5577029"/>
              <a:gd name="connsiteX32" fmla="*/ 1762978 w 8745324"/>
              <a:gd name="connsiteY32" fmla="*/ 673198 h 5577029"/>
              <a:gd name="connsiteX33" fmla="*/ 732464 w 8745324"/>
              <a:gd name="connsiteY33" fmla="*/ 339369 h 5577029"/>
              <a:gd name="connsiteX0" fmla="*/ 673842 w 8744759"/>
              <a:gd name="connsiteY0" fmla="*/ 310340 h 5577029"/>
              <a:gd name="connsiteX1" fmla="*/ 137267 w 8744759"/>
              <a:gd name="connsiteY1" fmla="*/ 72102 h 5577029"/>
              <a:gd name="connsiteX2" fmla="*/ 22285 w 8744759"/>
              <a:gd name="connsiteY2" fmla="*/ 25839 h 5577029"/>
              <a:gd name="connsiteX3" fmla="*/ 9700 w 8744759"/>
              <a:gd name="connsiteY3" fmla="*/ 496192 h 5577029"/>
              <a:gd name="connsiteX4" fmla="*/ 3235 w 8744759"/>
              <a:gd name="connsiteY4" fmla="*/ 1428395 h 5577029"/>
              <a:gd name="connsiteX5" fmla="*/ 7997 w 8744759"/>
              <a:gd name="connsiteY5" fmla="*/ 1873689 h 5577029"/>
              <a:gd name="connsiteX6" fmla="*/ 3234 w 8744759"/>
              <a:gd name="connsiteY6" fmla="*/ 2259451 h 5577029"/>
              <a:gd name="connsiteX7" fmla="*/ 4937 w 8744759"/>
              <a:gd name="connsiteY7" fmla="*/ 2641470 h 5577029"/>
              <a:gd name="connsiteX8" fmla="*/ 5615 w 8744759"/>
              <a:gd name="connsiteY8" fmla="*/ 3283389 h 5577029"/>
              <a:gd name="connsiteX9" fmla="*/ 7996 w 8744759"/>
              <a:gd name="connsiteY9" fmla="*/ 3876320 h 5577029"/>
              <a:gd name="connsiteX10" fmla="*/ 9699 w 8744759"/>
              <a:gd name="connsiteY10" fmla="*/ 4584231 h 5577029"/>
              <a:gd name="connsiteX11" fmla="*/ 7996 w 8744759"/>
              <a:gd name="connsiteY11" fmla="*/ 4985983 h 5577029"/>
              <a:gd name="connsiteX12" fmla="*/ 17069 w 8744759"/>
              <a:gd name="connsiteY12" fmla="*/ 5385239 h 5577029"/>
              <a:gd name="connsiteX13" fmla="*/ 10377 w 8744759"/>
              <a:gd name="connsiteY13" fmla="*/ 5476520 h 5577029"/>
              <a:gd name="connsiteX14" fmla="*/ 148832 w 8744759"/>
              <a:gd name="connsiteY14" fmla="*/ 5558616 h 5577029"/>
              <a:gd name="connsiteX15" fmla="*/ 811839 w 8744759"/>
              <a:gd name="connsiteY15" fmla="*/ 5573357 h 5577029"/>
              <a:gd name="connsiteX16" fmla="*/ 1718871 w 8744759"/>
              <a:gd name="connsiteY16" fmla="*/ 5520968 h 5577029"/>
              <a:gd name="connsiteX17" fmla="*/ 6740813 w 8744759"/>
              <a:gd name="connsiteY17" fmla="*/ 5520969 h 5577029"/>
              <a:gd name="connsiteX18" fmla="*/ 8511556 w 8744759"/>
              <a:gd name="connsiteY18" fmla="*/ 5245198 h 5577029"/>
              <a:gd name="connsiteX19" fmla="*/ 8642184 w 8744759"/>
              <a:gd name="connsiteY19" fmla="*/ 3097083 h 5577029"/>
              <a:gd name="connsiteX20" fmla="*/ 8723600 w 8744759"/>
              <a:gd name="connsiteY20" fmla="*/ 2773007 h 5577029"/>
              <a:gd name="connsiteX21" fmla="*/ 8737660 w 8744759"/>
              <a:gd name="connsiteY21" fmla="*/ 2540439 h 5577029"/>
              <a:gd name="connsiteX22" fmla="*/ 8686522 w 8744759"/>
              <a:gd name="connsiteY22" fmla="*/ 2391327 h 5577029"/>
              <a:gd name="connsiteX23" fmla="*/ 8235785 w 8744759"/>
              <a:gd name="connsiteY23" fmla="*/ 2371369 h 5577029"/>
              <a:gd name="connsiteX24" fmla="*/ 7234299 w 8744759"/>
              <a:gd name="connsiteY24" fmla="*/ 2110112 h 5577029"/>
              <a:gd name="connsiteX25" fmla="*/ 6314682 w 8744759"/>
              <a:gd name="connsiteY25" fmla="*/ 1815290 h 5577029"/>
              <a:gd name="connsiteX26" fmla="*/ 5893316 w 8744759"/>
              <a:gd name="connsiteY26" fmla="*/ 1713464 h 5577029"/>
              <a:gd name="connsiteX27" fmla="*/ 5663466 w 8744759"/>
              <a:gd name="connsiteY27" fmla="*/ 1652232 h 5577029"/>
              <a:gd name="connsiteX28" fmla="*/ 5042642 w 8744759"/>
              <a:gd name="connsiteY28" fmla="*/ 1485998 h 5577029"/>
              <a:gd name="connsiteX29" fmla="*/ 4055670 w 8744759"/>
              <a:gd name="connsiteY29" fmla="*/ 1268283 h 5577029"/>
              <a:gd name="connsiteX30" fmla="*/ 3300247 w 8744759"/>
              <a:gd name="connsiteY30" fmla="*/ 1080051 h 5577029"/>
              <a:gd name="connsiteX31" fmla="*/ 2821956 w 8744759"/>
              <a:gd name="connsiteY31" fmla="*/ 934455 h 5577029"/>
              <a:gd name="connsiteX32" fmla="*/ 2255899 w 8744759"/>
              <a:gd name="connsiteY32" fmla="*/ 774798 h 5577029"/>
              <a:gd name="connsiteX33" fmla="*/ 1762413 w 8744759"/>
              <a:gd name="connsiteY33" fmla="*/ 673198 h 5577029"/>
              <a:gd name="connsiteX34" fmla="*/ 731899 w 8744759"/>
              <a:gd name="connsiteY34" fmla="*/ 339369 h 5577029"/>
              <a:gd name="connsiteX0" fmla="*/ 673842 w 8744759"/>
              <a:gd name="connsiteY0" fmla="*/ 310340 h 5577029"/>
              <a:gd name="connsiteX1" fmla="*/ 137267 w 8744759"/>
              <a:gd name="connsiteY1" fmla="*/ 72102 h 5577029"/>
              <a:gd name="connsiteX2" fmla="*/ 22285 w 8744759"/>
              <a:gd name="connsiteY2" fmla="*/ 25839 h 5577029"/>
              <a:gd name="connsiteX3" fmla="*/ 9700 w 8744759"/>
              <a:gd name="connsiteY3" fmla="*/ 496192 h 5577029"/>
              <a:gd name="connsiteX4" fmla="*/ 3235 w 8744759"/>
              <a:gd name="connsiteY4" fmla="*/ 1428395 h 5577029"/>
              <a:gd name="connsiteX5" fmla="*/ 7997 w 8744759"/>
              <a:gd name="connsiteY5" fmla="*/ 1873689 h 5577029"/>
              <a:gd name="connsiteX6" fmla="*/ 3234 w 8744759"/>
              <a:gd name="connsiteY6" fmla="*/ 2259451 h 5577029"/>
              <a:gd name="connsiteX7" fmla="*/ 4937 w 8744759"/>
              <a:gd name="connsiteY7" fmla="*/ 2641470 h 5577029"/>
              <a:gd name="connsiteX8" fmla="*/ 5615 w 8744759"/>
              <a:gd name="connsiteY8" fmla="*/ 3283389 h 5577029"/>
              <a:gd name="connsiteX9" fmla="*/ 7996 w 8744759"/>
              <a:gd name="connsiteY9" fmla="*/ 3876320 h 5577029"/>
              <a:gd name="connsiteX10" fmla="*/ 9699 w 8744759"/>
              <a:gd name="connsiteY10" fmla="*/ 4584231 h 5577029"/>
              <a:gd name="connsiteX11" fmla="*/ 7996 w 8744759"/>
              <a:gd name="connsiteY11" fmla="*/ 4985983 h 5577029"/>
              <a:gd name="connsiteX12" fmla="*/ 17069 w 8744759"/>
              <a:gd name="connsiteY12" fmla="*/ 5385239 h 5577029"/>
              <a:gd name="connsiteX13" fmla="*/ 10377 w 8744759"/>
              <a:gd name="connsiteY13" fmla="*/ 5476520 h 5577029"/>
              <a:gd name="connsiteX14" fmla="*/ 148832 w 8744759"/>
              <a:gd name="connsiteY14" fmla="*/ 5558616 h 5577029"/>
              <a:gd name="connsiteX15" fmla="*/ 811839 w 8744759"/>
              <a:gd name="connsiteY15" fmla="*/ 5573357 h 5577029"/>
              <a:gd name="connsiteX16" fmla="*/ 1718871 w 8744759"/>
              <a:gd name="connsiteY16" fmla="*/ 5520968 h 5577029"/>
              <a:gd name="connsiteX17" fmla="*/ 6740813 w 8744759"/>
              <a:gd name="connsiteY17" fmla="*/ 5520969 h 5577029"/>
              <a:gd name="connsiteX18" fmla="*/ 8511556 w 8744759"/>
              <a:gd name="connsiteY18" fmla="*/ 5245198 h 5577029"/>
              <a:gd name="connsiteX19" fmla="*/ 8642184 w 8744759"/>
              <a:gd name="connsiteY19" fmla="*/ 3097083 h 5577029"/>
              <a:gd name="connsiteX20" fmla="*/ 8723600 w 8744759"/>
              <a:gd name="connsiteY20" fmla="*/ 2773007 h 5577029"/>
              <a:gd name="connsiteX21" fmla="*/ 8737660 w 8744759"/>
              <a:gd name="connsiteY21" fmla="*/ 2540439 h 5577029"/>
              <a:gd name="connsiteX22" fmla="*/ 8686522 w 8744759"/>
              <a:gd name="connsiteY22" fmla="*/ 2391327 h 5577029"/>
              <a:gd name="connsiteX23" fmla="*/ 8235785 w 8744759"/>
              <a:gd name="connsiteY23" fmla="*/ 2371369 h 5577029"/>
              <a:gd name="connsiteX24" fmla="*/ 7234299 w 8744759"/>
              <a:gd name="connsiteY24" fmla="*/ 2110112 h 5577029"/>
              <a:gd name="connsiteX25" fmla="*/ 6314682 w 8744759"/>
              <a:gd name="connsiteY25" fmla="*/ 1815290 h 5577029"/>
              <a:gd name="connsiteX26" fmla="*/ 5893316 w 8744759"/>
              <a:gd name="connsiteY26" fmla="*/ 1713464 h 5577029"/>
              <a:gd name="connsiteX27" fmla="*/ 5663466 w 8744759"/>
              <a:gd name="connsiteY27" fmla="*/ 1652232 h 5577029"/>
              <a:gd name="connsiteX28" fmla="*/ 5042642 w 8744759"/>
              <a:gd name="connsiteY28" fmla="*/ 1485998 h 5577029"/>
              <a:gd name="connsiteX29" fmla="*/ 4055670 w 8744759"/>
              <a:gd name="connsiteY29" fmla="*/ 1268283 h 5577029"/>
              <a:gd name="connsiteX30" fmla="*/ 3300247 w 8744759"/>
              <a:gd name="connsiteY30" fmla="*/ 1080051 h 5577029"/>
              <a:gd name="connsiteX31" fmla="*/ 2821956 w 8744759"/>
              <a:gd name="connsiteY31" fmla="*/ 934455 h 5577029"/>
              <a:gd name="connsiteX32" fmla="*/ 2255899 w 8744759"/>
              <a:gd name="connsiteY32" fmla="*/ 774798 h 5577029"/>
              <a:gd name="connsiteX33" fmla="*/ 1762413 w 8744759"/>
              <a:gd name="connsiteY33" fmla="*/ 673198 h 5577029"/>
              <a:gd name="connsiteX34" fmla="*/ 731899 w 8744759"/>
              <a:gd name="connsiteY34" fmla="*/ 339369 h 5577029"/>
              <a:gd name="connsiteX0" fmla="*/ 673842 w 8744759"/>
              <a:gd name="connsiteY0" fmla="*/ 310340 h 5577029"/>
              <a:gd name="connsiteX1" fmla="*/ 137267 w 8744759"/>
              <a:gd name="connsiteY1" fmla="*/ 72102 h 5577029"/>
              <a:gd name="connsiteX2" fmla="*/ 22285 w 8744759"/>
              <a:gd name="connsiteY2" fmla="*/ 25839 h 5577029"/>
              <a:gd name="connsiteX3" fmla="*/ 9700 w 8744759"/>
              <a:gd name="connsiteY3" fmla="*/ 496192 h 5577029"/>
              <a:gd name="connsiteX4" fmla="*/ 3235 w 8744759"/>
              <a:gd name="connsiteY4" fmla="*/ 1428395 h 5577029"/>
              <a:gd name="connsiteX5" fmla="*/ 7997 w 8744759"/>
              <a:gd name="connsiteY5" fmla="*/ 1873689 h 5577029"/>
              <a:gd name="connsiteX6" fmla="*/ 3234 w 8744759"/>
              <a:gd name="connsiteY6" fmla="*/ 2259451 h 5577029"/>
              <a:gd name="connsiteX7" fmla="*/ 4937 w 8744759"/>
              <a:gd name="connsiteY7" fmla="*/ 2641470 h 5577029"/>
              <a:gd name="connsiteX8" fmla="*/ 5615 w 8744759"/>
              <a:gd name="connsiteY8" fmla="*/ 3283389 h 5577029"/>
              <a:gd name="connsiteX9" fmla="*/ 7996 w 8744759"/>
              <a:gd name="connsiteY9" fmla="*/ 3876320 h 5577029"/>
              <a:gd name="connsiteX10" fmla="*/ 9699 w 8744759"/>
              <a:gd name="connsiteY10" fmla="*/ 4584231 h 5577029"/>
              <a:gd name="connsiteX11" fmla="*/ 7996 w 8744759"/>
              <a:gd name="connsiteY11" fmla="*/ 4985983 h 5577029"/>
              <a:gd name="connsiteX12" fmla="*/ 17069 w 8744759"/>
              <a:gd name="connsiteY12" fmla="*/ 5385239 h 5577029"/>
              <a:gd name="connsiteX13" fmla="*/ 10377 w 8744759"/>
              <a:gd name="connsiteY13" fmla="*/ 5476520 h 5577029"/>
              <a:gd name="connsiteX14" fmla="*/ 29427 w 8744759"/>
              <a:gd name="connsiteY14" fmla="*/ 5562245 h 5577029"/>
              <a:gd name="connsiteX15" fmla="*/ 148832 w 8744759"/>
              <a:gd name="connsiteY15" fmla="*/ 5558616 h 5577029"/>
              <a:gd name="connsiteX16" fmla="*/ 811839 w 8744759"/>
              <a:gd name="connsiteY16" fmla="*/ 5573357 h 5577029"/>
              <a:gd name="connsiteX17" fmla="*/ 1718871 w 8744759"/>
              <a:gd name="connsiteY17" fmla="*/ 5520968 h 5577029"/>
              <a:gd name="connsiteX18" fmla="*/ 6740813 w 8744759"/>
              <a:gd name="connsiteY18" fmla="*/ 5520969 h 5577029"/>
              <a:gd name="connsiteX19" fmla="*/ 8511556 w 8744759"/>
              <a:gd name="connsiteY19" fmla="*/ 5245198 h 5577029"/>
              <a:gd name="connsiteX20" fmla="*/ 8642184 w 8744759"/>
              <a:gd name="connsiteY20" fmla="*/ 3097083 h 5577029"/>
              <a:gd name="connsiteX21" fmla="*/ 8723600 w 8744759"/>
              <a:gd name="connsiteY21" fmla="*/ 2773007 h 5577029"/>
              <a:gd name="connsiteX22" fmla="*/ 8737660 w 8744759"/>
              <a:gd name="connsiteY22" fmla="*/ 2540439 h 5577029"/>
              <a:gd name="connsiteX23" fmla="*/ 8686522 w 8744759"/>
              <a:gd name="connsiteY23" fmla="*/ 2391327 h 5577029"/>
              <a:gd name="connsiteX24" fmla="*/ 8235785 w 8744759"/>
              <a:gd name="connsiteY24" fmla="*/ 2371369 h 5577029"/>
              <a:gd name="connsiteX25" fmla="*/ 7234299 w 8744759"/>
              <a:gd name="connsiteY25" fmla="*/ 2110112 h 5577029"/>
              <a:gd name="connsiteX26" fmla="*/ 6314682 w 8744759"/>
              <a:gd name="connsiteY26" fmla="*/ 1815290 h 5577029"/>
              <a:gd name="connsiteX27" fmla="*/ 5893316 w 8744759"/>
              <a:gd name="connsiteY27" fmla="*/ 1713464 h 5577029"/>
              <a:gd name="connsiteX28" fmla="*/ 5663466 w 8744759"/>
              <a:gd name="connsiteY28" fmla="*/ 1652232 h 5577029"/>
              <a:gd name="connsiteX29" fmla="*/ 5042642 w 8744759"/>
              <a:gd name="connsiteY29" fmla="*/ 1485998 h 5577029"/>
              <a:gd name="connsiteX30" fmla="*/ 4055670 w 8744759"/>
              <a:gd name="connsiteY30" fmla="*/ 1268283 h 5577029"/>
              <a:gd name="connsiteX31" fmla="*/ 3300247 w 8744759"/>
              <a:gd name="connsiteY31" fmla="*/ 1080051 h 5577029"/>
              <a:gd name="connsiteX32" fmla="*/ 2821956 w 8744759"/>
              <a:gd name="connsiteY32" fmla="*/ 934455 h 5577029"/>
              <a:gd name="connsiteX33" fmla="*/ 2255899 w 8744759"/>
              <a:gd name="connsiteY33" fmla="*/ 774798 h 5577029"/>
              <a:gd name="connsiteX34" fmla="*/ 1762413 w 8744759"/>
              <a:gd name="connsiteY34" fmla="*/ 673198 h 5577029"/>
              <a:gd name="connsiteX35" fmla="*/ 731899 w 8744759"/>
              <a:gd name="connsiteY35" fmla="*/ 339369 h 5577029"/>
              <a:gd name="connsiteX0" fmla="*/ 673842 w 8744759"/>
              <a:gd name="connsiteY0" fmla="*/ 310340 h 5577029"/>
              <a:gd name="connsiteX1" fmla="*/ 137267 w 8744759"/>
              <a:gd name="connsiteY1" fmla="*/ 72102 h 5577029"/>
              <a:gd name="connsiteX2" fmla="*/ 22285 w 8744759"/>
              <a:gd name="connsiteY2" fmla="*/ 25839 h 5577029"/>
              <a:gd name="connsiteX3" fmla="*/ 9700 w 8744759"/>
              <a:gd name="connsiteY3" fmla="*/ 496192 h 5577029"/>
              <a:gd name="connsiteX4" fmla="*/ 3235 w 8744759"/>
              <a:gd name="connsiteY4" fmla="*/ 1428395 h 5577029"/>
              <a:gd name="connsiteX5" fmla="*/ 7997 w 8744759"/>
              <a:gd name="connsiteY5" fmla="*/ 1873689 h 5577029"/>
              <a:gd name="connsiteX6" fmla="*/ 3234 w 8744759"/>
              <a:gd name="connsiteY6" fmla="*/ 2259451 h 5577029"/>
              <a:gd name="connsiteX7" fmla="*/ 4937 w 8744759"/>
              <a:gd name="connsiteY7" fmla="*/ 2641470 h 5577029"/>
              <a:gd name="connsiteX8" fmla="*/ 5615 w 8744759"/>
              <a:gd name="connsiteY8" fmla="*/ 3283389 h 5577029"/>
              <a:gd name="connsiteX9" fmla="*/ 7996 w 8744759"/>
              <a:gd name="connsiteY9" fmla="*/ 3876320 h 5577029"/>
              <a:gd name="connsiteX10" fmla="*/ 9699 w 8744759"/>
              <a:gd name="connsiteY10" fmla="*/ 4584231 h 5577029"/>
              <a:gd name="connsiteX11" fmla="*/ 7996 w 8744759"/>
              <a:gd name="connsiteY11" fmla="*/ 4985983 h 5577029"/>
              <a:gd name="connsiteX12" fmla="*/ 5615 w 8744759"/>
              <a:gd name="connsiteY12" fmla="*/ 5236014 h 5577029"/>
              <a:gd name="connsiteX13" fmla="*/ 17069 w 8744759"/>
              <a:gd name="connsiteY13" fmla="*/ 5385239 h 5577029"/>
              <a:gd name="connsiteX14" fmla="*/ 10377 w 8744759"/>
              <a:gd name="connsiteY14" fmla="*/ 5476520 h 5577029"/>
              <a:gd name="connsiteX15" fmla="*/ 29427 w 8744759"/>
              <a:gd name="connsiteY15" fmla="*/ 5562245 h 5577029"/>
              <a:gd name="connsiteX16" fmla="*/ 148832 w 8744759"/>
              <a:gd name="connsiteY16" fmla="*/ 5558616 h 5577029"/>
              <a:gd name="connsiteX17" fmla="*/ 811839 w 8744759"/>
              <a:gd name="connsiteY17" fmla="*/ 5573357 h 5577029"/>
              <a:gd name="connsiteX18" fmla="*/ 1718871 w 8744759"/>
              <a:gd name="connsiteY18" fmla="*/ 5520968 h 5577029"/>
              <a:gd name="connsiteX19" fmla="*/ 6740813 w 8744759"/>
              <a:gd name="connsiteY19" fmla="*/ 5520969 h 5577029"/>
              <a:gd name="connsiteX20" fmla="*/ 8511556 w 8744759"/>
              <a:gd name="connsiteY20" fmla="*/ 5245198 h 5577029"/>
              <a:gd name="connsiteX21" fmla="*/ 8642184 w 8744759"/>
              <a:gd name="connsiteY21" fmla="*/ 3097083 h 5577029"/>
              <a:gd name="connsiteX22" fmla="*/ 8723600 w 8744759"/>
              <a:gd name="connsiteY22" fmla="*/ 2773007 h 5577029"/>
              <a:gd name="connsiteX23" fmla="*/ 8737660 w 8744759"/>
              <a:gd name="connsiteY23" fmla="*/ 2540439 h 5577029"/>
              <a:gd name="connsiteX24" fmla="*/ 8686522 w 8744759"/>
              <a:gd name="connsiteY24" fmla="*/ 2391327 h 5577029"/>
              <a:gd name="connsiteX25" fmla="*/ 8235785 w 8744759"/>
              <a:gd name="connsiteY25" fmla="*/ 2371369 h 5577029"/>
              <a:gd name="connsiteX26" fmla="*/ 7234299 w 8744759"/>
              <a:gd name="connsiteY26" fmla="*/ 2110112 h 5577029"/>
              <a:gd name="connsiteX27" fmla="*/ 6314682 w 8744759"/>
              <a:gd name="connsiteY27" fmla="*/ 1815290 h 5577029"/>
              <a:gd name="connsiteX28" fmla="*/ 5893316 w 8744759"/>
              <a:gd name="connsiteY28" fmla="*/ 1713464 h 5577029"/>
              <a:gd name="connsiteX29" fmla="*/ 5663466 w 8744759"/>
              <a:gd name="connsiteY29" fmla="*/ 1652232 h 5577029"/>
              <a:gd name="connsiteX30" fmla="*/ 5042642 w 8744759"/>
              <a:gd name="connsiteY30" fmla="*/ 1485998 h 5577029"/>
              <a:gd name="connsiteX31" fmla="*/ 4055670 w 8744759"/>
              <a:gd name="connsiteY31" fmla="*/ 1268283 h 5577029"/>
              <a:gd name="connsiteX32" fmla="*/ 3300247 w 8744759"/>
              <a:gd name="connsiteY32" fmla="*/ 1080051 h 5577029"/>
              <a:gd name="connsiteX33" fmla="*/ 2821956 w 8744759"/>
              <a:gd name="connsiteY33" fmla="*/ 934455 h 5577029"/>
              <a:gd name="connsiteX34" fmla="*/ 2255899 w 8744759"/>
              <a:gd name="connsiteY34" fmla="*/ 774798 h 5577029"/>
              <a:gd name="connsiteX35" fmla="*/ 1762413 w 8744759"/>
              <a:gd name="connsiteY35" fmla="*/ 673198 h 5577029"/>
              <a:gd name="connsiteX36" fmla="*/ 731899 w 8744759"/>
              <a:gd name="connsiteY36" fmla="*/ 339369 h 5577029"/>
              <a:gd name="connsiteX0" fmla="*/ 673842 w 8744759"/>
              <a:gd name="connsiteY0" fmla="*/ 310340 h 5577029"/>
              <a:gd name="connsiteX1" fmla="*/ 137267 w 8744759"/>
              <a:gd name="connsiteY1" fmla="*/ 72102 h 5577029"/>
              <a:gd name="connsiteX2" fmla="*/ 22285 w 8744759"/>
              <a:gd name="connsiteY2" fmla="*/ 25839 h 5577029"/>
              <a:gd name="connsiteX3" fmla="*/ 9700 w 8744759"/>
              <a:gd name="connsiteY3" fmla="*/ 496192 h 5577029"/>
              <a:gd name="connsiteX4" fmla="*/ 3235 w 8744759"/>
              <a:gd name="connsiteY4" fmla="*/ 1428395 h 5577029"/>
              <a:gd name="connsiteX5" fmla="*/ 7997 w 8744759"/>
              <a:gd name="connsiteY5" fmla="*/ 1873689 h 5577029"/>
              <a:gd name="connsiteX6" fmla="*/ 3234 w 8744759"/>
              <a:gd name="connsiteY6" fmla="*/ 2259451 h 5577029"/>
              <a:gd name="connsiteX7" fmla="*/ 4937 w 8744759"/>
              <a:gd name="connsiteY7" fmla="*/ 2641470 h 5577029"/>
              <a:gd name="connsiteX8" fmla="*/ 5615 w 8744759"/>
              <a:gd name="connsiteY8" fmla="*/ 3283389 h 5577029"/>
              <a:gd name="connsiteX9" fmla="*/ 7996 w 8744759"/>
              <a:gd name="connsiteY9" fmla="*/ 3876320 h 5577029"/>
              <a:gd name="connsiteX10" fmla="*/ 9699 w 8744759"/>
              <a:gd name="connsiteY10" fmla="*/ 4584231 h 5577029"/>
              <a:gd name="connsiteX11" fmla="*/ 7996 w 8744759"/>
              <a:gd name="connsiteY11" fmla="*/ 4985983 h 5577029"/>
              <a:gd name="connsiteX12" fmla="*/ 5615 w 8744759"/>
              <a:gd name="connsiteY12" fmla="*/ 5236014 h 5577029"/>
              <a:gd name="connsiteX13" fmla="*/ 7544 w 8744759"/>
              <a:gd name="connsiteY13" fmla="*/ 5390002 h 5577029"/>
              <a:gd name="connsiteX14" fmla="*/ 10377 w 8744759"/>
              <a:gd name="connsiteY14" fmla="*/ 5476520 h 5577029"/>
              <a:gd name="connsiteX15" fmla="*/ 29427 w 8744759"/>
              <a:gd name="connsiteY15" fmla="*/ 5562245 h 5577029"/>
              <a:gd name="connsiteX16" fmla="*/ 148832 w 8744759"/>
              <a:gd name="connsiteY16" fmla="*/ 5558616 h 5577029"/>
              <a:gd name="connsiteX17" fmla="*/ 811839 w 8744759"/>
              <a:gd name="connsiteY17" fmla="*/ 5573357 h 5577029"/>
              <a:gd name="connsiteX18" fmla="*/ 1718871 w 8744759"/>
              <a:gd name="connsiteY18" fmla="*/ 5520968 h 5577029"/>
              <a:gd name="connsiteX19" fmla="*/ 6740813 w 8744759"/>
              <a:gd name="connsiteY19" fmla="*/ 5520969 h 5577029"/>
              <a:gd name="connsiteX20" fmla="*/ 8511556 w 8744759"/>
              <a:gd name="connsiteY20" fmla="*/ 5245198 h 5577029"/>
              <a:gd name="connsiteX21" fmla="*/ 8642184 w 8744759"/>
              <a:gd name="connsiteY21" fmla="*/ 3097083 h 5577029"/>
              <a:gd name="connsiteX22" fmla="*/ 8723600 w 8744759"/>
              <a:gd name="connsiteY22" fmla="*/ 2773007 h 5577029"/>
              <a:gd name="connsiteX23" fmla="*/ 8737660 w 8744759"/>
              <a:gd name="connsiteY23" fmla="*/ 2540439 h 5577029"/>
              <a:gd name="connsiteX24" fmla="*/ 8686522 w 8744759"/>
              <a:gd name="connsiteY24" fmla="*/ 2391327 h 5577029"/>
              <a:gd name="connsiteX25" fmla="*/ 8235785 w 8744759"/>
              <a:gd name="connsiteY25" fmla="*/ 2371369 h 5577029"/>
              <a:gd name="connsiteX26" fmla="*/ 7234299 w 8744759"/>
              <a:gd name="connsiteY26" fmla="*/ 2110112 h 5577029"/>
              <a:gd name="connsiteX27" fmla="*/ 6314682 w 8744759"/>
              <a:gd name="connsiteY27" fmla="*/ 1815290 h 5577029"/>
              <a:gd name="connsiteX28" fmla="*/ 5893316 w 8744759"/>
              <a:gd name="connsiteY28" fmla="*/ 1713464 h 5577029"/>
              <a:gd name="connsiteX29" fmla="*/ 5663466 w 8744759"/>
              <a:gd name="connsiteY29" fmla="*/ 1652232 h 5577029"/>
              <a:gd name="connsiteX30" fmla="*/ 5042642 w 8744759"/>
              <a:gd name="connsiteY30" fmla="*/ 1485998 h 5577029"/>
              <a:gd name="connsiteX31" fmla="*/ 4055670 w 8744759"/>
              <a:gd name="connsiteY31" fmla="*/ 1268283 h 5577029"/>
              <a:gd name="connsiteX32" fmla="*/ 3300247 w 8744759"/>
              <a:gd name="connsiteY32" fmla="*/ 1080051 h 5577029"/>
              <a:gd name="connsiteX33" fmla="*/ 2821956 w 8744759"/>
              <a:gd name="connsiteY33" fmla="*/ 934455 h 5577029"/>
              <a:gd name="connsiteX34" fmla="*/ 2255899 w 8744759"/>
              <a:gd name="connsiteY34" fmla="*/ 774798 h 5577029"/>
              <a:gd name="connsiteX35" fmla="*/ 1762413 w 8744759"/>
              <a:gd name="connsiteY35" fmla="*/ 673198 h 5577029"/>
              <a:gd name="connsiteX36" fmla="*/ 731899 w 8744759"/>
              <a:gd name="connsiteY36" fmla="*/ 339369 h 5577029"/>
              <a:gd name="connsiteX0" fmla="*/ 673842 w 8744759"/>
              <a:gd name="connsiteY0" fmla="*/ 310340 h 5583411"/>
              <a:gd name="connsiteX1" fmla="*/ 137267 w 8744759"/>
              <a:gd name="connsiteY1" fmla="*/ 72102 h 5583411"/>
              <a:gd name="connsiteX2" fmla="*/ 22285 w 8744759"/>
              <a:gd name="connsiteY2" fmla="*/ 25839 h 5583411"/>
              <a:gd name="connsiteX3" fmla="*/ 9700 w 8744759"/>
              <a:gd name="connsiteY3" fmla="*/ 496192 h 5583411"/>
              <a:gd name="connsiteX4" fmla="*/ 3235 w 8744759"/>
              <a:gd name="connsiteY4" fmla="*/ 1428395 h 5583411"/>
              <a:gd name="connsiteX5" fmla="*/ 7997 w 8744759"/>
              <a:gd name="connsiteY5" fmla="*/ 1873689 h 5583411"/>
              <a:gd name="connsiteX6" fmla="*/ 3234 w 8744759"/>
              <a:gd name="connsiteY6" fmla="*/ 2259451 h 5583411"/>
              <a:gd name="connsiteX7" fmla="*/ 4937 w 8744759"/>
              <a:gd name="connsiteY7" fmla="*/ 2641470 h 5583411"/>
              <a:gd name="connsiteX8" fmla="*/ 5615 w 8744759"/>
              <a:gd name="connsiteY8" fmla="*/ 3283389 h 5583411"/>
              <a:gd name="connsiteX9" fmla="*/ 7996 w 8744759"/>
              <a:gd name="connsiteY9" fmla="*/ 3876320 h 5583411"/>
              <a:gd name="connsiteX10" fmla="*/ 9699 w 8744759"/>
              <a:gd name="connsiteY10" fmla="*/ 4584231 h 5583411"/>
              <a:gd name="connsiteX11" fmla="*/ 7996 w 8744759"/>
              <a:gd name="connsiteY11" fmla="*/ 4985983 h 5583411"/>
              <a:gd name="connsiteX12" fmla="*/ 5615 w 8744759"/>
              <a:gd name="connsiteY12" fmla="*/ 5236014 h 5583411"/>
              <a:gd name="connsiteX13" fmla="*/ 7544 w 8744759"/>
              <a:gd name="connsiteY13" fmla="*/ 5390002 h 5583411"/>
              <a:gd name="connsiteX14" fmla="*/ 10377 w 8744759"/>
              <a:gd name="connsiteY14" fmla="*/ 5476520 h 5583411"/>
              <a:gd name="connsiteX15" fmla="*/ 29427 w 8744759"/>
              <a:gd name="connsiteY15" fmla="*/ 5562245 h 5583411"/>
              <a:gd name="connsiteX16" fmla="*/ 148832 w 8744759"/>
              <a:gd name="connsiteY16" fmla="*/ 5558616 h 5583411"/>
              <a:gd name="connsiteX17" fmla="*/ 811839 w 8744759"/>
              <a:gd name="connsiteY17" fmla="*/ 5573357 h 5583411"/>
              <a:gd name="connsiteX18" fmla="*/ 1730778 w 8744759"/>
              <a:gd name="connsiteY18" fmla="*/ 5570974 h 5583411"/>
              <a:gd name="connsiteX19" fmla="*/ 6740813 w 8744759"/>
              <a:gd name="connsiteY19" fmla="*/ 5520969 h 5583411"/>
              <a:gd name="connsiteX20" fmla="*/ 8511556 w 8744759"/>
              <a:gd name="connsiteY20" fmla="*/ 5245198 h 5583411"/>
              <a:gd name="connsiteX21" fmla="*/ 8642184 w 8744759"/>
              <a:gd name="connsiteY21" fmla="*/ 3097083 h 5583411"/>
              <a:gd name="connsiteX22" fmla="*/ 8723600 w 8744759"/>
              <a:gd name="connsiteY22" fmla="*/ 2773007 h 5583411"/>
              <a:gd name="connsiteX23" fmla="*/ 8737660 w 8744759"/>
              <a:gd name="connsiteY23" fmla="*/ 2540439 h 5583411"/>
              <a:gd name="connsiteX24" fmla="*/ 8686522 w 8744759"/>
              <a:gd name="connsiteY24" fmla="*/ 2391327 h 5583411"/>
              <a:gd name="connsiteX25" fmla="*/ 8235785 w 8744759"/>
              <a:gd name="connsiteY25" fmla="*/ 2371369 h 5583411"/>
              <a:gd name="connsiteX26" fmla="*/ 7234299 w 8744759"/>
              <a:gd name="connsiteY26" fmla="*/ 2110112 h 5583411"/>
              <a:gd name="connsiteX27" fmla="*/ 6314682 w 8744759"/>
              <a:gd name="connsiteY27" fmla="*/ 1815290 h 5583411"/>
              <a:gd name="connsiteX28" fmla="*/ 5893316 w 8744759"/>
              <a:gd name="connsiteY28" fmla="*/ 1713464 h 5583411"/>
              <a:gd name="connsiteX29" fmla="*/ 5663466 w 8744759"/>
              <a:gd name="connsiteY29" fmla="*/ 1652232 h 5583411"/>
              <a:gd name="connsiteX30" fmla="*/ 5042642 w 8744759"/>
              <a:gd name="connsiteY30" fmla="*/ 1485998 h 5583411"/>
              <a:gd name="connsiteX31" fmla="*/ 4055670 w 8744759"/>
              <a:gd name="connsiteY31" fmla="*/ 1268283 h 5583411"/>
              <a:gd name="connsiteX32" fmla="*/ 3300247 w 8744759"/>
              <a:gd name="connsiteY32" fmla="*/ 1080051 h 5583411"/>
              <a:gd name="connsiteX33" fmla="*/ 2821956 w 8744759"/>
              <a:gd name="connsiteY33" fmla="*/ 934455 h 5583411"/>
              <a:gd name="connsiteX34" fmla="*/ 2255899 w 8744759"/>
              <a:gd name="connsiteY34" fmla="*/ 774798 h 5583411"/>
              <a:gd name="connsiteX35" fmla="*/ 1762413 w 8744759"/>
              <a:gd name="connsiteY35" fmla="*/ 673198 h 5583411"/>
              <a:gd name="connsiteX36" fmla="*/ 731899 w 8744759"/>
              <a:gd name="connsiteY36" fmla="*/ 339369 h 5583411"/>
              <a:gd name="connsiteX0" fmla="*/ 673842 w 8744759"/>
              <a:gd name="connsiteY0" fmla="*/ 310340 h 5574217"/>
              <a:gd name="connsiteX1" fmla="*/ 137267 w 8744759"/>
              <a:gd name="connsiteY1" fmla="*/ 72102 h 5574217"/>
              <a:gd name="connsiteX2" fmla="*/ 22285 w 8744759"/>
              <a:gd name="connsiteY2" fmla="*/ 25839 h 5574217"/>
              <a:gd name="connsiteX3" fmla="*/ 9700 w 8744759"/>
              <a:gd name="connsiteY3" fmla="*/ 496192 h 5574217"/>
              <a:gd name="connsiteX4" fmla="*/ 3235 w 8744759"/>
              <a:gd name="connsiteY4" fmla="*/ 1428395 h 5574217"/>
              <a:gd name="connsiteX5" fmla="*/ 7997 w 8744759"/>
              <a:gd name="connsiteY5" fmla="*/ 1873689 h 5574217"/>
              <a:gd name="connsiteX6" fmla="*/ 3234 w 8744759"/>
              <a:gd name="connsiteY6" fmla="*/ 2259451 h 5574217"/>
              <a:gd name="connsiteX7" fmla="*/ 4937 w 8744759"/>
              <a:gd name="connsiteY7" fmla="*/ 2641470 h 5574217"/>
              <a:gd name="connsiteX8" fmla="*/ 5615 w 8744759"/>
              <a:gd name="connsiteY8" fmla="*/ 3283389 h 5574217"/>
              <a:gd name="connsiteX9" fmla="*/ 7996 w 8744759"/>
              <a:gd name="connsiteY9" fmla="*/ 3876320 h 5574217"/>
              <a:gd name="connsiteX10" fmla="*/ 9699 w 8744759"/>
              <a:gd name="connsiteY10" fmla="*/ 4584231 h 5574217"/>
              <a:gd name="connsiteX11" fmla="*/ 7996 w 8744759"/>
              <a:gd name="connsiteY11" fmla="*/ 4985983 h 5574217"/>
              <a:gd name="connsiteX12" fmla="*/ 5615 w 8744759"/>
              <a:gd name="connsiteY12" fmla="*/ 5236014 h 5574217"/>
              <a:gd name="connsiteX13" fmla="*/ 7544 w 8744759"/>
              <a:gd name="connsiteY13" fmla="*/ 5390002 h 5574217"/>
              <a:gd name="connsiteX14" fmla="*/ 10377 w 8744759"/>
              <a:gd name="connsiteY14" fmla="*/ 5476520 h 5574217"/>
              <a:gd name="connsiteX15" fmla="*/ 29427 w 8744759"/>
              <a:gd name="connsiteY15" fmla="*/ 5562245 h 5574217"/>
              <a:gd name="connsiteX16" fmla="*/ 148832 w 8744759"/>
              <a:gd name="connsiteY16" fmla="*/ 5558616 h 5574217"/>
              <a:gd name="connsiteX17" fmla="*/ 759451 w 8744759"/>
              <a:gd name="connsiteY17" fmla="*/ 5556688 h 5574217"/>
              <a:gd name="connsiteX18" fmla="*/ 1730778 w 8744759"/>
              <a:gd name="connsiteY18" fmla="*/ 5570974 h 5574217"/>
              <a:gd name="connsiteX19" fmla="*/ 6740813 w 8744759"/>
              <a:gd name="connsiteY19" fmla="*/ 5520969 h 5574217"/>
              <a:gd name="connsiteX20" fmla="*/ 8511556 w 8744759"/>
              <a:gd name="connsiteY20" fmla="*/ 5245198 h 5574217"/>
              <a:gd name="connsiteX21" fmla="*/ 8642184 w 8744759"/>
              <a:gd name="connsiteY21" fmla="*/ 3097083 h 5574217"/>
              <a:gd name="connsiteX22" fmla="*/ 8723600 w 8744759"/>
              <a:gd name="connsiteY22" fmla="*/ 2773007 h 5574217"/>
              <a:gd name="connsiteX23" fmla="*/ 8737660 w 8744759"/>
              <a:gd name="connsiteY23" fmla="*/ 2540439 h 5574217"/>
              <a:gd name="connsiteX24" fmla="*/ 8686522 w 8744759"/>
              <a:gd name="connsiteY24" fmla="*/ 2391327 h 5574217"/>
              <a:gd name="connsiteX25" fmla="*/ 8235785 w 8744759"/>
              <a:gd name="connsiteY25" fmla="*/ 2371369 h 5574217"/>
              <a:gd name="connsiteX26" fmla="*/ 7234299 w 8744759"/>
              <a:gd name="connsiteY26" fmla="*/ 2110112 h 5574217"/>
              <a:gd name="connsiteX27" fmla="*/ 6314682 w 8744759"/>
              <a:gd name="connsiteY27" fmla="*/ 1815290 h 5574217"/>
              <a:gd name="connsiteX28" fmla="*/ 5893316 w 8744759"/>
              <a:gd name="connsiteY28" fmla="*/ 1713464 h 5574217"/>
              <a:gd name="connsiteX29" fmla="*/ 5663466 w 8744759"/>
              <a:gd name="connsiteY29" fmla="*/ 1652232 h 5574217"/>
              <a:gd name="connsiteX30" fmla="*/ 5042642 w 8744759"/>
              <a:gd name="connsiteY30" fmla="*/ 1485998 h 5574217"/>
              <a:gd name="connsiteX31" fmla="*/ 4055670 w 8744759"/>
              <a:gd name="connsiteY31" fmla="*/ 1268283 h 5574217"/>
              <a:gd name="connsiteX32" fmla="*/ 3300247 w 8744759"/>
              <a:gd name="connsiteY32" fmla="*/ 1080051 h 5574217"/>
              <a:gd name="connsiteX33" fmla="*/ 2821956 w 8744759"/>
              <a:gd name="connsiteY33" fmla="*/ 934455 h 5574217"/>
              <a:gd name="connsiteX34" fmla="*/ 2255899 w 8744759"/>
              <a:gd name="connsiteY34" fmla="*/ 774798 h 5574217"/>
              <a:gd name="connsiteX35" fmla="*/ 1762413 w 8744759"/>
              <a:gd name="connsiteY35" fmla="*/ 673198 h 5574217"/>
              <a:gd name="connsiteX36" fmla="*/ 731899 w 8744759"/>
              <a:gd name="connsiteY36" fmla="*/ 339369 h 5574217"/>
              <a:gd name="connsiteX0" fmla="*/ 673842 w 8744759"/>
              <a:gd name="connsiteY0" fmla="*/ 310340 h 5574679"/>
              <a:gd name="connsiteX1" fmla="*/ 137267 w 8744759"/>
              <a:gd name="connsiteY1" fmla="*/ 72102 h 5574679"/>
              <a:gd name="connsiteX2" fmla="*/ 22285 w 8744759"/>
              <a:gd name="connsiteY2" fmla="*/ 25839 h 5574679"/>
              <a:gd name="connsiteX3" fmla="*/ 9700 w 8744759"/>
              <a:gd name="connsiteY3" fmla="*/ 496192 h 5574679"/>
              <a:gd name="connsiteX4" fmla="*/ 3235 w 8744759"/>
              <a:gd name="connsiteY4" fmla="*/ 1428395 h 5574679"/>
              <a:gd name="connsiteX5" fmla="*/ 7997 w 8744759"/>
              <a:gd name="connsiteY5" fmla="*/ 1873689 h 5574679"/>
              <a:gd name="connsiteX6" fmla="*/ 3234 w 8744759"/>
              <a:gd name="connsiteY6" fmla="*/ 2259451 h 5574679"/>
              <a:gd name="connsiteX7" fmla="*/ 4937 w 8744759"/>
              <a:gd name="connsiteY7" fmla="*/ 2641470 h 5574679"/>
              <a:gd name="connsiteX8" fmla="*/ 5615 w 8744759"/>
              <a:gd name="connsiteY8" fmla="*/ 3283389 h 5574679"/>
              <a:gd name="connsiteX9" fmla="*/ 7996 w 8744759"/>
              <a:gd name="connsiteY9" fmla="*/ 3876320 h 5574679"/>
              <a:gd name="connsiteX10" fmla="*/ 9699 w 8744759"/>
              <a:gd name="connsiteY10" fmla="*/ 4584231 h 5574679"/>
              <a:gd name="connsiteX11" fmla="*/ 7996 w 8744759"/>
              <a:gd name="connsiteY11" fmla="*/ 4985983 h 5574679"/>
              <a:gd name="connsiteX12" fmla="*/ 5615 w 8744759"/>
              <a:gd name="connsiteY12" fmla="*/ 5236014 h 5574679"/>
              <a:gd name="connsiteX13" fmla="*/ 7544 w 8744759"/>
              <a:gd name="connsiteY13" fmla="*/ 5390002 h 5574679"/>
              <a:gd name="connsiteX14" fmla="*/ 10377 w 8744759"/>
              <a:gd name="connsiteY14" fmla="*/ 5476520 h 5574679"/>
              <a:gd name="connsiteX15" fmla="*/ 29427 w 8744759"/>
              <a:gd name="connsiteY15" fmla="*/ 5562245 h 5574679"/>
              <a:gd name="connsiteX16" fmla="*/ 148832 w 8744759"/>
              <a:gd name="connsiteY16" fmla="*/ 5558616 h 5574679"/>
              <a:gd name="connsiteX17" fmla="*/ 759451 w 8744759"/>
              <a:gd name="connsiteY17" fmla="*/ 5556688 h 5574679"/>
              <a:gd name="connsiteX18" fmla="*/ 817621 w 8744759"/>
              <a:gd name="connsiteY18" fmla="*/ 5569389 h 5574679"/>
              <a:gd name="connsiteX19" fmla="*/ 1730778 w 8744759"/>
              <a:gd name="connsiteY19" fmla="*/ 5570974 h 5574679"/>
              <a:gd name="connsiteX20" fmla="*/ 6740813 w 8744759"/>
              <a:gd name="connsiteY20" fmla="*/ 5520969 h 5574679"/>
              <a:gd name="connsiteX21" fmla="*/ 8511556 w 8744759"/>
              <a:gd name="connsiteY21" fmla="*/ 5245198 h 5574679"/>
              <a:gd name="connsiteX22" fmla="*/ 8642184 w 8744759"/>
              <a:gd name="connsiteY22" fmla="*/ 3097083 h 5574679"/>
              <a:gd name="connsiteX23" fmla="*/ 8723600 w 8744759"/>
              <a:gd name="connsiteY23" fmla="*/ 2773007 h 5574679"/>
              <a:gd name="connsiteX24" fmla="*/ 8737660 w 8744759"/>
              <a:gd name="connsiteY24" fmla="*/ 2540439 h 5574679"/>
              <a:gd name="connsiteX25" fmla="*/ 8686522 w 8744759"/>
              <a:gd name="connsiteY25" fmla="*/ 2391327 h 5574679"/>
              <a:gd name="connsiteX26" fmla="*/ 8235785 w 8744759"/>
              <a:gd name="connsiteY26" fmla="*/ 2371369 h 5574679"/>
              <a:gd name="connsiteX27" fmla="*/ 7234299 w 8744759"/>
              <a:gd name="connsiteY27" fmla="*/ 2110112 h 5574679"/>
              <a:gd name="connsiteX28" fmla="*/ 6314682 w 8744759"/>
              <a:gd name="connsiteY28" fmla="*/ 1815290 h 5574679"/>
              <a:gd name="connsiteX29" fmla="*/ 5893316 w 8744759"/>
              <a:gd name="connsiteY29" fmla="*/ 1713464 h 5574679"/>
              <a:gd name="connsiteX30" fmla="*/ 5663466 w 8744759"/>
              <a:gd name="connsiteY30" fmla="*/ 1652232 h 5574679"/>
              <a:gd name="connsiteX31" fmla="*/ 5042642 w 8744759"/>
              <a:gd name="connsiteY31" fmla="*/ 1485998 h 5574679"/>
              <a:gd name="connsiteX32" fmla="*/ 4055670 w 8744759"/>
              <a:gd name="connsiteY32" fmla="*/ 1268283 h 5574679"/>
              <a:gd name="connsiteX33" fmla="*/ 3300247 w 8744759"/>
              <a:gd name="connsiteY33" fmla="*/ 1080051 h 5574679"/>
              <a:gd name="connsiteX34" fmla="*/ 2821956 w 8744759"/>
              <a:gd name="connsiteY34" fmla="*/ 934455 h 5574679"/>
              <a:gd name="connsiteX35" fmla="*/ 2255899 w 8744759"/>
              <a:gd name="connsiteY35" fmla="*/ 774798 h 5574679"/>
              <a:gd name="connsiteX36" fmla="*/ 1762413 w 8744759"/>
              <a:gd name="connsiteY36" fmla="*/ 673198 h 5574679"/>
              <a:gd name="connsiteX37" fmla="*/ 731899 w 8744759"/>
              <a:gd name="connsiteY37" fmla="*/ 339369 h 5574679"/>
              <a:gd name="connsiteX0" fmla="*/ 673842 w 8744759"/>
              <a:gd name="connsiteY0" fmla="*/ 310340 h 5574679"/>
              <a:gd name="connsiteX1" fmla="*/ 137267 w 8744759"/>
              <a:gd name="connsiteY1" fmla="*/ 72102 h 5574679"/>
              <a:gd name="connsiteX2" fmla="*/ 22285 w 8744759"/>
              <a:gd name="connsiteY2" fmla="*/ 25839 h 5574679"/>
              <a:gd name="connsiteX3" fmla="*/ 9700 w 8744759"/>
              <a:gd name="connsiteY3" fmla="*/ 496192 h 5574679"/>
              <a:gd name="connsiteX4" fmla="*/ 3235 w 8744759"/>
              <a:gd name="connsiteY4" fmla="*/ 1428395 h 5574679"/>
              <a:gd name="connsiteX5" fmla="*/ 7997 w 8744759"/>
              <a:gd name="connsiteY5" fmla="*/ 1873689 h 5574679"/>
              <a:gd name="connsiteX6" fmla="*/ 3234 w 8744759"/>
              <a:gd name="connsiteY6" fmla="*/ 2259451 h 5574679"/>
              <a:gd name="connsiteX7" fmla="*/ 4937 w 8744759"/>
              <a:gd name="connsiteY7" fmla="*/ 2641470 h 5574679"/>
              <a:gd name="connsiteX8" fmla="*/ 5615 w 8744759"/>
              <a:gd name="connsiteY8" fmla="*/ 3283389 h 5574679"/>
              <a:gd name="connsiteX9" fmla="*/ 7996 w 8744759"/>
              <a:gd name="connsiteY9" fmla="*/ 3876320 h 5574679"/>
              <a:gd name="connsiteX10" fmla="*/ 9699 w 8744759"/>
              <a:gd name="connsiteY10" fmla="*/ 4584231 h 5574679"/>
              <a:gd name="connsiteX11" fmla="*/ 7996 w 8744759"/>
              <a:gd name="connsiteY11" fmla="*/ 4985983 h 5574679"/>
              <a:gd name="connsiteX12" fmla="*/ 5615 w 8744759"/>
              <a:gd name="connsiteY12" fmla="*/ 5236014 h 5574679"/>
              <a:gd name="connsiteX13" fmla="*/ 7544 w 8744759"/>
              <a:gd name="connsiteY13" fmla="*/ 5390002 h 5574679"/>
              <a:gd name="connsiteX14" fmla="*/ 10377 w 8744759"/>
              <a:gd name="connsiteY14" fmla="*/ 5476520 h 5574679"/>
              <a:gd name="connsiteX15" fmla="*/ 29427 w 8744759"/>
              <a:gd name="connsiteY15" fmla="*/ 5562245 h 5574679"/>
              <a:gd name="connsiteX16" fmla="*/ 148832 w 8744759"/>
              <a:gd name="connsiteY16" fmla="*/ 5558616 h 5574679"/>
              <a:gd name="connsiteX17" fmla="*/ 680869 w 8744759"/>
              <a:gd name="connsiteY17" fmla="*/ 5568594 h 5574679"/>
              <a:gd name="connsiteX18" fmla="*/ 817621 w 8744759"/>
              <a:gd name="connsiteY18" fmla="*/ 5569389 h 5574679"/>
              <a:gd name="connsiteX19" fmla="*/ 1730778 w 8744759"/>
              <a:gd name="connsiteY19" fmla="*/ 5570974 h 5574679"/>
              <a:gd name="connsiteX20" fmla="*/ 6740813 w 8744759"/>
              <a:gd name="connsiteY20" fmla="*/ 5520969 h 5574679"/>
              <a:gd name="connsiteX21" fmla="*/ 8511556 w 8744759"/>
              <a:gd name="connsiteY21" fmla="*/ 5245198 h 5574679"/>
              <a:gd name="connsiteX22" fmla="*/ 8642184 w 8744759"/>
              <a:gd name="connsiteY22" fmla="*/ 3097083 h 5574679"/>
              <a:gd name="connsiteX23" fmla="*/ 8723600 w 8744759"/>
              <a:gd name="connsiteY23" fmla="*/ 2773007 h 5574679"/>
              <a:gd name="connsiteX24" fmla="*/ 8737660 w 8744759"/>
              <a:gd name="connsiteY24" fmla="*/ 2540439 h 5574679"/>
              <a:gd name="connsiteX25" fmla="*/ 8686522 w 8744759"/>
              <a:gd name="connsiteY25" fmla="*/ 2391327 h 5574679"/>
              <a:gd name="connsiteX26" fmla="*/ 8235785 w 8744759"/>
              <a:gd name="connsiteY26" fmla="*/ 2371369 h 5574679"/>
              <a:gd name="connsiteX27" fmla="*/ 7234299 w 8744759"/>
              <a:gd name="connsiteY27" fmla="*/ 2110112 h 5574679"/>
              <a:gd name="connsiteX28" fmla="*/ 6314682 w 8744759"/>
              <a:gd name="connsiteY28" fmla="*/ 1815290 h 5574679"/>
              <a:gd name="connsiteX29" fmla="*/ 5893316 w 8744759"/>
              <a:gd name="connsiteY29" fmla="*/ 1713464 h 5574679"/>
              <a:gd name="connsiteX30" fmla="*/ 5663466 w 8744759"/>
              <a:gd name="connsiteY30" fmla="*/ 1652232 h 5574679"/>
              <a:gd name="connsiteX31" fmla="*/ 5042642 w 8744759"/>
              <a:gd name="connsiteY31" fmla="*/ 1485998 h 5574679"/>
              <a:gd name="connsiteX32" fmla="*/ 4055670 w 8744759"/>
              <a:gd name="connsiteY32" fmla="*/ 1268283 h 5574679"/>
              <a:gd name="connsiteX33" fmla="*/ 3300247 w 8744759"/>
              <a:gd name="connsiteY33" fmla="*/ 1080051 h 5574679"/>
              <a:gd name="connsiteX34" fmla="*/ 2821956 w 8744759"/>
              <a:gd name="connsiteY34" fmla="*/ 934455 h 5574679"/>
              <a:gd name="connsiteX35" fmla="*/ 2255899 w 8744759"/>
              <a:gd name="connsiteY35" fmla="*/ 774798 h 5574679"/>
              <a:gd name="connsiteX36" fmla="*/ 1762413 w 8744759"/>
              <a:gd name="connsiteY36" fmla="*/ 673198 h 5574679"/>
              <a:gd name="connsiteX37" fmla="*/ 731899 w 8744759"/>
              <a:gd name="connsiteY37" fmla="*/ 339369 h 5574679"/>
              <a:gd name="connsiteX0" fmla="*/ 673842 w 8744759"/>
              <a:gd name="connsiteY0" fmla="*/ 310340 h 5574679"/>
              <a:gd name="connsiteX1" fmla="*/ 137267 w 8744759"/>
              <a:gd name="connsiteY1" fmla="*/ 72102 h 5574679"/>
              <a:gd name="connsiteX2" fmla="*/ 22285 w 8744759"/>
              <a:gd name="connsiteY2" fmla="*/ 25839 h 5574679"/>
              <a:gd name="connsiteX3" fmla="*/ 9700 w 8744759"/>
              <a:gd name="connsiteY3" fmla="*/ 496192 h 5574679"/>
              <a:gd name="connsiteX4" fmla="*/ 3235 w 8744759"/>
              <a:gd name="connsiteY4" fmla="*/ 1428395 h 5574679"/>
              <a:gd name="connsiteX5" fmla="*/ 7997 w 8744759"/>
              <a:gd name="connsiteY5" fmla="*/ 1873689 h 5574679"/>
              <a:gd name="connsiteX6" fmla="*/ 3234 w 8744759"/>
              <a:gd name="connsiteY6" fmla="*/ 2259451 h 5574679"/>
              <a:gd name="connsiteX7" fmla="*/ 4937 w 8744759"/>
              <a:gd name="connsiteY7" fmla="*/ 2641470 h 5574679"/>
              <a:gd name="connsiteX8" fmla="*/ 5615 w 8744759"/>
              <a:gd name="connsiteY8" fmla="*/ 3283389 h 5574679"/>
              <a:gd name="connsiteX9" fmla="*/ 7996 w 8744759"/>
              <a:gd name="connsiteY9" fmla="*/ 3876320 h 5574679"/>
              <a:gd name="connsiteX10" fmla="*/ 9699 w 8744759"/>
              <a:gd name="connsiteY10" fmla="*/ 4584231 h 5574679"/>
              <a:gd name="connsiteX11" fmla="*/ 7996 w 8744759"/>
              <a:gd name="connsiteY11" fmla="*/ 4985983 h 5574679"/>
              <a:gd name="connsiteX12" fmla="*/ 5615 w 8744759"/>
              <a:gd name="connsiteY12" fmla="*/ 5236014 h 5574679"/>
              <a:gd name="connsiteX13" fmla="*/ 7544 w 8744759"/>
              <a:gd name="connsiteY13" fmla="*/ 5390002 h 5574679"/>
              <a:gd name="connsiteX14" fmla="*/ 10377 w 8744759"/>
              <a:gd name="connsiteY14" fmla="*/ 5476520 h 5574679"/>
              <a:gd name="connsiteX15" fmla="*/ 29427 w 8744759"/>
              <a:gd name="connsiteY15" fmla="*/ 5562245 h 5574679"/>
              <a:gd name="connsiteX16" fmla="*/ 129782 w 8744759"/>
              <a:gd name="connsiteY16" fmla="*/ 5565759 h 5574679"/>
              <a:gd name="connsiteX17" fmla="*/ 680869 w 8744759"/>
              <a:gd name="connsiteY17" fmla="*/ 5568594 h 5574679"/>
              <a:gd name="connsiteX18" fmla="*/ 817621 w 8744759"/>
              <a:gd name="connsiteY18" fmla="*/ 5569389 h 5574679"/>
              <a:gd name="connsiteX19" fmla="*/ 1730778 w 8744759"/>
              <a:gd name="connsiteY19" fmla="*/ 5570974 h 5574679"/>
              <a:gd name="connsiteX20" fmla="*/ 6740813 w 8744759"/>
              <a:gd name="connsiteY20" fmla="*/ 5520969 h 5574679"/>
              <a:gd name="connsiteX21" fmla="*/ 8511556 w 8744759"/>
              <a:gd name="connsiteY21" fmla="*/ 5245198 h 5574679"/>
              <a:gd name="connsiteX22" fmla="*/ 8642184 w 8744759"/>
              <a:gd name="connsiteY22" fmla="*/ 3097083 h 5574679"/>
              <a:gd name="connsiteX23" fmla="*/ 8723600 w 8744759"/>
              <a:gd name="connsiteY23" fmla="*/ 2773007 h 5574679"/>
              <a:gd name="connsiteX24" fmla="*/ 8737660 w 8744759"/>
              <a:gd name="connsiteY24" fmla="*/ 2540439 h 5574679"/>
              <a:gd name="connsiteX25" fmla="*/ 8686522 w 8744759"/>
              <a:gd name="connsiteY25" fmla="*/ 2391327 h 5574679"/>
              <a:gd name="connsiteX26" fmla="*/ 8235785 w 8744759"/>
              <a:gd name="connsiteY26" fmla="*/ 2371369 h 5574679"/>
              <a:gd name="connsiteX27" fmla="*/ 7234299 w 8744759"/>
              <a:gd name="connsiteY27" fmla="*/ 2110112 h 5574679"/>
              <a:gd name="connsiteX28" fmla="*/ 6314682 w 8744759"/>
              <a:gd name="connsiteY28" fmla="*/ 1815290 h 5574679"/>
              <a:gd name="connsiteX29" fmla="*/ 5893316 w 8744759"/>
              <a:gd name="connsiteY29" fmla="*/ 1713464 h 5574679"/>
              <a:gd name="connsiteX30" fmla="*/ 5663466 w 8744759"/>
              <a:gd name="connsiteY30" fmla="*/ 1652232 h 5574679"/>
              <a:gd name="connsiteX31" fmla="*/ 5042642 w 8744759"/>
              <a:gd name="connsiteY31" fmla="*/ 1485998 h 5574679"/>
              <a:gd name="connsiteX32" fmla="*/ 4055670 w 8744759"/>
              <a:gd name="connsiteY32" fmla="*/ 1268283 h 5574679"/>
              <a:gd name="connsiteX33" fmla="*/ 3300247 w 8744759"/>
              <a:gd name="connsiteY33" fmla="*/ 1080051 h 5574679"/>
              <a:gd name="connsiteX34" fmla="*/ 2821956 w 8744759"/>
              <a:gd name="connsiteY34" fmla="*/ 934455 h 5574679"/>
              <a:gd name="connsiteX35" fmla="*/ 2255899 w 8744759"/>
              <a:gd name="connsiteY35" fmla="*/ 774798 h 5574679"/>
              <a:gd name="connsiteX36" fmla="*/ 1762413 w 8744759"/>
              <a:gd name="connsiteY36" fmla="*/ 673198 h 5574679"/>
              <a:gd name="connsiteX37" fmla="*/ 731899 w 8744759"/>
              <a:gd name="connsiteY37" fmla="*/ 339369 h 5574679"/>
              <a:gd name="connsiteX0" fmla="*/ 673842 w 8744759"/>
              <a:gd name="connsiteY0" fmla="*/ 310340 h 5571274"/>
              <a:gd name="connsiteX1" fmla="*/ 137267 w 8744759"/>
              <a:gd name="connsiteY1" fmla="*/ 72102 h 5571274"/>
              <a:gd name="connsiteX2" fmla="*/ 22285 w 8744759"/>
              <a:gd name="connsiteY2" fmla="*/ 25839 h 5571274"/>
              <a:gd name="connsiteX3" fmla="*/ 9700 w 8744759"/>
              <a:gd name="connsiteY3" fmla="*/ 496192 h 5571274"/>
              <a:gd name="connsiteX4" fmla="*/ 3235 w 8744759"/>
              <a:gd name="connsiteY4" fmla="*/ 1428395 h 5571274"/>
              <a:gd name="connsiteX5" fmla="*/ 7997 w 8744759"/>
              <a:gd name="connsiteY5" fmla="*/ 1873689 h 5571274"/>
              <a:gd name="connsiteX6" fmla="*/ 3234 w 8744759"/>
              <a:gd name="connsiteY6" fmla="*/ 2259451 h 5571274"/>
              <a:gd name="connsiteX7" fmla="*/ 4937 w 8744759"/>
              <a:gd name="connsiteY7" fmla="*/ 2641470 h 5571274"/>
              <a:gd name="connsiteX8" fmla="*/ 5615 w 8744759"/>
              <a:gd name="connsiteY8" fmla="*/ 3283389 h 5571274"/>
              <a:gd name="connsiteX9" fmla="*/ 7996 w 8744759"/>
              <a:gd name="connsiteY9" fmla="*/ 3876320 h 5571274"/>
              <a:gd name="connsiteX10" fmla="*/ 9699 w 8744759"/>
              <a:gd name="connsiteY10" fmla="*/ 4584231 h 5571274"/>
              <a:gd name="connsiteX11" fmla="*/ 7996 w 8744759"/>
              <a:gd name="connsiteY11" fmla="*/ 4985983 h 5571274"/>
              <a:gd name="connsiteX12" fmla="*/ 5615 w 8744759"/>
              <a:gd name="connsiteY12" fmla="*/ 5236014 h 5571274"/>
              <a:gd name="connsiteX13" fmla="*/ 7544 w 8744759"/>
              <a:gd name="connsiteY13" fmla="*/ 5390002 h 5571274"/>
              <a:gd name="connsiteX14" fmla="*/ 10377 w 8744759"/>
              <a:gd name="connsiteY14" fmla="*/ 5476520 h 5571274"/>
              <a:gd name="connsiteX15" fmla="*/ 29427 w 8744759"/>
              <a:gd name="connsiteY15" fmla="*/ 5562245 h 5571274"/>
              <a:gd name="connsiteX16" fmla="*/ 129782 w 8744759"/>
              <a:gd name="connsiteY16" fmla="*/ 5565759 h 5571274"/>
              <a:gd name="connsiteX17" fmla="*/ 680869 w 8744759"/>
              <a:gd name="connsiteY17" fmla="*/ 5568594 h 5571274"/>
              <a:gd name="connsiteX18" fmla="*/ 817621 w 8744759"/>
              <a:gd name="connsiteY18" fmla="*/ 5569389 h 5571274"/>
              <a:gd name="connsiteX19" fmla="*/ 1730778 w 8744759"/>
              <a:gd name="connsiteY19" fmla="*/ 5570974 h 5571274"/>
              <a:gd name="connsiteX20" fmla="*/ 3882290 w 8744759"/>
              <a:gd name="connsiteY20" fmla="*/ 5567008 h 5571274"/>
              <a:gd name="connsiteX21" fmla="*/ 6740813 w 8744759"/>
              <a:gd name="connsiteY21" fmla="*/ 5520969 h 5571274"/>
              <a:gd name="connsiteX22" fmla="*/ 8511556 w 8744759"/>
              <a:gd name="connsiteY22" fmla="*/ 5245198 h 5571274"/>
              <a:gd name="connsiteX23" fmla="*/ 8642184 w 8744759"/>
              <a:gd name="connsiteY23" fmla="*/ 3097083 h 5571274"/>
              <a:gd name="connsiteX24" fmla="*/ 8723600 w 8744759"/>
              <a:gd name="connsiteY24" fmla="*/ 2773007 h 5571274"/>
              <a:gd name="connsiteX25" fmla="*/ 8737660 w 8744759"/>
              <a:gd name="connsiteY25" fmla="*/ 2540439 h 5571274"/>
              <a:gd name="connsiteX26" fmla="*/ 8686522 w 8744759"/>
              <a:gd name="connsiteY26" fmla="*/ 2391327 h 5571274"/>
              <a:gd name="connsiteX27" fmla="*/ 8235785 w 8744759"/>
              <a:gd name="connsiteY27" fmla="*/ 2371369 h 5571274"/>
              <a:gd name="connsiteX28" fmla="*/ 7234299 w 8744759"/>
              <a:gd name="connsiteY28" fmla="*/ 2110112 h 5571274"/>
              <a:gd name="connsiteX29" fmla="*/ 6314682 w 8744759"/>
              <a:gd name="connsiteY29" fmla="*/ 1815290 h 5571274"/>
              <a:gd name="connsiteX30" fmla="*/ 5893316 w 8744759"/>
              <a:gd name="connsiteY30" fmla="*/ 1713464 h 5571274"/>
              <a:gd name="connsiteX31" fmla="*/ 5663466 w 8744759"/>
              <a:gd name="connsiteY31" fmla="*/ 1652232 h 5571274"/>
              <a:gd name="connsiteX32" fmla="*/ 5042642 w 8744759"/>
              <a:gd name="connsiteY32" fmla="*/ 1485998 h 5571274"/>
              <a:gd name="connsiteX33" fmla="*/ 4055670 w 8744759"/>
              <a:gd name="connsiteY33" fmla="*/ 1268283 h 5571274"/>
              <a:gd name="connsiteX34" fmla="*/ 3300247 w 8744759"/>
              <a:gd name="connsiteY34" fmla="*/ 1080051 h 5571274"/>
              <a:gd name="connsiteX35" fmla="*/ 2821956 w 8744759"/>
              <a:gd name="connsiteY35" fmla="*/ 934455 h 5571274"/>
              <a:gd name="connsiteX36" fmla="*/ 2255899 w 8744759"/>
              <a:gd name="connsiteY36" fmla="*/ 774798 h 5571274"/>
              <a:gd name="connsiteX37" fmla="*/ 1762413 w 8744759"/>
              <a:gd name="connsiteY37" fmla="*/ 673198 h 5571274"/>
              <a:gd name="connsiteX38" fmla="*/ 731899 w 8744759"/>
              <a:gd name="connsiteY38" fmla="*/ 339369 h 5571274"/>
              <a:gd name="connsiteX0" fmla="*/ 673842 w 8744759"/>
              <a:gd name="connsiteY0" fmla="*/ 310340 h 5571274"/>
              <a:gd name="connsiteX1" fmla="*/ 137267 w 8744759"/>
              <a:gd name="connsiteY1" fmla="*/ 72102 h 5571274"/>
              <a:gd name="connsiteX2" fmla="*/ 22285 w 8744759"/>
              <a:gd name="connsiteY2" fmla="*/ 25839 h 5571274"/>
              <a:gd name="connsiteX3" fmla="*/ 9700 w 8744759"/>
              <a:gd name="connsiteY3" fmla="*/ 496192 h 5571274"/>
              <a:gd name="connsiteX4" fmla="*/ 3235 w 8744759"/>
              <a:gd name="connsiteY4" fmla="*/ 1428395 h 5571274"/>
              <a:gd name="connsiteX5" fmla="*/ 7997 w 8744759"/>
              <a:gd name="connsiteY5" fmla="*/ 1873689 h 5571274"/>
              <a:gd name="connsiteX6" fmla="*/ 3234 w 8744759"/>
              <a:gd name="connsiteY6" fmla="*/ 2259451 h 5571274"/>
              <a:gd name="connsiteX7" fmla="*/ 4937 w 8744759"/>
              <a:gd name="connsiteY7" fmla="*/ 2641470 h 5571274"/>
              <a:gd name="connsiteX8" fmla="*/ 5615 w 8744759"/>
              <a:gd name="connsiteY8" fmla="*/ 3283389 h 5571274"/>
              <a:gd name="connsiteX9" fmla="*/ 7996 w 8744759"/>
              <a:gd name="connsiteY9" fmla="*/ 3876320 h 5571274"/>
              <a:gd name="connsiteX10" fmla="*/ 9699 w 8744759"/>
              <a:gd name="connsiteY10" fmla="*/ 4584231 h 5571274"/>
              <a:gd name="connsiteX11" fmla="*/ 7996 w 8744759"/>
              <a:gd name="connsiteY11" fmla="*/ 4985983 h 5571274"/>
              <a:gd name="connsiteX12" fmla="*/ 5615 w 8744759"/>
              <a:gd name="connsiteY12" fmla="*/ 5236014 h 5571274"/>
              <a:gd name="connsiteX13" fmla="*/ 7544 w 8744759"/>
              <a:gd name="connsiteY13" fmla="*/ 5390002 h 5571274"/>
              <a:gd name="connsiteX14" fmla="*/ 10377 w 8744759"/>
              <a:gd name="connsiteY14" fmla="*/ 5476520 h 5571274"/>
              <a:gd name="connsiteX15" fmla="*/ 29427 w 8744759"/>
              <a:gd name="connsiteY15" fmla="*/ 5562245 h 5571274"/>
              <a:gd name="connsiteX16" fmla="*/ 129782 w 8744759"/>
              <a:gd name="connsiteY16" fmla="*/ 5565759 h 5571274"/>
              <a:gd name="connsiteX17" fmla="*/ 680869 w 8744759"/>
              <a:gd name="connsiteY17" fmla="*/ 5568594 h 5571274"/>
              <a:gd name="connsiteX18" fmla="*/ 817621 w 8744759"/>
              <a:gd name="connsiteY18" fmla="*/ 5569389 h 5571274"/>
              <a:gd name="connsiteX19" fmla="*/ 1730778 w 8744759"/>
              <a:gd name="connsiteY19" fmla="*/ 5570974 h 5571274"/>
              <a:gd name="connsiteX20" fmla="*/ 3882290 w 8744759"/>
              <a:gd name="connsiteY20" fmla="*/ 5567008 h 5571274"/>
              <a:gd name="connsiteX21" fmla="*/ 6740813 w 8744759"/>
              <a:gd name="connsiteY21" fmla="*/ 5520969 h 5571274"/>
              <a:gd name="connsiteX22" fmla="*/ 8511556 w 8744759"/>
              <a:gd name="connsiteY22" fmla="*/ 5245198 h 5571274"/>
              <a:gd name="connsiteX23" fmla="*/ 8642184 w 8744759"/>
              <a:gd name="connsiteY23" fmla="*/ 3097083 h 5571274"/>
              <a:gd name="connsiteX24" fmla="*/ 8723600 w 8744759"/>
              <a:gd name="connsiteY24" fmla="*/ 2773007 h 5571274"/>
              <a:gd name="connsiteX25" fmla="*/ 8737660 w 8744759"/>
              <a:gd name="connsiteY25" fmla="*/ 2540439 h 5571274"/>
              <a:gd name="connsiteX26" fmla="*/ 8686522 w 8744759"/>
              <a:gd name="connsiteY26" fmla="*/ 2391327 h 5571274"/>
              <a:gd name="connsiteX27" fmla="*/ 8235785 w 8744759"/>
              <a:gd name="connsiteY27" fmla="*/ 2371369 h 5571274"/>
              <a:gd name="connsiteX28" fmla="*/ 7234299 w 8744759"/>
              <a:gd name="connsiteY28" fmla="*/ 2110112 h 5571274"/>
              <a:gd name="connsiteX29" fmla="*/ 6314682 w 8744759"/>
              <a:gd name="connsiteY29" fmla="*/ 1815290 h 5571274"/>
              <a:gd name="connsiteX30" fmla="*/ 5893316 w 8744759"/>
              <a:gd name="connsiteY30" fmla="*/ 1713464 h 5571274"/>
              <a:gd name="connsiteX31" fmla="*/ 5663466 w 8744759"/>
              <a:gd name="connsiteY31" fmla="*/ 1652232 h 5571274"/>
              <a:gd name="connsiteX32" fmla="*/ 5042642 w 8744759"/>
              <a:gd name="connsiteY32" fmla="*/ 1485998 h 5571274"/>
              <a:gd name="connsiteX33" fmla="*/ 4055670 w 8744759"/>
              <a:gd name="connsiteY33" fmla="*/ 1268283 h 5571274"/>
              <a:gd name="connsiteX34" fmla="*/ 3300247 w 8744759"/>
              <a:gd name="connsiteY34" fmla="*/ 1080051 h 5571274"/>
              <a:gd name="connsiteX35" fmla="*/ 2821956 w 8744759"/>
              <a:gd name="connsiteY35" fmla="*/ 934455 h 5571274"/>
              <a:gd name="connsiteX36" fmla="*/ 2255899 w 8744759"/>
              <a:gd name="connsiteY36" fmla="*/ 774798 h 5571274"/>
              <a:gd name="connsiteX37" fmla="*/ 1762413 w 8744759"/>
              <a:gd name="connsiteY37" fmla="*/ 673198 h 5571274"/>
              <a:gd name="connsiteX38" fmla="*/ 731899 w 8744759"/>
              <a:gd name="connsiteY38" fmla="*/ 339369 h 5571274"/>
              <a:gd name="connsiteX0" fmla="*/ 673842 w 8744759"/>
              <a:gd name="connsiteY0" fmla="*/ 310340 h 5583747"/>
              <a:gd name="connsiteX1" fmla="*/ 137267 w 8744759"/>
              <a:gd name="connsiteY1" fmla="*/ 72102 h 5583747"/>
              <a:gd name="connsiteX2" fmla="*/ 22285 w 8744759"/>
              <a:gd name="connsiteY2" fmla="*/ 25839 h 5583747"/>
              <a:gd name="connsiteX3" fmla="*/ 9700 w 8744759"/>
              <a:gd name="connsiteY3" fmla="*/ 496192 h 5583747"/>
              <a:gd name="connsiteX4" fmla="*/ 3235 w 8744759"/>
              <a:gd name="connsiteY4" fmla="*/ 1428395 h 5583747"/>
              <a:gd name="connsiteX5" fmla="*/ 7997 w 8744759"/>
              <a:gd name="connsiteY5" fmla="*/ 1873689 h 5583747"/>
              <a:gd name="connsiteX6" fmla="*/ 3234 w 8744759"/>
              <a:gd name="connsiteY6" fmla="*/ 2259451 h 5583747"/>
              <a:gd name="connsiteX7" fmla="*/ 4937 w 8744759"/>
              <a:gd name="connsiteY7" fmla="*/ 2641470 h 5583747"/>
              <a:gd name="connsiteX8" fmla="*/ 5615 w 8744759"/>
              <a:gd name="connsiteY8" fmla="*/ 3283389 h 5583747"/>
              <a:gd name="connsiteX9" fmla="*/ 7996 w 8744759"/>
              <a:gd name="connsiteY9" fmla="*/ 3876320 h 5583747"/>
              <a:gd name="connsiteX10" fmla="*/ 9699 w 8744759"/>
              <a:gd name="connsiteY10" fmla="*/ 4584231 h 5583747"/>
              <a:gd name="connsiteX11" fmla="*/ 7996 w 8744759"/>
              <a:gd name="connsiteY11" fmla="*/ 4985983 h 5583747"/>
              <a:gd name="connsiteX12" fmla="*/ 5615 w 8744759"/>
              <a:gd name="connsiteY12" fmla="*/ 5236014 h 5583747"/>
              <a:gd name="connsiteX13" fmla="*/ 7544 w 8744759"/>
              <a:gd name="connsiteY13" fmla="*/ 5390002 h 5583747"/>
              <a:gd name="connsiteX14" fmla="*/ 10377 w 8744759"/>
              <a:gd name="connsiteY14" fmla="*/ 5476520 h 5583747"/>
              <a:gd name="connsiteX15" fmla="*/ 29427 w 8744759"/>
              <a:gd name="connsiteY15" fmla="*/ 5562245 h 5583747"/>
              <a:gd name="connsiteX16" fmla="*/ 129782 w 8744759"/>
              <a:gd name="connsiteY16" fmla="*/ 5565759 h 5583747"/>
              <a:gd name="connsiteX17" fmla="*/ 680869 w 8744759"/>
              <a:gd name="connsiteY17" fmla="*/ 5568594 h 5583747"/>
              <a:gd name="connsiteX18" fmla="*/ 817621 w 8744759"/>
              <a:gd name="connsiteY18" fmla="*/ 5569389 h 5583747"/>
              <a:gd name="connsiteX19" fmla="*/ 1730778 w 8744759"/>
              <a:gd name="connsiteY19" fmla="*/ 5570974 h 5583747"/>
              <a:gd name="connsiteX20" fmla="*/ 3882290 w 8744759"/>
              <a:gd name="connsiteY20" fmla="*/ 5567008 h 5583747"/>
              <a:gd name="connsiteX21" fmla="*/ 6752719 w 8744759"/>
              <a:gd name="connsiteY21" fmla="*/ 5554306 h 5583747"/>
              <a:gd name="connsiteX22" fmla="*/ 8511556 w 8744759"/>
              <a:gd name="connsiteY22" fmla="*/ 5245198 h 5583747"/>
              <a:gd name="connsiteX23" fmla="*/ 8642184 w 8744759"/>
              <a:gd name="connsiteY23" fmla="*/ 3097083 h 5583747"/>
              <a:gd name="connsiteX24" fmla="*/ 8723600 w 8744759"/>
              <a:gd name="connsiteY24" fmla="*/ 2773007 h 5583747"/>
              <a:gd name="connsiteX25" fmla="*/ 8737660 w 8744759"/>
              <a:gd name="connsiteY25" fmla="*/ 2540439 h 5583747"/>
              <a:gd name="connsiteX26" fmla="*/ 8686522 w 8744759"/>
              <a:gd name="connsiteY26" fmla="*/ 2391327 h 5583747"/>
              <a:gd name="connsiteX27" fmla="*/ 8235785 w 8744759"/>
              <a:gd name="connsiteY27" fmla="*/ 2371369 h 5583747"/>
              <a:gd name="connsiteX28" fmla="*/ 7234299 w 8744759"/>
              <a:gd name="connsiteY28" fmla="*/ 2110112 h 5583747"/>
              <a:gd name="connsiteX29" fmla="*/ 6314682 w 8744759"/>
              <a:gd name="connsiteY29" fmla="*/ 1815290 h 5583747"/>
              <a:gd name="connsiteX30" fmla="*/ 5893316 w 8744759"/>
              <a:gd name="connsiteY30" fmla="*/ 1713464 h 5583747"/>
              <a:gd name="connsiteX31" fmla="*/ 5663466 w 8744759"/>
              <a:gd name="connsiteY31" fmla="*/ 1652232 h 5583747"/>
              <a:gd name="connsiteX32" fmla="*/ 5042642 w 8744759"/>
              <a:gd name="connsiteY32" fmla="*/ 1485998 h 5583747"/>
              <a:gd name="connsiteX33" fmla="*/ 4055670 w 8744759"/>
              <a:gd name="connsiteY33" fmla="*/ 1268283 h 5583747"/>
              <a:gd name="connsiteX34" fmla="*/ 3300247 w 8744759"/>
              <a:gd name="connsiteY34" fmla="*/ 1080051 h 5583747"/>
              <a:gd name="connsiteX35" fmla="*/ 2821956 w 8744759"/>
              <a:gd name="connsiteY35" fmla="*/ 934455 h 5583747"/>
              <a:gd name="connsiteX36" fmla="*/ 2255899 w 8744759"/>
              <a:gd name="connsiteY36" fmla="*/ 774798 h 5583747"/>
              <a:gd name="connsiteX37" fmla="*/ 1762413 w 8744759"/>
              <a:gd name="connsiteY37" fmla="*/ 673198 h 5583747"/>
              <a:gd name="connsiteX38" fmla="*/ 731899 w 8744759"/>
              <a:gd name="connsiteY38" fmla="*/ 339369 h 5583747"/>
              <a:gd name="connsiteX0" fmla="*/ 673842 w 8744759"/>
              <a:gd name="connsiteY0" fmla="*/ 310340 h 5585050"/>
              <a:gd name="connsiteX1" fmla="*/ 137267 w 8744759"/>
              <a:gd name="connsiteY1" fmla="*/ 72102 h 5585050"/>
              <a:gd name="connsiteX2" fmla="*/ 22285 w 8744759"/>
              <a:gd name="connsiteY2" fmla="*/ 25839 h 5585050"/>
              <a:gd name="connsiteX3" fmla="*/ 9700 w 8744759"/>
              <a:gd name="connsiteY3" fmla="*/ 496192 h 5585050"/>
              <a:gd name="connsiteX4" fmla="*/ 3235 w 8744759"/>
              <a:gd name="connsiteY4" fmla="*/ 1428395 h 5585050"/>
              <a:gd name="connsiteX5" fmla="*/ 7997 w 8744759"/>
              <a:gd name="connsiteY5" fmla="*/ 1873689 h 5585050"/>
              <a:gd name="connsiteX6" fmla="*/ 3234 w 8744759"/>
              <a:gd name="connsiteY6" fmla="*/ 2259451 h 5585050"/>
              <a:gd name="connsiteX7" fmla="*/ 4937 w 8744759"/>
              <a:gd name="connsiteY7" fmla="*/ 2641470 h 5585050"/>
              <a:gd name="connsiteX8" fmla="*/ 5615 w 8744759"/>
              <a:gd name="connsiteY8" fmla="*/ 3283389 h 5585050"/>
              <a:gd name="connsiteX9" fmla="*/ 7996 w 8744759"/>
              <a:gd name="connsiteY9" fmla="*/ 3876320 h 5585050"/>
              <a:gd name="connsiteX10" fmla="*/ 9699 w 8744759"/>
              <a:gd name="connsiteY10" fmla="*/ 4584231 h 5585050"/>
              <a:gd name="connsiteX11" fmla="*/ 7996 w 8744759"/>
              <a:gd name="connsiteY11" fmla="*/ 4985983 h 5585050"/>
              <a:gd name="connsiteX12" fmla="*/ 5615 w 8744759"/>
              <a:gd name="connsiteY12" fmla="*/ 5236014 h 5585050"/>
              <a:gd name="connsiteX13" fmla="*/ 7544 w 8744759"/>
              <a:gd name="connsiteY13" fmla="*/ 5390002 h 5585050"/>
              <a:gd name="connsiteX14" fmla="*/ 10377 w 8744759"/>
              <a:gd name="connsiteY14" fmla="*/ 5476520 h 5585050"/>
              <a:gd name="connsiteX15" fmla="*/ 29427 w 8744759"/>
              <a:gd name="connsiteY15" fmla="*/ 5562245 h 5585050"/>
              <a:gd name="connsiteX16" fmla="*/ 129782 w 8744759"/>
              <a:gd name="connsiteY16" fmla="*/ 5565759 h 5585050"/>
              <a:gd name="connsiteX17" fmla="*/ 680869 w 8744759"/>
              <a:gd name="connsiteY17" fmla="*/ 5568594 h 5585050"/>
              <a:gd name="connsiteX18" fmla="*/ 817621 w 8744759"/>
              <a:gd name="connsiteY18" fmla="*/ 5569389 h 5585050"/>
              <a:gd name="connsiteX19" fmla="*/ 1730778 w 8744759"/>
              <a:gd name="connsiteY19" fmla="*/ 5570974 h 5585050"/>
              <a:gd name="connsiteX20" fmla="*/ 3882290 w 8744759"/>
              <a:gd name="connsiteY20" fmla="*/ 5567008 h 5585050"/>
              <a:gd name="connsiteX21" fmla="*/ 6752719 w 8744759"/>
              <a:gd name="connsiteY21" fmla="*/ 5554306 h 5585050"/>
              <a:gd name="connsiteX22" fmla="*/ 7427971 w 8744759"/>
              <a:gd name="connsiteY22" fmla="*/ 5564626 h 5585050"/>
              <a:gd name="connsiteX23" fmla="*/ 8511556 w 8744759"/>
              <a:gd name="connsiteY23" fmla="*/ 5245198 h 5585050"/>
              <a:gd name="connsiteX24" fmla="*/ 8642184 w 8744759"/>
              <a:gd name="connsiteY24" fmla="*/ 3097083 h 5585050"/>
              <a:gd name="connsiteX25" fmla="*/ 8723600 w 8744759"/>
              <a:gd name="connsiteY25" fmla="*/ 2773007 h 5585050"/>
              <a:gd name="connsiteX26" fmla="*/ 8737660 w 8744759"/>
              <a:gd name="connsiteY26" fmla="*/ 2540439 h 5585050"/>
              <a:gd name="connsiteX27" fmla="*/ 8686522 w 8744759"/>
              <a:gd name="connsiteY27" fmla="*/ 2391327 h 5585050"/>
              <a:gd name="connsiteX28" fmla="*/ 8235785 w 8744759"/>
              <a:gd name="connsiteY28" fmla="*/ 2371369 h 5585050"/>
              <a:gd name="connsiteX29" fmla="*/ 7234299 w 8744759"/>
              <a:gd name="connsiteY29" fmla="*/ 2110112 h 5585050"/>
              <a:gd name="connsiteX30" fmla="*/ 6314682 w 8744759"/>
              <a:gd name="connsiteY30" fmla="*/ 1815290 h 5585050"/>
              <a:gd name="connsiteX31" fmla="*/ 5893316 w 8744759"/>
              <a:gd name="connsiteY31" fmla="*/ 1713464 h 5585050"/>
              <a:gd name="connsiteX32" fmla="*/ 5663466 w 8744759"/>
              <a:gd name="connsiteY32" fmla="*/ 1652232 h 5585050"/>
              <a:gd name="connsiteX33" fmla="*/ 5042642 w 8744759"/>
              <a:gd name="connsiteY33" fmla="*/ 1485998 h 5585050"/>
              <a:gd name="connsiteX34" fmla="*/ 4055670 w 8744759"/>
              <a:gd name="connsiteY34" fmla="*/ 1268283 h 5585050"/>
              <a:gd name="connsiteX35" fmla="*/ 3300247 w 8744759"/>
              <a:gd name="connsiteY35" fmla="*/ 1080051 h 5585050"/>
              <a:gd name="connsiteX36" fmla="*/ 2821956 w 8744759"/>
              <a:gd name="connsiteY36" fmla="*/ 934455 h 5585050"/>
              <a:gd name="connsiteX37" fmla="*/ 2255899 w 8744759"/>
              <a:gd name="connsiteY37" fmla="*/ 774798 h 5585050"/>
              <a:gd name="connsiteX38" fmla="*/ 1762413 w 8744759"/>
              <a:gd name="connsiteY38" fmla="*/ 673198 h 5585050"/>
              <a:gd name="connsiteX39" fmla="*/ 731899 w 8744759"/>
              <a:gd name="connsiteY39" fmla="*/ 339369 h 5585050"/>
              <a:gd name="connsiteX0" fmla="*/ 673842 w 8744759"/>
              <a:gd name="connsiteY0" fmla="*/ 310340 h 5587609"/>
              <a:gd name="connsiteX1" fmla="*/ 137267 w 8744759"/>
              <a:gd name="connsiteY1" fmla="*/ 72102 h 5587609"/>
              <a:gd name="connsiteX2" fmla="*/ 22285 w 8744759"/>
              <a:gd name="connsiteY2" fmla="*/ 25839 h 5587609"/>
              <a:gd name="connsiteX3" fmla="*/ 9700 w 8744759"/>
              <a:gd name="connsiteY3" fmla="*/ 496192 h 5587609"/>
              <a:gd name="connsiteX4" fmla="*/ 3235 w 8744759"/>
              <a:gd name="connsiteY4" fmla="*/ 1428395 h 5587609"/>
              <a:gd name="connsiteX5" fmla="*/ 7997 w 8744759"/>
              <a:gd name="connsiteY5" fmla="*/ 1873689 h 5587609"/>
              <a:gd name="connsiteX6" fmla="*/ 3234 w 8744759"/>
              <a:gd name="connsiteY6" fmla="*/ 2259451 h 5587609"/>
              <a:gd name="connsiteX7" fmla="*/ 4937 w 8744759"/>
              <a:gd name="connsiteY7" fmla="*/ 2641470 h 5587609"/>
              <a:gd name="connsiteX8" fmla="*/ 5615 w 8744759"/>
              <a:gd name="connsiteY8" fmla="*/ 3283389 h 5587609"/>
              <a:gd name="connsiteX9" fmla="*/ 7996 w 8744759"/>
              <a:gd name="connsiteY9" fmla="*/ 3876320 h 5587609"/>
              <a:gd name="connsiteX10" fmla="*/ 9699 w 8744759"/>
              <a:gd name="connsiteY10" fmla="*/ 4584231 h 5587609"/>
              <a:gd name="connsiteX11" fmla="*/ 7996 w 8744759"/>
              <a:gd name="connsiteY11" fmla="*/ 4985983 h 5587609"/>
              <a:gd name="connsiteX12" fmla="*/ 5615 w 8744759"/>
              <a:gd name="connsiteY12" fmla="*/ 5236014 h 5587609"/>
              <a:gd name="connsiteX13" fmla="*/ 7544 w 8744759"/>
              <a:gd name="connsiteY13" fmla="*/ 5390002 h 5587609"/>
              <a:gd name="connsiteX14" fmla="*/ 10377 w 8744759"/>
              <a:gd name="connsiteY14" fmla="*/ 5476520 h 5587609"/>
              <a:gd name="connsiteX15" fmla="*/ 29427 w 8744759"/>
              <a:gd name="connsiteY15" fmla="*/ 5562245 h 5587609"/>
              <a:gd name="connsiteX16" fmla="*/ 129782 w 8744759"/>
              <a:gd name="connsiteY16" fmla="*/ 5565759 h 5587609"/>
              <a:gd name="connsiteX17" fmla="*/ 680869 w 8744759"/>
              <a:gd name="connsiteY17" fmla="*/ 5568594 h 5587609"/>
              <a:gd name="connsiteX18" fmla="*/ 817621 w 8744759"/>
              <a:gd name="connsiteY18" fmla="*/ 5569389 h 5587609"/>
              <a:gd name="connsiteX19" fmla="*/ 1730778 w 8744759"/>
              <a:gd name="connsiteY19" fmla="*/ 5570974 h 5587609"/>
              <a:gd name="connsiteX20" fmla="*/ 3882290 w 8744759"/>
              <a:gd name="connsiteY20" fmla="*/ 5567008 h 5587609"/>
              <a:gd name="connsiteX21" fmla="*/ 6752719 w 8744759"/>
              <a:gd name="connsiteY21" fmla="*/ 5554306 h 5587609"/>
              <a:gd name="connsiteX22" fmla="*/ 7154127 w 8744759"/>
              <a:gd name="connsiteY22" fmla="*/ 5557482 h 5587609"/>
              <a:gd name="connsiteX23" fmla="*/ 7427971 w 8744759"/>
              <a:gd name="connsiteY23" fmla="*/ 5564626 h 5587609"/>
              <a:gd name="connsiteX24" fmla="*/ 8511556 w 8744759"/>
              <a:gd name="connsiteY24" fmla="*/ 5245198 h 5587609"/>
              <a:gd name="connsiteX25" fmla="*/ 8642184 w 8744759"/>
              <a:gd name="connsiteY25" fmla="*/ 3097083 h 5587609"/>
              <a:gd name="connsiteX26" fmla="*/ 8723600 w 8744759"/>
              <a:gd name="connsiteY26" fmla="*/ 2773007 h 5587609"/>
              <a:gd name="connsiteX27" fmla="*/ 8737660 w 8744759"/>
              <a:gd name="connsiteY27" fmla="*/ 2540439 h 5587609"/>
              <a:gd name="connsiteX28" fmla="*/ 8686522 w 8744759"/>
              <a:gd name="connsiteY28" fmla="*/ 2391327 h 5587609"/>
              <a:gd name="connsiteX29" fmla="*/ 8235785 w 8744759"/>
              <a:gd name="connsiteY29" fmla="*/ 2371369 h 5587609"/>
              <a:gd name="connsiteX30" fmla="*/ 7234299 w 8744759"/>
              <a:gd name="connsiteY30" fmla="*/ 2110112 h 5587609"/>
              <a:gd name="connsiteX31" fmla="*/ 6314682 w 8744759"/>
              <a:gd name="connsiteY31" fmla="*/ 1815290 h 5587609"/>
              <a:gd name="connsiteX32" fmla="*/ 5893316 w 8744759"/>
              <a:gd name="connsiteY32" fmla="*/ 1713464 h 5587609"/>
              <a:gd name="connsiteX33" fmla="*/ 5663466 w 8744759"/>
              <a:gd name="connsiteY33" fmla="*/ 1652232 h 5587609"/>
              <a:gd name="connsiteX34" fmla="*/ 5042642 w 8744759"/>
              <a:gd name="connsiteY34" fmla="*/ 1485998 h 5587609"/>
              <a:gd name="connsiteX35" fmla="*/ 4055670 w 8744759"/>
              <a:gd name="connsiteY35" fmla="*/ 1268283 h 5587609"/>
              <a:gd name="connsiteX36" fmla="*/ 3300247 w 8744759"/>
              <a:gd name="connsiteY36" fmla="*/ 1080051 h 5587609"/>
              <a:gd name="connsiteX37" fmla="*/ 2821956 w 8744759"/>
              <a:gd name="connsiteY37" fmla="*/ 934455 h 5587609"/>
              <a:gd name="connsiteX38" fmla="*/ 2255899 w 8744759"/>
              <a:gd name="connsiteY38" fmla="*/ 774798 h 5587609"/>
              <a:gd name="connsiteX39" fmla="*/ 1762413 w 8744759"/>
              <a:gd name="connsiteY39" fmla="*/ 673198 h 5587609"/>
              <a:gd name="connsiteX40" fmla="*/ 731899 w 8744759"/>
              <a:gd name="connsiteY40" fmla="*/ 339369 h 5587609"/>
              <a:gd name="connsiteX0" fmla="*/ 673842 w 8744759"/>
              <a:gd name="connsiteY0" fmla="*/ 310340 h 5589964"/>
              <a:gd name="connsiteX1" fmla="*/ 137267 w 8744759"/>
              <a:gd name="connsiteY1" fmla="*/ 72102 h 5589964"/>
              <a:gd name="connsiteX2" fmla="*/ 22285 w 8744759"/>
              <a:gd name="connsiteY2" fmla="*/ 25839 h 5589964"/>
              <a:gd name="connsiteX3" fmla="*/ 9700 w 8744759"/>
              <a:gd name="connsiteY3" fmla="*/ 496192 h 5589964"/>
              <a:gd name="connsiteX4" fmla="*/ 3235 w 8744759"/>
              <a:gd name="connsiteY4" fmla="*/ 1428395 h 5589964"/>
              <a:gd name="connsiteX5" fmla="*/ 7997 w 8744759"/>
              <a:gd name="connsiteY5" fmla="*/ 1873689 h 5589964"/>
              <a:gd name="connsiteX6" fmla="*/ 3234 w 8744759"/>
              <a:gd name="connsiteY6" fmla="*/ 2259451 h 5589964"/>
              <a:gd name="connsiteX7" fmla="*/ 4937 w 8744759"/>
              <a:gd name="connsiteY7" fmla="*/ 2641470 h 5589964"/>
              <a:gd name="connsiteX8" fmla="*/ 5615 w 8744759"/>
              <a:gd name="connsiteY8" fmla="*/ 3283389 h 5589964"/>
              <a:gd name="connsiteX9" fmla="*/ 7996 w 8744759"/>
              <a:gd name="connsiteY9" fmla="*/ 3876320 h 5589964"/>
              <a:gd name="connsiteX10" fmla="*/ 9699 w 8744759"/>
              <a:gd name="connsiteY10" fmla="*/ 4584231 h 5589964"/>
              <a:gd name="connsiteX11" fmla="*/ 7996 w 8744759"/>
              <a:gd name="connsiteY11" fmla="*/ 4985983 h 5589964"/>
              <a:gd name="connsiteX12" fmla="*/ 5615 w 8744759"/>
              <a:gd name="connsiteY12" fmla="*/ 5236014 h 5589964"/>
              <a:gd name="connsiteX13" fmla="*/ 7544 w 8744759"/>
              <a:gd name="connsiteY13" fmla="*/ 5390002 h 5589964"/>
              <a:gd name="connsiteX14" fmla="*/ 10377 w 8744759"/>
              <a:gd name="connsiteY14" fmla="*/ 5476520 h 5589964"/>
              <a:gd name="connsiteX15" fmla="*/ 29427 w 8744759"/>
              <a:gd name="connsiteY15" fmla="*/ 5562245 h 5589964"/>
              <a:gd name="connsiteX16" fmla="*/ 129782 w 8744759"/>
              <a:gd name="connsiteY16" fmla="*/ 5565759 h 5589964"/>
              <a:gd name="connsiteX17" fmla="*/ 680869 w 8744759"/>
              <a:gd name="connsiteY17" fmla="*/ 5568594 h 5589964"/>
              <a:gd name="connsiteX18" fmla="*/ 817621 w 8744759"/>
              <a:gd name="connsiteY18" fmla="*/ 5569389 h 5589964"/>
              <a:gd name="connsiteX19" fmla="*/ 1730778 w 8744759"/>
              <a:gd name="connsiteY19" fmla="*/ 5570974 h 5589964"/>
              <a:gd name="connsiteX20" fmla="*/ 3882290 w 8744759"/>
              <a:gd name="connsiteY20" fmla="*/ 5567008 h 5589964"/>
              <a:gd name="connsiteX21" fmla="*/ 6752719 w 8744759"/>
              <a:gd name="connsiteY21" fmla="*/ 5554306 h 5589964"/>
              <a:gd name="connsiteX22" fmla="*/ 7154127 w 8744759"/>
              <a:gd name="connsiteY22" fmla="*/ 5557482 h 5589964"/>
              <a:gd name="connsiteX23" fmla="*/ 7308909 w 8744759"/>
              <a:gd name="connsiteY23" fmla="*/ 5564625 h 5589964"/>
              <a:gd name="connsiteX24" fmla="*/ 7427971 w 8744759"/>
              <a:gd name="connsiteY24" fmla="*/ 5564626 h 5589964"/>
              <a:gd name="connsiteX25" fmla="*/ 8511556 w 8744759"/>
              <a:gd name="connsiteY25" fmla="*/ 5245198 h 5589964"/>
              <a:gd name="connsiteX26" fmla="*/ 8642184 w 8744759"/>
              <a:gd name="connsiteY26" fmla="*/ 3097083 h 5589964"/>
              <a:gd name="connsiteX27" fmla="*/ 8723600 w 8744759"/>
              <a:gd name="connsiteY27" fmla="*/ 2773007 h 5589964"/>
              <a:gd name="connsiteX28" fmla="*/ 8737660 w 8744759"/>
              <a:gd name="connsiteY28" fmla="*/ 2540439 h 5589964"/>
              <a:gd name="connsiteX29" fmla="*/ 8686522 w 8744759"/>
              <a:gd name="connsiteY29" fmla="*/ 2391327 h 5589964"/>
              <a:gd name="connsiteX30" fmla="*/ 8235785 w 8744759"/>
              <a:gd name="connsiteY30" fmla="*/ 2371369 h 5589964"/>
              <a:gd name="connsiteX31" fmla="*/ 7234299 w 8744759"/>
              <a:gd name="connsiteY31" fmla="*/ 2110112 h 5589964"/>
              <a:gd name="connsiteX32" fmla="*/ 6314682 w 8744759"/>
              <a:gd name="connsiteY32" fmla="*/ 1815290 h 5589964"/>
              <a:gd name="connsiteX33" fmla="*/ 5893316 w 8744759"/>
              <a:gd name="connsiteY33" fmla="*/ 1713464 h 5589964"/>
              <a:gd name="connsiteX34" fmla="*/ 5663466 w 8744759"/>
              <a:gd name="connsiteY34" fmla="*/ 1652232 h 5589964"/>
              <a:gd name="connsiteX35" fmla="*/ 5042642 w 8744759"/>
              <a:gd name="connsiteY35" fmla="*/ 1485998 h 5589964"/>
              <a:gd name="connsiteX36" fmla="*/ 4055670 w 8744759"/>
              <a:gd name="connsiteY36" fmla="*/ 1268283 h 5589964"/>
              <a:gd name="connsiteX37" fmla="*/ 3300247 w 8744759"/>
              <a:gd name="connsiteY37" fmla="*/ 1080051 h 5589964"/>
              <a:gd name="connsiteX38" fmla="*/ 2821956 w 8744759"/>
              <a:gd name="connsiteY38" fmla="*/ 934455 h 5589964"/>
              <a:gd name="connsiteX39" fmla="*/ 2255899 w 8744759"/>
              <a:gd name="connsiteY39" fmla="*/ 774798 h 5589964"/>
              <a:gd name="connsiteX40" fmla="*/ 1762413 w 8744759"/>
              <a:gd name="connsiteY40" fmla="*/ 673198 h 5589964"/>
              <a:gd name="connsiteX41" fmla="*/ 731899 w 8744759"/>
              <a:gd name="connsiteY41" fmla="*/ 339369 h 5589964"/>
              <a:gd name="connsiteX0" fmla="*/ 673842 w 8744759"/>
              <a:gd name="connsiteY0" fmla="*/ 310340 h 5571274"/>
              <a:gd name="connsiteX1" fmla="*/ 137267 w 8744759"/>
              <a:gd name="connsiteY1" fmla="*/ 72102 h 5571274"/>
              <a:gd name="connsiteX2" fmla="*/ 22285 w 8744759"/>
              <a:gd name="connsiteY2" fmla="*/ 25839 h 5571274"/>
              <a:gd name="connsiteX3" fmla="*/ 9700 w 8744759"/>
              <a:gd name="connsiteY3" fmla="*/ 496192 h 5571274"/>
              <a:gd name="connsiteX4" fmla="*/ 3235 w 8744759"/>
              <a:gd name="connsiteY4" fmla="*/ 1428395 h 5571274"/>
              <a:gd name="connsiteX5" fmla="*/ 7997 w 8744759"/>
              <a:gd name="connsiteY5" fmla="*/ 1873689 h 5571274"/>
              <a:gd name="connsiteX6" fmla="*/ 3234 w 8744759"/>
              <a:gd name="connsiteY6" fmla="*/ 2259451 h 5571274"/>
              <a:gd name="connsiteX7" fmla="*/ 4937 w 8744759"/>
              <a:gd name="connsiteY7" fmla="*/ 2641470 h 5571274"/>
              <a:gd name="connsiteX8" fmla="*/ 5615 w 8744759"/>
              <a:gd name="connsiteY8" fmla="*/ 3283389 h 5571274"/>
              <a:gd name="connsiteX9" fmla="*/ 7996 w 8744759"/>
              <a:gd name="connsiteY9" fmla="*/ 3876320 h 5571274"/>
              <a:gd name="connsiteX10" fmla="*/ 9699 w 8744759"/>
              <a:gd name="connsiteY10" fmla="*/ 4584231 h 5571274"/>
              <a:gd name="connsiteX11" fmla="*/ 7996 w 8744759"/>
              <a:gd name="connsiteY11" fmla="*/ 4985983 h 5571274"/>
              <a:gd name="connsiteX12" fmla="*/ 5615 w 8744759"/>
              <a:gd name="connsiteY12" fmla="*/ 5236014 h 5571274"/>
              <a:gd name="connsiteX13" fmla="*/ 7544 w 8744759"/>
              <a:gd name="connsiteY13" fmla="*/ 5390002 h 5571274"/>
              <a:gd name="connsiteX14" fmla="*/ 10377 w 8744759"/>
              <a:gd name="connsiteY14" fmla="*/ 5476520 h 5571274"/>
              <a:gd name="connsiteX15" fmla="*/ 29427 w 8744759"/>
              <a:gd name="connsiteY15" fmla="*/ 5562245 h 5571274"/>
              <a:gd name="connsiteX16" fmla="*/ 129782 w 8744759"/>
              <a:gd name="connsiteY16" fmla="*/ 5565759 h 5571274"/>
              <a:gd name="connsiteX17" fmla="*/ 680869 w 8744759"/>
              <a:gd name="connsiteY17" fmla="*/ 5568594 h 5571274"/>
              <a:gd name="connsiteX18" fmla="*/ 817621 w 8744759"/>
              <a:gd name="connsiteY18" fmla="*/ 5569389 h 5571274"/>
              <a:gd name="connsiteX19" fmla="*/ 1730778 w 8744759"/>
              <a:gd name="connsiteY19" fmla="*/ 5570974 h 5571274"/>
              <a:gd name="connsiteX20" fmla="*/ 3882290 w 8744759"/>
              <a:gd name="connsiteY20" fmla="*/ 5567008 h 5571274"/>
              <a:gd name="connsiteX21" fmla="*/ 6752719 w 8744759"/>
              <a:gd name="connsiteY21" fmla="*/ 5554306 h 5571274"/>
              <a:gd name="connsiteX22" fmla="*/ 7154127 w 8744759"/>
              <a:gd name="connsiteY22" fmla="*/ 5557482 h 5571274"/>
              <a:gd name="connsiteX23" fmla="*/ 7308909 w 8744759"/>
              <a:gd name="connsiteY23" fmla="*/ 5564625 h 5571274"/>
              <a:gd name="connsiteX24" fmla="*/ 7730390 w 8744759"/>
              <a:gd name="connsiteY24" fmla="*/ 5531288 h 5571274"/>
              <a:gd name="connsiteX25" fmla="*/ 8511556 w 8744759"/>
              <a:gd name="connsiteY25" fmla="*/ 5245198 h 5571274"/>
              <a:gd name="connsiteX26" fmla="*/ 8642184 w 8744759"/>
              <a:gd name="connsiteY26" fmla="*/ 3097083 h 5571274"/>
              <a:gd name="connsiteX27" fmla="*/ 8723600 w 8744759"/>
              <a:gd name="connsiteY27" fmla="*/ 2773007 h 5571274"/>
              <a:gd name="connsiteX28" fmla="*/ 8737660 w 8744759"/>
              <a:gd name="connsiteY28" fmla="*/ 2540439 h 5571274"/>
              <a:gd name="connsiteX29" fmla="*/ 8686522 w 8744759"/>
              <a:gd name="connsiteY29" fmla="*/ 2391327 h 5571274"/>
              <a:gd name="connsiteX30" fmla="*/ 8235785 w 8744759"/>
              <a:gd name="connsiteY30" fmla="*/ 2371369 h 5571274"/>
              <a:gd name="connsiteX31" fmla="*/ 7234299 w 8744759"/>
              <a:gd name="connsiteY31" fmla="*/ 2110112 h 5571274"/>
              <a:gd name="connsiteX32" fmla="*/ 6314682 w 8744759"/>
              <a:gd name="connsiteY32" fmla="*/ 1815290 h 5571274"/>
              <a:gd name="connsiteX33" fmla="*/ 5893316 w 8744759"/>
              <a:gd name="connsiteY33" fmla="*/ 1713464 h 5571274"/>
              <a:gd name="connsiteX34" fmla="*/ 5663466 w 8744759"/>
              <a:gd name="connsiteY34" fmla="*/ 1652232 h 5571274"/>
              <a:gd name="connsiteX35" fmla="*/ 5042642 w 8744759"/>
              <a:gd name="connsiteY35" fmla="*/ 1485998 h 5571274"/>
              <a:gd name="connsiteX36" fmla="*/ 4055670 w 8744759"/>
              <a:gd name="connsiteY36" fmla="*/ 1268283 h 5571274"/>
              <a:gd name="connsiteX37" fmla="*/ 3300247 w 8744759"/>
              <a:gd name="connsiteY37" fmla="*/ 1080051 h 5571274"/>
              <a:gd name="connsiteX38" fmla="*/ 2821956 w 8744759"/>
              <a:gd name="connsiteY38" fmla="*/ 934455 h 5571274"/>
              <a:gd name="connsiteX39" fmla="*/ 2255899 w 8744759"/>
              <a:gd name="connsiteY39" fmla="*/ 774798 h 5571274"/>
              <a:gd name="connsiteX40" fmla="*/ 1762413 w 8744759"/>
              <a:gd name="connsiteY40" fmla="*/ 673198 h 5571274"/>
              <a:gd name="connsiteX41" fmla="*/ 731899 w 8744759"/>
              <a:gd name="connsiteY41" fmla="*/ 339369 h 5571274"/>
              <a:gd name="connsiteX0" fmla="*/ 673842 w 8744759"/>
              <a:gd name="connsiteY0" fmla="*/ 310340 h 5571274"/>
              <a:gd name="connsiteX1" fmla="*/ 137267 w 8744759"/>
              <a:gd name="connsiteY1" fmla="*/ 72102 h 5571274"/>
              <a:gd name="connsiteX2" fmla="*/ 22285 w 8744759"/>
              <a:gd name="connsiteY2" fmla="*/ 25839 h 5571274"/>
              <a:gd name="connsiteX3" fmla="*/ 9700 w 8744759"/>
              <a:gd name="connsiteY3" fmla="*/ 496192 h 5571274"/>
              <a:gd name="connsiteX4" fmla="*/ 3235 w 8744759"/>
              <a:gd name="connsiteY4" fmla="*/ 1428395 h 5571274"/>
              <a:gd name="connsiteX5" fmla="*/ 7997 w 8744759"/>
              <a:gd name="connsiteY5" fmla="*/ 1873689 h 5571274"/>
              <a:gd name="connsiteX6" fmla="*/ 3234 w 8744759"/>
              <a:gd name="connsiteY6" fmla="*/ 2259451 h 5571274"/>
              <a:gd name="connsiteX7" fmla="*/ 4937 w 8744759"/>
              <a:gd name="connsiteY7" fmla="*/ 2641470 h 5571274"/>
              <a:gd name="connsiteX8" fmla="*/ 5615 w 8744759"/>
              <a:gd name="connsiteY8" fmla="*/ 3283389 h 5571274"/>
              <a:gd name="connsiteX9" fmla="*/ 7996 w 8744759"/>
              <a:gd name="connsiteY9" fmla="*/ 3876320 h 5571274"/>
              <a:gd name="connsiteX10" fmla="*/ 9699 w 8744759"/>
              <a:gd name="connsiteY10" fmla="*/ 4584231 h 5571274"/>
              <a:gd name="connsiteX11" fmla="*/ 7996 w 8744759"/>
              <a:gd name="connsiteY11" fmla="*/ 4985983 h 5571274"/>
              <a:gd name="connsiteX12" fmla="*/ 5615 w 8744759"/>
              <a:gd name="connsiteY12" fmla="*/ 5236014 h 5571274"/>
              <a:gd name="connsiteX13" fmla="*/ 7544 w 8744759"/>
              <a:gd name="connsiteY13" fmla="*/ 5390002 h 5571274"/>
              <a:gd name="connsiteX14" fmla="*/ 10377 w 8744759"/>
              <a:gd name="connsiteY14" fmla="*/ 5476520 h 5571274"/>
              <a:gd name="connsiteX15" fmla="*/ 29427 w 8744759"/>
              <a:gd name="connsiteY15" fmla="*/ 5562245 h 5571274"/>
              <a:gd name="connsiteX16" fmla="*/ 129782 w 8744759"/>
              <a:gd name="connsiteY16" fmla="*/ 5565759 h 5571274"/>
              <a:gd name="connsiteX17" fmla="*/ 680869 w 8744759"/>
              <a:gd name="connsiteY17" fmla="*/ 5568594 h 5571274"/>
              <a:gd name="connsiteX18" fmla="*/ 817621 w 8744759"/>
              <a:gd name="connsiteY18" fmla="*/ 5569389 h 5571274"/>
              <a:gd name="connsiteX19" fmla="*/ 1730778 w 8744759"/>
              <a:gd name="connsiteY19" fmla="*/ 5570974 h 5571274"/>
              <a:gd name="connsiteX20" fmla="*/ 3882290 w 8744759"/>
              <a:gd name="connsiteY20" fmla="*/ 5567008 h 5571274"/>
              <a:gd name="connsiteX21" fmla="*/ 6743194 w 8744759"/>
              <a:gd name="connsiteY21" fmla="*/ 5566213 h 5571274"/>
              <a:gd name="connsiteX22" fmla="*/ 7154127 w 8744759"/>
              <a:gd name="connsiteY22" fmla="*/ 5557482 h 5571274"/>
              <a:gd name="connsiteX23" fmla="*/ 7308909 w 8744759"/>
              <a:gd name="connsiteY23" fmla="*/ 5564625 h 5571274"/>
              <a:gd name="connsiteX24" fmla="*/ 7730390 w 8744759"/>
              <a:gd name="connsiteY24" fmla="*/ 5531288 h 5571274"/>
              <a:gd name="connsiteX25" fmla="*/ 8511556 w 8744759"/>
              <a:gd name="connsiteY25" fmla="*/ 5245198 h 5571274"/>
              <a:gd name="connsiteX26" fmla="*/ 8642184 w 8744759"/>
              <a:gd name="connsiteY26" fmla="*/ 3097083 h 5571274"/>
              <a:gd name="connsiteX27" fmla="*/ 8723600 w 8744759"/>
              <a:gd name="connsiteY27" fmla="*/ 2773007 h 5571274"/>
              <a:gd name="connsiteX28" fmla="*/ 8737660 w 8744759"/>
              <a:gd name="connsiteY28" fmla="*/ 2540439 h 5571274"/>
              <a:gd name="connsiteX29" fmla="*/ 8686522 w 8744759"/>
              <a:gd name="connsiteY29" fmla="*/ 2391327 h 5571274"/>
              <a:gd name="connsiteX30" fmla="*/ 8235785 w 8744759"/>
              <a:gd name="connsiteY30" fmla="*/ 2371369 h 5571274"/>
              <a:gd name="connsiteX31" fmla="*/ 7234299 w 8744759"/>
              <a:gd name="connsiteY31" fmla="*/ 2110112 h 5571274"/>
              <a:gd name="connsiteX32" fmla="*/ 6314682 w 8744759"/>
              <a:gd name="connsiteY32" fmla="*/ 1815290 h 5571274"/>
              <a:gd name="connsiteX33" fmla="*/ 5893316 w 8744759"/>
              <a:gd name="connsiteY33" fmla="*/ 1713464 h 5571274"/>
              <a:gd name="connsiteX34" fmla="*/ 5663466 w 8744759"/>
              <a:gd name="connsiteY34" fmla="*/ 1652232 h 5571274"/>
              <a:gd name="connsiteX35" fmla="*/ 5042642 w 8744759"/>
              <a:gd name="connsiteY35" fmla="*/ 1485998 h 5571274"/>
              <a:gd name="connsiteX36" fmla="*/ 4055670 w 8744759"/>
              <a:gd name="connsiteY36" fmla="*/ 1268283 h 5571274"/>
              <a:gd name="connsiteX37" fmla="*/ 3300247 w 8744759"/>
              <a:gd name="connsiteY37" fmla="*/ 1080051 h 5571274"/>
              <a:gd name="connsiteX38" fmla="*/ 2821956 w 8744759"/>
              <a:gd name="connsiteY38" fmla="*/ 934455 h 5571274"/>
              <a:gd name="connsiteX39" fmla="*/ 2255899 w 8744759"/>
              <a:gd name="connsiteY39" fmla="*/ 774798 h 5571274"/>
              <a:gd name="connsiteX40" fmla="*/ 1762413 w 8744759"/>
              <a:gd name="connsiteY40" fmla="*/ 673198 h 5571274"/>
              <a:gd name="connsiteX41" fmla="*/ 731899 w 8744759"/>
              <a:gd name="connsiteY41" fmla="*/ 339369 h 5571274"/>
              <a:gd name="connsiteX0" fmla="*/ 673842 w 8744759"/>
              <a:gd name="connsiteY0" fmla="*/ 310340 h 5571274"/>
              <a:gd name="connsiteX1" fmla="*/ 137267 w 8744759"/>
              <a:gd name="connsiteY1" fmla="*/ 72102 h 5571274"/>
              <a:gd name="connsiteX2" fmla="*/ 22285 w 8744759"/>
              <a:gd name="connsiteY2" fmla="*/ 25839 h 5571274"/>
              <a:gd name="connsiteX3" fmla="*/ 9700 w 8744759"/>
              <a:gd name="connsiteY3" fmla="*/ 496192 h 5571274"/>
              <a:gd name="connsiteX4" fmla="*/ 3235 w 8744759"/>
              <a:gd name="connsiteY4" fmla="*/ 1428395 h 5571274"/>
              <a:gd name="connsiteX5" fmla="*/ 7997 w 8744759"/>
              <a:gd name="connsiteY5" fmla="*/ 1873689 h 5571274"/>
              <a:gd name="connsiteX6" fmla="*/ 3234 w 8744759"/>
              <a:gd name="connsiteY6" fmla="*/ 2259451 h 5571274"/>
              <a:gd name="connsiteX7" fmla="*/ 4937 w 8744759"/>
              <a:gd name="connsiteY7" fmla="*/ 2641470 h 5571274"/>
              <a:gd name="connsiteX8" fmla="*/ 5615 w 8744759"/>
              <a:gd name="connsiteY8" fmla="*/ 3283389 h 5571274"/>
              <a:gd name="connsiteX9" fmla="*/ 7996 w 8744759"/>
              <a:gd name="connsiteY9" fmla="*/ 3876320 h 5571274"/>
              <a:gd name="connsiteX10" fmla="*/ 9699 w 8744759"/>
              <a:gd name="connsiteY10" fmla="*/ 4584231 h 5571274"/>
              <a:gd name="connsiteX11" fmla="*/ 7996 w 8744759"/>
              <a:gd name="connsiteY11" fmla="*/ 4985983 h 5571274"/>
              <a:gd name="connsiteX12" fmla="*/ 5615 w 8744759"/>
              <a:gd name="connsiteY12" fmla="*/ 5236014 h 5571274"/>
              <a:gd name="connsiteX13" fmla="*/ 7544 w 8744759"/>
              <a:gd name="connsiteY13" fmla="*/ 5390002 h 5571274"/>
              <a:gd name="connsiteX14" fmla="*/ 10377 w 8744759"/>
              <a:gd name="connsiteY14" fmla="*/ 5476520 h 5571274"/>
              <a:gd name="connsiteX15" fmla="*/ 29427 w 8744759"/>
              <a:gd name="connsiteY15" fmla="*/ 5562245 h 5571274"/>
              <a:gd name="connsiteX16" fmla="*/ 129782 w 8744759"/>
              <a:gd name="connsiteY16" fmla="*/ 5565759 h 5571274"/>
              <a:gd name="connsiteX17" fmla="*/ 680869 w 8744759"/>
              <a:gd name="connsiteY17" fmla="*/ 5568594 h 5571274"/>
              <a:gd name="connsiteX18" fmla="*/ 817621 w 8744759"/>
              <a:gd name="connsiteY18" fmla="*/ 5569389 h 5571274"/>
              <a:gd name="connsiteX19" fmla="*/ 1730778 w 8744759"/>
              <a:gd name="connsiteY19" fmla="*/ 5570974 h 5571274"/>
              <a:gd name="connsiteX20" fmla="*/ 3882290 w 8744759"/>
              <a:gd name="connsiteY20" fmla="*/ 5567008 h 5571274"/>
              <a:gd name="connsiteX21" fmla="*/ 6743194 w 8744759"/>
              <a:gd name="connsiteY21" fmla="*/ 5566213 h 5571274"/>
              <a:gd name="connsiteX22" fmla="*/ 7146984 w 8744759"/>
              <a:gd name="connsiteY22" fmla="*/ 5567007 h 5571274"/>
              <a:gd name="connsiteX23" fmla="*/ 7308909 w 8744759"/>
              <a:gd name="connsiteY23" fmla="*/ 5564625 h 5571274"/>
              <a:gd name="connsiteX24" fmla="*/ 7730390 w 8744759"/>
              <a:gd name="connsiteY24" fmla="*/ 5531288 h 5571274"/>
              <a:gd name="connsiteX25" fmla="*/ 8511556 w 8744759"/>
              <a:gd name="connsiteY25" fmla="*/ 5245198 h 5571274"/>
              <a:gd name="connsiteX26" fmla="*/ 8642184 w 8744759"/>
              <a:gd name="connsiteY26" fmla="*/ 3097083 h 5571274"/>
              <a:gd name="connsiteX27" fmla="*/ 8723600 w 8744759"/>
              <a:gd name="connsiteY27" fmla="*/ 2773007 h 5571274"/>
              <a:gd name="connsiteX28" fmla="*/ 8737660 w 8744759"/>
              <a:gd name="connsiteY28" fmla="*/ 2540439 h 5571274"/>
              <a:gd name="connsiteX29" fmla="*/ 8686522 w 8744759"/>
              <a:gd name="connsiteY29" fmla="*/ 2391327 h 5571274"/>
              <a:gd name="connsiteX30" fmla="*/ 8235785 w 8744759"/>
              <a:gd name="connsiteY30" fmla="*/ 2371369 h 5571274"/>
              <a:gd name="connsiteX31" fmla="*/ 7234299 w 8744759"/>
              <a:gd name="connsiteY31" fmla="*/ 2110112 h 5571274"/>
              <a:gd name="connsiteX32" fmla="*/ 6314682 w 8744759"/>
              <a:gd name="connsiteY32" fmla="*/ 1815290 h 5571274"/>
              <a:gd name="connsiteX33" fmla="*/ 5893316 w 8744759"/>
              <a:gd name="connsiteY33" fmla="*/ 1713464 h 5571274"/>
              <a:gd name="connsiteX34" fmla="*/ 5663466 w 8744759"/>
              <a:gd name="connsiteY34" fmla="*/ 1652232 h 5571274"/>
              <a:gd name="connsiteX35" fmla="*/ 5042642 w 8744759"/>
              <a:gd name="connsiteY35" fmla="*/ 1485998 h 5571274"/>
              <a:gd name="connsiteX36" fmla="*/ 4055670 w 8744759"/>
              <a:gd name="connsiteY36" fmla="*/ 1268283 h 5571274"/>
              <a:gd name="connsiteX37" fmla="*/ 3300247 w 8744759"/>
              <a:gd name="connsiteY37" fmla="*/ 1080051 h 5571274"/>
              <a:gd name="connsiteX38" fmla="*/ 2821956 w 8744759"/>
              <a:gd name="connsiteY38" fmla="*/ 934455 h 5571274"/>
              <a:gd name="connsiteX39" fmla="*/ 2255899 w 8744759"/>
              <a:gd name="connsiteY39" fmla="*/ 774798 h 5571274"/>
              <a:gd name="connsiteX40" fmla="*/ 1762413 w 8744759"/>
              <a:gd name="connsiteY40" fmla="*/ 673198 h 5571274"/>
              <a:gd name="connsiteX41" fmla="*/ 731899 w 8744759"/>
              <a:gd name="connsiteY41" fmla="*/ 339369 h 5571274"/>
              <a:gd name="connsiteX0" fmla="*/ 673842 w 8744759"/>
              <a:gd name="connsiteY0" fmla="*/ 310340 h 5571945"/>
              <a:gd name="connsiteX1" fmla="*/ 137267 w 8744759"/>
              <a:gd name="connsiteY1" fmla="*/ 72102 h 5571945"/>
              <a:gd name="connsiteX2" fmla="*/ 22285 w 8744759"/>
              <a:gd name="connsiteY2" fmla="*/ 25839 h 5571945"/>
              <a:gd name="connsiteX3" fmla="*/ 9700 w 8744759"/>
              <a:gd name="connsiteY3" fmla="*/ 496192 h 5571945"/>
              <a:gd name="connsiteX4" fmla="*/ 3235 w 8744759"/>
              <a:gd name="connsiteY4" fmla="*/ 1428395 h 5571945"/>
              <a:gd name="connsiteX5" fmla="*/ 7997 w 8744759"/>
              <a:gd name="connsiteY5" fmla="*/ 1873689 h 5571945"/>
              <a:gd name="connsiteX6" fmla="*/ 3234 w 8744759"/>
              <a:gd name="connsiteY6" fmla="*/ 2259451 h 5571945"/>
              <a:gd name="connsiteX7" fmla="*/ 4937 w 8744759"/>
              <a:gd name="connsiteY7" fmla="*/ 2641470 h 5571945"/>
              <a:gd name="connsiteX8" fmla="*/ 5615 w 8744759"/>
              <a:gd name="connsiteY8" fmla="*/ 3283389 h 5571945"/>
              <a:gd name="connsiteX9" fmla="*/ 7996 w 8744759"/>
              <a:gd name="connsiteY9" fmla="*/ 3876320 h 5571945"/>
              <a:gd name="connsiteX10" fmla="*/ 9699 w 8744759"/>
              <a:gd name="connsiteY10" fmla="*/ 4584231 h 5571945"/>
              <a:gd name="connsiteX11" fmla="*/ 7996 w 8744759"/>
              <a:gd name="connsiteY11" fmla="*/ 4985983 h 5571945"/>
              <a:gd name="connsiteX12" fmla="*/ 5615 w 8744759"/>
              <a:gd name="connsiteY12" fmla="*/ 5236014 h 5571945"/>
              <a:gd name="connsiteX13" fmla="*/ 7544 w 8744759"/>
              <a:gd name="connsiteY13" fmla="*/ 5390002 h 5571945"/>
              <a:gd name="connsiteX14" fmla="*/ 10377 w 8744759"/>
              <a:gd name="connsiteY14" fmla="*/ 5476520 h 5571945"/>
              <a:gd name="connsiteX15" fmla="*/ 29427 w 8744759"/>
              <a:gd name="connsiteY15" fmla="*/ 5562245 h 5571945"/>
              <a:gd name="connsiteX16" fmla="*/ 129782 w 8744759"/>
              <a:gd name="connsiteY16" fmla="*/ 5565759 h 5571945"/>
              <a:gd name="connsiteX17" fmla="*/ 680869 w 8744759"/>
              <a:gd name="connsiteY17" fmla="*/ 5568594 h 5571945"/>
              <a:gd name="connsiteX18" fmla="*/ 817621 w 8744759"/>
              <a:gd name="connsiteY18" fmla="*/ 5569389 h 5571945"/>
              <a:gd name="connsiteX19" fmla="*/ 1730778 w 8744759"/>
              <a:gd name="connsiteY19" fmla="*/ 5570974 h 5571945"/>
              <a:gd name="connsiteX20" fmla="*/ 3882290 w 8744759"/>
              <a:gd name="connsiteY20" fmla="*/ 5567008 h 5571945"/>
              <a:gd name="connsiteX21" fmla="*/ 6743194 w 8744759"/>
              <a:gd name="connsiteY21" fmla="*/ 5566213 h 5571945"/>
              <a:gd name="connsiteX22" fmla="*/ 7146984 w 8744759"/>
              <a:gd name="connsiteY22" fmla="*/ 5567007 h 5571945"/>
              <a:gd name="connsiteX23" fmla="*/ 7308909 w 8744759"/>
              <a:gd name="connsiteY23" fmla="*/ 5564625 h 5571945"/>
              <a:gd name="connsiteX24" fmla="*/ 7766109 w 8744759"/>
              <a:gd name="connsiteY24" fmla="*/ 5536050 h 5571945"/>
              <a:gd name="connsiteX25" fmla="*/ 8511556 w 8744759"/>
              <a:gd name="connsiteY25" fmla="*/ 5245198 h 5571945"/>
              <a:gd name="connsiteX26" fmla="*/ 8642184 w 8744759"/>
              <a:gd name="connsiteY26" fmla="*/ 3097083 h 5571945"/>
              <a:gd name="connsiteX27" fmla="*/ 8723600 w 8744759"/>
              <a:gd name="connsiteY27" fmla="*/ 2773007 h 5571945"/>
              <a:gd name="connsiteX28" fmla="*/ 8737660 w 8744759"/>
              <a:gd name="connsiteY28" fmla="*/ 2540439 h 5571945"/>
              <a:gd name="connsiteX29" fmla="*/ 8686522 w 8744759"/>
              <a:gd name="connsiteY29" fmla="*/ 2391327 h 5571945"/>
              <a:gd name="connsiteX30" fmla="*/ 8235785 w 8744759"/>
              <a:gd name="connsiteY30" fmla="*/ 2371369 h 5571945"/>
              <a:gd name="connsiteX31" fmla="*/ 7234299 w 8744759"/>
              <a:gd name="connsiteY31" fmla="*/ 2110112 h 5571945"/>
              <a:gd name="connsiteX32" fmla="*/ 6314682 w 8744759"/>
              <a:gd name="connsiteY32" fmla="*/ 1815290 h 5571945"/>
              <a:gd name="connsiteX33" fmla="*/ 5893316 w 8744759"/>
              <a:gd name="connsiteY33" fmla="*/ 1713464 h 5571945"/>
              <a:gd name="connsiteX34" fmla="*/ 5663466 w 8744759"/>
              <a:gd name="connsiteY34" fmla="*/ 1652232 h 5571945"/>
              <a:gd name="connsiteX35" fmla="*/ 5042642 w 8744759"/>
              <a:gd name="connsiteY35" fmla="*/ 1485998 h 5571945"/>
              <a:gd name="connsiteX36" fmla="*/ 4055670 w 8744759"/>
              <a:gd name="connsiteY36" fmla="*/ 1268283 h 5571945"/>
              <a:gd name="connsiteX37" fmla="*/ 3300247 w 8744759"/>
              <a:gd name="connsiteY37" fmla="*/ 1080051 h 5571945"/>
              <a:gd name="connsiteX38" fmla="*/ 2821956 w 8744759"/>
              <a:gd name="connsiteY38" fmla="*/ 934455 h 5571945"/>
              <a:gd name="connsiteX39" fmla="*/ 2255899 w 8744759"/>
              <a:gd name="connsiteY39" fmla="*/ 774798 h 5571945"/>
              <a:gd name="connsiteX40" fmla="*/ 1762413 w 8744759"/>
              <a:gd name="connsiteY40" fmla="*/ 673198 h 5571945"/>
              <a:gd name="connsiteX41" fmla="*/ 731899 w 8744759"/>
              <a:gd name="connsiteY41" fmla="*/ 339369 h 5571945"/>
              <a:gd name="connsiteX0" fmla="*/ 673842 w 8744759"/>
              <a:gd name="connsiteY0" fmla="*/ 310340 h 5579607"/>
              <a:gd name="connsiteX1" fmla="*/ 137267 w 8744759"/>
              <a:gd name="connsiteY1" fmla="*/ 72102 h 5579607"/>
              <a:gd name="connsiteX2" fmla="*/ 22285 w 8744759"/>
              <a:gd name="connsiteY2" fmla="*/ 25839 h 5579607"/>
              <a:gd name="connsiteX3" fmla="*/ 9700 w 8744759"/>
              <a:gd name="connsiteY3" fmla="*/ 496192 h 5579607"/>
              <a:gd name="connsiteX4" fmla="*/ 3235 w 8744759"/>
              <a:gd name="connsiteY4" fmla="*/ 1428395 h 5579607"/>
              <a:gd name="connsiteX5" fmla="*/ 7997 w 8744759"/>
              <a:gd name="connsiteY5" fmla="*/ 1873689 h 5579607"/>
              <a:gd name="connsiteX6" fmla="*/ 3234 w 8744759"/>
              <a:gd name="connsiteY6" fmla="*/ 2259451 h 5579607"/>
              <a:gd name="connsiteX7" fmla="*/ 4937 w 8744759"/>
              <a:gd name="connsiteY7" fmla="*/ 2641470 h 5579607"/>
              <a:gd name="connsiteX8" fmla="*/ 5615 w 8744759"/>
              <a:gd name="connsiteY8" fmla="*/ 3283389 h 5579607"/>
              <a:gd name="connsiteX9" fmla="*/ 7996 w 8744759"/>
              <a:gd name="connsiteY9" fmla="*/ 3876320 h 5579607"/>
              <a:gd name="connsiteX10" fmla="*/ 9699 w 8744759"/>
              <a:gd name="connsiteY10" fmla="*/ 4584231 h 5579607"/>
              <a:gd name="connsiteX11" fmla="*/ 7996 w 8744759"/>
              <a:gd name="connsiteY11" fmla="*/ 4985983 h 5579607"/>
              <a:gd name="connsiteX12" fmla="*/ 5615 w 8744759"/>
              <a:gd name="connsiteY12" fmla="*/ 5236014 h 5579607"/>
              <a:gd name="connsiteX13" fmla="*/ 7544 w 8744759"/>
              <a:gd name="connsiteY13" fmla="*/ 5390002 h 5579607"/>
              <a:gd name="connsiteX14" fmla="*/ 10377 w 8744759"/>
              <a:gd name="connsiteY14" fmla="*/ 5476520 h 5579607"/>
              <a:gd name="connsiteX15" fmla="*/ 29427 w 8744759"/>
              <a:gd name="connsiteY15" fmla="*/ 5562245 h 5579607"/>
              <a:gd name="connsiteX16" fmla="*/ 129782 w 8744759"/>
              <a:gd name="connsiteY16" fmla="*/ 5565759 h 5579607"/>
              <a:gd name="connsiteX17" fmla="*/ 680869 w 8744759"/>
              <a:gd name="connsiteY17" fmla="*/ 5568594 h 5579607"/>
              <a:gd name="connsiteX18" fmla="*/ 817621 w 8744759"/>
              <a:gd name="connsiteY18" fmla="*/ 5569389 h 5579607"/>
              <a:gd name="connsiteX19" fmla="*/ 1730778 w 8744759"/>
              <a:gd name="connsiteY19" fmla="*/ 5570974 h 5579607"/>
              <a:gd name="connsiteX20" fmla="*/ 3882290 w 8744759"/>
              <a:gd name="connsiteY20" fmla="*/ 5567008 h 5579607"/>
              <a:gd name="connsiteX21" fmla="*/ 6743194 w 8744759"/>
              <a:gd name="connsiteY21" fmla="*/ 5566213 h 5579607"/>
              <a:gd name="connsiteX22" fmla="*/ 7146984 w 8744759"/>
              <a:gd name="connsiteY22" fmla="*/ 5567007 h 5579607"/>
              <a:gd name="connsiteX23" fmla="*/ 7308909 w 8744759"/>
              <a:gd name="connsiteY23" fmla="*/ 5564625 h 5579607"/>
              <a:gd name="connsiteX24" fmla="*/ 7766109 w 8744759"/>
              <a:gd name="connsiteY24" fmla="*/ 5536050 h 5579607"/>
              <a:gd name="connsiteX25" fmla="*/ 8351896 w 8744759"/>
              <a:gd name="connsiteY25" fmla="*/ 5564624 h 5579607"/>
              <a:gd name="connsiteX26" fmla="*/ 8511556 w 8744759"/>
              <a:gd name="connsiteY26" fmla="*/ 5245198 h 5579607"/>
              <a:gd name="connsiteX27" fmla="*/ 8642184 w 8744759"/>
              <a:gd name="connsiteY27" fmla="*/ 3097083 h 5579607"/>
              <a:gd name="connsiteX28" fmla="*/ 8723600 w 8744759"/>
              <a:gd name="connsiteY28" fmla="*/ 2773007 h 5579607"/>
              <a:gd name="connsiteX29" fmla="*/ 8737660 w 8744759"/>
              <a:gd name="connsiteY29" fmla="*/ 2540439 h 5579607"/>
              <a:gd name="connsiteX30" fmla="*/ 8686522 w 8744759"/>
              <a:gd name="connsiteY30" fmla="*/ 2391327 h 5579607"/>
              <a:gd name="connsiteX31" fmla="*/ 8235785 w 8744759"/>
              <a:gd name="connsiteY31" fmla="*/ 2371369 h 5579607"/>
              <a:gd name="connsiteX32" fmla="*/ 7234299 w 8744759"/>
              <a:gd name="connsiteY32" fmla="*/ 2110112 h 5579607"/>
              <a:gd name="connsiteX33" fmla="*/ 6314682 w 8744759"/>
              <a:gd name="connsiteY33" fmla="*/ 1815290 h 5579607"/>
              <a:gd name="connsiteX34" fmla="*/ 5893316 w 8744759"/>
              <a:gd name="connsiteY34" fmla="*/ 1713464 h 5579607"/>
              <a:gd name="connsiteX35" fmla="*/ 5663466 w 8744759"/>
              <a:gd name="connsiteY35" fmla="*/ 1652232 h 5579607"/>
              <a:gd name="connsiteX36" fmla="*/ 5042642 w 8744759"/>
              <a:gd name="connsiteY36" fmla="*/ 1485998 h 5579607"/>
              <a:gd name="connsiteX37" fmla="*/ 4055670 w 8744759"/>
              <a:gd name="connsiteY37" fmla="*/ 1268283 h 5579607"/>
              <a:gd name="connsiteX38" fmla="*/ 3300247 w 8744759"/>
              <a:gd name="connsiteY38" fmla="*/ 1080051 h 5579607"/>
              <a:gd name="connsiteX39" fmla="*/ 2821956 w 8744759"/>
              <a:gd name="connsiteY39" fmla="*/ 934455 h 5579607"/>
              <a:gd name="connsiteX40" fmla="*/ 2255899 w 8744759"/>
              <a:gd name="connsiteY40" fmla="*/ 774798 h 5579607"/>
              <a:gd name="connsiteX41" fmla="*/ 1762413 w 8744759"/>
              <a:gd name="connsiteY41" fmla="*/ 673198 h 5579607"/>
              <a:gd name="connsiteX42" fmla="*/ 731899 w 8744759"/>
              <a:gd name="connsiteY42" fmla="*/ 339369 h 5579607"/>
              <a:gd name="connsiteX0" fmla="*/ 673842 w 8744759"/>
              <a:gd name="connsiteY0" fmla="*/ 310340 h 5589964"/>
              <a:gd name="connsiteX1" fmla="*/ 137267 w 8744759"/>
              <a:gd name="connsiteY1" fmla="*/ 72102 h 5589964"/>
              <a:gd name="connsiteX2" fmla="*/ 22285 w 8744759"/>
              <a:gd name="connsiteY2" fmla="*/ 25839 h 5589964"/>
              <a:gd name="connsiteX3" fmla="*/ 9700 w 8744759"/>
              <a:gd name="connsiteY3" fmla="*/ 496192 h 5589964"/>
              <a:gd name="connsiteX4" fmla="*/ 3235 w 8744759"/>
              <a:gd name="connsiteY4" fmla="*/ 1428395 h 5589964"/>
              <a:gd name="connsiteX5" fmla="*/ 7997 w 8744759"/>
              <a:gd name="connsiteY5" fmla="*/ 1873689 h 5589964"/>
              <a:gd name="connsiteX6" fmla="*/ 3234 w 8744759"/>
              <a:gd name="connsiteY6" fmla="*/ 2259451 h 5589964"/>
              <a:gd name="connsiteX7" fmla="*/ 4937 w 8744759"/>
              <a:gd name="connsiteY7" fmla="*/ 2641470 h 5589964"/>
              <a:gd name="connsiteX8" fmla="*/ 5615 w 8744759"/>
              <a:gd name="connsiteY8" fmla="*/ 3283389 h 5589964"/>
              <a:gd name="connsiteX9" fmla="*/ 7996 w 8744759"/>
              <a:gd name="connsiteY9" fmla="*/ 3876320 h 5589964"/>
              <a:gd name="connsiteX10" fmla="*/ 9699 w 8744759"/>
              <a:gd name="connsiteY10" fmla="*/ 4584231 h 5589964"/>
              <a:gd name="connsiteX11" fmla="*/ 7996 w 8744759"/>
              <a:gd name="connsiteY11" fmla="*/ 4985983 h 5589964"/>
              <a:gd name="connsiteX12" fmla="*/ 5615 w 8744759"/>
              <a:gd name="connsiteY12" fmla="*/ 5236014 h 5589964"/>
              <a:gd name="connsiteX13" fmla="*/ 7544 w 8744759"/>
              <a:gd name="connsiteY13" fmla="*/ 5390002 h 5589964"/>
              <a:gd name="connsiteX14" fmla="*/ 10377 w 8744759"/>
              <a:gd name="connsiteY14" fmla="*/ 5476520 h 5589964"/>
              <a:gd name="connsiteX15" fmla="*/ 29427 w 8744759"/>
              <a:gd name="connsiteY15" fmla="*/ 5562245 h 5589964"/>
              <a:gd name="connsiteX16" fmla="*/ 129782 w 8744759"/>
              <a:gd name="connsiteY16" fmla="*/ 5565759 h 5589964"/>
              <a:gd name="connsiteX17" fmla="*/ 680869 w 8744759"/>
              <a:gd name="connsiteY17" fmla="*/ 5568594 h 5589964"/>
              <a:gd name="connsiteX18" fmla="*/ 817621 w 8744759"/>
              <a:gd name="connsiteY18" fmla="*/ 5569389 h 5589964"/>
              <a:gd name="connsiteX19" fmla="*/ 1730778 w 8744759"/>
              <a:gd name="connsiteY19" fmla="*/ 5570974 h 5589964"/>
              <a:gd name="connsiteX20" fmla="*/ 3882290 w 8744759"/>
              <a:gd name="connsiteY20" fmla="*/ 5567008 h 5589964"/>
              <a:gd name="connsiteX21" fmla="*/ 6743194 w 8744759"/>
              <a:gd name="connsiteY21" fmla="*/ 5566213 h 5589964"/>
              <a:gd name="connsiteX22" fmla="*/ 7146984 w 8744759"/>
              <a:gd name="connsiteY22" fmla="*/ 5567007 h 5589964"/>
              <a:gd name="connsiteX23" fmla="*/ 7308909 w 8744759"/>
              <a:gd name="connsiteY23" fmla="*/ 5564625 h 5589964"/>
              <a:gd name="connsiteX24" fmla="*/ 7775634 w 8744759"/>
              <a:gd name="connsiteY24" fmla="*/ 5564625 h 5589964"/>
              <a:gd name="connsiteX25" fmla="*/ 8351896 w 8744759"/>
              <a:gd name="connsiteY25" fmla="*/ 5564624 h 5589964"/>
              <a:gd name="connsiteX26" fmla="*/ 8511556 w 8744759"/>
              <a:gd name="connsiteY26" fmla="*/ 5245198 h 5589964"/>
              <a:gd name="connsiteX27" fmla="*/ 8642184 w 8744759"/>
              <a:gd name="connsiteY27" fmla="*/ 3097083 h 5589964"/>
              <a:gd name="connsiteX28" fmla="*/ 8723600 w 8744759"/>
              <a:gd name="connsiteY28" fmla="*/ 2773007 h 5589964"/>
              <a:gd name="connsiteX29" fmla="*/ 8737660 w 8744759"/>
              <a:gd name="connsiteY29" fmla="*/ 2540439 h 5589964"/>
              <a:gd name="connsiteX30" fmla="*/ 8686522 w 8744759"/>
              <a:gd name="connsiteY30" fmla="*/ 2391327 h 5589964"/>
              <a:gd name="connsiteX31" fmla="*/ 8235785 w 8744759"/>
              <a:gd name="connsiteY31" fmla="*/ 2371369 h 5589964"/>
              <a:gd name="connsiteX32" fmla="*/ 7234299 w 8744759"/>
              <a:gd name="connsiteY32" fmla="*/ 2110112 h 5589964"/>
              <a:gd name="connsiteX33" fmla="*/ 6314682 w 8744759"/>
              <a:gd name="connsiteY33" fmla="*/ 1815290 h 5589964"/>
              <a:gd name="connsiteX34" fmla="*/ 5893316 w 8744759"/>
              <a:gd name="connsiteY34" fmla="*/ 1713464 h 5589964"/>
              <a:gd name="connsiteX35" fmla="*/ 5663466 w 8744759"/>
              <a:gd name="connsiteY35" fmla="*/ 1652232 h 5589964"/>
              <a:gd name="connsiteX36" fmla="*/ 5042642 w 8744759"/>
              <a:gd name="connsiteY36" fmla="*/ 1485998 h 5589964"/>
              <a:gd name="connsiteX37" fmla="*/ 4055670 w 8744759"/>
              <a:gd name="connsiteY37" fmla="*/ 1268283 h 5589964"/>
              <a:gd name="connsiteX38" fmla="*/ 3300247 w 8744759"/>
              <a:gd name="connsiteY38" fmla="*/ 1080051 h 5589964"/>
              <a:gd name="connsiteX39" fmla="*/ 2821956 w 8744759"/>
              <a:gd name="connsiteY39" fmla="*/ 934455 h 5589964"/>
              <a:gd name="connsiteX40" fmla="*/ 2255899 w 8744759"/>
              <a:gd name="connsiteY40" fmla="*/ 774798 h 5589964"/>
              <a:gd name="connsiteX41" fmla="*/ 1762413 w 8744759"/>
              <a:gd name="connsiteY41" fmla="*/ 673198 h 5589964"/>
              <a:gd name="connsiteX42" fmla="*/ 731899 w 8744759"/>
              <a:gd name="connsiteY42" fmla="*/ 339369 h 5589964"/>
              <a:gd name="connsiteX0" fmla="*/ 673842 w 8744759"/>
              <a:gd name="connsiteY0" fmla="*/ 310340 h 5584432"/>
              <a:gd name="connsiteX1" fmla="*/ 137267 w 8744759"/>
              <a:gd name="connsiteY1" fmla="*/ 72102 h 5584432"/>
              <a:gd name="connsiteX2" fmla="*/ 22285 w 8744759"/>
              <a:gd name="connsiteY2" fmla="*/ 25839 h 5584432"/>
              <a:gd name="connsiteX3" fmla="*/ 9700 w 8744759"/>
              <a:gd name="connsiteY3" fmla="*/ 496192 h 5584432"/>
              <a:gd name="connsiteX4" fmla="*/ 3235 w 8744759"/>
              <a:gd name="connsiteY4" fmla="*/ 1428395 h 5584432"/>
              <a:gd name="connsiteX5" fmla="*/ 7997 w 8744759"/>
              <a:gd name="connsiteY5" fmla="*/ 1873689 h 5584432"/>
              <a:gd name="connsiteX6" fmla="*/ 3234 w 8744759"/>
              <a:gd name="connsiteY6" fmla="*/ 2259451 h 5584432"/>
              <a:gd name="connsiteX7" fmla="*/ 4937 w 8744759"/>
              <a:gd name="connsiteY7" fmla="*/ 2641470 h 5584432"/>
              <a:gd name="connsiteX8" fmla="*/ 5615 w 8744759"/>
              <a:gd name="connsiteY8" fmla="*/ 3283389 h 5584432"/>
              <a:gd name="connsiteX9" fmla="*/ 7996 w 8744759"/>
              <a:gd name="connsiteY9" fmla="*/ 3876320 h 5584432"/>
              <a:gd name="connsiteX10" fmla="*/ 9699 w 8744759"/>
              <a:gd name="connsiteY10" fmla="*/ 4584231 h 5584432"/>
              <a:gd name="connsiteX11" fmla="*/ 7996 w 8744759"/>
              <a:gd name="connsiteY11" fmla="*/ 4985983 h 5584432"/>
              <a:gd name="connsiteX12" fmla="*/ 5615 w 8744759"/>
              <a:gd name="connsiteY12" fmla="*/ 5236014 h 5584432"/>
              <a:gd name="connsiteX13" fmla="*/ 7544 w 8744759"/>
              <a:gd name="connsiteY13" fmla="*/ 5390002 h 5584432"/>
              <a:gd name="connsiteX14" fmla="*/ 10377 w 8744759"/>
              <a:gd name="connsiteY14" fmla="*/ 5476520 h 5584432"/>
              <a:gd name="connsiteX15" fmla="*/ 29427 w 8744759"/>
              <a:gd name="connsiteY15" fmla="*/ 5562245 h 5584432"/>
              <a:gd name="connsiteX16" fmla="*/ 129782 w 8744759"/>
              <a:gd name="connsiteY16" fmla="*/ 5565759 h 5584432"/>
              <a:gd name="connsiteX17" fmla="*/ 680869 w 8744759"/>
              <a:gd name="connsiteY17" fmla="*/ 5568594 h 5584432"/>
              <a:gd name="connsiteX18" fmla="*/ 817621 w 8744759"/>
              <a:gd name="connsiteY18" fmla="*/ 5569389 h 5584432"/>
              <a:gd name="connsiteX19" fmla="*/ 1730778 w 8744759"/>
              <a:gd name="connsiteY19" fmla="*/ 5570974 h 5584432"/>
              <a:gd name="connsiteX20" fmla="*/ 3882290 w 8744759"/>
              <a:gd name="connsiteY20" fmla="*/ 5567008 h 5584432"/>
              <a:gd name="connsiteX21" fmla="*/ 6743194 w 8744759"/>
              <a:gd name="connsiteY21" fmla="*/ 5566213 h 5584432"/>
              <a:gd name="connsiteX22" fmla="*/ 7146984 w 8744759"/>
              <a:gd name="connsiteY22" fmla="*/ 5567007 h 5584432"/>
              <a:gd name="connsiteX23" fmla="*/ 7308909 w 8744759"/>
              <a:gd name="connsiteY23" fmla="*/ 5564625 h 5584432"/>
              <a:gd name="connsiteX24" fmla="*/ 7558939 w 8744759"/>
              <a:gd name="connsiteY24" fmla="*/ 5574148 h 5584432"/>
              <a:gd name="connsiteX25" fmla="*/ 7775634 w 8744759"/>
              <a:gd name="connsiteY25" fmla="*/ 5564625 h 5584432"/>
              <a:gd name="connsiteX26" fmla="*/ 8351896 w 8744759"/>
              <a:gd name="connsiteY26" fmla="*/ 5564624 h 5584432"/>
              <a:gd name="connsiteX27" fmla="*/ 8511556 w 8744759"/>
              <a:gd name="connsiteY27" fmla="*/ 5245198 h 5584432"/>
              <a:gd name="connsiteX28" fmla="*/ 8642184 w 8744759"/>
              <a:gd name="connsiteY28" fmla="*/ 3097083 h 5584432"/>
              <a:gd name="connsiteX29" fmla="*/ 8723600 w 8744759"/>
              <a:gd name="connsiteY29" fmla="*/ 2773007 h 5584432"/>
              <a:gd name="connsiteX30" fmla="*/ 8737660 w 8744759"/>
              <a:gd name="connsiteY30" fmla="*/ 2540439 h 5584432"/>
              <a:gd name="connsiteX31" fmla="*/ 8686522 w 8744759"/>
              <a:gd name="connsiteY31" fmla="*/ 2391327 h 5584432"/>
              <a:gd name="connsiteX32" fmla="*/ 8235785 w 8744759"/>
              <a:gd name="connsiteY32" fmla="*/ 2371369 h 5584432"/>
              <a:gd name="connsiteX33" fmla="*/ 7234299 w 8744759"/>
              <a:gd name="connsiteY33" fmla="*/ 2110112 h 5584432"/>
              <a:gd name="connsiteX34" fmla="*/ 6314682 w 8744759"/>
              <a:gd name="connsiteY34" fmla="*/ 1815290 h 5584432"/>
              <a:gd name="connsiteX35" fmla="*/ 5893316 w 8744759"/>
              <a:gd name="connsiteY35" fmla="*/ 1713464 h 5584432"/>
              <a:gd name="connsiteX36" fmla="*/ 5663466 w 8744759"/>
              <a:gd name="connsiteY36" fmla="*/ 1652232 h 5584432"/>
              <a:gd name="connsiteX37" fmla="*/ 5042642 w 8744759"/>
              <a:gd name="connsiteY37" fmla="*/ 1485998 h 5584432"/>
              <a:gd name="connsiteX38" fmla="*/ 4055670 w 8744759"/>
              <a:gd name="connsiteY38" fmla="*/ 1268283 h 5584432"/>
              <a:gd name="connsiteX39" fmla="*/ 3300247 w 8744759"/>
              <a:gd name="connsiteY39" fmla="*/ 1080051 h 5584432"/>
              <a:gd name="connsiteX40" fmla="*/ 2821956 w 8744759"/>
              <a:gd name="connsiteY40" fmla="*/ 934455 h 5584432"/>
              <a:gd name="connsiteX41" fmla="*/ 2255899 w 8744759"/>
              <a:gd name="connsiteY41" fmla="*/ 774798 h 5584432"/>
              <a:gd name="connsiteX42" fmla="*/ 1762413 w 8744759"/>
              <a:gd name="connsiteY42" fmla="*/ 673198 h 5584432"/>
              <a:gd name="connsiteX43" fmla="*/ 731899 w 8744759"/>
              <a:gd name="connsiteY43" fmla="*/ 339369 h 5584432"/>
              <a:gd name="connsiteX0" fmla="*/ 673842 w 8744759"/>
              <a:gd name="connsiteY0" fmla="*/ 310340 h 5588250"/>
              <a:gd name="connsiteX1" fmla="*/ 137267 w 8744759"/>
              <a:gd name="connsiteY1" fmla="*/ 72102 h 5588250"/>
              <a:gd name="connsiteX2" fmla="*/ 22285 w 8744759"/>
              <a:gd name="connsiteY2" fmla="*/ 25839 h 5588250"/>
              <a:gd name="connsiteX3" fmla="*/ 9700 w 8744759"/>
              <a:gd name="connsiteY3" fmla="*/ 496192 h 5588250"/>
              <a:gd name="connsiteX4" fmla="*/ 3235 w 8744759"/>
              <a:gd name="connsiteY4" fmla="*/ 1428395 h 5588250"/>
              <a:gd name="connsiteX5" fmla="*/ 7997 w 8744759"/>
              <a:gd name="connsiteY5" fmla="*/ 1873689 h 5588250"/>
              <a:gd name="connsiteX6" fmla="*/ 3234 w 8744759"/>
              <a:gd name="connsiteY6" fmla="*/ 2259451 h 5588250"/>
              <a:gd name="connsiteX7" fmla="*/ 4937 w 8744759"/>
              <a:gd name="connsiteY7" fmla="*/ 2641470 h 5588250"/>
              <a:gd name="connsiteX8" fmla="*/ 5615 w 8744759"/>
              <a:gd name="connsiteY8" fmla="*/ 3283389 h 5588250"/>
              <a:gd name="connsiteX9" fmla="*/ 7996 w 8744759"/>
              <a:gd name="connsiteY9" fmla="*/ 3876320 h 5588250"/>
              <a:gd name="connsiteX10" fmla="*/ 9699 w 8744759"/>
              <a:gd name="connsiteY10" fmla="*/ 4584231 h 5588250"/>
              <a:gd name="connsiteX11" fmla="*/ 7996 w 8744759"/>
              <a:gd name="connsiteY11" fmla="*/ 4985983 h 5588250"/>
              <a:gd name="connsiteX12" fmla="*/ 5615 w 8744759"/>
              <a:gd name="connsiteY12" fmla="*/ 5236014 h 5588250"/>
              <a:gd name="connsiteX13" fmla="*/ 7544 w 8744759"/>
              <a:gd name="connsiteY13" fmla="*/ 5390002 h 5588250"/>
              <a:gd name="connsiteX14" fmla="*/ 10377 w 8744759"/>
              <a:gd name="connsiteY14" fmla="*/ 5476520 h 5588250"/>
              <a:gd name="connsiteX15" fmla="*/ 29427 w 8744759"/>
              <a:gd name="connsiteY15" fmla="*/ 5562245 h 5588250"/>
              <a:gd name="connsiteX16" fmla="*/ 129782 w 8744759"/>
              <a:gd name="connsiteY16" fmla="*/ 5565759 h 5588250"/>
              <a:gd name="connsiteX17" fmla="*/ 680869 w 8744759"/>
              <a:gd name="connsiteY17" fmla="*/ 5568594 h 5588250"/>
              <a:gd name="connsiteX18" fmla="*/ 817621 w 8744759"/>
              <a:gd name="connsiteY18" fmla="*/ 5569389 h 5588250"/>
              <a:gd name="connsiteX19" fmla="*/ 1730778 w 8744759"/>
              <a:gd name="connsiteY19" fmla="*/ 5570974 h 5588250"/>
              <a:gd name="connsiteX20" fmla="*/ 3882290 w 8744759"/>
              <a:gd name="connsiteY20" fmla="*/ 5567008 h 5588250"/>
              <a:gd name="connsiteX21" fmla="*/ 6743194 w 8744759"/>
              <a:gd name="connsiteY21" fmla="*/ 5566213 h 5588250"/>
              <a:gd name="connsiteX22" fmla="*/ 7146984 w 8744759"/>
              <a:gd name="connsiteY22" fmla="*/ 5567007 h 5588250"/>
              <a:gd name="connsiteX23" fmla="*/ 7308909 w 8744759"/>
              <a:gd name="connsiteY23" fmla="*/ 5564625 h 5588250"/>
              <a:gd name="connsiteX24" fmla="*/ 7558939 w 8744759"/>
              <a:gd name="connsiteY24" fmla="*/ 5574148 h 5588250"/>
              <a:gd name="connsiteX25" fmla="*/ 7782778 w 8744759"/>
              <a:gd name="connsiteY25" fmla="*/ 5578913 h 5588250"/>
              <a:gd name="connsiteX26" fmla="*/ 8351896 w 8744759"/>
              <a:gd name="connsiteY26" fmla="*/ 5564624 h 5588250"/>
              <a:gd name="connsiteX27" fmla="*/ 8511556 w 8744759"/>
              <a:gd name="connsiteY27" fmla="*/ 5245198 h 5588250"/>
              <a:gd name="connsiteX28" fmla="*/ 8642184 w 8744759"/>
              <a:gd name="connsiteY28" fmla="*/ 3097083 h 5588250"/>
              <a:gd name="connsiteX29" fmla="*/ 8723600 w 8744759"/>
              <a:gd name="connsiteY29" fmla="*/ 2773007 h 5588250"/>
              <a:gd name="connsiteX30" fmla="*/ 8737660 w 8744759"/>
              <a:gd name="connsiteY30" fmla="*/ 2540439 h 5588250"/>
              <a:gd name="connsiteX31" fmla="*/ 8686522 w 8744759"/>
              <a:gd name="connsiteY31" fmla="*/ 2391327 h 5588250"/>
              <a:gd name="connsiteX32" fmla="*/ 8235785 w 8744759"/>
              <a:gd name="connsiteY32" fmla="*/ 2371369 h 5588250"/>
              <a:gd name="connsiteX33" fmla="*/ 7234299 w 8744759"/>
              <a:gd name="connsiteY33" fmla="*/ 2110112 h 5588250"/>
              <a:gd name="connsiteX34" fmla="*/ 6314682 w 8744759"/>
              <a:gd name="connsiteY34" fmla="*/ 1815290 h 5588250"/>
              <a:gd name="connsiteX35" fmla="*/ 5893316 w 8744759"/>
              <a:gd name="connsiteY35" fmla="*/ 1713464 h 5588250"/>
              <a:gd name="connsiteX36" fmla="*/ 5663466 w 8744759"/>
              <a:gd name="connsiteY36" fmla="*/ 1652232 h 5588250"/>
              <a:gd name="connsiteX37" fmla="*/ 5042642 w 8744759"/>
              <a:gd name="connsiteY37" fmla="*/ 1485998 h 5588250"/>
              <a:gd name="connsiteX38" fmla="*/ 4055670 w 8744759"/>
              <a:gd name="connsiteY38" fmla="*/ 1268283 h 5588250"/>
              <a:gd name="connsiteX39" fmla="*/ 3300247 w 8744759"/>
              <a:gd name="connsiteY39" fmla="*/ 1080051 h 5588250"/>
              <a:gd name="connsiteX40" fmla="*/ 2821956 w 8744759"/>
              <a:gd name="connsiteY40" fmla="*/ 934455 h 5588250"/>
              <a:gd name="connsiteX41" fmla="*/ 2255899 w 8744759"/>
              <a:gd name="connsiteY41" fmla="*/ 774798 h 5588250"/>
              <a:gd name="connsiteX42" fmla="*/ 1762413 w 8744759"/>
              <a:gd name="connsiteY42" fmla="*/ 673198 h 5588250"/>
              <a:gd name="connsiteX43" fmla="*/ 731899 w 8744759"/>
              <a:gd name="connsiteY43" fmla="*/ 339369 h 5588250"/>
              <a:gd name="connsiteX0" fmla="*/ 673842 w 8744759"/>
              <a:gd name="connsiteY0" fmla="*/ 310340 h 5588250"/>
              <a:gd name="connsiteX1" fmla="*/ 137267 w 8744759"/>
              <a:gd name="connsiteY1" fmla="*/ 72102 h 5588250"/>
              <a:gd name="connsiteX2" fmla="*/ 22285 w 8744759"/>
              <a:gd name="connsiteY2" fmla="*/ 25839 h 5588250"/>
              <a:gd name="connsiteX3" fmla="*/ 9700 w 8744759"/>
              <a:gd name="connsiteY3" fmla="*/ 496192 h 5588250"/>
              <a:gd name="connsiteX4" fmla="*/ 3235 w 8744759"/>
              <a:gd name="connsiteY4" fmla="*/ 1428395 h 5588250"/>
              <a:gd name="connsiteX5" fmla="*/ 7997 w 8744759"/>
              <a:gd name="connsiteY5" fmla="*/ 1873689 h 5588250"/>
              <a:gd name="connsiteX6" fmla="*/ 3234 w 8744759"/>
              <a:gd name="connsiteY6" fmla="*/ 2259451 h 5588250"/>
              <a:gd name="connsiteX7" fmla="*/ 4937 w 8744759"/>
              <a:gd name="connsiteY7" fmla="*/ 2641470 h 5588250"/>
              <a:gd name="connsiteX8" fmla="*/ 5615 w 8744759"/>
              <a:gd name="connsiteY8" fmla="*/ 3283389 h 5588250"/>
              <a:gd name="connsiteX9" fmla="*/ 7996 w 8744759"/>
              <a:gd name="connsiteY9" fmla="*/ 3876320 h 5588250"/>
              <a:gd name="connsiteX10" fmla="*/ 9699 w 8744759"/>
              <a:gd name="connsiteY10" fmla="*/ 4584231 h 5588250"/>
              <a:gd name="connsiteX11" fmla="*/ 7996 w 8744759"/>
              <a:gd name="connsiteY11" fmla="*/ 4985983 h 5588250"/>
              <a:gd name="connsiteX12" fmla="*/ 5615 w 8744759"/>
              <a:gd name="connsiteY12" fmla="*/ 5236014 h 5588250"/>
              <a:gd name="connsiteX13" fmla="*/ 7544 w 8744759"/>
              <a:gd name="connsiteY13" fmla="*/ 5390002 h 5588250"/>
              <a:gd name="connsiteX14" fmla="*/ 10377 w 8744759"/>
              <a:gd name="connsiteY14" fmla="*/ 5476520 h 5588250"/>
              <a:gd name="connsiteX15" fmla="*/ 29427 w 8744759"/>
              <a:gd name="connsiteY15" fmla="*/ 5562245 h 5588250"/>
              <a:gd name="connsiteX16" fmla="*/ 129782 w 8744759"/>
              <a:gd name="connsiteY16" fmla="*/ 5565759 h 5588250"/>
              <a:gd name="connsiteX17" fmla="*/ 680869 w 8744759"/>
              <a:gd name="connsiteY17" fmla="*/ 5568594 h 5588250"/>
              <a:gd name="connsiteX18" fmla="*/ 817621 w 8744759"/>
              <a:gd name="connsiteY18" fmla="*/ 5569389 h 5588250"/>
              <a:gd name="connsiteX19" fmla="*/ 1730778 w 8744759"/>
              <a:gd name="connsiteY19" fmla="*/ 5570974 h 5588250"/>
              <a:gd name="connsiteX20" fmla="*/ 3882290 w 8744759"/>
              <a:gd name="connsiteY20" fmla="*/ 5567008 h 5588250"/>
              <a:gd name="connsiteX21" fmla="*/ 6743194 w 8744759"/>
              <a:gd name="connsiteY21" fmla="*/ 5566213 h 5588250"/>
              <a:gd name="connsiteX22" fmla="*/ 7146984 w 8744759"/>
              <a:gd name="connsiteY22" fmla="*/ 5567007 h 5588250"/>
              <a:gd name="connsiteX23" fmla="*/ 7308909 w 8744759"/>
              <a:gd name="connsiteY23" fmla="*/ 5564625 h 5588250"/>
              <a:gd name="connsiteX24" fmla="*/ 7558939 w 8744759"/>
              <a:gd name="connsiteY24" fmla="*/ 5574148 h 5588250"/>
              <a:gd name="connsiteX25" fmla="*/ 7782778 w 8744759"/>
              <a:gd name="connsiteY25" fmla="*/ 5578913 h 5588250"/>
              <a:gd name="connsiteX26" fmla="*/ 8351896 w 8744759"/>
              <a:gd name="connsiteY26" fmla="*/ 5564624 h 5588250"/>
              <a:gd name="connsiteX27" fmla="*/ 8649552 w 8744759"/>
              <a:gd name="connsiteY27" fmla="*/ 5562242 h 5588250"/>
              <a:gd name="connsiteX28" fmla="*/ 8511556 w 8744759"/>
              <a:gd name="connsiteY28" fmla="*/ 5245198 h 5588250"/>
              <a:gd name="connsiteX29" fmla="*/ 8642184 w 8744759"/>
              <a:gd name="connsiteY29" fmla="*/ 3097083 h 5588250"/>
              <a:gd name="connsiteX30" fmla="*/ 8723600 w 8744759"/>
              <a:gd name="connsiteY30" fmla="*/ 2773007 h 5588250"/>
              <a:gd name="connsiteX31" fmla="*/ 8737660 w 8744759"/>
              <a:gd name="connsiteY31" fmla="*/ 2540439 h 5588250"/>
              <a:gd name="connsiteX32" fmla="*/ 8686522 w 8744759"/>
              <a:gd name="connsiteY32" fmla="*/ 2391327 h 5588250"/>
              <a:gd name="connsiteX33" fmla="*/ 8235785 w 8744759"/>
              <a:gd name="connsiteY33" fmla="*/ 2371369 h 5588250"/>
              <a:gd name="connsiteX34" fmla="*/ 7234299 w 8744759"/>
              <a:gd name="connsiteY34" fmla="*/ 2110112 h 5588250"/>
              <a:gd name="connsiteX35" fmla="*/ 6314682 w 8744759"/>
              <a:gd name="connsiteY35" fmla="*/ 1815290 h 5588250"/>
              <a:gd name="connsiteX36" fmla="*/ 5893316 w 8744759"/>
              <a:gd name="connsiteY36" fmla="*/ 1713464 h 5588250"/>
              <a:gd name="connsiteX37" fmla="*/ 5663466 w 8744759"/>
              <a:gd name="connsiteY37" fmla="*/ 1652232 h 5588250"/>
              <a:gd name="connsiteX38" fmla="*/ 5042642 w 8744759"/>
              <a:gd name="connsiteY38" fmla="*/ 1485998 h 5588250"/>
              <a:gd name="connsiteX39" fmla="*/ 4055670 w 8744759"/>
              <a:gd name="connsiteY39" fmla="*/ 1268283 h 5588250"/>
              <a:gd name="connsiteX40" fmla="*/ 3300247 w 8744759"/>
              <a:gd name="connsiteY40" fmla="*/ 1080051 h 5588250"/>
              <a:gd name="connsiteX41" fmla="*/ 2821956 w 8744759"/>
              <a:gd name="connsiteY41" fmla="*/ 934455 h 5588250"/>
              <a:gd name="connsiteX42" fmla="*/ 2255899 w 8744759"/>
              <a:gd name="connsiteY42" fmla="*/ 774798 h 5588250"/>
              <a:gd name="connsiteX43" fmla="*/ 1762413 w 8744759"/>
              <a:gd name="connsiteY43" fmla="*/ 673198 h 5588250"/>
              <a:gd name="connsiteX44" fmla="*/ 731899 w 8744759"/>
              <a:gd name="connsiteY44" fmla="*/ 339369 h 5588250"/>
              <a:gd name="connsiteX0" fmla="*/ 673842 w 8744759"/>
              <a:gd name="connsiteY0" fmla="*/ 310340 h 5595083"/>
              <a:gd name="connsiteX1" fmla="*/ 137267 w 8744759"/>
              <a:gd name="connsiteY1" fmla="*/ 72102 h 5595083"/>
              <a:gd name="connsiteX2" fmla="*/ 22285 w 8744759"/>
              <a:gd name="connsiteY2" fmla="*/ 25839 h 5595083"/>
              <a:gd name="connsiteX3" fmla="*/ 9700 w 8744759"/>
              <a:gd name="connsiteY3" fmla="*/ 496192 h 5595083"/>
              <a:gd name="connsiteX4" fmla="*/ 3235 w 8744759"/>
              <a:gd name="connsiteY4" fmla="*/ 1428395 h 5595083"/>
              <a:gd name="connsiteX5" fmla="*/ 7997 w 8744759"/>
              <a:gd name="connsiteY5" fmla="*/ 1873689 h 5595083"/>
              <a:gd name="connsiteX6" fmla="*/ 3234 w 8744759"/>
              <a:gd name="connsiteY6" fmla="*/ 2259451 h 5595083"/>
              <a:gd name="connsiteX7" fmla="*/ 4937 w 8744759"/>
              <a:gd name="connsiteY7" fmla="*/ 2641470 h 5595083"/>
              <a:gd name="connsiteX8" fmla="*/ 5615 w 8744759"/>
              <a:gd name="connsiteY8" fmla="*/ 3283389 h 5595083"/>
              <a:gd name="connsiteX9" fmla="*/ 7996 w 8744759"/>
              <a:gd name="connsiteY9" fmla="*/ 3876320 h 5595083"/>
              <a:gd name="connsiteX10" fmla="*/ 9699 w 8744759"/>
              <a:gd name="connsiteY10" fmla="*/ 4584231 h 5595083"/>
              <a:gd name="connsiteX11" fmla="*/ 7996 w 8744759"/>
              <a:gd name="connsiteY11" fmla="*/ 4985983 h 5595083"/>
              <a:gd name="connsiteX12" fmla="*/ 5615 w 8744759"/>
              <a:gd name="connsiteY12" fmla="*/ 5236014 h 5595083"/>
              <a:gd name="connsiteX13" fmla="*/ 7544 w 8744759"/>
              <a:gd name="connsiteY13" fmla="*/ 5390002 h 5595083"/>
              <a:gd name="connsiteX14" fmla="*/ 10377 w 8744759"/>
              <a:gd name="connsiteY14" fmla="*/ 5476520 h 5595083"/>
              <a:gd name="connsiteX15" fmla="*/ 29427 w 8744759"/>
              <a:gd name="connsiteY15" fmla="*/ 5562245 h 5595083"/>
              <a:gd name="connsiteX16" fmla="*/ 129782 w 8744759"/>
              <a:gd name="connsiteY16" fmla="*/ 5565759 h 5595083"/>
              <a:gd name="connsiteX17" fmla="*/ 680869 w 8744759"/>
              <a:gd name="connsiteY17" fmla="*/ 5568594 h 5595083"/>
              <a:gd name="connsiteX18" fmla="*/ 817621 w 8744759"/>
              <a:gd name="connsiteY18" fmla="*/ 5569389 h 5595083"/>
              <a:gd name="connsiteX19" fmla="*/ 1730778 w 8744759"/>
              <a:gd name="connsiteY19" fmla="*/ 5570974 h 5595083"/>
              <a:gd name="connsiteX20" fmla="*/ 3882290 w 8744759"/>
              <a:gd name="connsiteY20" fmla="*/ 5567008 h 5595083"/>
              <a:gd name="connsiteX21" fmla="*/ 6743194 w 8744759"/>
              <a:gd name="connsiteY21" fmla="*/ 5566213 h 5595083"/>
              <a:gd name="connsiteX22" fmla="*/ 7146984 w 8744759"/>
              <a:gd name="connsiteY22" fmla="*/ 5567007 h 5595083"/>
              <a:gd name="connsiteX23" fmla="*/ 7308909 w 8744759"/>
              <a:gd name="connsiteY23" fmla="*/ 5564625 h 5595083"/>
              <a:gd name="connsiteX24" fmla="*/ 7558939 w 8744759"/>
              <a:gd name="connsiteY24" fmla="*/ 5574148 h 5595083"/>
              <a:gd name="connsiteX25" fmla="*/ 7782778 w 8744759"/>
              <a:gd name="connsiteY25" fmla="*/ 5578913 h 5595083"/>
              <a:gd name="connsiteX26" fmla="*/ 8392377 w 8744759"/>
              <a:gd name="connsiteY26" fmla="*/ 5574149 h 5595083"/>
              <a:gd name="connsiteX27" fmla="*/ 8649552 w 8744759"/>
              <a:gd name="connsiteY27" fmla="*/ 5562242 h 5595083"/>
              <a:gd name="connsiteX28" fmla="*/ 8511556 w 8744759"/>
              <a:gd name="connsiteY28" fmla="*/ 5245198 h 5595083"/>
              <a:gd name="connsiteX29" fmla="*/ 8642184 w 8744759"/>
              <a:gd name="connsiteY29" fmla="*/ 3097083 h 5595083"/>
              <a:gd name="connsiteX30" fmla="*/ 8723600 w 8744759"/>
              <a:gd name="connsiteY30" fmla="*/ 2773007 h 5595083"/>
              <a:gd name="connsiteX31" fmla="*/ 8737660 w 8744759"/>
              <a:gd name="connsiteY31" fmla="*/ 2540439 h 5595083"/>
              <a:gd name="connsiteX32" fmla="*/ 8686522 w 8744759"/>
              <a:gd name="connsiteY32" fmla="*/ 2391327 h 5595083"/>
              <a:gd name="connsiteX33" fmla="*/ 8235785 w 8744759"/>
              <a:gd name="connsiteY33" fmla="*/ 2371369 h 5595083"/>
              <a:gd name="connsiteX34" fmla="*/ 7234299 w 8744759"/>
              <a:gd name="connsiteY34" fmla="*/ 2110112 h 5595083"/>
              <a:gd name="connsiteX35" fmla="*/ 6314682 w 8744759"/>
              <a:gd name="connsiteY35" fmla="*/ 1815290 h 5595083"/>
              <a:gd name="connsiteX36" fmla="*/ 5893316 w 8744759"/>
              <a:gd name="connsiteY36" fmla="*/ 1713464 h 5595083"/>
              <a:gd name="connsiteX37" fmla="*/ 5663466 w 8744759"/>
              <a:gd name="connsiteY37" fmla="*/ 1652232 h 5595083"/>
              <a:gd name="connsiteX38" fmla="*/ 5042642 w 8744759"/>
              <a:gd name="connsiteY38" fmla="*/ 1485998 h 5595083"/>
              <a:gd name="connsiteX39" fmla="*/ 4055670 w 8744759"/>
              <a:gd name="connsiteY39" fmla="*/ 1268283 h 5595083"/>
              <a:gd name="connsiteX40" fmla="*/ 3300247 w 8744759"/>
              <a:gd name="connsiteY40" fmla="*/ 1080051 h 5595083"/>
              <a:gd name="connsiteX41" fmla="*/ 2821956 w 8744759"/>
              <a:gd name="connsiteY41" fmla="*/ 934455 h 5595083"/>
              <a:gd name="connsiteX42" fmla="*/ 2255899 w 8744759"/>
              <a:gd name="connsiteY42" fmla="*/ 774798 h 5595083"/>
              <a:gd name="connsiteX43" fmla="*/ 1762413 w 8744759"/>
              <a:gd name="connsiteY43" fmla="*/ 673198 h 5595083"/>
              <a:gd name="connsiteX44" fmla="*/ 731899 w 8744759"/>
              <a:gd name="connsiteY44" fmla="*/ 339369 h 5595083"/>
              <a:gd name="connsiteX0" fmla="*/ 673842 w 8744759"/>
              <a:gd name="connsiteY0" fmla="*/ 310340 h 5587942"/>
              <a:gd name="connsiteX1" fmla="*/ 137267 w 8744759"/>
              <a:gd name="connsiteY1" fmla="*/ 72102 h 5587942"/>
              <a:gd name="connsiteX2" fmla="*/ 22285 w 8744759"/>
              <a:gd name="connsiteY2" fmla="*/ 25839 h 5587942"/>
              <a:gd name="connsiteX3" fmla="*/ 9700 w 8744759"/>
              <a:gd name="connsiteY3" fmla="*/ 496192 h 5587942"/>
              <a:gd name="connsiteX4" fmla="*/ 3235 w 8744759"/>
              <a:gd name="connsiteY4" fmla="*/ 1428395 h 5587942"/>
              <a:gd name="connsiteX5" fmla="*/ 7997 w 8744759"/>
              <a:gd name="connsiteY5" fmla="*/ 1873689 h 5587942"/>
              <a:gd name="connsiteX6" fmla="*/ 3234 w 8744759"/>
              <a:gd name="connsiteY6" fmla="*/ 2259451 h 5587942"/>
              <a:gd name="connsiteX7" fmla="*/ 4937 w 8744759"/>
              <a:gd name="connsiteY7" fmla="*/ 2641470 h 5587942"/>
              <a:gd name="connsiteX8" fmla="*/ 5615 w 8744759"/>
              <a:gd name="connsiteY8" fmla="*/ 3283389 h 5587942"/>
              <a:gd name="connsiteX9" fmla="*/ 7996 w 8744759"/>
              <a:gd name="connsiteY9" fmla="*/ 3876320 h 5587942"/>
              <a:gd name="connsiteX10" fmla="*/ 9699 w 8744759"/>
              <a:gd name="connsiteY10" fmla="*/ 4584231 h 5587942"/>
              <a:gd name="connsiteX11" fmla="*/ 7996 w 8744759"/>
              <a:gd name="connsiteY11" fmla="*/ 4985983 h 5587942"/>
              <a:gd name="connsiteX12" fmla="*/ 5615 w 8744759"/>
              <a:gd name="connsiteY12" fmla="*/ 5236014 h 5587942"/>
              <a:gd name="connsiteX13" fmla="*/ 7544 w 8744759"/>
              <a:gd name="connsiteY13" fmla="*/ 5390002 h 5587942"/>
              <a:gd name="connsiteX14" fmla="*/ 10377 w 8744759"/>
              <a:gd name="connsiteY14" fmla="*/ 5476520 h 5587942"/>
              <a:gd name="connsiteX15" fmla="*/ 29427 w 8744759"/>
              <a:gd name="connsiteY15" fmla="*/ 5562245 h 5587942"/>
              <a:gd name="connsiteX16" fmla="*/ 129782 w 8744759"/>
              <a:gd name="connsiteY16" fmla="*/ 5565759 h 5587942"/>
              <a:gd name="connsiteX17" fmla="*/ 680869 w 8744759"/>
              <a:gd name="connsiteY17" fmla="*/ 5568594 h 5587942"/>
              <a:gd name="connsiteX18" fmla="*/ 817621 w 8744759"/>
              <a:gd name="connsiteY18" fmla="*/ 5569389 h 5587942"/>
              <a:gd name="connsiteX19" fmla="*/ 1730778 w 8744759"/>
              <a:gd name="connsiteY19" fmla="*/ 5570974 h 5587942"/>
              <a:gd name="connsiteX20" fmla="*/ 3882290 w 8744759"/>
              <a:gd name="connsiteY20" fmla="*/ 5567008 h 5587942"/>
              <a:gd name="connsiteX21" fmla="*/ 6743194 w 8744759"/>
              <a:gd name="connsiteY21" fmla="*/ 5566213 h 5587942"/>
              <a:gd name="connsiteX22" fmla="*/ 7146984 w 8744759"/>
              <a:gd name="connsiteY22" fmla="*/ 5567007 h 5587942"/>
              <a:gd name="connsiteX23" fmla="*/ 7308909 w 8744759"/>
              <a:gd name="connsiteY23" fmla="*/ 5564625 h 5587942"/>
              <a:gd name="connsiteX24" fmla="*/ 7558939 w 8744759"/>
              <a:gd name="connsiteY24" fmla="*/ 5574148 h 5587942"/>
              <a:gd name="connsiteX25" fmla="*/ 7782778 w 8744759"/>
              <a:gd name="connsiteY25" fmla="*/ 5578913 h 5587942"/>
              <a:gd name="connsiteX26" fmla="*/ 8189971 w 8744759"/>
              <a:gd name="connsiteY26" fmla="*/ 5578911 h 5587942"/>
              <a:gd name="connsiteX27" fmla="*/ 8392377 w 8744759"/>
              <a:gd name="connsiteY27" fmla="*/ 5574149 h 5587942"/>
              <a:gd name="connsiteX28" fmla="*/ 8649552 w 8744759"/>
              <a:gd name="connsiteY28" fmla="*/ 5562242 h 5587942"/>
              <a:gd name="connsiteX29" fmla="*/ 8511556 w 8744759"/>
              <a:gd name="connsiteY29" fmla="*/ 5245198 h 5587942"/>
              <a:gd name="connsiteX30" fmla="*/ 8642184 w 8744759"/>
              <a:gd name="connsiteY30" fmla="*/ 3097083 h 5587942"/>
              <a:gd name="connsiteX31" fmla="*/ 8723600 w 8744759"/>
              <a:gd name="connsiteY31" fmla="*/ 2773007 h 5587942"/>
              <a:gd name="connsiteX32" fmla="*/ 8737660 w 8744759"/>
              <a:gd name="connsiteY32" fmla="*/ 2540439 h 5587942"/>
              <a:gd name="connsiteX33" fmla="*/ 8686522 w 8744759"/>
              <a:gd name="connsiteY33" fmla="*/ 2391327 h 5587942"/>
              <a:gd name="connsiteX34" fmla="*/ 8235785 w 8744759"/>
              <a:gd name="connsiteY34" fmla="*/ 2371369 h 5587942"/>
              <a:gd name="connsiteX35" fmla="*/ 7234299 w 8744759"/>
              <a:gd name="connsiteY35" fmla="*/ 2110112 h 5587942"/>
              <a:gd name="connsiteX36" fmla="*/ 6314682 w 8744759"/>
              <a:gd name="connsiteY36" fmla="*/ 1815290 h 5587942"/>
              <a:gd name="connsiteX37" fmla="*/ 5893316 w 8744759"/>
              <a:gd name="connsiteY37" fmla="*/ 1713464 h 5587942"/>
              <a:gd name="connsiteX38" fmla="*/ 5663466 w 8744759"/>
              <a:gd name="connsiteY38" fmla="*/ 1652232 h 5587942"/>
              <a:gd name="connsiteX39" fmla="*/ 5042642 w 8744759"/>
              <a:gd name="connsiteY39" fmla="*/ 1485998 h 5587942"/>
              <a:gd name="connsiteX40" fmla="*/ 4055670 w 8744759"/>
              <a:gd name="connsiteY40" fmla="*/ 1268283 h 5587942"/>
              <a:gd name="connsiteX41" fmla="*/ 3300247 w 8744759"/>
              <a:gd name="connsiteY41" fmla="*/ 1080051 h 5587942"/>
              <a:gd name="connsiteX42" fmla="*/ 2821956 w 8744759"/>
              <a:gd name="connsiteY42" fmla="*/ 934455 h 5587942"/>
              <a:gd name="connsiteX43" fmla="*/ 2255899 w 8744759"/>
              <a:gd name="connsiteY43" fmla="*/ 774798 h 5587942"/>
              <a:gd name="connsiteX44" fmla="*/ 1762413 w 8744759"/>
              <a:gd name="connsiteY44" fmla="*/ 673198 h 5587942"/>
              <a:gd name="connsiteX45" fmla="*/ 731899 w 8744759"/>
              <a:gd name="connsiteY45" fmla="*/ 339369 h 5587942"/>
              <a:gd name="connsiteX0" fmla="*/ 673842 w 8744759"/>
              <a:gd name="connsiteY0" fmla="*/ 310340 h 5587942"/>
              <a:gd name="connsiteX1" fmla="*/ 137267 w 8744759"/>
              <a:gd name="connsiteY1" fmla="*/ 72102 h 5587942"/>
              <a:gd name="connsiteX2" fmla="*/ 22285 w 8744759"/>
              <a:gd name="connsiteY2" fmla="*/ 25839 h 5587942"/>
              <a:gd name="connsiteX3" fmla="*/ 9700 w 8744759"/>
              <a:gd name="connsiteY3" fmla="*/ 496192 h 5587942"/>
              <a:gd name="connsiteX4" fmla="*/ 3235 w 8744759"/>
              <a:gd name="connsiteY4" fmla="*/ 1428395 h 5587942"/>
              <a:gd name="connsiteX5" fmla="*/ 7997 w 8744759"/>
              <a:gd name="connsiteY5" fmla="*/ 1873689 h 5587942"/>
              <a:gd name="connsiteX6" fmla="*/ 3234 w 8744759"/>
              <a:gd name="connsiteY6" fmla="*/ 2259451 h 5587942"/>
              <a:gd name="connsiteX7" fmla="*/ 4937 w 8744759"/>
              <a:gd name="connsiteY7" fmla="*/ 2641470 h 5587942"/>
              <a:gd name="connsiteX8" fmla="*/ 5615 w 8744759"/>
              <a:gd name="connsiteY8" fmla="*/ 3283389 h 5587942"/>
              <a:gd name="connsiteX9" fmla="*/ 7996 w 8744759"/>
              <a:gd name="connsiteY9" fmla="*/ 3876320 h 5587942"/>
              <a:gd name="connsiteX10" fmla="*/ 9699 w 8744759"/>
              <a:gd name="connsiteY10" fmla="*/ 4584231 h 5587942"/>
              <a:gd name="connsiteX11" fmla="*/ 7996 w 8744759"/>
              <a:gd name="connsiteY11" fmla="*/ 4985983 h 5587942"/>
              <a:gd name="connsiteX12" fmla="*/ 5615 w 8744759"/>
              <a:gd name="connsiteY12" fmla="*/ 5236014 h 5587942"/>
              <a:gd name="connsiteX13" fmla="*/ 7544 w 8744759"/>
              <a:gd name="connsiteY13" fmla="*/ 5390002 h 5587942"/>
              <a:gd name="connsiteX14" fmla="*/ 10377 w 8744759"/>
              <a:gd name="connsiteY14" fmla="*/ 5476520 h 5587942"/>
              <a:gd name="connsiteX15" fmla="*/ 29427 w 8744759"/>
              <a:gd name="connsiteY15" fmla="*/ 5562245 h 5587942"/>
              <a:gd name="connsiteX16" fmla="*/ 129782 w 8744759"/>
              <a:gd name="connsiteY16" fmla="*/ 5565759 h 5587942"/>
              <a:gd name="connsiteX17" fmla="*/ 680869 w 8744759"/>
              <a:gd name="connsiteY17" fmla="*/ 5568594 h 5587942"/>
              <a:gd name="connsiteX18" fmla="*/ 817621 w 8744759"/>
              <a:gd name="connsiteY18" fmla="*/ 5569389 h 5587942"/>
              <a:gd name="connsiteX19" fmla="*/ 1730778 w 8744759"/>
              <a:gd name="connsiteY19" fmla="*/ 5570974 h 5587942"/>
              <a:gd name="connsiteX20" fmla="*/ 3882290 w 8744759"/>
              <a:gd name="connsiteY20" fmla="*/ 5567008 h 5587942"/>
              <a:gd name="connsiteX21" fmla="*/ 6743194 w 8744759"/>
              <a:gd name="connsiteY21" fmla="*/ 5566213 h 5587942"/>
              <a:gd name="connsiteX22" fmla="*/ 7146984 w 8744759"/>
              <a:gd name="connsiteY22" fmla="*/ 5567007 h 5587942"/>
              <a:gd name="connsiteX23" fmla="*/ 7308909 w 8744759"/>
              <a:gd name="connsiteY23" fmla="*/ 5564625 h 5587942"/>
              <a:gd name="connsiteX24" fmla="*/ 7558939 w 8744759"/>
              <a:gd name="connsiteY24" fmla="*/ 5574148 h 5587942"/>
              <a:gd name="connsiteX25" fmla="*/ 7782778 w 8744759"/>
              <a:gd name="connsiteY25" fmla="*/ 5578913 h 5587942"/>
              <a:gd name="connsiteX26" fmla="*/ 8189971 w 8744759"/>
              <a:gd name="connsiteY26" fmla="*/ 5578911 h 5587942"/>
              <a:gd name="connsiteX27" fmla="*/ 8392377 w 8744759"/>
              <a:gd name="connsiteY27" fmla="*/ 5574149 h 5587942"/>
              <a:gd name="connsiteX28" fmla="*/ 8649552 w 8744759"/>
              <a:gd name="connsiteY28" fmla="*/ 5562242 h 5587942"/>
              <a:gd name="connsiteX29" fmla="*/ 8678127 w 8744759"/>
              <a:gd name="connsiteY29" fmla="*/ 5450323 h 5587942"/>
              <a:gd name="connsiteX30" fmla="*/ 8511556 w 8744759"/>
              <a:gd name="connsiteY30" fmla="*/ 5245198 h 5587942"/>
              <a:gd name="connsiteX31" fmla="*/ 8642184 w 8744759"/>
              <a:gd name="connsiteY31" fmla="*/ 3097083 h 5587942"/>
              <a:gd name="connsiteX32" fmla="*/ 8723600 w 8744759"/>
              <a:gd name="connsiteY32" fmla="*/ 2773007 h 5587942"/>
              <a:gd name="connsiteX33" fmla="*/ 8737660 w 8744759"/>
              <a:gd name="connsiteY33" fmla="*/ 2540439 h 5587942"/>
              <a:gd name="connsiteX34" fmla="*/ 8686522 w 8744759"/>
              <a:gd name="connsiteY34" fmla="*/ 2391327 h 5587942"/>
              <a:gd name="connsiteX35" fmla="*/ 8235785 w 8744759"/>
              <a:gd name="connsiteY35" fmla="*/ 2371369 h 5587942"/>
              <a:gd name="connsiteX36" fmla="*/ 7234299 w 8744759"/>
              <a:gd name="connsiteY36" fmla="*/ 2110112 h 5587942"/>
              <a:gd name="connsiteX37" fmla="*/ 6314682 w 8744759"/>
              <a:gd name="connsiteY37" fmla="*/ 1815290 h 5587942"/>
              <a:gd name="connsiteX38" fmla="*/ 5893316 w 8744759"/>
              <a:gd name="connsiteY38" fmla="*/ 1713464 h 5587942"/>
              <a:gd name="connsiteX39" fmla="*/ 5663466 w 8744759"/>
              <a:gd name="connsiteY39" fmla="*/ 1652232 h 5587942"/>
              <a:gd name="connsiteX40" fmla="*/ 5042642 w 8744759"/>
              <a:gd name="connsiteY40" fmla="*/ 1485998 h 5587942"/>
              <a:gd name="connsiteX41" fmla="*/ 4055670 w 8744759"/>
              <a:gd name="connsiteY41" fmla="*/ 1268283 h 5587942"/>
              <a:gd name="connsiteX42" fmla="*/ 3300247 w 8744759"/>
              <a:gd name="connsiteY42" fmla="*/ 1080051 h 5587942"/>
              <a:gd name="connsiteX43" fmla="*/ 2821956 w 8744759"/>
              <a:gd name="connsiteY43" fmla="*/ 934455 h 5587942"/>
              <a:gd name="connsiteX44" fmla="*/ 2255899 w 8744759"/>
              <a:gd name="connsiteY44" fmla="*/ 774798 h 5587942"/>
              <a:gd name="connsiteX45" fmla="*/ 1762413 w 8744759"/>
              <a:gd name="connsiteY45" fmla="*/ 673198 h 5587942"/>
              <a:gd name="connsiteX46" fmla="*/ 731899 w 8744759"/>
              <a:gd name="connsiteY46" fmla="*/ 339369 h 5587942"/>
              <a:gd name="connsiteX0" fmla="*/ 673842 w 8744759"/>
              <a:gd name="connsiteY0" fmla="*/ 310340 h 5580343"/>
              <a:gd name="connsiteX1" fmla="*/ 137267 w 8744759"/>
              <a:gd name="connsiteY1" fmla="*/ 72102 h 5580343"/>
              <a:gd name="connsiteX2" fmla="*/ 22285 w 8744759"/>
              <a:gd name="connsiteY2" fmla="*/ 25839 h 5580343"/>
              <a:gd name="connsiteX3" fmla="*/ 9700 w 8744759"/>
              <a:gd name="connsiteY3" fmla="*/ 496192 h 5580343"/>
              <a:gd name="connsiteX4" fmla="*/ 3235 w 8744759"/>
              <a:gd name="connsiteY4" fmla="*/ 1428395 h 5580343"/>
              <a:gd name="connsiteX5" fmla="*/ 7997 w 8744759"/>
              <a:gd name="connsiteY5" fmla="*/ 1873689 h 5580343"/>
              <a:gd name="connsiteX6" fmla="*/ 3234 w 8744759"/>
              <a:gd name="connsiteY6" fmla="*/ 2259451 h 5580343"/>
              <a:gd name="connsiteX7" fmla="*/ 4937 w 8744759"/>
              <a:gd name="connsiteY7" fmla="*/ 2641470 h 5580343"/>
              <a:gd name="connsiteX8" fmla="*/ 5615 w 8744759"/>
              <a:gd name="connsiteY8" fmla="*/ 3283389 h 5580343"/>
              <a:gd name="connsiteX9" fmla="*/ 7996 w 8744759"/>
              <a:gd name="connsiteY9" fmla="*/ 3876320 h 5580343"/>
              <a:gd name="connsiteX10" fmla="*/ 9699 w 8744759"/>
              <a:gd name="connsiteY10" fmla="*/ 4584231 h 5580343"/>
              <a:gd name="connsiteX11" fmla="*/ 7996 w 8744759"/>
              <a:gd name="connsiteY11" fmla="*/ 4985983 h 5580343"/>
              <a:gd name="connsiteX12" fmla="*/ 5615 w 8744759"/>
              <a:gd name="connsiteY12" fmla="*/ 5236014 h 5580343"/>
              <a:gd name="connsiteX13" fmla="*/ 7544 w 8744759"/>
              <a:gd name="connsiteY13" fmla="*/ 5390002 h 5580343"/>
              <a:gd name="connsiteX14" fmla="*/ 10377 w 8744759"/>
              <a:gd name="connsiteY14" fmla="*/ 5476520 h 5580343"/>
              <a:gd name="connsiteX15" fmla="*/ 29427 w 8744759"/>
              <a:gd name="connsiteY15" fmla="*/ 5562245 h 5580343"/>
              <a:gd name="connsiteX16" fmla="*/ 129782 w 8744759"/>
              <a:gd name="connsiteY16" fmla="*/ 5565759 h 5580343"/>
              <a:gd name="connsiteX17" fmla="*/ 680869 w 8744759"/>
              <a:gd name="connsiteY17" fmla="*/ 5568594 h 5580343"/>
              <a:gd name="connsiteX18" fmla="*/ 817621 w 8744759"/>
              <a:gd name="connsiteY18" fmla="*/ 5569389 h 5580343"/>
              <a:gd name="connsiteX19" fmla="*/ 1730778 w 8744759"/>
              <a:gd name="connsiteY19" fmla="*/ 5570974 h 5580343"/>
              <a:gd name="connsiteX20" fmla="*/ 3882290 w 8744759"/>
              <a:gd name="connsiteY20" fmla="*/ 5567008 h 5580343"/>
              <a:gd name="connsiteX21" fmla="*/ 6743194 w 8744759"/>
              <a:gd name="connsiteY21" fmla="*/ 5566213 h 5580343"/>
              <a:gd name="connsiteX22" fmla="*/ 7146984 w 8744759"/>
              <a:gd name="connsiteY22" fmla="*/ 5567007 h 5580343"/>
              <a:gd name="connsiteX23" fmla="*/ 7308909 w 8744759"/>
              <a:gd name="connsiteY23" fmla="*/ 5564625 h 5580343"/>
              <a:gd name="connsiteX24" fmla="*/ 7558939 w 8744759"/>
              <a:gd name="connsiteY24" fmla="*/ 5574148 h 5580343"/>
              <a:gd name="connsiteX25" fmla="*/ 7782778 w 8744759"/>
              <a:gd name="connsiteY25" fmla="*/ 5578913 h 5580343"/>
              <a:gd name="connsiteX26" fmla="*/ 8189971 w 8744759"/>
              <a:gd name="connsiteY26" fmla="*/ 5578911 h 5580343"/>
              <a:gd name="connsiteX27" fmla="*/ 8392377 w 8744759"/>
              <a:gd name="connsiteY27" fmla="*/ 5574149 h 5580343"/>
              <a:gd name="connsiteX28" fmla="*/ 8585258 w 8744759"/>
              <a:gd name="connsiteY28" fmla="*/ 5578911 h 5580343"/>
              <a:gd name="connsiteX29" fmla="*/ 8649552 w 8744759"/>
              <a:gd name="connsiteY29" fmla="*/ 5562242 h 5580343"/>
              <a:gd name="connsiteX30" fmla="*/ 8678127 w 8744759"/>
              <a:gd name="connsiteY30" fmla="*/ 5450323 h 5580343"/>
              <a:gd name="connsiteX31" fmla="*/ 8511556 w 8744759"/>
              <a:gd name="connsiteY31" fmla="*/ 5245198 h 5580343"/>
              <a:gd name="connsiteX32" fmla="*/ 8642184 w 8744759"/>
              <a:gd name="connsiteY32" fmla="*/ 3097083 h 5580343"/>
              <a:gd name="connsiteX33" fmla="*/ 8723600 w 8744759"/>
              <a:gd name="connsiteY33" fmla="*/ 2773007 h 5580343"/>
              <a:gd name="connsiteX34" fmla="*/ 8737660 w 8744759"/>
              <a:gd name="connsiteY34" fmla="*/ 2540439 h 5580343"/>
              <a:gd name="connsiteX35" fmla="*/ 8686522 w 8744759"/>
              <a:gd name="connsiteY35" fmla="*/ 2391327 h 5580343"/>
              <a:gd name="connsiteX36" fmla="*/ 8235785 w 8744759"/>
              <a:gd name="connsiteY36" fmla="*/ 2371369 h 5580343"/>
              <a:gd name="connsiteX37" fmla="*/ 7234299 w 8744759"/>
              <a:gd name="connsiteY37" fmla="*/ 2110112 h 5580343"/>
              <a:gd name="connsiteX38" fmla="*/ 6314682 w 8744759"/>
              <a:gd name="connsiteY38" fmla="*/ 1815290 h 5580343"/>
              <a:gd name="connsiteX39" fmla="*/ 5893316 w 8744759"/>
              <a:gd name="connsiteY39" fmla="*/ 1713464 h 5580343"/>
              <a:gd name="connsiteX40" fmla="*/ 5663466 w 8744759"/>
              <a:gd name="connsiteY40" fmla="*/ 1652232 h 5580343"/>
              <a:gd name="connsiteX41" fmla="*/ 5042642 w 8744759"/>
              <a:gd name="connsiteY41" fmla="*/ 1485998 h 5580343"/>
              <a:gd name="connsiteX42" fmla="*/ 4055670 w 8744759"/>
              <a:gd name="connsiteY42" fmla="*/ 1268283 h 5580343"/>
              <a:gd name="connsiteX43" fmla="*/ 3300247 w 8744759"/>
              <a:gd name="connsiteY43" fmla="*/ 1080051 h 5580343"/>
              <a:gd name="connsiteX44" fmla="*/ 2821956 w 8744759"/>
              <a:gd name="connsiteY44" fmla="*/ 934455 h 5580343"/>
              <a:gd name="connsiteX45" fmla="*/ 2255899 w 8744759"/>
              <a:gd name="connsiteY45" fmla="*/ 774798 h 5580343"/>
              <a:gd name="connsiteX46" fmla="*/ 1762413 w 8744759"/>
              <a:gd name="connsiteY46" fmla="*/ 673198 h 5580343"/>
              <a:gd name="connsiteX47" fmla="*/ 731899 w 8744759"/>
              <a:gd name="connsiteY47" fmla="*/ 339369 h 5580343"/>
              <a:gd name="connsiteX0" fmla="*/ 673842 w 8744759"/>
              <a:gd name="connsiteY0" fmla="*/ 310340 h 5582014"/>
              <a:gd name="connsiteX1" fmla="*/ 137267 w 8744759"/>
              <a:gd name="connsiteY1" fmla="*/ 72102 h 5582014"/>
              <a:gd name="connsiteX2" fmla="*/ 22285 w 8744759"/>
              <a:gd name="connsiteY2" fmla="*/ 25839 h 5582014"/>
              <a:gd name="connsiteX3" fmla="*/ 9700 w 8744759"/>
              <a:gd name="connsiteY3" fmla="*/ 496192 h 5582014"/>
              <a:gd name="connsiteX4" fmla="*/ 3235 w 8744759"/>
              <a:gd name="connsiteY4" fmla="*/ 1428395 h 5582014"/>
              <a:gd name="connsiteX5" fmla="*/ 7997 w 8744759"/>
              <a:gd name="connsiteY5" fmla="*/ 1873689 h 5582014"/>
              <a:gd name="connsiteX6" fmla="*/ 3234 w 8744759"/>
              <a:gd name="connsiteY6" fmla="*/ 2259451 h 5582014"/>
              <a:gd name="connsiteX7" fmla="*/ 4937 w 8744759"/>
              <a:gd name="connsiteY7" fmla="*/ 2641470 h 5582014"/>
              <a:gd name="connsiteX8" fmla="*/ 5615 w 8744759"/>
              <a:gd name="connsiteY8" fmla="*/ 3283389 h 5582014"/>
              <a:gd name="connsiteX9" fmla="*/ 7996 w 8744759"/>
              <a:gd name="connsiteY9" fmla="*/ 3876320 h 5582014"/>
              <a:gd name="connsiteX10" fmla="*/ 9699 w 8744759"/>
              <a:gd name="connsiteY10" fmla="*/ 4584231 h 5582014"/>
              <a:gd name="connsiteX11" fmla="*/ 7996 w 8744759"/>
              <a:gd name="connsiteY11" fmla="*/ 4985983 h 5582014"/>
              <a:gd name="connsiteX12" fmla="*/ 5615 w 8744759"/>
              <a:gd name="connsiteY12" fmla="*/ 5236014 h 5582014"/>
              <a:gd name="connsiteX13" fmla="*/ 7544 w 8744759"/>
              <a:gd name="connsiteY13" fmla="*/ 5390002 h 5582014"/>
              <a:gd name="connsiteX14" fmla="*/ 10377 w 8744759"/>
              <a:gd name="connsiteY14" fmla="*/ 5476520 h 5582014"/>
              <a:gd name="connsiteX15" fmla="*/ 29427 w 8744759"/>
              <a:gd name="connsiteY15" fmla="*/ 5562245 h 5582014"/>
              <a:gd name="connsiteX16" fmla="*/ 129782 w 8744759"/>
              <a:gd name="connsiteY16" fmla="*/ 5565759 h 5582014"/>
              <a:gd name="connsiteX17" fmla="*/ 680869 w 8744759"/>
              <a:gd name="connsiteY17" fmla="*/ 5568594 h 5582014"/>
              <a:gd name="connsiteX18" fmla="*/ 817621 w 8744759"/>
              <a:gd name="connsiteY18" fmla="*/ 5569389 h 5582014"/>
              <a:gd name="connsiteX19" fmla="*/ 1730778 w 8744759"/>
              <a:gd name="connsiteY19" fmla="*/ 5570974 h 5582014"/>
              <a:gd name="connsiteX20" fmla="*/ 3882290 w 8744759"/>
              <a:gd name="connsiteY20" fmla="*/ 5567008 h 5582014"/>
              <a:gd name="connsiteX21" fmla="*/ 6743194 w 8744759"/>
              <a:gd name="connsiteY21" fmla="*/ 5566213 h 5582014"/>
              <a:gd name="connsiteX22" fmla="*/ 7146984 w 8744759"/>
              <a:gd name="connsiteY22" fmla="*/ 5567007 h 5582014"/>
              <a:gd name="connsiteX23" fmla="*/ 7308909 w 8744759"/>
              <a:gd name="connsiteY23" fmla="*/ 5564625 h 5582014"/>
              <a:gd name="connsiteX24" fmla="*/ 7558939 w 8744759"/>
              <a:gd name="connsiteY24" fmla="*/ 5574148 h 5582014"/>
              <a:gd name="connsiteX25" fmla="*/ 7782778 w 8744759"/>
              <a:gd name="connsiteY25" fmla="*/ 5578913 h 5582014"/>
              <a:gd name="connsiteX26" fmla="*/ 8189971 w 8744759"/>
              <a:gd name="connsiteY26" fmla="*/ 5578911 h 5582014"/>
              <a:gd name="connsiteX27" fmla="*/ 8392377 w 8744759"/>
              <a:gd name="connsiteY27" fmla="*/ 5574149 h 5582014"/>
              <a:gd name="connsiteX28" fmla="*/ 8585258 w 8744759"/>
              <a:gd name="connsiteY28" fmla="*/ 5578911 h 5582014"/>
              <a:gd name="connsiteX29" fmla="*/ 8668602 w 8744759"/>
              <a:gd name="connsiteY29" fmla="*/ 5569385 h 5582014"/>
              <a:gd name="connsiteX30" fmla="*/ 8678127 w 8744759"/>
              <a:gd name="connsiteY30" fmla="*/ 5450323 h 5582014"/>
              <a:gd name="connsiteX31" fmla="*/ 8511556 w 8744759"/>
              <a:gd name="connsiteY31" fmla="*/ 5245198 h 5582014"/>
              <a:gd name="connsiteX32" fmla="*/ 8642184 w 8744759"/>
              <a:gd name="connsiteY32" fmla="*/ 3097083 h 5582014"/>
              <a:gd name="connsiteX33" fmla="*/ 8723600 w 8744759"/>
              <a:gd name="connsiteY33" fmla="*/ 2773007 h 5582014"/>
              <a:gd name="connsiteX34" fmla="*/ 8737660 w 8744759"/>
              <a:gd name="connsiteY34" fmla="*/ 2540439 h 5582014"/>
              <a:gd name="connsiteX35" fmla="*/ 8686522 w 8744759"/>
              <a:gd name="connsiteY35" fmla="*/ 2391327 h 5582014"/>
              <a:gd name="connsiteX36" fmla="*/ 8235785 w 8744759"/>
              <a:gd name="connsiteY36" fmla="*/ 2371369 h 5582014"/>
              <a:gd name="connsiteX37" fmla="*/ 7234299 w 8744759"/>
              <a:gd name="connsiteY37" fmla="*/ 2110112 h 5582014"/>
              <a:gd name="connsiteX38" fmla="*/ 6314682 w 8744759"/>
              <a:gd name="connsiteY38" fmla="*/ 1815290 h 5582014"/>
              <a:gd name="connsiteX39" fmla="*/ 5893316 w 8744759"/>
              <a:gd name="connsiteY39" fmla="*/ 1713464 h 5582014"/>
              <a:gd name="connsiteX40" fmla="*/ 5663466 w 8744759"/>
              <a:gd name="connsiteY40" fmla="*/ 1652232 h 5582014"/>
              <a:gd name="connsiteX41" fmla="*/ 5042642 w 8744759"/>
              <a:gd name="connsiteY41" fmla="*/ 1485998 h 5582014"/>
              <a:gd name="connsiteX42" fmla="*/ 4055670 w 8744759"/>
              <a:gd name="connsiteY42" fmla="*/ 1268283 h 5582014"/>
              <a:gd name="connsiteX43" fmla="*/ 3300247 w 8744759"/>
              <a:gd name="connsiteY43" fmla="*/ 1080051 h 5582014"/>
              <a:gd name="connsiteX44" fmla="*/ 2821956 w 8744759"/>
              <a:gd name="connsiteY44" fmla="*/ 934455 h 5582014"/>
              <a:gd name="connsiteX45" fmla="*/ 2255899 w 8744759"/>
              <a:gd name="connsiteY45" fmla="*/ 774798 h 5582014"/>
              <a:gd name="connsiteX46" fmla="*/ 1762413 w 8744759"/>
              <a:gd name="connsiteY46" fmla="*/ 673198 h 5582014"/>
              <a:gd name="connsiteX47" fmla="*/ 731899 w 8744759"/>
              <a:gd name="connsiteY47" fmla="*/ 339369 h 5582014"/>
              <a:gd name="connsiteX0" fmla="*/ 673842 w 8744759"/>
              <a:gd name="connsiteY0" fmla="*/ 310340 h 5582014"/>
              <a:gd name="connsiteX1" fmla="*/ 137267 w 8744759"/>
              <a:gd name="connsiteY1" fmla="*/ 72102 h 5582014"/>
              <a:gd name="connsiteX2" fmla="*/ 22285 w 8744759"/>
              <a:gd name="connsiteY2" fmla="*/ 25839 h 5582014"/>
              <a:gd name="connsiteX3" fmla="*/ 9700 w 8744759"/>
              <a:gd name="connsiteY3" fmla="*/ 496192 h 5582014"/>
              <a:gd name="connsiteX4" fmla="*/ 3235 w 8744759"/>
              <a:gd name="connsiteY4" fmla="*/ 1428395 h 5582014"/>
              <a:gd name="connsiteX5" fmla="*/ 7997 w 8744759"/>
              <a:gd name="connsiteY5" fmla="*/ 1873689 h 5582014"/>
              <a:gd name="connsiteX6" fmla="*/ 3234 w 8744759"/>
              <a:gd name="connsiteY6" fmla="*/ 2259451 h 5582014"/>
              <a:gd name="connsiteX7" fmla="*/ 4937 w 8744759"/>
              <a:gd name="connsiteY7" fmla="*/ 2641470 h 5582014"/>
              <a:gd name="connsiteX8" fmla="*/ 5615 w 8744759"/>
              <a:gd name="connsiteY8" fmla="*/ 3283389 h 5582014"/>
              <a:gd name="connsiteX9" fmla="*/ 7996 w 8744759"/>
              <a:gd name="connsiteY9" fmla="*/ 3876320 h 5582014"/>
              <a:gd name="connsiteX10" fmla="*/ 9699 w 8744759"/>
              <a:gd name="connsiteY10" fmla="*/ 4584231 h 5582014"/>
              <a:gd name="connsiteX11" fmla="*/ 7996 w 8744759"/>
              <a:gd name="connsiteY11" fmla="*/ 4985983 h 5582014"/>
              <a:gd name="connsiteX12" fmla="*/ 5615 w 8744759"/>
              <a:gd name="connsiteY12" fmla="*/ 5236014 h 5582014"/>
              <a:gd name="connsiteX13" fmla="*/ 7544 w 8744759"/>
              <a:gd name="connsiteY13" fmla="*/ 5390002 h 5582014"/>
              <a:gd name="connsiteX14" fmla="*/ 10377 w 8744759"/>
              <a:gd name="connsiteY14" fmla="*/ 5476520 h 5582014"/>
              <a:gd name="connsiteX15" fmla="*/ 29427 w 8744759"/>
              <a:gd name="connsiteY15" fmla="*/ 5562245 h 5582014"/>
              <a:gd name="connsiteX16" fmla="*/ 129782 w 8744759"/>
              <a:gd name="connsiteY16" fmla="*/ 5565759 h 5582014"/>
              <a:gd name="connsiteX17" fmla="*/ 680869 w 8744759"/>
              <a:gd name="connsiteY17" fmla="*/ 5568594 h 5582014"/>
              <a:gd name="connsiteX18" fmla="*/ 817621 w 8744759"/>
              <a:gd name="connsiteY18" fmla="*/ 5569389 h 5582014"/>
              <a:gd name="connsiteX19" fmla="*/ 1730778 w 8744759"/>
              <a:gd name="connsiteY19" fmla="*/ 5570974 h 5582014"/>
              <a:gd name="connsiteX20" fmla="*/ 3882290 w 8744759"/>
              <a:gd name="connsiteY20" fmla="*/ 5567008 h 5582014"/>
              <a:gd name="connsiteX21" fmla="*/ 6743194 w 8744759"/>
              <a:gd name="connsiteY21" fmla="*/ 5566213 h 5582014"/>
              <a:gd name="connsiteX22" fmla="*/ 7146984 w 8744759"/>
              <a:gd name="connsiteY22" fmla="*/ 5567007 h 5582014"/>
              <a:gd name="connsiteX23" fmla="*/ 7308909 w 8744759"/>
              <a:gd name="connsiteY23" fmla="*/ 5564625 h 5582014"/>
              <a:gd name="connsiteX24" fmla="*/ 7558939 w 8744759"/>
              <a:gd name="connsiteY24" fmla="*/ 5574148 h 5582014"/>
              <a:gd name="connsiteX25" fmla="*/ 7782778 w 8744759"/>
              <a:gd name="connsiteY25" fmla="*/ 5578913 h 5582014"/>
              <a:gd name="connsiteX26" fmla="*/ 8189971 w 8744759"/>
              <a:gd name="connsiteY26" fmla="*/ 5578911 h 5582014"/>
              <a:gd name="connsiteX27" fmla="*/ 8392377 w 8744759"/>
              <a:gd name="connsiteY27" fmla="*/ 5574149 h 5582014"/>
              <a:gd name="connsiteX28" fmla="*/ 8585258 w 8744759"/>
              <a:gd name="connsiteY28" fmla="*/ 5578911 h 5582014"/>
              <a:gd name="connsiteX29" fmla="*/ 8668602 w 8744759"/>
              <a:gd name="connsiteY29" fmla="*/ 5569385 h 5582014"/>
              <a:gd name="connsiteX30" fmla="*/ 8678127 w 8744759"/>
              <a:gd name="connsiteY30" fmla="*/ 5450323 h 5582014"/>
              <a:gd name="connsiteX31" fmla="*/ 8687652 w 8744759"/>
              <a:gd name="connsiteY31" fmla="*/ 5236011 h 5582014"/>
              <a:gd name="connsiteX32" fmla="*/ 8511556 w 8744759"/>
              <a:gd name="connsiteY32" fmla="*/ 5245198 h 5582014"/>
              <a:gd name="connsiteX33" fmla="*/ 8642184 w 8744759"/>
              <a:gd name="connsiteY33" fmla="*/ 3097083 h 5582014"/>
              <a:gd name="connsiteX34" fmla="*/ 8723600 w 8744759"/>
              <a:gd name="connsiteY34" fmla="*/ 2773007 h 5582014"/>
              <a:gd name="connsiteX35" fmla="*/ 8737660 w 8744759"/>
              <a:gd name="connsiteY35" fmla="*/ 2540439 h 5582014"/>
              <a:gd name="connsiteX36" fmla="*/ 8686522 w 8744759"/>
              <a:gd name="connsiteY36" fmla="*/ 2391327 h 5582014"/>
              <a:gd name="connsiteX37" fmla="*/ 8235785 w 8744759"/>
              <a:gd name="connsiteY37" fmla="*/ 2371369 h 5582014"/>
              <a:gd name="connsiteX38" fmla="*/ 7234299 w 8744759"/>
              <a:gd name="connsiteY38" fmla="*/ 2110112 h 5582014"/>
              <a:gd name="connsiteX39" fmla="*/ 6314682 w 8744759"/>
              <a:gd name="connsiteY39" fmla="*/ 1815290 h 5582014"/>
              <a:gd name="connsiteX40" fmla="*/ 5893316 w 8744759"/>
              <a:gd name="connsiteY40" fmla="*/ 1713464 h 5582014"/>
              <a:gd name="connsiteX41" fmla="*/ 5663466 w 8744759"/>
              <a:gd name="connsiteY41" fmla="*/ 1652232 h 5582014"/>
              <a:gd name="connsiteX42" fmla="*/ 5042642 w 8744759"/>
              <a:gd name="connsiteY42" fmla="*/ 1485998 h 5582014"/>
              <a:gd name="connsiteX43" fmla="*/ 4055670 w 8744759"/>
              <a:gd name="connsiteY43" fmla="*/ 1268283 h 5582014"/>
              <a:gd name="connsiteX44" fmla="*/ 3300247 w 8744759"/>
              <a:gd name="connsiteY44" fmla="*/ 1080051 h 5582014"/>
              <a:gd name="connsiteX45" fmla="*/ 2821956 w 8744759"/>
              <a:gd name="connsiteY45" fmla="*/ 934455 h 5582014"/>
              <a:gd name="connsiteX46" fmla="*/ 2255899 w 8744759"/>
              <a:gd name="connsiteY46" fmla="*/ 774798 h 5582014"/>
              <a:gd name="connsiteX47" fmla="*/ 1762413 w 8744759"/>
              <a:gd name="connsiteY47" fmla="*/ 673198 h 5582014"/>
              <a:gd name="connsiteX48" fmla="*/ 731899 w 8744759"/>
              <a:gd name="connsiteY48" fmla="*/ 339369 h 5582014"/>
              <a:gd name="connsiteX0" fmla="*/ 673842 w 8744759"/>
              <a:gd name="connsiteY0" fmla="*/ 310340 h 5582014"/>
              <a:gd name="connsiteX1" fmla="*/ 137267 w 8744759"/>
              <a:gd name="connsiteY1" fmla="*/ 72102 h 5582014"/>
              <a:gd name="connsiteX2" fmla="*/ 22285 w 8744759"/>
              <a:gd name="connsiteY2" fmla="*/ 25839 h 5582014"/>
              <a:gd name="connsiteX3" fmla="*/ 9700 w 8744759"/>
              <a:gd name="connsiteY3" fmla="*/ 496192 h 5582014"/>
              <a:gd name="connsiteX4" fmla="*/ 3235 w 8744759"/>
              <a:gd name="connsiteY4" fmla="*/ 1428395 h 5582014"/>
              <a:gd name="connsiteX5" fmla="*/ 7997 w 8744759"/>
              <a:gd name="connsiteY5" fmla="*/ 1873689 h 5582014"/>
              <a:gd name="connsiteX6" fmla="*/ 3234 w 8744759"/>
              <a:gd name="connsiteY6" fmla="*/ 2259451 h 5582014"/>
              <a:gd name="connsiteX7" fmla="*/ 4937 w 8744759"/>
              <a:gd name="connsiteY7" fmla="*/ 2641470 h 5582014"/>
              <a:gd name="connsiteX8" fmla="*/ 5615 w 8744759"/>
              <a:gd name="connsiteY8" fmla="*/ 3283389 h 5582014"/>
              <a:gd name="connsiteX9" fmla="*/ 7996 w 8744759"/>
              <a:gd name="connsiteY9" fmla="*/ 3876320 h 5582014"/>
              <a:gd name="connsiteX10" fmla="*/ 9699 w 8744759"/>
              <a:gd name="connsiteY10" fmla="*/ 4584231 h 5582014"/>
              <a:gd name="connsiteX11" fmla="*/ 7996 w 8744759"/>
              <a:gd name="connsiteY11" fmla="*/ 4985983 h 5582014"/>
              <a:gd name="connsiteX12" fmla="*/ 5615 w 8744759"/>
              <a:gd name="connsiteY12" fmla="*/ 5236014 h 5582014"/>
              <a:gd name="connsiteX13" fmla="*/ 7544 w 8744759"/>
              <a:gd name="connsiteY13" fmla="*/ 5390002 h 5582014"/>
              <a:gd name="connsiteX14" fmla="*/ 10377 w 8744759"/>
              <a:gd name="connsiteY14" fmla="*/ 5476520 h 5582014"/>
              <a:gd name="connsiteX15" fmla="*/ 29427 w 8744759"/>
              <a:gd name="connsiteY15" fmla="*/ 5562245 h 5582014"/>
              <a:gd name="connsiteX16" fmla="*/ 129782 w 8744759"/>
              <a:gd name="connsiteY16" fmla="*/ 5565759 h 5582014"/>
              <a:gd name="connsiteX17" fmla="*/ 680869 w 8744759"/>
              <a:gd name="connsiteY17" fmla="*/ 5568594 h 5582014"/>
              <a:gd name="connsiteX18" fmla="*/ 817621 w 8744759"/>
              <a:gd name="connsiteY18" fmla="*/ 5569389 h 5582014"/>
              <a:gd name="connsiteX19" fmla="*/ 1730778 w 8744759"/>
              <a:gd name="connsiteY19" fmla="*/ 5570974 h 5582014"/>
              <a:gd name="connsiteX20" fmla="*/ 3882290 w 8744759"/>
              <a:gd name="connsiteY20" fmla="*/ 5567008 h 5582014"/>
              <a:gd name="connsiteX21" fmla="*/ 6743194 w 8744759"/>
              <a:gd name="connsiteY21" fmla="*/ 5566213 h 5582014"/>
              <a:gd name="connsiteX22" fmla="*/ 7146984 w 8744759"/>
              <a:gd name="connsiteY22" fmla="*/ 5567007 h 5582014"/>
              <a:gd name="connsiteX23" fmla="*/ 7308909 w 8744759"/>
              <a:gd name="connsiteY23" fmla="*/ 5564625 h 5582014"/>
              <a:gd name="connsiteX24" fmla="*/ 7558939 w 8744759"/>
              <a:gd name="connsiteY24" fmla="*/ 5574148 h 5582014"/>
              <a:gd name="connsiteX25" fmla="*/ 7782778 w 8744759"/>
              <a:gd name="connsiteY25" fmla="*/ 5578913 h 5582014"/>
              <a:gd name="connsiteX26" fmla="*/ 8189971 w 8744759"/>
              <a:gd name="connsiteY26" fmla="*/ 5578911 h 5582014"/>
              <a:gd name="connsiteX27" fmla="*/ 8392377 w 8744759"/>
              <a:gd name="connsiteY27" fmla="*/ 5574149 h 5582014"/>
              <a:gd name="connsiteX28" fmla="*/ 8585258 w 8744759"/>
              <a:gd name="connsiteY28" fmla="*/ 5578911 h 5582014"/>
              <a:gd name="connsiteX29" fmla="*/ 8668602 w 8744759"/>
              <a:gd name="connsiteY29" fmla="*/ 5569385 h 5582014"/>
              <a:gd name="connsiteX30" fmla="*/ 8678127 w 8744759"/>
              <a:gd name="connsiteY30" fmla="*/ 5450323 h 5582014"/>
              <a:gd name="connsiteX31" fmla="*/ 8687652 w 8744759"/>
              <a:gd name="connsiteY31" fmla="*/ 5236011 h 5582014"/>
              <a:gd name="connsiteX32" fmla="*/ 8692531 w 8744759"/>
              <a:gd name="connsiteY32" fmla="*/ 4888011 h 5582014"/>
              <a:gd name="connsiteX33" fmla="*/ 8642184 w 8744759"/>
              <a:gd name="connsiteY33" fmla="*/ 3097083 h 5582014"/>
              <a:gd name="connsiteX34" fmla="*/ 8723600 w 8744759"/>
              <a:gd name="connsiteY34" fmla="*/ 2773007 h 5582014"/>
              <a:gd name="connsiteX35" fmla="*/ 8737660 w 8744759"/>
              <a:gd name="connsiteY35" fmla="*/ 2540439 h 5582014"/>
              <a:gd name="connsiteX36" fmla="*/ 8686522 w 8744759"/>
              <a:gd name="connsiteY36" fmla="*/ 2391327 h 5582014"/>
              <a:gd name="connsiteX37" fmla="*/ 8235785 w 8744759"/>
              <a:gd name="connsiteY37" fmla="*/ 2371369 h 5582014"/>
              <a:gd name="connsiteX38" fmla="*/ 7234299 w 8744759"/>
              <a:gd name="connsiteY38" fmla="*/ 2110112 h 5582014"/>
              <a:gd name="connsiteX39" fmla="*/ 6314682 w 8744759"/>
              <a:gd name="connsiteY39" fmla="*/ 1815290 h 5582014"/>
              <a:gd name="connsiteX40" fmla="*/ 5893316 w 8744759"/>
              <a:gd name="connsiteY40" fmla="*/ 1713464 h 5582014"/>
              <a:gd name="connsiteX41" fmla="*/ 5663466 w 8744759"/>
              <a:gd name="connsiteY41" fmla="*/ 1652232 h 5582014"/>
              <a:gd name="connsiteX42" fmla="*/ 5042642 w 8744759"/>
              <a:gd name="connsiteY42" fmla="*/ 1485998 h 5582014"/>
              <a:gd name="connsiteX43" fmla="*/ 4055670 w 8744759"/>
              <a:gd name="connsiteY43" fmla="*/ 1268283 h 5582014"/>
              <a:gd name="connsiteX44" fmla="*/ 3300247 w 8744759"/>
              <a:gd name="connsiteY44" fmla="*/ 1080051 h 5582014"/>
              <a:gd name="connsiteX45" fmla="*/ 2821956 w 8744759"/>
              <a:gd name="connsiteY45" fmla="*/ 934455 h 5582014"/>
              <a:gd name="connsiteX46" fmla="*/ 2255899 w 8744759"/>
              <a:gd name="connsiteY46" fmla="*/ 774798 h 5582014"/>
              <a:gd name="connsiteX47" fmla="*/ 1762413 w 8744759"/>
              <a:gd name="connsiteY47" fmla="*/ 673198 h 5582014"/>
              <a:gd name="connsiteX48" fmla="*/ 731899 w 8744759"/>
              <a:gd name="connsiteY48" fmla="*/ 339369 h 5582014"/>
              <a:gd name="connsiteX0" fmla="*/ 673842 w 8744759"/>
              <a:gd name="connsiteY0" fmla="*/ 310340 h 5582014"/>
              <a:gd name="connsiteX1" fmla="*/ 137267 w 8744759"/>
              <a:gd name="connsiteY1" fmla="*/ 72102 h 5582014"/>
              <a:gd name="connsiteX2" fmla="*/ 22285 w 8744759"/>
              <a:gd name="connsiteY2" fmla="*/ 25839 h 5582014"/>
              <a:gd name="connsiteX3" fmla="*/ 9700 w 8744759"/>
              <a:gd name="connsiteY3" fmla="*/ 496192 h 5582014"/>
              <a:gd name="connsiteX4" fmla="*/ 3235 w 8744759"/>
              <a:gd name="connsiteY4" fmla="*/ 1428395 h 5582014"/>
              <a:gd name="connsiteX5" fmla="*/ 7997 w 8744759"/>
              <a:gd name="connsiteY5" fmla="*/ 1873689 h 5582014"/>
              <a:gd name="connsiteX6" fmla="*/ 3234 w 8744759"/>
              <a:gd name="connsiteY6" fmla="*/ 2259451 h 5582014"/>
              <a:gd name="connsiteX7" fmla="*/ 4937 w 8744759"/>
              <a:gd name="connsiteY7" fmla="*/ 2641470 h 5582014"/>
              <a:gd name="connsiteX8" fmla="*/ 5615 w 8744759"/>
              <a:gd name="connsiteY8" fmla="*/ 3283389 h 5582014"/>
              <a:gd name="connsiteX9" fmla="*/ 7996 w 8744759"/>
              <a:gd name="connsiteY9" fmla="*/ 3876320 h 5582014"/>
              <a:gd name="connsiteX10" fmla="*/ 9699 w 8744759"/>
              <a:gd name="connsiteY10" fmla="*/ 4584231 h 5582014"/>
              <a:gd name="connsiteX11" fmla="*/ 7996 w 8744759"/>
              <a:gd name="connsiteY11" fmla="*/ 4985983 h 5582014"/>
              <a:gd name="connsiteX12" fmla="*/ 5615 w 8744759"/>
              <a:gd name="connsiteY12" fmla="*/ 5236014 h 5582014"/>
              <a:gd name="connsiteX13" fmla="*/ 7544 w 8744759"/>
              <a:gd name="connsiteY13" fmla="*/ 5390002 h 5582014"/>
              <a:gd name="connsiteX14" fmla="*/ 10377 w 8744759"/>
              <a:gd name="connsiteY14" fmla="*/ 5476520 h 5582014"/>
              <a:gd name="connsiteX15" fmla="*/ 29427 w 8744759"/>
              <a:gd name="connsiteY15" fmla="*/ 5562245 h 5582014"/>
              <a:gd name="connsiteX16" fmla="*/ 129782 w 8744759"/>
              <a:gd name="connsiteY16" fmla="*/ 5565759 h 5582014"/>
              <a:gd name="connsiteX17" fmla="*/ 680869 w 8744759"/>
              <a:gd name="connsiteY17" fmla="*/ 5568594 h 5582014"/>
              <a:gd name="connsiteX18" fmla="*/ 817621 w 8744759"/>
              <a:gd name="connsiteY18" fmla="*/ 5569389 h 5582014"/>
              <a:gd name="connsiteX19" fmla="*/ 1730778 w 8744759"/>
              <a:gd name="connsiteY19" fmla="*/ 5570974 h 5582014"/>
              <a:gd name="connsiteX20" fmla="*/ 3882290 w 8744759"/>
              <a:gd name="connsiteY20" fmla="*/ 5567008 h 5582014"/>
              <a:gd name="connsiteX21" fmla="*/ 6743194 w 8744759"/>
              <a:gd name="connsiteY21" fmla="*/ 5566213 h 5582014"/>
              <a:gd name="connsiteX22" fmla="*/ 7146984 w 8744759"/>
              <a:gd name="connsiteY22" fmla="*/ 5567007 h 5582014"/>
              <a:gd name="connsiteX23" fmla="*/ 7308909 w 8744759"/>
              <a:gd name="connsiteY23" fmla="*/ 5564625 h 5582014"/>
              <a:gd name="connsiteX24" fmla="*/ 7558939 w 8744759"/>
              <a:gd name="connsiteY24" fmla="*/ 5574148 h 5582014"/>
              <a:gd name="connsiteX25" fmla="*/ 7782778 w 8744759"/>
              <a:gd name="connsiteY25" fmla="*/ 5578913 h 5582014"/>
              <a:gd name="connsiteX26" fmla="*/ 8189971 w 8744759"/>
              <a:gd name="connsiteY26" fmla="*/ 5578911 h 5582014"/>
              <a:gd name="connsiteX27" fmla="*/ 8392377 w 8744759"/>
              <a:gd name="connsiteY27" fmla="*/ 5574149 h 5582014"/>
              <a:gd name="connsiteX28" fmla="*/ 8585258 w 8744759"/>
              <a:gd name="connsiteY28" fmla="*/ 5578911 h 5582014"/>
              <a:gd name="connsiteX29" fmla="*/ 8668602 w 8744759"/>
              <a:gd name="connsiteY29" fmla="*/ 5569385 h 5582014"/>
              <a:gd name="connsiteX30" fmla="*/ 8678127 w 8744759"/>
              <a:gd name="connsiteY30" fmla="*/ 5450323 h 5582014"/>
              <a:gd name="connsiteX31" fmla="*/ 8704321 w 8744759"/>
              <a:gd name="connsiteY31" fmla="*/ 5290780 h 5582014"/>
              <a:gd name="connsiteX32" fmla="*/ 8692531 w 8744759"/>
              <a:gd name="connsiteY32" fmla="*/ 4888011 h 5582014"/>
              <a:gd name="connsiteX33" fmla="*/ 8642184 w 8744759"/>
              <a:gd name="connsiteY33" fmla="*/ 3097083 h 5582014"/>
              <a:gd name="connsiteX34" fmla="*/ 8723600 w 8744759"/>
              <a:gd name="connsiteY34" fmla="*/ 2773007 h 5582014"/>
              <a:gd name="connsiteX35" fmla="*/ 8737660 w 8744759"/>
              <a:gd name="connsiteY35" fmla="*/ 2540439 h 5582014"/>
              <a:gd name="connsiteX36" fmla="*/ 8686522 w 8744759"/>
              <a:gd name="connsiteY36" fmla="*/ 2391327 h 5582014"/>
              <a:gd name="connsiteX37" fmla="*/ 8235785 w 8744759"/>
              <a:gd name="connsiteY37" fmla="*/ 2371369 h 5582014"/>
              <a:gd name="connsiteX38" fmla="*/ 7234299 w 8744759"/>
              <a:gd name="connsiteY38" fmla="*/ 2110112 h 5582014"/>
              <a:gd name="connsiteX39" fmla="*/ 6314682 w 8744759"/>
              <a:gd name="connsiteY39" fmla="*/ 1815290 h 5582014"/>
              <a:gd name="connsiteX40" fmla="*/ 5893316 w 8744759"/>
              <a:gd name="connsiteY40" fmla="*/ 1713464 h 5582014"/>
              <a:gd name="connsiteX41" fmla="*/ 5663466 w 8744759"/>
              <a:gd name="connsiteY41" fmla="*/ 1652232 h 5582014"/>
              <a:gd name="connsiteX42" fmla="*/ 5042642 w 8744759"/>
              <a:gd name="connsiteY42" fmla="*/ 1485998 h 5582014"/>
              <a:gd name="connsiteX43" fmla="*/ 4055670 w 8744759"/>
              <a:gd name="connsiteY43" fmla="*/ 1268283 h 5582014"/>
              <a:gd name="connsiteX44" fmla="*/ 3300247 w 8744759"/>
              <a:gd name="connsiteY44" fmla="*/ 1080051 h 5582014"/>
              <a:gd name="connsiteX45" fmla="*/ 2821956 w 8744759"/>
              <a:gd name="connsiteY45" fmla="*/ 934455 h 5582014"/>
              <a:gd name="connsiteX46" fmla="*/ 2255899 w 8744759"/>
              <a:gd name="connsiteY46" fmla="*/ 774798 h 5582014"/>
              <a:gd name="connsiteX47" fmla="*/ 1762413 w 8744759"/>
              <a:gd name="connsiteY47" fmla="*/ 673198 h 5582014"/>
              <a:gd name="connsiteX48" fmla="*/ 731899 w 8744759"/>
              <a:gd name="connsiteY48" fmla="*/ 339369 h 5582014"/>
              <a:gd name="connsiteX0" fmla="*/ 673842 w 8744759"/>
              <a:gd name="connsiteY0" fmla="*/ 310340 h 5582014"/>
              <a:gd name="connsiteX1" fmla="*/ 137267 w 8744759"/>
              <a:gd name="connsiteY1" fmla="*/ 72102 h 5582014"/>
              <a:gd name="connsiteX2" fmla="*/ 22285 w 8744759"/>
              <a:gd name="connsiteY2" fmla="*/ 25839 h 5582014"/>
              <a:gd name="connsiteX3" fmla="*/ 9700 w 8744759"/>
              <a:gd name="connsiteY3" fmla="*/ 496192 h 5582014"/>
              <a:gd name="connsiteX4" fmla="*/ 3235 w 8744759"/>
              <a:gd name="connsiteY4" fmla="*/ 1428395 h 5582014"/>
              <a:gd name="connsiteX5" fmla="*/ 7997 w 8744759"/>
              <a:gd name="connsiteY5" fmla="*/ 1873689 h 5582014"/>
              <a:gd name="connsiteX6" fmla="*/ 3234 w 8744759"/>
              <a:gd name="connsiteY6" fmla="*/ 2259451 h 5582014"/>
              <a:gd name="connsiteX7" fmla="*/ 4937 w 8744759"/>
              <a:gd name="connsiteY7" fmla="*/ 2641470 h 5582014"/>
              <a:gd name="connsiteX8" fmla="*/ 5615 w 8744759"/>
              <a:gd name="connsiteY8" fmla="*/ 3283389 h 5582014"/>
              <a:gd name="connsiteX9" fmla="*/ 7996 w 8744759"/>
              <a:gd name="connsiteY9" fmla="*/ 3876320 h 5582014"/>
              <a:gd name="connsiteX10" fmla="*/ 9699 w 8744759"/>
              <a:gd name="connsiteY10" fmla="*/ 4584231 h 5582014"/>
              <a:gd name="connsiteX11" fmla="*/ 7996 w 8744759"/>
              <a:gd name="connsiteY11" fmla="*/ 4985983 h 5582014"/>
              <a:gd name="connsiteX12" fmla="*/ 5615 w 8744759"/>
              <a:gd name="connsiteY12" fmla="*/ 5236014 h 5582014"/>
              <a:gd name="connsiteX13" fmla="*/ 7544 w 8744759"/>
              <a:gd name="connsiteY13" fmla="*/ 5390002 h 5582014"/>
              <a:gd name="connsiteX14" fmla="*/ 10377 w 8744759"/>
              <a:gd name="connsiteY14" fmla="*/ 5476520 h 5582014"/>
              <a:gd name="connsiteX15" fmla="*/ 29427 w 8744759"/>
              <a:gd name="connsiteY15" fmla="*/ 5562245 h 5582014"/>
              <a:gd name="connsiteX16" fmla="*/ 129782 w 8744759"/>
              <a:gd name="connsiteY16" fmla="*/ 5565759 h 5582014"/>
              <a:gd name="connsiteX17" fmla="*/ 680869 w 8744759"/>
              <a:gd name="connsiteY17" fmla="*/ 5568594 h 5582014"/>
              <a:gd name="connsiteX18" fmla="*/ 817621 w 8744759"/>
              <a:gd name="connsiteY18" fmla="*/ 5569389 h 5582014"/>
              <a:gd name="connsiteX19" fmla="*/ 1730778 w 8744759"/>
              <a:gd name="connsiteY19" fmla="*/ 5570974 h 5582014"/>
              <a:gd name="connsiteX20" fmla="*/ 3882290 w 8744759"/>
              <a:gd name="connsiteY20" fmla="*/ 5567008 h 5582014"/>
              <a:gd name="connsiteX21" fmla="*/ 6743194 w 8744759"/>
              <a:gd name="connsiteY21" fmla="*/ 5566213 h 5582014"/>
              <a:gd name="connsiteX22" fmla="*/ 7146984 w 8744759"/>
              <a:gd name="connsiteY22" fmla="*/ 5567007 h 5582014"/>
              <a:gd name="connsiteX23" fmla="*/ 7308909 w 8744759"/>
              <a:gd name="connsiteY23" fmla="*/ 5564625 h 5582014"/>
              <a:gd name="connsiteX24" fmla="*/ 7558939 w 8744759"/>
              <a:gd name="connsiteY24" fmla="*/ 5574148 h 5582014"/>
              <a:gd name="connsiteX25" fmla="*/ 7782778 w 8744759"/>
              <a:gd name="connsiteY25" fmla="*/ 5578913 h 5582014"/>
              <a:gd name="connsiteX26" fmla="*/ 8189971 w 8744759"/>
              <a:gd name="connsiteY26" fmla="*/ 5578911 h 5582014"/>
              <a:gd name="connsiteX27" fmla="*/ 8392377 w 8744759"/>
              <a:gd name="connsiteY27" fmla="*/ 5574149 h 5582014"/>
              <a:gd name="connsiteX28" fmla="*/ 8585258 w 8744759"/>
              <a:gd name="connsiteY28" fmla="*/ 5578911 h 5582014"/>
              <a:gd name="connsiteX29" fmla="*/ 8668602 w 8744759"/>
              <a:gd name="connsiteY29" fmla="*/ 5569385 h 5582014"/>
              <a:gd name="connsiteX30" fmla="*/ 8678127 w 8744759"/>
              <a:gd name="connsiteY30" fmla="*/ 5450323 h 5582014"/>
              <a:gd name="connsiteX31" fmla="*/ 8704321 w 8744759"/>
              <a:gd name="connsiteY31" fmla="*/ 5314593 h 5582014"/>
              <a:gd name="connsiteX32" fmla="*/ 8692531 w 8744759"/>
              <a:gd name="connsiteY32" fmla="*/ 4888011 h 5582014"/>
              <a:gd name="connsiteX33" fmla="*/ 8642184 w 8744759"/>
              <a:gd name="connsiteY33" fmla="*/ 3097083 h 5582014"/>
              <a:gd name="connsiteX34" fmla="*/ 8723600 w 8744759"/>
              <a:gd name="connsiteY34" fmla="*/ 2773007 h 5582014"/>
              <a:gd name="connsiteX35" fmla="*/ 8737660 w 8744759"/>
              <a:gd name="connsiteY35" fmla="*/ 2540439 h 5582014"/>
              <a:gd name="connsiteX36" fmla="*/ 8686522 w 8744759"/>
              <a:gd name="connsiteY36" fmla="*/ 2391327 h 5582014"/>
              <a:gd name="connsiteX37" fmla="*/ 8235785 w 8744759"/>
              <a:gd name="connsiteY37" fmla="*/ 2371369 h 5582014"/>
              <a:gd name="connsiteX38" fmla="*/ 7234299 w 8744759"/>
              <a:gd name="connsiteY38" fmla="*/ 2110112 h 5582014"/>
              <a:gd name="connsiteX39" fmla="*/ 6314682 w 8744759"/>
              <a:gd name="connsiteY39" fmla="*/ 1815290 h 5582014"/>
              <a:gd name="connsiteX40" fmla="*/ 5893316 w 8744759"/>
              <a:gd name="connsiteY40" fmla="*/ 1713464 h 5582014"/>
              <a:gd name="connsiteX41" fmla="*/ 5663466 w 8744759"/>
              <a:gd name="connsiteY41" fmla="*/ 1652232 h 5582014"/>
              <a:gd name="connsiteX42" fmla="*/ 5042642 w 8744759"/>
              <a:gd name="connsiteY42" fmla="*/ 1485998 h 5582014"/>
              <a:gd name="connsiteX43" fmla="*/ 4055670 w 8744759"/>
              <a:gd name="connsiteY43" fmla="*/ 1268283 h 5582014"/>
              <a:gd name="connsiteX44" fmla="*/ 3300247 w 8744759"/>
              <a:gd name="connsiteY44" fmla="*/ 1080051 h 5582014"/>
              <a:gd name="connsiteX45" fmla="*/ 2821956 w 8744759"/>
              <a:gd name="connsiteY45" fmla="*/ 934455 h 5582014"/>
              <a:gd name="connsiteX46" fmla="*/ 2255899 w 8744759"/>
              <a:gd name="connsiteY46" fmla="*/ 774798 h 5582014"/>
              <a:gd name="connsiteX47" fmla="*/ 1762413 w 8744759"/>
              <a:gd name="connsiteY47" fmla="*/ 673198 h 5582014"/>
              <a:gd name="connsiteX48" fmla="*/ 731899 w 8744759"/>
              <a:gd name="connsiteY48" fmla="*/ 339369 h 5582014"/>
              <a:gd name="connsiteX0" fmla="*/ 673842 w 8744759"/>
              <a:gd name="connsiteY0" fmla="*/ 310340 h 5582014"/>
              <a:gd name="connsiteX1" fmla="*/ 137267 w 8744759"/>
              <a:gd name="connsiteY1" fmla="*/ 72102 h 5582014"/>
              <a:gd name="connsiteX2" fmla="*/ 22285 w 8744759"/>
              <a:gd name="connsiteY2" fmla="*/ 25839 h 5582014"/>
              <a:gd name="connsiteX3" fmla="*/ 9700 w 8744759"/>
              <a:gd name="connsiteY3" fmla="*/ 496192 h 5582014"/>
              <a:gd name="connsiteX4" fmla="*/ 3235 w 8744759"/>
              <a:gd name="connsiteY4" fmla="*/ 1428395 h 5582014"/>
              <a:gd name="connsiteX5" fmla="*/ 7997 w 8744759"/>
              <a:gd name="connsiteY5" fmla="*/ 1873689 h 5582014"/>
              <a:gd name="connsiteX6" fmla="*/ 3234 w 8744759"/>
              <a:gd name="connsiteY6" fmla="*/ 2259451 h 5582014"/>
              <a:gd name="connsiteX7" fmla="*/ 4937 w 8744759"/>
              <a:gd name="connsiteY7" fmla="*/ 2641470 h 5582014"/>
              <a:gd name="connsiteX8" fmla="*/ 5615 w 8744759"/>
              <a:gd name="connsiteY8" fmla="*/ 3283389 h 5582014"/>
              <a:gd name="connsiteX9" fmla="*/ 7996 w 8744759"/>
              <a:gd name="connsiteY9" fmla="*/ 3876320 h 5582014"/>
              <a:gd name="connsiteX10" fmla="*/ 9699 w 8744759"/>
              <a:gd name="connsiteY10" fmla="*/ 4584231 h 5582014"/>
              <a:gd name="connsiteX11" fmla="*/ 7996 w 8744759"/>
              <a:gd name="connsiteY11" fmla="*/ 4985983 h 5582014"/>
              <a:gd name="connsiteX12" fmla="*/ 5615 w 8744759"/>
              <a:gd name="connsiteY12" fmla="*/ 5236014 h 5582014"/>
              <a:gd name="connsiteX13" fmla="*/ 7544 w 8744759"/>
              <a:gd name="connsiteY13" fmla="*/ 5390002 h 5582014"/>
              <a:gd name="connsiteX14" fmla="*/ 10377 w 8744759"/>
              <a:gd name="connsiteY14" fmla="*/ 5476520 h 5582014"/>
              <a:gd name="connsiteX15" fmla="*/ 29427 w 8744759"/>
              <a:gd name="connsiteY15" fmla="*/ 5562245 h 5582014"/>
              <a:gd name="connsiteX16" fmla="*/ 129782 w 8744759"/>
              <a:gd name="connsiteY16" fmla="*/ 5565759 h 5582014"/>
              <a:gd name="connsiteX17" fmla="*/ 680869 w 8744759"/>
              <a:gd name="connsiteY17" fmla="*/ 5568594 h 5582014"/>
              <a:gd name="connsiteX18" fmla="*/ 817621 w 8744759"/>
              <a:gd name="connsiteY18" fmla="*/ 5569389 h 5582014"/>
              <a:gd name="connsiteX19" fmla="*/ 1730778 w 8744759"/>
              <a:gd name="connsiteY19" fmla="*/ 5570974 h 5582014"/>
              <a:gd name="connsiteX20" fmla="*/ 3882290 w 8744759"/>
              <a:gd name="connsiteY20" fmla="*/ 5567008 h 5582014"/>
              <a:gd name="connsiteX21" fmla="*/ 6743194 w 8744759"/>
              <a:gd name="connsiteY21" fmla="*/ 5566213 h 5582014"/>
              <a:gd name="connsiteX22" fmla="*/ 7146984 w 8744759"/>
              <a:gd name="connsiteY22" fmla="*/ 5567007 h 5582014"/>
              <a:gd name="connsiteX23" fmla="*/ 7308909 w 8744759"/>
              <a:gd name="connsiteY23" fmla="*/ 5564625 h 5582014"/>
              <a:gd name="connsiteX24" fmla="*/ 7558939 w 8744759"/>
              <a:gd name="connsiteY24" fmla="*/ 5574148 h 5582014"/>
              <a:gd name="connsiteX25" fmla="*/ 7782778 w 8744759"/>
              <a:gd name="connsiteY25" fmla="*/ 5578913 h 5582014"/>
              <a:gd name="connsiteX26" fmla="*/ 8189971 w 8744759"/>
              <a:gd name="connsiteY26" fmla="*/ 5578911 h 5582014"/>
              <a:gd name="connsiteX27" fmla="*/ 8392377 w 8744759"/>
              <a:gd name="connsiteY27" fmla="*/ 5574149 h 5582014"/>
              <a:gd name="connsiteX28" fmla="*/ 8585258 w 8744759"/>
              <a:gd name="connsiteY28" fmla="*/ 5578911 h 5582014"/>
              <a:gd name="connsiteX29" fmla="*/ 8668602 w 8744759"/>
              <a:gd name="connsiteY29" fmla="*/ 5569385 h 5582014"/>
              <a:gd name="connsiteX30" fmla="*/ 8701940 w 8744759"/>
              <a:gd name="connsiteY30" fmla="*/ 5452705 h 5582014"/>
              <a:gd name="connsiteX31" fmla="*/ 8704321 w 8744759"/>
              <a:gd name="connsiteY31" fmla="*/ 5314593 h 5582014"/>
              <a:gd name="connsiteX32" fmla="*/ 8692531 w 8744759"/>
              <a:gd name="connsiteY32" fmla="*/ 4888011 h 5582014"/>
              <a:gd name="connsiteX33" fmla="*/ 8642184 w 8744759"/>
              <a:gd name="connsiteY33" fmla="*/ 3097083 h 5582014"/>
              <a:gd name="connsiteX34" fmla="*/ 8723600 w 8744759"/>
              <a:gd name="connsiteY34" fmla="*/ 2773007 h 5582014"/>
              <a:gd name="connsiteX35" fmla="*/ 8737660 w 8744759"/>
              <a:gd name="connsiteY35" fmla="*/ 2540439 h 5582014"/>
              <a:gd name="connsiteX36" fmla="*/ 8686522 w 8744759"/>
              <a:gd name="connsiteY36" fmla="*/ 2391327 h 5582014"/>
              <a:gd name="connsiteX37" fmla="*/ 8235785 w 8744759"/>
              <a:gd name="connsiteY37" fmla="*/ 2371369 h 5582014"/>
              <a:gd name="connsiteX38" fmla="*/ 7234299 w 8744759"/>
              <a:gd name="connsiteY38" fmla="*/ 2110112 h 5582014"/>
              <a:gd name="connsiteX39" fmla="*/ 6314682 w 8744759"/>
              <a:gd name="connsiteY39" fmla="*/ 1815290 h 5582014"/>
              <a:gd name="connsiteX40" fmla="*/ 5893316 w 8744759"/>
              <a:gd name="connsiteY40" fmla="*/ 1713464 h 5582014"/>
              <a:gd name="connsiteX41" fmla="*/ 5663466 w 8744759"/>
              <a:gd name="connsiteY41" fmla="*/ 1652232 h 5582014"/>
              <a:gd name="connsiteX42" fmla="*/ 5042642 w 8744759"/>
              <a:gd name="connsiteY42" fmla="*/ 1485998 h 5582014"/>
              <a:gd name="connsiteX43" fmla="*/ 4055670 w 8744759"/>
              <a:gd name="connsiteY43" fmla="*/ 1268283 h 5582014"/>
              <a:gd name="connsiteX44" fmla="*/ 3300247 w 8744759"/>
              <a:gd name="connsiteY44" fmla="*/ 1080051 h 5582014"/>
              <a:gd name="connsiteX45" fmla="*/ 2821956 w 8744759"/>
              <a:gd name="connsiteY45" fmla="*/ 934455 h 5582014"/>
              <a:gd name="connsiteX46" fmla="*/ 2255899 w 8744759"/>
              <a:gd name="connsiteY46" fmla="*/ 774798 h 5582014"/>
              <a:gd name="connsiteX47" fmla="*/ 1762413 w 8744759"/>
              <a:gd name="connsiteY47" fmla="*/ 673198 h 5582014"/>
              <a:gd name="connsiteX48" fmla="*/ 731899 w 8744759"/>
              <a:gd name="connsiteY48" fmla="*/ 339369 h 5582014"/>
              <a:gd name="connsiteX0" fmla="*/ 673842 w 8744759"/>
              <a:gd name="connsiteY0" fmla="*/ 310340 h 5582014"/>
              <a:gd name="connsiteX1" fmla="*/ 137267 w 8744759"/>
              <a:gd name="connsiteY1" fmla="*/ 72102 h 5582014"/>
              <a:gd name="connsiteX2" fmla="*/ 22285 w 8744759"/>
              <a:gd name="connsiteY2" fmla="*/ 25839 h 5582014"/>
              <a:gd name="connsiteX3" fmla="*/ 9700 w 8744759"/>
              <a:gd name="connsiteY3" fmla="*/ 496192 h 5582014"/>
              <a:gd name="connsiteX4" fmla="*/ 3235 w 8744759"/>
              <a:gd name="connsiteY4" fmla="*/ 1428395 h 5582014"/>
              <a:gd name="connsiteX5" fmla="*/ 7997 w 8744759"/>
              <a:gd name="connsiteY5" fmla="*/ 1873689 h 5582014"/>
              <a:gd name="connsiteX6" fmla="*/ 3234 w 8744759"/>
              <a:gd name="connsiteY6" fmla="*/ 2259451 h 5582014"/>
              <a:gd name="connsiteX7" fmla="*/ 4937 w 8744759"/>
              <a:gd name="connsiteY7" fmla="*/ 2641470 h 5582014"/>
              <a:gd name="connsiteX8" fmla="*/ 5615 w 8744759"/>
              <a:gd name="connsiteY8" fmla="*/ 3283389 h 5582014"/>
              <a:gd name="connsiteX9" fmla="*/ 7996 w 8744759"/>
              <a:gd name="connsiteY9" fmla="*/ 3876320 h 5582014"/>
              <a:gd name="connsiteX10" fmla="*/ 9699 w 8744759"/>
              <a:gd name="connsiteY10" fmla="*/ 4584231 h 5582014"/>
              <a:gd name="connsiteX11" fmla="*/ 7996 w 8744759"/>
              <a:gd name="connsiteY11" fmla="*/ 4985983 h 5582014"/>
              <a:gd name="connsiteX12" fmla="*/ 5615 w 8744759"/>
              <a:gd name="connsiteY12" fmla="*/ 5236014 h 5582014"/>
              <a:gd name="connsiteX13" fmla="*/ 7544 w 8744759"/>
              <a:gd name="connsiteY13" fmla="*/ 5390002 h 5582014"/>
              <a:gd name="connsiteX14" fmla="*/ 10377 w 8744759"/>
              <a:gd name="connsiteY14" fmla="*/ 5476520 h 5582014"/>
              <a:gd name="connsiteX15" fmla="*/ 29427 w 8744759"/>
              <a:gd name="connsiteY15" fmla="*/ 5562245 h 5582014"/>
              <a:gd name="connsiteX16" fmla="*/ 129782 w 8744759"/>
              <a:gd name="connsiteY16" fmla="*/ 5565759 h 5582014"/>
              <a:gd name="connsiteX17" fmla="*/ 680869 w 8744759"/>
              <a:gd name="connsiteY17" fmla="*/ 5568594 h 5582014"/>
              <a:gd name="connsiteX18" fmla="*/ 817621 w 8744759"/>
              <a:gd name="connsiteY18" fmla="*/ 5569389 h 5582014"/>
              <a:gd name="connsiteX19" fmla="*/ 1730778 w 8744759"/>
              <a:gd name="connsiteY19" fmla="*/ 5570974 h 5582014"/>
              <a:gd name="connsiteX20" fmla="*/ 3882290 w 8744759"/>
              <a:gd name="connsiteY20" fmla="*/ 5567008 h 5582014"/>
              <a:gd name="connsiteX21" fmla="*/ 6743194 w 8744759"/>
              <a:gd name="connsiteY21" fmla="*/ 5566213 h 5582014"/>
              <a:gd name="connsiteX22" fmla="*/ 7146984 w 8744759"/>
              <a:gd name="connsiteY22" fmla="*/ 5567007 h 5582014"/>
              <a:gd name="connsiteX23" fmla="*/ 7308909 w 8744759"/>
              <a:gd name="connsiteY23" fmla="*/ 5564625 h 5582014"/>
              <a:gd name="connsiteX24" fmla="*/ 7558939 w 8744759"/>
              <a:gd name="connsiteY24" fmla="*/ 5574148 h 5582014"/>
              <a:gd name="connsiteX25" fmla="*/ 7782778 w 8744759"/>
              <a:gd name="connsiteY25" fmla="*/ 5578913 h 5582014"/>
              <a:gd name="connsiteX26" fmla="*/ 8189971 w 8744759"/>
              <a:gd name="connsiteY26" fmla="*/ 5578911 h 5582014"/>
              <a:gd name="connsiteX27" fmla="*/ 8392377 w 8744759"/>
              <a:gd name="connsiteY27" fmla="*/ 5574149 h 5582014"/>
              <a:gd name="connsiteX28" fmla="*/ 8585258 w 8744759"/>
              <a:gd name="connsiteY28" fmla="*/ 5578911 h 5582014"/>
              <a:gd name="connsiteX29" fmla="*/ 8668602 w 8744759"/>
              <a:gd name="connsiteY29" fmla="*/ 5569385 h 5582014"/>
              <a:gd name="connsiteX30" fmla="*/ 8701940 w 8744759"/>
              <a:gd name="connsiteY30" fmla="*/ 5452705 h 5582014"/>
              <a:gd name="connsiteX31" fmla="*/ 8697177 w 8744759"/>
              <a:gd name="connsiteY31" fmla="*/ 5345548 h 5582014"/>
              <a:gd name="connsiteX32" fmla="*/ 8704321 w 8744759"/>
              <a:gd name="connsiteY32" fmla="*/ 5314593 h 5582014"/>
              <a:gd name="connsiteX33" fmla="*/ 8692531 w 8744759"/>
              <a:gd name="connsiteY33" fmla="*/ 4888011 h 5582014"/>
              <a:gd name="connsiteX34" fmla="*/ 8642184 w 8744759"/>
              <a:gd name="connsiteY34" fmla="*/ 3097083 h 5582014"/>
              <a:gd name="connsiteX35" fmla="*/ 8723600 w 8744759"/>
              <a:gd name="connsiteY35" fmla="*/ 2773007 h 5582014"/>
              <a:gd name="connsiteX36" fmla="*/ 8737660 w 8744759"/>
              <a:gd name="connsiteY36" fmla="*/ 2540439 h 5582014"/>
              <a:gd name="connsiteX37" fmla="*/ 8686522 w 8744759"/>
              <a:gd name="connsiteY37" fmla="*/ 2391327 h 5582014"/>
              <a:gd name="connsiteX38" fmla="*/ 8235785 w 8744759"/>
              <a:gd name="connsiteY38" fmla="*/ 2371369 h 5582014"/>
              <a:gd name="connsiteX39" fmla="*/ 7234299 w 8744759"/>
              <a:gd name="connsiteY39" fmla="*/ 2110112 h 5582014"/>
              <a:gd name="connsiteX40" fmla="*/ 6314682 w 8744759"/>
              <a:gd name="connsiteY40" fmla="*/ 1815290 h 5582014"/>
              <a:gd name="connsiteX41" fmla="*/ 5893316 w 8744759"/>
              <a:gd name="connsiteY41" fmla="*/ 1713464 h 5582014"/>
              <a:gd name="connsiteX42" fmla="*/ 5663466 w 8744759"/>
              <a:gd name="connsiteY42" fmla="*/ 1652232 h 5582014"/>
              <a:gd name="connsiteX43" fmla="*/ 5042642 w 8744759"/>
              <a:gd name="connsiteY43" fmla="*/ 1485998 h 5582014"/>
              <a:gd name="connsiteX44" fmla="*/ 4055670 w 8744759"/>
              <a:gd name="connsiteY44" fmla="*/ 1268283 h 5582014"/>
              <a:gd name="connsiteX45" fmla="*/ 3300247 w 8744759"/>
              <a:gd name="connsiteY45" fmla="*/ 1080051 h 5582014"/>
              <a:gd name="connsiteX46" fmla="*/ 2821956 w 8744759"/>
              <a:gd name="connsiteY46" fmla="*/ 934455 h 5582014"/>
              <a:gd name="connsiteX47" fmla="*/ 2255899 w 8744759"/>
              <a:gd name="connsiteY47" fmla="*/ 774798 h 5582014"/>
              <a:gd name="connsiteX48" fmla="*/ 1762413 w 8744759"/>
              <a:gd name="connsiteY48" fmla="*/ 673198 h 5582014"/>
              <a:gd name="connsiteX49" fmla="*/ 731899 w 8744759"/>
              <a:gd name="connsiteY49" fmla="*/ 339369 h 5582014"/>
              <a:gd name="connsiteX0" fmla="*/ 673842 w 8744759"/>
              <a:gd name="connsiteY0" fmla="*/ 310340 h 5580343"/>
              <a:gd name="connsiteX1" fmla="*/ 137267 w 8744759"/>
              <a:gd name="connsiteY1" fmla="*/ 72102 h 5580343"/>
              <a:gd name="connsiteX2" fmla="*/ 22285 w 8744759"/>
              <a:gd name="connsiteY2" fmla="*/ 25839 h 5580343"/>
              <a:gd name="connsiteX3" fmla="*/ 9700 w 8744759"/>
              <a:gd name="connsiteY3" fmla="*/ 496192 h 5580343"/>
              <a:gd name="connsiteX4" fmla="*/ 3235 w 8744759"/>
              <a:gd name="connsiteY4" fmla="*/ 1428395 h 5580343"/>
              <a:gd name="connsiteX5" fmla="*/ 7997 w 8744759"/>
              <a:gd name="connsiteY5" fmla="*/ 1873689 h 5580343"/>
              <a:gd name="connsiteX6" fmla="*/ 3234 w 8744759"/>
              <a:gd name="connsiteY6" fmla="*/ 2259451 h 5580343"/>
              <a:gd name="connsiteX7" fmla="*/ 4937 w 8744759"/>
              <a:gd name="connsiteY7" fmla="*/ 2641470 h 5580343"/>
              <a:gd name="connsiteX8" fmla="*/ 5615 w 8744759"/>
              <a:gd name="connsiteY8" fmla="*/ 3283389 h 5580343"/>
              <a:gd name="connsiteX9" fmla="*/ 7996 w 8744759"/>
              <a:gd name="connsiteY9" fmla="*/ 3876320 h 5580343"/>
              <a:gd name="connsiteX10" fmla="*/ 9699 w 8744759"/>
              <a:gd name="connsiteY10" fmla="*/ 4584231 h 5580343"/>
              <a:gd name="connsiteX11" fmla="*/ 7996 w 8744759"/>
              <a:gd name="connsiteY11" fmla="*/ 4985983 h 5580343"/>
              <a:gd name="connsiteX12" fmla="*/ 5615 w 8744759"/>
              <a:gd name="connsiteY12" fmla="*/ 5236014 h 5580343"/>
              <a:gd name="connsiteX13" fmla="*/ 7544 w 8744759"/>
              <a:gd name="connsiteY13" fmla="*/ 5390002 h 5580343"/>
              <a:gd name="connsiteX14" fmla="*/ 10377 w 8744759"/>
              <a:gd name="connsiteY14" fmla="*/ 5476520 h 5580343"/>
              <a:gd name="connsiteX15" fmla="*/ 29427 w 8744759"/>
              <a:gd name="connsiteY15" fmla="*/ 5562245 h 5580343"/>
              <a:gd name="connsiteX16" fmla="*/ 129782 w 8744759"/>
              <a:gd name="connsiteY16" fmla="*/ 5565759 h 5580343"/>
              <a:gd name="connsiteX17" fmla="*/ 680869 w 8744759"/>
              <a:gd name="connsiteY17" fmla="*/ 5568594 h 5580343"/>
              <a:gd name="connsiteX18" fmla="*/ 817621 w 8744759"/>
              <a:gd name="connsiteY18" fmla="*/ 5569389 h 5580343"/>
              <a:gd name="connsiteX19" fmla="*/ 1730778 w 8744759"/>
              <a:gd name="connsiteY19" fmla="*/ 5570974 h 5580343"/>
              <a:gd name="connsiteX20" fmla="*/ 3882290 w 8744759"/>
              <a:gd name="connsiteY20" fmla="*/ 5567008 h 5580343"/>
              <a:gd name="connsiteX21" fmla="*/ 6743194 w 8744759"/>
              <a:gd name="connsiteY21" fmla="*/ 5566213 h 5580343"/>
              <a:gd name="connsiteX22" fmla="*/ 7146984 w 8744759"/>
              <a:gd name="connsiteY22" fmla="*/ 5567007 h 5580343"/>
              <a:gd name="connsiteX23" fmla="*/ 7308909 w 8744759"/>
              <a:gd name="connsiteY23" fmla="*/ 5564625 h 5580343"/>
              <a:gd name="connsiteX24" fmla="*/ 7558939 w 8744759"/>
              <a:gd name="connsiteY24" fmla="*/ 5574148 h 5580343"/>
              <a:gd name="connsiteX25" fmla="*/ 7782778 w 8744759"/>
              <a:gd name="connsiteY25" fmla="*/ 5578913 h 5580343"/>
              <a:gd name="connsiteX26" fmla="*/ 8189971 w 8744759"/>
              <a:gd name="connsiteY26" fmla="*/ 5578911 h 5580343"/>
              <a:gd name="connsiteX27" fmla="*/ 8392377 w 8744759"/>
              <a:gd name="connsiteY27" fmla="*/ 5574149 h 5580343"/>
              <a:gd name="connsiteX28" fmla="*/ 8585258 w 8744759"/>
              <a:gd name="connsiteY28" fmla="*/ 5578911 h 5580343"/>
              <a:gd name="connsiteX29" fmla="*/ 8668602 w 8744759"/>
              <a:gd name="connsiteY29" fmla="*/ 5569385 h 5580343"/>
              <a:gd name="connsiteX30" fmla="*/ 8699558 w 8744759"/>
              <a:gd name="connsiteY30" fmla="*/ 5505092 h 5580343"/>
              <a:gd name="connsiteX31" fmla="*/ 8701940 w 8744759"/>
              <a:gd name="connsiteY31" fmla="*/ 5452705 h 5580343"/>
              <a:gd name="connsiteX32" fmla="*/ 8697177 w 8744759"/>
              <a:gd name="connsiteY32" fmla="*/ 5345548 h 5580343"/>
              <a:gd name="connsiteX33" fmla="*/ 8704321 w 8744759"/>
              <a:gd name="connsiteY33" fmla="*/ 5314593 h 5580343"/>
              <a:gd name="connsiteX34" fmla="*/ 8692531 w 8744759"/>
              <a:gd name="connsiteY34" fmla="*/ 4888011 h 5580343"/>
              <a:gd name="connsiteX35" fmla="*/ 8642184 w 8744759"/>
              <a:gd name="connsiteY35" fmla="*/ 3097083 h 5580343"/>
              <a:gd name="connsiteX36" fmla="*/ 8723600 w 8744759"/>
              <a:gd name="connsiteY36" fmla="*/ 2773007 h 5580343"/>
              <a:gd name="connsiteX37" fmla="*/ 8737660 w 8744759"/>
              <a:gd name="connsiteY37" fmla="*/ 2540439 h 5580343"/>
              <a:gd name="connsiteX38" fmla="*/ 8686522 w 8744759"/>
              <a:gd name="connsiteY38" fmla="*/ 2391327 h 5580343"/>
              <a:gd name="connsiteX39" fmla="*/ 8235785 w 8744759"/>
              <a:gd name="connsiteY39" fmla="*/ 2371369 h 5580343"/>
              <a:gd name="connsiteX40" fmla="*/ 7234299 w 8744759"/>
              <a:gd name="connsiteY40" fmla="*/ 2110112 h 5580343"/>
              <a:gd name="connsiteX41" fmla="*/ 6314682 w 8744759"/>
              <a:gd name="connsiteY41" fmla="*/ 1815290 h 5580343"/>
              <a:gd name="connsiteX42" fmla="*/ 5893316 w 8744759"/>
              <a:gd name="connsiteY42" fmla="*/ 1713464 h 5580343"/>
              <a:gd name="connsiteX43" fmla="*/ 5663466 w 8744759"/>
              <a:gd name="connsiteY43" fmla="*/ 1652232 h 5580343"/>
              <a:gd name="connsiteX44" fmla="*/ 5042642 w 8744759"/>
              <a:gd name="connsiteY44" fmla="*/ 1485998 h 5580343"/>
              <a:gd name="connsiteX45" fmla="*/ 4055670 w 8744759"/>
              <a:gd name="connsiteY45" fmla="*/ 1268283 h 5580343"/>
              <a:gd name="connsiteX46" fmla="*/ 3300247 w 8744759"/>
              <a:gd name="connsiteY46" fmla="*/ 1080051 h 5580343"/>
              <a:gd name="connsiteX47" fmla="*/ 2821956 w 8744759"/>
              <a:gd name="connsiteY47" fmla="*/ 934455 h 5580343"/>
              <a:gd name="connsiteX48" fmla="*/ 2255899 w 8744759"/>
              <a:gd name="connsiteY48" fmla="*/ 774798 h 5580343"/>
              <a:gd name="connsiteX49" fmla="*/ 1762413 w 8744759"/>
              <a:gd name="connsiteY49" fmla="*/ 673198 h 5580343"/>
              <a:gd name="connsiteX50" fmla="*/ 731899 w 8744759"/>
              <a:gd name="connsiteY50" fmla="*/ 339369 h 5580343"/>
              <a:gd name="connsiteX0" fmla="*/ 673842 w 8744759"/>
              <a:gd name="connsiteY0" fmla="*/ 310340 h 5580343"/>
              <a:gd name="connsiteX1" fmla="*/ 137267 w 8744759"/>
              <a:gd name="connsiteY1" fmla="*/ 72102 h 5580343"/>
              <a:gd name="connsiteX2" fmla="*/ 22285 w 8744759"/>
              <a:gd name="connsiteY2" fmla="*/ 25839 h 5580343"/>
              <a:gd name="connsiteX3" fmla="*/ 9700 w 8744759"/>
              <a:gd name="connsiteY3" fmla="*/ 496192 h 5580343"/>
              <a:gd name="connsiteX4" fmla="*/ 3235 w 8744759"/>
              <a:gd name="connsiteY4" fmla="*/ 1428395 h 5580343"/>
              <a:gd name="connsiteX5" fmla="*/ 7997 w 8744759"/>
              <a:gd name="connsiteY5" fmla="*/ 1873689 h 5580343"/>
              <a:gd name="connsiteX6" fmla="*/ 3234 w 8744759"/>
              <a:gd name="connsiteY6" fmla="*/ 2259451 h 5580343"/>
              <a:gd name="connsiteX7" fmla="*/ 4937 w 8744759"/>
              <a:gd name="connsiteY7" fmla="*/ 2641470 h 5580343"/>
              <a:gd name="connsiteX8" fmla="*/ 5615 w 8744759"/>
              <a:gd name="connsiteY8" fmla="*/ 3283389 h 5580343"/>
              <a:gd name="connsiteX9" fmla="*/ 7996 w 8744759"/>
              <a:gd name="connsiteY9" fmla="*/ 3876320 h 5580343"/>
              <a:gd name="connsiteX10" fmla="*/ 9699 w 8744759"/>
              <a:gd name="connsiteY10" fmla="*/ 4584231 h 5580343"/>
              <a:gd name="connsiteX11" fmla="*/ 7996 w 8744759"/>
              <a:gd name="connsiteY11" fmla="*/ 4985983 h 5580343"/>
              <a:gd name="connsiteX12" fmla="*/ 5615 w 8744759"/>
              <a:gd name="connsiteY12" fmla="*/ 5236014 h 5580343"/>
              <a:gd name="connsiteX13" fmla="*/ 7544 w 8744759"/>
              <a:gd name="connsiteY13" fmla="*/ 5390002 h 5580343"/>
              <a:gd name="connsiteX14" fmla="*/ 10377 w 8744759"/>
              <a:gd name="connsiteY14" fmla="*/ 5476520 h 5580343"/>
              <a:gd name="connsiteX15" fmla="*/ 29427 w 8744759"/>
              <a:gd name="connsiteY15" fmla="*/ 5562245 h 5580343"/>
              <a:gd name="connsiteX16" fmla="*/ 129782 w 8744759"/>
              <a:gd name="connsiteY16" fmla="*/ 5565759 h 5580343"/>
              <a:gd name="connsiteX17" fmla="*/ 680869 w 8744759"/>
              <a:gd name="connsiteY17" fmla="*/ 5568594 h 5580343"/>
              <a:gd name="connsiteX18" fmla="*/ 817621 w 8744759"/>
              <a:gd name="connsiteY18" fmla="*/ 5569389 h 5580343"/>
              <a:gd name="connsiteX19" fmla="*/ 1730778 w 8744759"/>
              <a:gd name="connsiteY19" fmla="*/ 5570974 h 5580343"/>
              <a:gd name="connsiteX20" fmla="*/ 3882290 w 8744759"/>
              <a:gd name="connsiteY20" fmla="*/ 5567008 h 5580343"/>
              <a:gd name="connsiteX21" fmla="*/ 6743194 w 8744759"/>
              <a:gd name="connsiteY21" fmla="*/ 5566213 h 5580343"/>
              <a:gd name="connsiteX22" fmla="*/ 7146984 w 8744759"/>
              <a:gd name="connsiteY22" fmla="*/ 5567007 h 5580343"/>
              <a:gd name="connsiteX23" fmla="*/ 7308909 w 8744759"/>
              <a:gd name="connsiteY23" fmla="*/ 5564625 h 5580343"/>
              <a:gd name="connsiteX24" fmla="*/ 7558939 w 8744759"/>
              <a:gd name="connsiteY24" fmla="*/ 5574148 h 5580343"/>
              <a:gd name="connsiteX25" fmla="*/ 7782778 w 8744759"/>
              <a:gd name="connsiteY25" fmla="*/ 5578913 h 5580343"/>
              <a:gd name="connsiteX26" fmla="*/ 8189971 w 8744759"/>
              <a:gd name="connsiteY26" fmla="*/ 5578911 h 5580343"/>
              <a:gd name="connsiteX27" fmla="*/ 8392377 w 8744759"/>
              <a:gd name="connsiteY27" fmla="*/ 5574149 h 5580343"/>
              <a:gd name="connsiteX28" fmla="*/ 8585258 w 8744759"/>
              <a:gd name="connsiteY28" fmla="*/ 5578911 h 5580343"/>
              <a:gd name="connsiteX29" fmla="*/ 8668602 w 8744759"/>
              <a:gd name="connsiteY29" fmla="*/ 5569385 h 5580343"/>
              <a:gd name="connsiteX30" fmla="*/ 8699558 w 8744759"/>
              <a:gd name="connsiteY30" fmla="*/ 5505092 h 5580343"/>
              <a:gd name="connsiteX31" fmla="*/ 8701940 w 8744759"/>
              <a:gd name="connsiteY31" fmla="*/ 5452705 h 5580343"/>
              <a:gd name="connsiteX32" fmla="*/ 8697177 w 8744759"/>
              <a:gd name="connsiteY32" fmla="*/ 5345548 h 5580343"/>
              <a:gd name="connsiteX33" fmla="*/ 8704321 w 8744759"/>
              <a:gd name="connsiteY33" fmla="*/ 5314593 h 5580343"/>
              <a:gd name="connsiteX34" fmla="*/ 8692531 w 8744759"/>
              <a:gd name="connsiteY34" fmla="*/ 4888011 h 5580343"/>
              <a:gd name="connsiteX35" fmla="*/ 8694796 w 8744759"/>
              <a:gd name="connsiteY35" fmla="*/ 4064437 h 5580343"/>
              <a:gd name="connsiteX36" fmla="*/ 8642184 w 8744759"/>
              <a:gd name="connsiteY36" fmla="*/ 3097083 h 5580343"/>
              <a:gd name="connsiteX37" fmla="*/ 8723600 w 8744759"/>
              <a:gd name="connsiteY37" fmla="*/ 2773007 h 5580343"/>
              <a:gd name="connsiteX38" fmla="*/ 8737660 w 8744759"/>
              <a:gd name="connsiteY38" fmla="*/ 2540439 h 5580343"/>
              <a:gd name="connsiteX39" fmla="*/ 8686522 w 8744759"/>
              <a:gd name="connsiteY39" fmla="*/ 2391327 h 5580343"/>
              <a:gd name="connsiteX40" fmla="*/ 8235785 w 8744759"/>
              <a:gd name="connsiteY40" fmla="*/ 2371369 h 5580343"/>
              <a:gd name="connsiteX41" fmla="*/ 7234299 w 8744759"/>
              <a:gd name="connsiteY41" fmla="*/ 2110112 h 5580343"/>
              <a:gd name="connsiteX42" fmla="*/ 6314682 w 8744759"/>
              <a:gd name="connsiteY42" fmla="*/ 1815290 h 5580343"/>
              <a:gd name="connsiteX43" fmla="*/ 5893316 w 8744759"/>
              <a:gd name="connsiteY43" fmla="*/ 1713464 h 5580343"/>
              <a:gd name="connsiteX44" fmla="*/ 5663466 w 8744759"/>
              <a:gd name="connsiteY44" fmla="*/ 1652232 h 5580343"/>
              <a:gd name="connsiteX45" fmla="*/ 5042642 w 8744759"/>
              <a:gd name="connsiteY45" fmla="*/ 1485998 h 5580343"/>
              <a:gd name="connsiteX46" fmla="*/ 4055670 w 8744759"/>
              <a:gd name="connsiteY46" fmla="*/ 1268283 h 5580343"/>
              <a:gd name="connsiteX47" fmla="*/ 3300247 w 8744759"/>
              <a:gd name="connsiteY47" fmla="*/ 1080051 h 5580343"/>
              <a:gd name="connsiteX48" fmla="*/ 2821956 w 8744759"/>
              <a:gd name="connsiteY48" fmla="*/ 934455 h 5580343"/>
              <a:gd name="connsiteX49" fmla="*/ 2255899 w 8744759"/>
              <a:gd name="connsiteY49" fmla="*/ 774798 h 5580343"/>
              <a:gd name="connsiteX50" fmla="*/ 1762413 w 8744759"/>
              <a:gd name="connsiteY50" fmla="*/ 673198 h 5580343"/>
              <a:gd name="connsiteX51" fmla="*/ 731899 w 8744759"/>
              <a:gd name="connsiteY51" fmla="*/ 339369 h 5580343"/>
              <a:gd name="connsiteX0" fmla="*/ 673842 w 8744759"/>
              <a:gd name="connsiteY0" fmla="*/ 310340 h 5580343"/>
              <a:gd name="connsiteX1" fmla="*/ 137267 w 8744759"/>
              <a:gd name="connsiteY1" fmla="*/ 72102 h 5580343"/>
              <a:gd name="connsiteX2" fmla="*/ 22285 w 8744759"/>
              <a:gd name="connsiteY2" fmla="*/ 25839 h 5580343"/>
              <a:gd name="connsiteX3" fmla="*/ 9700 w 8744759"/>
              <a:gd name="connsiteY3" fmla="*/ 496192 h 5580343"/>
              <a:gd name="connsiteX4" fmla="*/ 3235 w 8744759"/>
              <a:gd name="connsiteY4" fmla="*/ 1428395 h 5580343"/>
              <a:gd name="connsiteX5" fmla="*/ 7997 w 8744759"/>
              <a:gd name="connsiteY5" fmla="*/ 1873689 h 5580343"/>
              <a:gd name="connsiteX6" fmla="*/ 3234 w 8744759"/>
              <a:gd name="connsiteY6" fmla="*/ 2259451 h 5580343"/>
              <a:gd name="connsiteX7" fmla="*/ 4937 w 8744759"/>
              <a:gd name="connsiteY7" fmla="*/ 2641470 h 5580343"/>
              <a:gd name="connsiteX8" fmla="*/ 5615 w 8744759"/>
              <a:gd name="connsiteY8" fmla="*/ 3283389 h 5580343"/>
              <a:gd name="connsiteX9" fmla="*/ 7996 w 8744759"/>
              <a:gd name="connsiteY9" fmla="*/ 3876320 h 5580343"/>
              <a:gd name="connsiteX10" fmla="*/ 9699 w 8744759"/>
              <a:gd name="connsiteY10" fmla="*/ 4584231 h 5580343"/>
              <a:gd name="connsiteX11" fmla="*/ 7996 w 8744759"/>
              <a:gd name="connsiteY11" fmla="*/ 4985983 h 5580343"/>
              <a:gd name="connsiteX12" fmla="*/ 5615 w 8744759"/>
              <a:gd name="connsiteY12" fmla="*/ 5236014 h 5580343"/>
              <a:gd name="connsiteX13" fmla="*/ 7544 w 8744759"/>
              <a:gd name="connsiteY13" fmla="*/ 5390002 h 5580343"/>
              <a:gd name="connsiteX14" fmla="*/ 10377 w 8744759"/>
              <a:gd name="connsiteY14" fmla="*/ 5476520 h 5580343"/>
              <a:gd name="connsiteX15" fmla="*/ 29427 w 8744759"/>
              <a:gd name="connsiteY15" fmla="*/ 5562245 h 5580343"/>
              <a:gd name="connsiteX16" fmla="*/ 129782 w 8744759"/>
              <a:gd name="connsiteY16" fmla="*/ 5565759 h 5580343"/>
              <a:gd name="connsiteX17" fmla="*/ 680869 w 8744759"/>
              <a:gd name="connsiteY17" fmla="*/ 5568594 h 5580343"/>
              <a:gd name="connsiteX18" fmla="*/ 817621 w 8744759"/>
              <a:gd name="connsiteY18" fmla="*/ 5569389 h 5580343"/>
              <a:gd name="connsiteX19" fmla="*/ 1730778 w 8744759"/>
              <a:gd name="connsiteY19" fmla="*/ 5570974 h 5580343"/>
              <a:gd name="connsiteX20" fmla="*/ 3882290 w 8744759"/>
              <a:gd name="connsiteY20" fmla="*/ 5567008 h 5580343"/>
              <a:gd name="connsiteX21" fmla="*/ 6743194 w 8744759"/>
              <a:gd name="connsiteY21" fmla="*/ 5566213 h 5580343"/>
              <a:gd name="connsiteX22" fmla="*/ 7146984 w 8744759"/>
              <a:gd name="connsiteY22" fmla="*/ 5567007 h 5580343"/>
              <a:gd name="connsiteX23" fmla="*/ 7308909 w 8744759"/>
              <a:gd name="connsiteY23" fmla="*/ 5564625 h 5580343"/>
              <a:gd name="connsiteX24" fmla="*/ 7558939 w 8744759"/>
              <a:gd name="connsiteY24" fmla="*/ 5574148 h 5580343"/>
              <a:gd name="connsiteX25" fmla="*/ 7782778 w 8744759"/>
              <a:gd name="connsiteY25" fmla="*/ 5578913 h 5580343"/>
              <a:gd name="connsiteX26" fmla="*/ 8189971 w 8744759"/>
              <a:gd name="connsiteY26" fmla="*/ 5578911 h 5580343"/>
              <a:gd name="connsiteX27" fmla="*/ 8392377 w 8744759"/>
              <a:gd name="connsiteY27" fmla="*/ 5574149 h 5580343"/>
              <a:gd name="connsiteX28" fmla="*/ 8585258 w 8744759"/>
              <a:gd name="connsiteY28" fmla="*/ 5578911 h 5580343"/>
              <a:gd name="connsiteX29" fmla="*/ 8668602 w 8744759"/>
              <a:gd name="connsiteY29" fmla="*/ 5569385 h 5580343"/>
              <a:gd name="connsiteX30" fmla="*/ 8699558 w 8744759"/>
              <a:gd name="connsiteY30" fmla="*/ 5505092 h 5580343"/>
              <a:gd name="connsiteX31" fmla="*/ 8701940 w 8744759"/>
              <a:gd name="connsiteY31" fmla="*/ 5452705 h 5580343"/>
              <a:gd name="connsiteX32" fmla="*/ 8697177 w 8744759"/>
              <a:gd name="connsiteY32" fmla="*/ 5345548 h 5580343"/>
              <a:gd name="connsiteX33" fmla="*/ 8704321 w 8744759"/>
              <a:gd name="connsiteY33" fmla="*/ 5314593 h 5580343"/>
              <a:gd name="connsiteX34" fmla="*/ 8692531 w 8744759"/>
              <a:gd name="connsiteY34" fmla="*/ 4888011 h 5580343"/>
              <a:gd name="connsiteX35" fmla="*/ 8694796 w 8744759"/>
              <a:gd name="connsiteY35" fmla="*/ 4064437 h 5580343"/>
              <a:gd name="connsiteX36" fmla="*/ 8696953 w 8744759"/>
              <a:gd name="connsiteY36" fmla="*/ 3092321 h 5580343"/>
              <a:gd name="connsiteX37" fmla="*/ 8723600 w 8744759"/>
              <a:gd name="connsiteY37" fmla="*/ 2773007 h 5580343"/>
              <a:gd name="connsiteX38" fmla="*/ 8737660 w 8744759"/>
              <a:gd name="connsiteY38" fmla="*/ 2540439 h 5580343"/>
              <a:gd name="connsiteX39" fmla="*/ 8686522 w 8744759"/>
              <a:gd name="connsiteY39" fmla="*/ 2391327 h 5580343"/>
              <a:gd name="connsiteX40" fmla="*/ 8235785 w 8744759"/>
              <a:gd name="connsiteY40" fmla="*/ 2371369 h 5580343"/>
              <a:gd name="connsiteX41" fmla="*/ 7234299 w 8744759"/>
              <a:gd name="connsiteY41" fmla="*/ 2110112 h 5580343"/>
              <a:gd name="connsiteX42" fmla="*/ 6314682 w 8744759"/>
              <a:gd name="connsiteY42" fmla="*/ 1815290 h 5580343"/>
              <a:gd name="connsiteX43" fmla="*/ 5893316 w 8744759"/>
              <a:gd name="connsiteY43" fmla="*/ 1713464 h 5580343"/>
              <a:gd name="connsiteX44" fmla="*/ 5663466 w 8744759"/>
              <a:gd name="connsiteY44" fmla="*/ 1652232 h 5580343"/>
              <a:gd name="connsiteX45" fmla="*/ 5042642 w 8744759"/>
              <a:gd name="connsiteY45" fmla="*/ 1485998 h 5580343"/>
              <a:gd name="connsiteX46" fmla="*/ 4055670 w 8744759"/>
              <a:gd name="connsiteY46" fmla="*/ 1268283 h 5580343"/>
              <a:gd name="connsiteX47" fmla="*/ 3300247 w 8744759"/>
              <a:gd name="connsiteY47" fmla="*/ 1080051 h 5580343"/>
              <a:gd name="connsiteX48" fmla="*/ 2821956 w 8744759"/>
              <a:gd name="connsiteY48" fmla="*/ 934455 h 5580343"/>
              <a:gd name="connsiteX49" fmla="*/ 2255899 w 8744759"/>
              <a:gd name="connsiteY49" fmla="*/ 774798 h 5580343"/>
              <a:gd name="connsiteX50" fmla="*/ 1762413 w 8744759"/>
              <a:gd name="connsiteY50" fmla="*/ 673198 h 5580343"/>
              <a:gd name="connsiteX51" fmla="*/ 731899 w 8744759"/>
              <a:gd name="connsiteY51" fmla="*/ 339369 h 5580343"/>
              <a:gd name="connsiteX0" fmla="*/ 673842 w 8744759"/>
              <a:gd name="connsiteY0" fmla="*/ 310340 h 5580343"/>
              <a:gd name="connsiteX1" fmla="*/ 137267 w 8744759"/>
              <a:gd name="connsiteY1" fmla="*/ 72102 h 5580343"/>
              <a:gd name="connsiteX2" fmla="*/ 22285 w 8744759"/>
              <a:gd name="connsiteY2" fmla="*/ 25839 h 5580343"/>
              <a:gd name="connsiteX3" fmla="*/ 9700 w 8744759"/>
              <a:gd name="connsiteY3" fmla="*/ 496192 h 5580343"/>
              <a:gd name="connsiteX4" fmla="*/ 3235 w 8744759"/>
              <a:gd name="connsiteY4" fmla="*/ 1428395 h 5580343"/>
              <a:gd name="connsiteX5" fmla="*/ 7997 w 8744759"/>
              <a:gd name="connsiteY5" fmla="*/ 1873689 h 5580343"/>
              <a:gd name="connsiteX6" fmla="*/ 3234 w 8744759"/>
              <a:gd name="connsiteY6" fmla="*/ 2259451 h 5580343"/>
              <a:gd name="connsiteX7" fmla="*/ 4937 w 8744759"/>
              <a:gd name="connsiteY7" fmla="*/ 2641470 h 5580343"/>
              <a:gd name="connsiteX8" fmla="*/ 5615 w 8744759"/>
              <a:gd name="connsiteY8" fmla="*/ 3283389 h 5580343"/>
              <a:gd name="connsiteX9" fmla="*/ 7996 w 8744759"/>
              <a:gd name="connsiteY9" fmla="*/ 3876320 h 5580343"/>
              <a:gd name="connsiteX10" fmla="*/ 9699 w 8744759"/>
              <a:gd name="connsiteY10" fmla="*/ 4584231 h 5580343"/>
              <a:gd name="connsiteX11" fmla="*/ 7996 w 8744759"/>
              <a:gd name="connsiteY11" fmla="*/ 4985983 h 5580343"/>
              <a:gd name="connsiteX12" fmla="*/ 5615 w 8744759"/>
              <a:gd name="connsiteY12" fmla="*/ 5236014 h 5580343"/>
              <a:gd name="connsiteX13" fmla="*/ 7544 w 8744759"/>
              <a:gd name="connsiteY13" fmla="*/ 5390002 h 5580343"/>
              <a:gd name="connsiteX14" fmla="*/ 10377 w 8744759"/>
              <a:gd name="connsiteY14" fmla="*/ 5476520 h 5580343"/>
              <a:gd name="connsiteX15" fmla="*/ 29427 w 8744759"/>
              <a:gd name="connsiteY15" fmla="*/ 5562245 h 5580343"/>
              <a:gd name="connsiteX16" fmla="*/ 129782 w 8744759"/>
              <a:gd name="connsiteY16" fmla="*/ 5565759 h 5580343"/>
              <a:gd name="connsiteX17" fmla="*/ 680869 w 8744759"/>
              <a:gd name="connsiteY17" fmla="*/ 5568594 h 5580343"/>
              <a:gd name="connsiteX18" fmla="*/ 817621 w 8744759"/>
              <a:gd name="connsiteY18" fmla="*/ 5569389 h 5580343"/>
              <a:gd name="connsiteX19" fmla="*/ 1730778 w 8744759"/>
              <a:gd name="connsiteY19" fmla="*/ 5570974 h 5580343"/>
              <a:gd name="connsiteX20" fmla="*/ 3882290 w 8744759"/>
              <a:gd name="connsiteY20" fmla="*/ 5567008 h 5580343"/>
              <a:gd name="connsiteX21" fmla="*/ 6743194 w 8744759"/>
              <a:gd name="connsiteY21" fmla="*/ 5566213 h 5580343"/>
              <a:gd name="connsiteX22" fmla="*/ 7146984 w 8744759"/>
              <a:gd name="connsiteY22" fmla="*/ 5567007 h 5580343"/>
              <a:gd name="connsiteX23" fmla="*/ 7308909 w 8744759"/>
              <a:gd name="connsiteY23" fmla="*/ 5564625 h 5580343"/>
              <a:gd name="connsiteX24" fmla="*/ 7558939 w 8744759"/>
              <a:gd name="connsiteY24" fmla="*/ 5574148 h 5580343"/>
              <a:gd name="connsiteX25" fmla="*/ 7782778 w 8744759"/>
              <a:gd name="connsiteY25" fmla="*/ 5578913 h 5580343"/>
              <a:gd name="connsiteX26" fmla="*/ 8189971 w 8744759"/>
              <a:gd name="connsiteY26" fmla="*/ 5578911 h 5580343"/>
              <a:gd name="connsiteX27" fmla="*/ 8392377 w 8744759"/>
              <a:gd name="connsiteY27" fmla="*/ 5574149 h 5580343"/>
              <a:gd name="connsiteX28" fmla="*/ 8585258 w 8744759"/>
              <a:gd name="connsiteY28" fmla="*/ 5578911 h 5580343"/>
              <a:gd name="connsiteX29" fmla="*/ 8668602 w 8744759"/>
              <a:gd name="connsiteY29" fmla="*/ 5569385 h 5580343"/>
              <a:gd name="connsiteX30" fmla="*/ 8699558 w 8744759"/>
              <a:gd name="connsiteY30" fmla="*/ 5505092 h 5580343"/>
              <a:gd name="connsiteX31" fmla="*/ 8701940 w 8744759"/>
              <a:gd name="connsiteY31" fmla="*/ 5452705 h 5580343"/>
              <a:gd name="connsiteX32" fmla="*/ 8697177 w 8744759"/>
              <a:gd name="connsiteY32" fmla="*/ 5345548 h 5580343"/>
              <a:gd name="connsiteX33" fmla="*/ 8704321 w 8744759"/>
              <a:gd name="connsiteY33" fmla="*/ 5314593 h 5580343"/>
              <a:gd name="connsiteX34" fmla="*/ 8692531 w 8744759"/>
              <a:gd name="connsiteY34" fmla="*/ 4888011 h 5580343"/>
              <a:gd name="connsiteX35" fmla="*/ 8694796 w 8744759"/>
              <a:gd name="connsiteY35" fmla="*/ 4064437 h 5580343"/>
              <a:gd name="connsiteX36" fmla="*/ 8696953 w 8744759"/>
              <a:gd name="connsiteY36" fmla="*/ 3092321 h 5580343"/>
              <a:gd name="connsiteX37" fmla="*/ 8711693 w 8744759"/>
              <a:gd name="connsiteY37" fmla="*/ 2765864 h 5580343"/>
              <a:gd name="connsiteX38" fmla="*/ 8737660 w 8744759"/>
              <a:gd name="connsiteY38" fmla="*/ 2540439 h 5580343"/>
              <a:gd name="connsiteX39" fmla="*/ 8686522 w 8744759"/>
              <a:gd name="connsiteY39" fmla="*/ 2391327 h 5580343"/>
              <a:gd name="connsiteX40" fmla="*/ 8235785 w 8744759"/>
              <a:gd name="connsiteY40" fmla="*/ 2371369 h 5580343"/>
              <a:gd name="connsiteX41" fmla="*/ 7234299 w 8744759"/>
              <a:gd name="connsiteY41" fmla="*/ 2110112 h 5580343"/>
              <a:gd name="connsiteX42" fmla="*/ 6314682 w 8744759"/>
              <a:gd name="connsiteY42" fmla="*/ 1815290 h 5580343"/>
              <a:gd name="connsiteX43" fmla="*/ 5893316 w 8744759"/>
              <a:gd name="connsiteY43" fmla="*/ 1713464 h 5580343"/>
              <a:gd name="connsiteX44" fmla="*/ 5663466 w 8744759"/>
              <a:gd name="connsiteY44" fmla="*/ 1652232 h 5580343"/>
              <a:gd name="connsiteX45" fmla="*/ 5042642 w 8744759"/>
              <a:gd name="connsiteY45" fmla="*/ 1485998 h 5580343"/>
              <a:gd name="connsiteX46" fmla="*/ 4055670 w 8744759"/>
              <a:gd name="connsiteY46" fmla="*/ 1268283 h 5580343"/>
              <a:gd name="connsiteX47" fmla="*/ 3300247 w 8744759"/>
              <a:gd name="connsiteY47" fmla="*/ 1080051 h 5580343"/>
              <a:gd name="connsiteX48" fmla="*/ 2821956 w 8744759"/>
              <a:gd name="connsiteY48" fmla="*/ 934455 h 5580343"/>
              <a:gd name="connsiteX49" fmla="*/ 2255899 w 8744759"/>
              <a:gd name="connsiteY49" fmla="*/ 774798 h 5580343"/>
              <a:gd name="connsiteX50" fmla="*/ 1762413 w 8744759"/>
              <a:gd name="connsiteY50" fmla="*/ 673198 h 5580343"/>
              <a:gd name="connsiteX51" fmla="*/ 731899 w 8744759"/>
              <a:gd name="connsiteY51" fmla="*/ 339369 h 5580343"/>
              <a:gd name="connsiteX0" fmla="*/ 673842 w 8744759"/>
              <a:gd name="connsiteY0" fmla="*/ 310340 h 5580343"/>
              <a:gd name="connsiteX1" fmla="*/ 137267 w 8744759"/>
              <a:gd name="connsiteY1" fmla="*/ 72102 h 5580343"/>
              <a:gd name="connsiteX2" fmla="*/ 22285 w 8744759"/>
              <a:gd name="connsiteY2" fmla="*/ 25839 h 5580343"/>
              <a:gd name="connsiteX3" fmla="*/ 9700 w 8744759"/>
              <a:gd name="connsiteY3" fmla="*/ 496192 h 5580343"/>
              <a:gd name="connsiteX4" fmla="*/ 3235 w 8744759"/>
              <a:gd name="connsiteY4" fmla="*/ 1428395 h 5580343"/>
              <a:gd name="connsiteX5" fmla="*/ 7997 w 8744759"/>
              <a:gd name="connsiteY5" fmla="*/ 1873689 h 5580343"/>
              <a:gd name="connsiteX6" fmla="*/ 3234 w 8744759"/>
              <a:gd name="connsiteY6" fmla="*/ 2259451 h 5580343"/>
              <a:gd name="connsiteX7" fmla="*/ 4937 w 8744759"/>
              <a:gd name="connsiteY7" fmla="*/ 2641470 h 5580343"/>
              <a:gd name="connsiteX8" fmla="*/ 5615 w 8744759"/>
              <a:gd name="connsiteY8" fmla="*/ 3283389 h 5580343"/>
              <a:gd name="connsiteX9" fmla="*/ 7996 w 8744759"/>
              <a:gd name="connsiteY9" fmla="*/ 3876320 h 5580343"/>
              <a:gd name="connsiteX10" fmla="*/ 9699 w 8744759"/>
              <a:gd name="connsiteY10" fmla="*/ 4584231 h 5580343"/>
              <a:gd name="connsiteX11" fmla="*/ 7996 w 8744759"/>
              <a:gd name="connsiteY11" fmla="*/ 4985983 h 5580343"/>
              <a:gd name="connsiteX12" fmla="*/ 5615 w 8744759"/>
              <a:gd name="connsiteY12" fmla="*/ 5236014 h 5580343"/>
              <a:gd name="connsiteX13" fmla="*/ 7544 w 8744759"/>
              <a:gd name="connsiteY13" fmla="*/ 5390002 h 5580343"/>
              <a:gd name="connsiteX14" fmla="*/ 10377 w 8744759"/>
              <a:gd name="connsiteY14" fmla="*/ 5476520 h 5580343"/>
              <a:gd name="connsiteX15" fmla="*/ 29427 w 8744759"/>
              <a:gd name="connsiteY15" fmla="*/ 5562245 h 5580343"/>
              <a:gd name="connsiteX16" fmla="*/ 129782 w 8744759"/>
              <a:gd name="connsiteY16" fmla="*/ 5565759 h 5580343"/>
              <a:gd name="connsiteX17" fmla="*/ 680869 w 8744759"/>
              <a:gd name="connsiteY17" fmla="*/ 5568594 h 5580343"/>
              <a:gd name="connsiteX18" fmla="*/ 817621 w 8744759"/>
              <a:gd name="connsiteY18" fmla="*/ 5569389 h 5580343"/>
              <a:gd name="connsiteX19" fmla="*/ 1730778 w 8744759"/>
              <a:gd name="connsiteY19" fmla="*/ 5570974 h 5580343"/>
              <a:gd name="connsiteX20" fmla="*/ 3882290 w 8744759"/>
              <a:gd name="connsiteY20" fmla="*/ 5567008 h 5580343"/>
              <a:gd name="connsiteX21" fmla="*/ 6743194 w 8744759"/>
              <a:gd name="connsiteY21" fmla="*/ 5566213 h 5580343"/>
              <a:gd name="connsiteX22" fmla="*/ 7146984 w 8744759"/>
              <a:gd name="connsiteY22" fmla="*/ 5567007 h 5580343"/>
              <a:gd name="connsiteX23" fmla="*/ 7308909 w 8744759"/>
              <a:gd name="connsiteY23" fmla="*/ 5564625 h 5580343"/>
              <a:gd name="connsiteX24" fmla="*/ 7558939 w 8744759"/>
              <a:gd name="connsiteY24" fmla="*/ 5574148 h 5580343"/>
              <a:gd name="connsiteX25" fmla="*/ 7782778 w 8744759"/>
              <a:gd name="connsiteY25" fmla="*/ 5578913 h 5580343"/>
              <a:gd name="connsiteX26" fmla="*/ 8189971 w 8744759"/>
              <a:gd name="connsiteY26" fmla="*/ 5578911 h 5580343"/>
              <a:gd name="connsiteX27" fmla="*/ 8392377 w 8744759"/>
              <a:gd name="connsiteY27" fmla="*/ 5574149 h 5580343"/>
              <a:gd name="connsiteX28" fmla="*/ 8585258 w 8744759"/>
              <a:gd name="connsiteY28" fmla="*/ 5578911 h 5580343"/>
              <a:gd name="connsiteX29" fmla="*/ 8668602 w 8744759"/>
              <a:gd name="connsiteY29" fmla="*/ 5569385 h 5580343"/>
              <a:gd name="connsiteX30" fmla="*/ 8699558 w 8744759"/>
              <a:gd name="connsiteY30" fmla="*/ 5505092 h 5580343"/>
              <a:gd name="connsiteX31" fmla="*/ 8701940 w 8744759"/>
              <a:gd name="connsiteY31" fmla="*/ 5452705 h 5580343"/>
              <a:gd name="connsiteX32" fmla="*/ 8697177 w 8744759"/>
              <a:gd name="connsiteY32" fmla="*/ 5345548 h 5580343"/>
              <a:gd name="connsiteX33" fmla="*/ 8704321 w 8744759"/>
              <a:gd name="connsiteY33" fmla="*/ 5314593 h 5580343"/>
              <a:gd name="connsiteX34" fmla="*/ 8692531 w 8744759"/>
              <a:gd name="connsiteY34" fmla="*/ 4888011 h 5580343"/>
              <a:gd name="connsiteX35" fmla="*/ 8694796 w 8744759"/>
              <a:gd name="connsiteY35" fmla="*/ 4064437 h 5580343"/>
              <a:gd name="connsiteX36" fmla="*/ 8696953 w 8744759"/>
              <a:gd name="connsiteY36" fmla="*/ 3092321 h 5580343"/>
              <a:gd name="connsiteX37" fmla="*/ 8711693 w 8744759"/>
              <a:gd name="connsiteY37" fmla="*/ 2765864 h 5580343"/>
              <a:gd name="connsiteX38" fmla="*/ 8737660 w 8744759"/>
              <a:gd name="connsiteY38" fmla="*/ 2540439 h 5580343"/>
              <a:gd name="connsiteX39" fmla="*/ 8686522 w 8744759"/>
              <a:gd name="connsiteY39" fmla="*/ 2391327 h 5580343"/>
              <a:gd name="connsiteX40" fmla="*/ 8235785 w 8744759"/>
              <a:gd name="connsiteY40" fmla="*/ 2371369 h 5580343"/>
              <a:gd name="connsiteX41" fmla="*/ 7234299 w 8744759"/>
              <a:gd name="connsiteY41" fmla="*/ 2110112 h 5580343"/>
              <a:gd name="connsiteX42" fmla="*/ 6314682 w 8744759"/>
              <a:gd name="connsiteY42" fmla="*/ 1815290 h 5580343"/>
              <a:gd name="connsiteX43" fmla="*/ 5893316 w 8744759"/>
              <a:gd name="connsiteY43" fmla="*/ 1713464 h 5580343"/>
              <a:gd name="connsiteX44" fmla="*/ 5663466 w 8744759"/>
              <a:gd name="connsiteY44" fmla="*/ 1652232 h 5580343"/>
              <a:gd name="connsiteX45" fmla="*/ 5042642 w 8744759"/>
              <a:gd name="connsiteY45" fmla="*/ 1485998 h 5580343"/>
              <a:gd name="connsiteX46" fmla="*/ 4055670 w 8744759"/>
              <a:gd name="connsiteY46" fmla="*/ 1268283 h 5580343"/>
              <a:gd name="connsiteX47" fmla="*/ 3300247 w 8744759"/>
              <a:gd name="connsiteY47" fmla="*/ 1080051 h 5580343"/>
              <a:gd name="connsiteX48" fmla="*/ 2821956 w 8744759"/>
              <a:gd name="connsiteY48" fmla="*/ 934455 h 5580343"/>
              <a:gd name="connsiteX49" fmla="*/ 2255899 w 8744759"/>
              <a:gd name="connsiteY49" fmla="*/ 774798 h 5580343"/>
              <a:gd name="connsiteX50" fmla="*/ 1762413 w 8744759"/>
              <a:gd name="connsiteY50" fmla="*/ 673198 h 5580343"/>
              <a:gd name="connsiteX51" fmla="*/ 731899 w 8744759"/>
              <a:gd name="connsiteY51" fmla="*/ 339369 h 5580343"/>
              <a:gd name="connsiteX0" fmla="*/ 673842 w 8735328"/>
              <a:gd name="connsiteY0" fmla="*/ 310340 h 5580343"/>
              <a:gd name="connsiteX1" fmla="*/ 137267 w 8735328"/>
              <a:gd name="connsiteY1" fmla="*/ 72102 h 5580343"/>
              <a:gd name="connsiteX2" fmla="*/ 22285 w 8735328"/>
              <a:gd name="connsiteY2" fmla="*/ 25839 h 5580343"/>
              <a:gd name="connsiteX3" fmla="*/ 9700 w 8735328"/>
              <a:gd name="connsiteY3" fmla="*/ 496192 h 5580343"/>
              <a:gd name="connsiteX4" fmla="*/ 3235 w 8735328"/>
              <a:gd name="connsiteY4" fmla="*/ 1428395 h 5580343"/>
              <a:gd name="connsiteX5" fmla="*/ 7997 w 8735328"/>
              <a:gd name="connsiteY5" fmla="*/ 1873689 h 5580343"/>
              <a:gd name="connsiteX6" fmla="*/ 3234 w 8735328"/>
              <a:gd name="connsiteY6" fmla="*/ 2259451 h 5580343"/>
              <a:gd name="connsiteX7" fmla="*/ 4937 w 8735328"/>
              <a:gd name="connsiteY7" fmla="*/ 2641470 h 5580343"/>
              <a:gd name="connsiteX8" fmla="*/ 5615 w 8735328"/>
              <a:gd name="connsiteY8" fmla="*/ 3283389 h 5580343"/>
              <a:gd name="connsiteX9" fmla="*/ 7996 w 8735328"/>
              <a:gd name="connsiteY9" fmla="*/ 3876320 h 5580343"/>
              <a:gd name="connsiteX10" fmla="*/ 9699 w 8735328"/>
              <a:gd name="connsiteY10" fmla="*/ 4584231 h 5580343"/>
              <a:gd name="connsiteX11" fmla="*/ 7996 w 8735328"/>
              <a:gd name="connsiteY11" fmla="*/ 4985983 h 5580343"/>
              <a:gd name="connsiteX12" fmla="*/ 5615 w 8735328"/>
              <a:gd name="connsiteY12" fmla="*/ 5236014 h 5580343"/>
              <a:gd name="connsiteX13" fmla="*/ 7544 w 8735328"/>
              <a:gd name="connsiteY13" fmla="*/ 5390002 h 5580343"/>
              <a:gd name="connsiteX14" fmla="*/ 10377 w 8735328"/>
              <a:gd name="connsiteY14" fmla="*/ 5476520 h 5580343"/>
              <a:gd name="connsiteX15" fmla="*/ 29427 w 8735328"/>
              <a:gd name="connsiteY15" fmla="*/ 5562245 h 5580343"/>
              <a:gd name="connsiteX16" fmla="*/ 129782 w 8735328"/>
              <a:gd name="connsiteY16" fmla="*/ 5565759 h 5580343"/>
              <a:gd name="connsiteX17" fmla="*/ 680869 w 8735328"/>
              <a:gd name="connsiteY17" fmla="*/ 5568594 h 5580343"/>
              <a:gd name="connsiteX18" fmla="*/ 817621 w 8735328"/>
              <a:gd name="connsiteY18" fmla="*/ 5569389 h 5580343"/>
              <a:gd name="connsiteX19" fmla="*/ 1730778 w 8735328"/>
              <a:gd name="connsiteY19" fmla="*/ 5570974 h 5580343"/>
              <a:gd name="connsiteX20" fmla="*/ 3882290 w 8735328"/>
              <a:gd name="connsiteY20" fmla="*/ 5567008 h 5580343"/>
              <a:gd name="connsiteX21" fmla="*/ 6743194 w 8735328"/>
              <a:gd name="connsiteY21" fmla="*/ 5566213 h 5580343"/>
              <a:gd name="connsiteX22" fmla="*/ 7146984 w 8735328"/>
              <a:gd name="connsiteY22" fmla="*/ 5567007 h 5580343"/>
              <a:gd name="connsiteX23" fmla="*/ 7308909 w 8735328"/>
              <a:gd name="connsiteY23" fmla="*/ 5564625 h 5580343"/>
              <a:gd name="connsiteX24" fmla="*/ 7558939 w 8735328"/>
              <a:gd name="connsiteY24" fmla="*/ 5574148 h 5580343"/>
              <a:gd name="connsiteX25" fmla="*/ 7782778 w 8735328"/>
              <a:gd name="connsiteY25" fmla="*/ 5578913 h 5580343"/>
              <a:gd name="connsiteX26" fmla="*/ 8189971 w 8735328"/>
              <a:gd name="connsiteY26" fmla="*/ 5578911 h 5580343"/>
              <a:gd name="connsiteX27" fmla="*/ 8392377 w 8735328"/>
              <a:gd name="connsiteY27" fmla="*/ 5574149 h 5580343"/>
              <a:gd name="connsiteX28" fmla="*/ 8585258 w 8735328"/>
              <a:gd name="connsiteY28" fmla="*/ 5578911 h 5580343"/>
              <a:gd name="connsiteX29" fmla="*/ 8668602 w 8735328"/>
              <a:gd name="connsiteY29" fmla="*/ 5569385 h 5580343"/>
              <a:gd name="connsiteX30" fmla="*/ 8699558 w 8735328"/>
              <a:gd name="connsiteY30" fmla="*/ 5505092 h 5580343"/>
              <a:gd name="connsiteX31" fmla="*/ 8701940 w 8735328"/>
              <a:gd name="connsiteY31" fmla="*/ 5452705 h 5580343"/>
              <a:gd name="connsiteX32" fmla="*/ 8697177 w 8735328"/>
              <a:gd name="connsiteY32" fmla="*/ 5345548 h 5580343"/>
              <a:gd name="connsiteX33" fmla="*/ 8704321 w 8735328"/>
              <a:gd name="connsiteY33" fmla="*/ 5314593 h 5580343"/>
              <a:gd name="connsiteX34" fmla="*/ 8692531 w 8735328"/>
              <a:gd name="connsiteY34" fmla="*/ 4888011 h 5580343"/>
              <a:gd name="connsiteX35" fmla="*/ 8694796 w 8735328"/>
              <a:gd name="connsiteY35" fmla="*/ 4064437 h 5580343"/>
              <a:gd name="connsiteX36" fmla="*/ 8696953 w 8735328"/>
              <a:gd name="connsiteY36" fmla="*/ 3092321 h 5580343"/>
              <a:gd name="connsiteX37" fmla="*/ 8711693 w 8735328"/>
              <a:gd name="connsiteY37" fmla="*/ 2765864 h 5580343"/>
              <a:gd name="connsiteX38" fmla="*/ 8718610 w 8735328"/>
              <a:gd name="connsiteY38" fmla="*/ 2547583 h 5580343"/>
              <a:gd name="connsiteX39" fmla="*/ 8686522 w 8735328"/>
              <a:gd name="connsiteY39" fmla="*/ 2391327 h 5580343"/>
              <a:gd name="connsiteX40" fmla="*/ 8235785 w 8735328"/>
              <a:gd name="connsiteY40" fmla="*/ 2371369 h 5580343"/>
              <a:gd name="connsiteX41" fmla="*/ 7234299 w 8735328"/>
              <a:gd name="connsiteY41" fmla="*/ 2110112 h 5580343"/>
              <a:gd name="connsiteX42" fmla="*/ 6314682 w 8735328"/>
              <a:gd name="connsiteY42" fmla="*/ 1815290 h 5580343"/>
              <a:gd name="connsiteX43" fmla="*/ 5893316 w 8735328"/>
              <a:gd name="connsiteY43" fmla="*/ 1713464 h 5580343"/>
              <a:gd name="connsiteX44" fmla="*/ 5663466 w 8735328"/>
              <a:gd name="connsiteY44" fmla="*/ 1652232 h 5580343"/>
              <a:gd name="connsiteX45" fmla="*/ 5042642 w 8735328"/>
              <a:gd name="connsiteY45" fmla="*/ 1485998 h 5580343"/>
              <a:gd name="connsiteX46" fmla="*/ 4055670 w 8735328"/>
              <a:gd name="connsiteY46" fmla="*/ 1268283 h 5580343"/>
              <a:gd name="connsiteX47" fmla="*/ 3300247 w 8735328"/>
              <a:gd name="connsiteY47" fmla="*/ 1080051 h 5580343"/>
              <a:gd name="connsiteX48" fmla="*/ 2821956 w 8735328"/>
              <a:gd name="connsiteY48" fmla="*/ 934455 h 5580343"/>
              <a:gd name="connsiteX49" fmla="*/ 2255899 w 8735328"/>
              <a:gd name="connsiteY49" fmla="*/ 774798 h 5580343"/>
              <a:gd name="connsiteX50" fmla="*/ 1762413 w 8735328"/>
              <a:gd name="connsiteY50" fmla="*/ 673198 h 5580343"/>
              <a:gd name="connsiteX51" fmla="*/ 731899 w 8735328"/>
              <a:gd name="connsiteY51" fmla="*/ 339369 h 5580343"/>
              <a:gd name="connsiteX0" fmla="*/ 673842 w 8728551"/>
              <a:gd name="connsiteY0" fmla="*/ 310340 h 5580343"/>
              <a:gd name="connsiteX1" fmla="*/ 137267 w 8728551"/>
              <a:gd name="connsiteY1" fmla="*/ 72102 h 5580343"/>
              <a:gd name="connsiteX2" fmla="*/ 22285 w 8728551"/>
              <a:gd name="connsiteY2" fmla="*/ 25839 h 5580343"/>
              <a:gd name="connsiteX3" fmla="*/ 9700 w 8728551"/>
              <a:gd name="connsiteY3" fmla="*/ 496192 h 5580343"/>
              <a:gd name="connsiteX4" fmla="*/ 3235 w 8728551"/>
              <a:gd name="connsiteY4" fmla="*/ 1428395 h 5580343"/>
              <a:gd name="connsiteX5" fmla="*/ 7997 w 8728551"/>
              <a:gd name="connsiteY5" fmla="*/ 1873689 h 5580343"/>
              <a:gd name="connsiteX6" fmla="*/ 3234 w 8728551"/>
              <a:gd name="connsiteY6" fmla="*/ 2259451 h 5580343"/>
              <a:gd name="connsiteX7" fmla="*/ 4937 w 8728551"/>
              <a:gd name="connsiteY7" fmla="*/ 2641470 h 5580343"/>
              <a:gd name="connsiteX8" fmla="*/ 5615 w 8728551"/>
              <a:gd name="connsiteY8" fmla="*/ 3283389 h 5580343"/>
              <a:gd name="connsiteX9" fmla="*/ 7996 w 8728551"/>
              <a:gd name="connsiteY9" fmla="*/ 3876320 h 5580343"/>
              <a:gd name="connsiteX10" fmla="*/ 9699 w 8728551"/>
              <a:gd name="connsiteY10" fmla="*/ 4584231 h 5580343"/>
              <a:gd name="connsiteX11" fmla="*/ 7996 w 8728551"/>
              <a:gd name="connsiteY11" fmla="*/ 4985983 h 5580343"/>
              <a:gd name="connsiteX12" fmla="*/ 5615 w 8728551"/>
              <a:gd name="connsiteY12" fmla="*/ 5236014 h 5580343"/>
              <a:gd name="connsiteX13" fmla="*/ 7544 w 8728551"/>
              <a:gd name="connsiteY13" fmla="*/ 5390002 h 5580343"/>
              <a:gd name="connsiteX14" fmla="*/ 10377 w 8728551"/>
              <a:gd name="connsiteY14" fmla="*/ 5476520 h 5580343"/>
              <a:gd name="connsiteX15" fmla="*/ 29427 w 8728551"/>
              <a:gd name="connsiteY15" fmla="*/ 5562245 h 5580343"/>
              <a:gd name="connsiteX16" fmla="*/ 129782 w 8728551"/>
              <a:gd name="connsiteY16" fmla="*/ 5565759 h 5580343"/>
              <a:gd name="connsiteX17" fmla="*/ 680869 w 8728551"/>
              <a:gd name="connsiteY17" fmla="*/ 5568594 h 5580343"/>
              <a:gd name="connsiteX18" fmla="*/ 817621 w 8728551"/>
              <a:gd name="connsiteY18" fmla="*/ 5569389 h 5580343"/>
              <a:gd name="connsiteX19" fmla="*/ 1730778 w 8728551"/>
              <a:gd name="connsiteY19" fmla="*/ 5570974 h 5580343"/>
              <a:gd name="connsiteX20" fmla="*/ 3882290 w 8728551"/>
              <a:gd name="connsiteY20" fmla="*/ 5567008 h 5580343"/>
              <a:gd name="connsiteX21" fmla="*/ 6743194 w 8728551"/>
              <a:gd name="connsiteY21" fmla="*/ 5566213 h 5580343"/>
              <a:gd name="connsiteX22" fmla="*/ 7146984 w 8728551"/>
              <a:gd name="connsiteY22" fmla="*/ 5567007 h 5580343"/>
              <a:gd name="connsiteX23" fmla="*/ 7308909 w 8728551"/>
              <a:gd name="connsiteY23" fmla="*/ 5564625 h 5580343"/>
              <a:gd name="connsiteX24" fmla="*/ 7558939 w 8728551"/>
              <a:gd name="connsiteY24" fmla="*/ 5574148 h 5580343"/>
              <a:gd name="connsiteX25" fmla="*/ 7782778 w 8728551"/>
              <a:gd name="connsiteY25" fmla="*/ 5578913 h 5580343"/>
              <a:gd name="connsiteX26" fmla="*/ 8189971 w 8728551"/>
              <a:gd name="connsiteY26" fmla="*/ 5578911 h 5580343"/>
              <a:gd name="connsiteX27" fmla="*/ 8392377 w 8728551"/>
              <a:gd name="connsiteY27" fmla="*/ 5574149 h 5580343"/>
              <a:gd name="connsiteX28" fmla="*/ 8585258 w 8728551"/>
              <a:gd name="connsiteY28" fmla="*/ 5578911 h 5580343"/>
              <a:gd name="connsiteX29" fmla="*/ 8668602 w 8728551"/>
              <a:gd name="connsiteY29" fmla="*/ 5569385 h 5580343"/>
              <a:gd name="connsiteX30" fmla="*/ 8699558 w 8728551"/>
              <a:gd name="connsiteY30" fmla="*/ 5505092 h 5580343"/>
              <a:gd name="connsiteX31" fmla="*/ 8701940 w 8728551"/>
              <a:gd name="connsiteY31" fmla="*/ 5452705 h 5580343"/>
              <a:gd name="connsiteX32" fmla="*/ 8697177 w 8728551"/>
              <a:gd name="connsiteY32" fmla="*/ 5345548 h 5580343"/>
              <a:gd name="connsiteX33" fmla="*/ 8704321 w 8728551"/>
              <a:gd name="connsiteY33" fmla="*/ 5314593 h 5580343"/>
              <a:gd name="connsiteX34" fmla="*/ 8692531 w 8728551"/>
              <a:gd name="connsiteY34" fmla="*/ 4888011 h 5580343"/>
              <a:gd name="connsiteX35" fmla="*/ 8694796 w 8728551"/>
              <a:gd name="connsiteY35" fmla="*/ 4064437 h 5580343"/>
              <a:gd name="connsiteX36" fmla="*/ 8696953 w 8728551"/>
              <a:gd name="connsiteY36" fmla="*/ 3092321 h 5580343"/>
              <a:gd name="connsiteX37" fmla="*/ 8711693 w 8728551"/>
              <a:gd name="connsiteY37" fmla="*/ 2765864 h 5580343"/>
              <a:gd name="connsiteX38" fmla="*/ 8718610 w 8728551"/>
              <a:gd name="connsiteY38" fmla="*/ 2547583 h 5580343"/>
              <a:gd name="connsiteX39" fmla="*/ 8709083 w 8728551"/>
              <a:gd name="connsiteY39" fmla="*/ 2473762 h 5580343"/>
              <a:gd name="connsiteX40" fmla="*/ 8686522 w 8728551"/>
              <a:gd name="connsiteY40" fmla="*/ 2391327 h 5580343"/>
              <a:gd name="connsiteX41" fmla="*/ 8235785 w 8728551"/>
              <a:gd name="connsiteY41" fmla="*/ 2371369 h 5580343"/>
              <a:gd name="connsiteX42" fmla="*/ 7234299 w 8728551"/>
              <a:gd name="connsiteY42" fmla="*/ 2110112 h 5580343"/>
              <a:gd name="connsiteX43" fmla="*/ 6314682 w 8728551"/>
              <a:gd name="connsiteY43" fmla="*/ 1815290 h 5580343"/>
              <a:gd name="connsiteX44" fmla="*/ 5893316 w 8728551"/>
              <a:gd name="connsiteY44" fmla="*/ 1713464 h 5580343"/>
              <a:gd name="connsiteX45" fmla="*/ 5663466 w 8728551"/>
              <a:gd name="connsiteY45" fmla="*/ 1652232 h 5580343"/>
              <a:gd name="connsiteX46" fmla="*/ 5042642 w 8728551"/>
              <a:gd name="connsiteY46" fmla="*/ 1485998 h 5580343"/>
              <a:gd name="connsiteX47" fmla="*/ 4055670 w 8728551"/>
              <a:gd name="connsiteY47" fmla="*/ 1268283 h 5580343"/>
              <a:gd name="connsiteX48" fmla="*/ 3300247 w 8728551"/>
              <a:gd name="connsiteY48" fmla="*/ 1080051 h 5580343"/>
              <a:gd name="connsiteX49" fmla="*/ 2821956 w 8728551"/>
              <a:gd name="connsiteY49" fmla="*/ 934455 h 5580343"/>
              <a:gd name="connsiteX50" fmla="*/ 2255899 w 8728551"/>
              <a:gd name="connsiteY50" fmla="*/ 774798 h 5580343"/>
              <a:gd name="connsiteX51" fmla="*/ 1762413 w 8728551"/>
              <a:gd name="connsiteY51" fmla="*/ 673198 h 5580343"/>
              <a:gd name="connsiteX52" fmla="*/ 731899 w 8728551"/>
              <a:gd name="connsiteY52" fmla="*/ 339369 h 5580343"/>
              <a:gd name="connsiteX0" fmla="*/ 673842 w 8719364"/>
              <a:gd name="connsiteY0" fmla="*/ 310340 h 5580343"/>
              <a:gd name="connsiteX1" fmla="*/ 137267 w 8719364"/>
              <a:gd name="connsiteY1" fmla="*/ 72102 h 5580343"/>
              <a:gd name="connsiteX2" fmla="*/ 22285 w 8719364"/>
              <a:gd name="connsiteY2" fmla="*/ 25839 h 5580343"/>
              <a:gd name="connsiteX3" fmla="*/ 9700 w 8719364"/>
              <a:gd name="connsiteY3" fmla="*/ 496192 h 5580343"/>
              <a:gd name="connsiteX4" fmla="*/ 3235 w 8719364"/>
              <a:gd name="connsiteY4" fmla="*/ 1428395 h 5580343"/>
              <a:gd name="connsiteX5" fmla="*/ 7997 w 8719364"/>
              <a:gd name="connsiteY5" fmla="*/ 1873689 h 5580343"/>
              <a:gd name="connsiteX6" fmla="*/ 3234 w 8719364"/>
              <a:gd name="connsiteY6" fmla="*/ 2259451 h 5580343"/>
              <a:gd name="connsiteX7" fmla="*/ 4937 w 8719364"/>
              <a:gd name="connsiteY7" fmla="*/ 2641470 h 5580343"/>
              <a:gd name="connsiteX8" fmla="*/ 5615 w 8719364"/>
              <a:gd name="connsiteY8" fmla="*/ 3283389 h 5580343"/>
              <a:gd name="connsiteX9" fmla="*/ 7996 w 8719364"/>
              <a:gd name="connsiteY9" fmla="*/ 3876320 h 5580343"/>
              <a:gd name="connsiteX10" fmla="*/ 9699 w 8719364"/>
              <a:gd name="connsiteY10" fmla="*/ 4584231 h 5580343"/>
              <a:gd name="connsiteX11" fmla="*/ 7996 w 8719364"/>
              <a:gd name="connsiteY11" fmla="*/ 4985983 h 5580343"/>
              <a:gd name="connsiteX12" fmla="*/ 5615 w 8719364"/>
              <a:gd name="connsiteY12" fmla="*/ 5236014 h 5580343"/>
              <a:gd name="connsiteX13" fmla="*/ 7544 w 8719364"/>
              <a:gd name="connsiteY13" fmla="*/ 5390002 h 5580343"/>
              <a:gd name="connsiteX14" fmla="*/ 10377 w 8719364"/>
              <a:gd name="connsiteY14" fmla="*/ 5476520 h 5580343"/>
              <a:gd name="connsiteX15" fmla="*/ 29427 w 8719364"/>
              <a:gd name="connsiteY15" fmla="*/ 5562245 h 5580343"/>
              <a:gd name="connsiteX16" fmla="*/ 129782 w 8719364"/>
              <a:gd name="connsiteY16" fmla="*/ 5565759 h 5580343"/>
              <a:gd name="connsiteX17" fmla="*/ 680869 w 8719364"/>
              <a:gd name="connsiteY17" fmla="*/ 5568594 h 5580343"/>
              <a:gd name="connsiteX18" fmla="*/ 817621 w 8719364"/>
              <a:gd name="connsiteY18" fmla="*/ 5569389 h 5580343"/>
              <a:gd name="connsiteX19" fmla="*/ 1730778 w 8719364"/>
              <a:gd name="connsiteY19" fmla="*/ 5570974 h 5580343"/>
              <a:gd name="connsiteX20" fmla="*/ 3882290 w 8719364"/>
              <a:gd name="connsiteY20" fmla="*/ 5567008 h 5580343"/>
              <a:gd name="connsiteX21" fmla="*/ 6743194 w 8719364"/>
              <a:gd name="connsiteY21" fmla="*/ 5566213 h 5580343"/>
              <a:gd name="connsiteX22" fmla="*/ 7146984 w 8719364"/>
              <a:gd name="connsiteY22" fmla="*/ 5567007 h 5580343"/>
              <a:gd name="connsiteX23" fmla="*/ 7308909 w 8719364"/>
              <a:gd name="connsiteY23" fmla="*/ 5564625 h 5580343"/>
              <a:gd name="connsiteX24" fmla="*/ 7558939 w 8719364"/>
              <a:gd name="connsiteY24" fmla="*/ 5574148 h 5580343"/>
              <a:gd name="connsiteX25" fmla="*/ 7782778 w 8719364"/>
              <a:gd name="connsiteY25" fmla="*/ 5578913 h 5580343"/>
              <a:gd name="connsiteX26" fmla="*/ 8189971 w 8719364"/>
              <a:gd name="connsiteY26" fmla="*/ 5578911 h 5580343"/>
              <a:gd name="connsiteX27" fmla="*/ 8392377 w 8719364"/>
              <a:gd name="connsiteY27" fmla="*/ 5574149 h 5580343"/>
              <a:gd name="connsiteX28" fmla="*/ 8585258 w 8719364"/>
              <a:gd name="connsiteY28" fmla="*/ 5578911 h 5580343"/>
              <a:gd name="connsiteX29" fmla="*/ 8668602 w 8719364"/>
              <a:gd name="connsiteY29" fmla="*/ 5569385 h 5580343"/>
              <a:gd name="connsiteX30" fmla="*/ 8699558 w 8719364"/>
              <a:gd name="connsiteY30" fmla="*/ 5505092 h 5580343"/>
              <a:gd name="connsiteX31" fmla="*/ 8701940 w 8719364"/>
              <a:gd name="connsiteY31" fmla="*/ 5452705 h 5580343"/>
              <a:gd name="connsiteX32" fmla="*/ 8697177 w 8719364"/>
              <a:gd name="connsiteY32" fmla="*/ 5345548 h 5580343"/>
              <a:gd name="connsiteX33" fmla="*/ 8704321 w 8719364"/>
              <a:gd name="connsiteY33" fmla="*/ 5314593 h 5580343"/>
              <a:gd name="connsiteX34" fmla="*/ 8692531 w 8719364"/>
              <a:gd name="connsiteY34" fmla="*/ 4888011 h 5580343"/>
              <a:gd name="connsiteX35" fmla="*/ 8694796 w 8719364"/>
              <a:gd name="connsiteY35" fmla="*/ 4064437 h 5580343"/>
              <a:gd name="connsiteX36" fmla="*/ 8696953 w 8719364"/>
              <a:gd name="connsiteY36" fmla="*/ 3092321 h 5580343"/>
              <a:gd name="connsiteX37" fmla="*/ 8711693 w 8719364"/>
              <a:gd name="connsiteY37" fmla="*/ 2765864 h 5580343"/>
              <a:gd name="connsiteX38" fmla="*/ 8718610 w 8719364"/>
              <a:gd name="connsiteY38" fmla="*/ 2547583 h 5580343"/>
              <a:gd name="connsiteX39" fmla="*/ 8709083 w 8719364"/>
              <a:gd name="connsiteY39" fmla="*/ 2473762 h 5580343"/>
              <a:gd name="connsiteX40" fmla="*/ 8655566 w 8719364"/>
              <a:gd name="connsiteY40" fmla="*/ 2396090 h 5580343"/>
              <a:gd name="connsiteX41" fmla="*/ 8235785 w 8719364"/>
              <a:gd name="connsiteY41" fmla="*/ 2371369 h 5580343"/>
              <a:gd name="connsiteX42" fmla="*/ 7234299 w 8719364"/>
              <a:gd name="connsiteY42" fmla="*/ 2110112 h 5580343"/>
              <a:gd name="connsiteX43" fmla="*/ 6314682 w 8719364"/>
              <a:gd name="connsiteY43" fmla="*/ 1815290 h 5580343"/>
              <a:gd name="connsiteX44" fmla="*/ 5893316 w 8719364"/>
              <a:gd name="connsiteY44" fmla="*/ 1713464 h 5580343"/>
              <a:gd name="connsiteX45" fmla="*/ 5663466 w 8719364"/>
              <a:gd name="connsiteY45" fmla="*/ 1652232 h 5580343"/>
              <a:gd name="connsiteX46" fmla="*/ 5042642 w 8719364"/>
              <a:gd name="connsiteY46" fmla="*/ 1485998 h 5580343"/>
              <a:gd name="connsiteX47" fmla="*/ 4055670 w 8719364"/>
              <a:gd name="connsiteY47" fmla="*/ 1268283 h 5580343"/>
              <a:gd name="connsiteX48" fmla="*/ 3300247 w 8719364"/>
              <a:gd name="connsiteY48" fmla="*/ 1080051 h 5580343"/>
              <a:gd name="connsiteX49" fmla="*/ 2821956 w 8719364"/>
              <a:gd name="connsiteY49" fmla="*/ 934455 h 5580343"/>
              <a:gd name="connsiteX50" fmla="*/ 2255899 w 8719364"/>
              <a:gd name="connsiteY50" fmla="*/ 774798 h 5580343"/>
              <a:gd name="connsiteX51" fmla="*/ 1762413 w 8719364"/>
              <a:gd name="connsiteY51" fmla="*/ 673198 h 5580343"/>
              <a:gd name="connsiteX52" fmla="*/ 731899 w 8719364"/>
              <a:gd name="connsiteY52" fmla="*/ 339369 h 5580343"/>
              <a:gd name="connsiteX0" fmla="*/ 673842 w 8719364"/>
              <a:gd name="connsiteY0" fmla="*/ 310340 h 5580343"/>
              <a:gd name="connsiteX1" fmla="*/ 137267 w 8719364"/>
              <a:gd name="connsiteY1" fmla="*/ 72102 h 5580343"/>
              <a:gd name="connsiteX2" fmla="*/ 22285 w 8719364"/>
              <a:gd name="connsiteY2" fmla="*/ 25839 h 5580343"/>
              <a:gd name="connsiteX3" fmla="*/ 9700 w 8719364"/>
              <a:gd name="connsiteY3" fmla="*/ 496192 h 5580343"/>
              <a:gd name="connsiteX4" fmla="*/ 3235 w 8719364"/>
              <a:gd name="connsiteY4" fmla="*/ 1428395 h 5580343"/>
              <a:gd name="connsiteX5" fmla="*/ 7997 w 8719364"/>
              <a:gd name="connsiteY5" fmla="*/ 1873689 h 5580343"/>
              <a:gd name="connsiteX6" fmla="*/ 3234 w 8719364"/>
              <a:gd name="connsiteY6" fmla="*/ 2259451 h 5580343"/>
              <a:gd name="connsiteX7" fmla="*/ 4937 w 8719364"/>
              <a:gd name="connsiteY7" fmla="*/ 2641470 h 5580343"/>
              <a:gd name="connsiteX8" fmla="*/ 5615 w 8719364"/>
              <a:gd name="connsiteY8" fmla="*/ 3283389 h 5580343"/>
              <a:gd name="connsiteX9" fmla="*/ 7996 w 8719364"/>
              <a:gd name="connsiteY9" fmla="*/ 3876320 h 5580343"/>
              <a:gd name="connsiteX10" fmla="*/ 9699 w 8719364"/>
              <a:gd name="connsiteY10" fmla="*/ 4584231 h 5580343"/>
              <a:gd name="connsiteX11" fmla="*/ 7996 w 8719364"/>
              <a:gd name="connsiteY11" fmla="*/ 4985983 h 5580343"/>
              <a:gd name="connsiteX12" fmla="*/ 5615 w 8719364"/>
              <a:gd name="connsiteY12" fmla="*/ 5236014 h 5580343"/>
              <a:gd name="connsiteX13" fmla="*/ 7544 w 8719364"/>
              <a:gd name="connsiteY13" fmla="*/ 5390002 h 5580343"/>
              <a:gd name="connsiteX14" fmla="*/ 10377 w 8719364"/>
              <a:gd name="connsiteY14" fmla="*/ 5476520 h 5580343"/>
              <a:gd name="connsiteX15" fmla="*/ 29427 w 8719364"/>
              <a:gd name="connsiteY15" fmla="*/ 5562245 h 5580343"/>
              <a:gd name="connsiteX16" fmla="*/ 129782 w 8719364"/>
              <a:gd name="connsiteY16" fmla="*/ 5565759 h 5580343"/>
              <a:gd name="connsiteX17" fmla="*/ 680869 w 8719364"/>
              <a:gd name="connsiteY17" fmla="*/ 5568594 h 5580343"/>
              <a:gd name="connsiteX18" fmla="*/ 817621 w 8719364"/>
              <a:gd name="connsiteY18" fmla="*/ 5569389 h 5580343"/>
              <a:gd name="connsiteX19" fmla="*/ 1730778 w 8719364"/>
              <a:gd name="connsiteY19" fmla="*/ 5570974 h 5580343"/>
              <a:gd name="connsiteX20" fmla="*/ 3882290 w 8719364"/>
              <a:gd name="connsiteY20" fmla="*/ 5567008 h 5580343"/>
              <a:gd name="connsiteX21" fmla="*/ 6743194 w 8719364"/>
              <a:gd name="connsiteY21" fmla="*/ 5566213 h 5580343"/>
              <a:gd name="connsiteX22" fmla="*/ 7146984 w 8719364"/>
              <a:gd name="connsiteY22" fmla="*/ 5567007 h 5580343"/>
              <a:gd name="connsiteX23" fmla="*/ 7308909 w 8719364"/>
              <a:gd name="connsiteY23" fmla="*/ 5564625 h 5580343"/>
              <a:gd name="connsiteX24" fmla="*/ 7558939 w 8719364"/>
              <a:gd name="connsiteY24" fmla="*/ 5574148 h 5580343"/>
              <a:gd name="connsiteX25" fmla="*/ 7782778 w 8719364"/>
              <a:gd name="connsiteY25" fmla="*/ 5578913 h 5580343"/>
              <a:gd name="connsiteX26" fmla="*/ 8189971 w 8719364"/>
              <a:gd name="connsiteY26" fmla="*/ 5578911 h 5580343"/>
              <a:gd name="connsiteX27" fmla="*/ 8392377 w 8719364"/>
              <a:gd name="connsiteY27" fmla="*/ 5574149 h 5580343"/>
              <a:gd name="connsiteX28" fmla="*/ 8585258 w 8719364"/>
              <a:gd name="connsiteY28" fmla="*/ 5578911 h 5580343"/>
              <a:gd name="connsiteX29" fmla="*/ 8668602 w 8719364"/>
              <a:gd name="connsiteY29" fmla="*/ 5569385 h 5580343"/>
              <a:gd name="connsiteX30" fmla="*/ 8699558 w 8719364"/>
              <a:gd name="connsiteY30" fmla="*/ 5505092 h 5580343"/>
              <a:gd name="connsiteX31" fmla="*/ 8701940 w 8719364"/>
              <a:gd name="connsiteY31" fmla="*/ 5452705 h 5580343"/>
              <a:gd name="connsiteX32" fmla="*/ 8697177 w 8719364"/>
              <a:gd name="connsiteY32" fmla="*/ 5345548 h 5580343"/>
              <a:gd name="connsiteX33" fmla="*/ 8704321 w 8719364"/>
              <a:gd name="connsiteY33" fmla="*/ 5314593 h 5580343"/>
              <a:gd name="connsiteX34" fmla="*/ 8692531 w 8719364"/>
              <a:gd name="connsiteY34" fmla="*/ 4888011 h 5580343"/>
              <a:gd name="connsiteX35" fmla="*/ 8694796 w 8719364"/>
              <a:gd name="connsiteY35" fmla="*/ 4064437 h 5580343"/>
              <a:gd name="connsiteX36" fmla="*/ 8696953 w 8719364"/>
              <a:gd name="connsiteY36" fmla="*/ 3092321 h 5580343"/>
              <a:gd name="connsiteX37" fmla="*/ 8711693 w 8719364"/>
              <a:gd name="connsiteY37" fmla="*/ 2765864 h 5580343"/>
              <a:gd name="connsiteX38" fmla="*/ 8718610 w 8719364"/>
              <a:gd name="connsiteY38" fmla="*/ 2547583 h 5580343"/>
              <a:gd name="connsiteX39" fmla="*/ 8709083 w 8719364"/>
              <a:gd name="connsiteY39" fmla="*/ 2473762 h 5580343"/>
              <a:gd name="connsiteX40" fmla="*/ 8690034 w 8719364"/>
              <a:gd name="connsiteY40" fmla="*/ 2430899 h 5580343"/>
              <a:gd name="connsiteX41" fmla="*/ 8655566 w 8719364"/>
              <a:gd name="connsiteY41" fmla="*/ 2396090 h 5580343"/>
              <a:gd name="connsiteX42" fmla="*/ 8235785 w 8719364"/>
              <a:gd name="connsiteY42" fmla="*/ 2371369 h 5580343"/>
              <a:gd name="connsiteX43" fmla="*/ 7234299 w 8719364"/>
              <a:gd name="connsiteY43" fmla="*/ 2110112 h 5580343"/>
              <a:gd name="connsiteX44" fmla="*/ 6314682 w 8719364"/>
              <a:gd name="connsiteY44" fmla="*/ 1815290 h 5580343"/>
              <a:gd name="connsiteX45" fmla="*/ 5893316 w 8719364"/>
              <a:gd name="connsiteY45" fmla="*/ 1713464 h 5580343"/>
              <a:gd name="connsiteX46" fmla="*/ 5663466 w 8719364"/>
              <a:gd name="connsiteY46" fmla="*/ 1652232 h 5580343"/>
              <a:gd name="connsiteX47" fmla="*/ 5042642 w 8719364"/>
              <a:gd name="connsiteY47" fmla="*/ 1485998 h 5580343"/>
              <a:gd name="connsiteX48" fmla="*/ 4055670 w 8719364"/>
              <a:gd name="connsiteY48" fmla="*/ 1268283 h 5580343"/>
              <a:gd name="connsiteX49" fmla="*/ 3300247 w 8719364"/>
              <a:gd name="connsiteY49" fmla="*/ 1080051 h 5580343"/>
              <a:gd name="connsiteX50" fmla="*/ 2821956 w 8719364"/>
              <a:gd name="connsiteY50" fmla="*/ 934455 h 5580343"/>
              <a:gd name="connsiteX51" fmla="*/ 2255899 w 8719364"/>
              <a:gd name="connsiteY51" fmla="*/ 774798 h 5580343"/>
              <a:gd name="connsiteX52" fmla="*/ 1762413 w 8719364"/>
              <a:gd name="connsiteY52" fmla="*/ 673198 h 5580343"/>
              <a:gd name="connsiteX53" fmla="*/ 731899 w 8719364"/>
              <a:gd name="connsiteY53" fmla="*/ 339369 h 5580343"/>
              <a:gd name="connsiteX0" fmla="*/ 673842 w 8718996"/>
              <a:gd name="connsiteY0" fmla="*/ 310340 h 5580343"/>
              <a:gd name="connsiteX1" fmla="*/ 137267 w 8718996"/>
              <a:gd name="connsiteY1" fmla="*/ 72102 h 5580343"/>
              <a:gd name="connsiteX2" fmla="*/ 22285 w 8718996"/>
              <a:gd name="connsiteY2" fmla="*/ 25839 h 5580343"/>
              <a:gd name="connsiteX3" fmla="*/ 9700 w 8718996"/>
              <a:gd name="connsiteY3" fmla="*/ 496192 h 5580343"/>
              <a:gd name="connsiteX4" fmla="*/ 3235 w 8718996"/>
              <a:gd name="connsiteY4" fmla="*/ 1428395 h 5580343"/>
              <a:gd name="connsiteX5" fmla="*/ 7997 w 8718996"/>
              <a:gd name="connsiteY5" fmla="*/ 1873689 h 5580343"/>
              <a:gd name="connsiteX6" fmla="*/ 3234 w 8718996"/>
              <a:gd name="connsiteY6" fmla="*/ 2259451 h 5580343"/>
              <a:gd name="connsiteX7" fmla="*/ 4937 w 8718996"/>
              <a:gd name="connsiteY7" fmla="*/ 2641470 h 5580343"/>
              <a:gd name="connsiteX8" fmla="*/ 5615 w 8718996"/>
              <a:gd name="connsiteY8" fmla="*/ 3283389 h 5580343"/>
              <a:gd name="connsiteX9" fmla="*/ 7996 w 8718996"/>
              <a:gd name="connsiteY9" fmla="*/ 3876320 h 5580343"/>
              <a:gd name="connsiteX10" fmla="*/ 9699 w 8718996"/>
              <a:gd name="connsiteY10" fmla="*/ 4584231 h 5580343"/>
              <a:gd name="connsiteX11" fmla="*/ 7996 w 8718996"/>
              <a:gd name="connsiteY11" fmla="*/ 4985983 h 5580343"/>
              <a:gd name="connsiteX12" fmla="*/ 5615 w 8718996"/>
              <a:gd name="connsiteY12" fmla="*/ 5236014 h 5580343"/>
              <a:gd name="connsiteX13" fmla="*/ 7544 w 8718996"/>
              <a:gd name="connsiteY13" fmla="*/ 5390002 h 5580343"/>
              <a:gd name="connsiteX14" fmla="*/ 10377 w 8718996"/>
              <a:gd name="connsiteY14" fmla="*/ 5476520 h 5580343"/>
              <a:gd name="connsiteX15" fmla="*/ 29427 w 8718996"/>
              <a:gd name="connsiteY15" fmla="*/ 5562245 h 5580343"/>
              <a:gd name="connsiteX16" fmla="*/ 129782 w 8718996"/>
              <a:gd name="connsiteY16" fmla="*/ 5565759 h 5580343"/>
              <a:gd name="connsiteX17" fmla="*/ 680869 w 8718996"/>
              <a:gd name="connsiteY17" fmla="*/ 5568594 h 5580343"/>
              <a:gd name="connsiteX18" fmla="*/ 817621 w 8718996"/>
              <a:gd name="connsiteY18" fmla="*/ 5569389 h 5580343"/>
              <a:gd name="connsiteX19" fmla="*/ 1730778 w 8718996"/>
              <a:gd name="connsiteY19" fmla="*/ 5570974 h 5580343"/>
              <a:gd name="connsiteX20" fmla="*/ 3882290 w 8718996"/>
              <a:gd name="connsiteY20" fmla="*/ 5567008 h 5580343"/>
              <a:gd name="connsiteX21" fmla="*/ 6743194 w 8718996"/>
              <a:gd name="connsiteY21" fmla="*/ 5566213 h 5580343"/>
              <a:gd name="connsiteX22" fmla="*/ 7146984 w 8718996"/>
              <a:gd name="connsiteY22" fmla="*/ 5567007 h 5580343"/>
              <a:gd name="connsiteX23" fmla="*/ 7308909 w 8718996"/>
              <a:gd name="connsiteY23" fmla="*/ 5564625 h 5580343"/>
              <a:gd name="connsiteX24" fmla="*/ 7558939 w 8718996"/>
              <a:gd name="connsiteY24" fmla="*/ 5574148 h 5580343"/>
              <a:gd name="connsiteX25" fmla="*/ 7782778 w 8718996"/>
              <a:gd name="connsiteY25" fmla="*/ 5578913 h 5580343"/>
              <a:gd name="connsiteX26" fmla="*/ 8189971 w 8718996"/>
              <a:gd name="connsiteY26" fmla="*/ 5578911 h 5580343"/>
              <a:gd name="connsiteX27" fmla="*/ 8392377 w 8718996"/>
              <a:gd name="connsiteY27" fmla="*/ 5574149 h 5580343"/>
              <a:gd name="connsiteX28" fmla="*/ 8585258 w 8718996"/>
              <a:gd name="connsiteY28" fmla="*/ 5578911 h 5580343"/>
              <a:gd name="connsiteX29" fmla="*/ 8668602 w 8718996"/>
              <a:gd name="connsiteY29" fmla="*/ 5569385 h 5580343"/>
              <a:gd name="connsiteX30" fmla="*/ 8699558 w 8718996"/>
              <a:gd name="connsiteY30" fmla="*/ 5505092 h 5580343"/>
              <a:gd name="connsiteX31" fmla="*/ 8701940 w 8718996"/>
              <a:gd name="connsiteY31" fmla="*/ 5452705 h 5580343"/>
              <a:gd name="connsiteX32" fmla="*/ 8697177 w 8718996"/>
              <a:gd name="connsiteY32" fmla="*/ 5345548 h 5580343"/>
              <a:gd name="connsiteX33" fmla="*/ 8704321 w 8718996"/>
              <a:gd name="connsiteY33" fmla="*/ 5314593 h 5580343"/>
              <a:gd name="connsiteX34" fmla="*/ 8692531 w 8718996"/>
              <a:gd name="connsiteY34" fmla="*/ 4888011 h 5580343"/>
              <a:gd name="connsiteX35" fmla="*/ 8694796 w 8718996"/>
              <a:gd name="connsiteY35" fmla="*/ 4064437 h 5580343"/>
              <a:gd name="connsiteX36" fmla="*/ 8696953 w 8718996"/>
              <a:gd name="connsiteY36" fmla="*/ 3092321 h 5580343"/>
              <a:gd name="connsiteX37" fmla="*/ 8711693 w 8718996"/>
              <a:gd name="connsiteY37" fmla="*/ 2765864 h 5580343"/>
              <a:gd name="connsiteX38" fmla="*/ 8718610 w 8718996"/>
              <a:gd name="connsiteY38" fmla="*/ 2547583 h 5580343"/>
              <a:gd name="connsiteX39" fmla="*/ 8699558 w 8718996"/>
              <a:gd name="connsiteY39" fmla="*/ 2478525 h 5580343"/>
              <a:gd name="connsiteX40" fmla="*/ 8690034 w 8718996"/>
              <a:gd name="connsiteY40" fmla="*/ 2430899 h 5580343"/>
              <a:gd name="connsiteX41" fmla="*/ 8655566 w 8718996"/>
              <a:gd name="connsiteY41" fmla="*/ 2396090 h 5580343"/>
              <a:gd name="connsiteX42" fmla="*/ 8235785 w 8718996"/>
              <a:gd name="connsiteY42" fmla="*/ 2371369 h 5580343"/>
              <a:gd name="connsiteX43" fmla="*/ 7234299 w 8718996"/>
              <a:gd name="connsiteY43" fmla="*/ 2110112 h 5580343"/>
              <a:gd name="connsiteX44" fmla="*/ 6314682 w 8718996"/>
              <a:gd name="connsiteY44" fmla="*/ 1815290 h 5580343"/>
              <a:gd name="connsiteX45" fmla="*/ 5893316 w 8718996"/>
              <a:gd name="connsiteY45" fmla="*/ 1713464 h 5580343"/>
              <a:gd name="connsiteX46" fmla="*/ 5663466 w 8718996"/>
              <a:gd name="connsiteY46" fmla="*/ 1652232 h 5580343"/>
              <a:gd name="connsiteX47" fmla="*/ 5042642 w 8718996"/>
              <a:gd name="connsiteY47" fmla="*/ 1485998 h 5580343"/>
              <a:gd name="connsiteX48" fmla="*/ 4055670 w 8718996"/>
              <a:gd name="connsiteY48" fmla="*/ 1268283 h 5580343"/>
              <a:gd name="connsiteX49" fmla="*/ 3300247 w 8718996"/>
              <a:gd name="connsiteY49" fmla="*/ 1080051 h 5580343"/>
              <a:gd name="connsiteX50" fmla="*/ 2821956 w 8718996"/>
              <a:gd name="connsiteY50" fmla="*/ 934455 h 5580343"/>
              <a:gd name="connsiteX51" fmla="*/ 2255899 w 8718996"/>
              <a:gd name="connsiteY51" fmla="*/ 774798 h 5580343"/>
              <a:gd name="connsiteX52" fmla="*/ 1762413 w 8718996"/>
              <a:gd name="connsiteY52" fmla="*/ 673198 h 5580343"/>
              <a:gd name="connsiteX53" fmla="*/ 731899 w 8718996"/>
              <a:gd name="connsiteY53" fmla="*/ 339369 h 5580343"/>
              <a:gd name="connsiteX0" fmla="*/ 673842 w 8711693"/>
              <a:gd name="connsiteY0" fmla="*/ 310340 h 5580343"/>
              <a:gd name="connsiteX1" fmla="*/ 137267 w 8711693"/>
              <a:gd name="connsiteY1" fmla="*/ 72102 h 5580343"/>
              <a:gd name="connsiteX2" fmla="*/ 22285 w 8711693"/>
              <a:gd name="connsiteY2" fmla="*/ 25839 h 5580343"/>
              <a:gd name="connsiteX3" fmla="*/ 9700 w 8711693"/>
              <a:gd name="connsiteY3" fmla="*/ 496192 h 5580343"/>
              <a:gd name="connsiteX4" fmla="*/ 3235 w 8711693"/>
              <a:gd name="connsiteY4" fmla="*/ 1428395 h 5580343"/>
              <a:gd name="connsiteX5" fmla="*/ 7997 w 8711693"/>
              <a:gd name="connsiteY5" fmla="*/ 1873689 h 5580343"/>
              <a:gd name="connsiteX6" fmla="*/ 3234 w 8711693"/>
              <a:gd name="connsiteY6" fmla="*/ 2259451 h 5580343"/>
              <a:gd name="connsiteX7" fmla="*/ 4937 w 8711693"/>
              <a:gd name="connsiteY7" fmla="*/ 2641470 h 5580343"/>
              <a:gd name="connsiteX8" fmla="*/ 5615 w 8711693"/>
              <a:gd name="connsiteY8" fmla="*/ 3283389 h 5580343"/>
              <a:gd name="connsiteX9" fmla="*/ 7996 w 8711693"/>
              <a:gd name="connsiteY9" fmla="*/ 3876320 h 5580343"/>
              <a:gd name="connsiteX10" fmla="*/ 9699 w 8711693"/>
              <a:gd name="connsiteY10" fmla="*/ 4584231 h 5580343"/>
              <a:gd name="connsiteX11" fmla="*/ 7996 w 8711693"/>
              <a:gd name="connsiteY11" fmla="*/ 4985983 h 5580343"/>
              <a:gd name="connsiteX12" fmla="*/ 5615 w 8711693"/>
              <a:gd name="connsiteY12" fmla="*/ 5236014 h 5580343"/>
              <a:gd name="connsiteX13" fmla="*/ 7544 w 8711693"/>
              <a:gd name="connsiteY13" fmla="*/ 5390002 h 5580343"/>
              <a:gd name="connsiteX14" fmla="*/ 10377 w 8711693"/>
              <a:gd name="connsiteY14" fmla="*/ 5476520 h 5580343"/>
              <a:gd name="connsiteX15" fmla="*/ 29427 w 8711693"/>
              <a:gd name="connsiteY15" fmla="*/ 5562245 h 5580343"/>
              <a:gd name="connsiteX16" fmla="*/ 129782 w 8711693"/>
              <a:gd name="connsiteY16" fmla="*/ 5565759 h 5580343"/>
              <a:gd name="connsiteX17" fmla="*/ 680869 w 8711693"/>
              <a:gd name="connsiteY17" fmla="*/ 5568594 h 5580343"/>
              <a:gd name="connsiteX18" fmla="*/ 817621 w 8711693"/>
              <a:gd name="connsiteY18" fmla="*/ 5569389 h 5580343"/>
              <a:gd name="connsiteX19" fmla="*/ 1730778 w 8711693"/>
              <a:gd name="connsiteY19" fmla="*/ 5570974 h 5580343"/>
              <a:gd name="connsiteX20" fmla="*/ 3882290 w 8711693"/>
              <a:gd name="connsiteY20" fmla="*/ 5567008 h 5580343"/>
              <a:gd name="connsiteX21" fmla="*/ 6743194 w 8711693"/>
              <a:gd name="connsiteY21" fmla="*/ 5566213 h 5580343"/>
              <a:gd name="connsiteX22" fmla="*/ 7146984 w 8711693"/>
              <a:gd name="connsiteY22" fmla="*/ 5567007 h 5580343"/>
              <a:gd name="connsiteX23" fmla="*/ 7308909 w 8711693"/>
              <a:gd name="connsiteY23" fmla="*/ 5564625 h 5580343"/>
              <a:gd name="connsiteX24" fmla="*/ 7558939 w 8711693"/>
              <a:gd name="connsiteY24" fmla="*/ 5574148 h 5580343"/>
              <a:gd name="connsiteX25" fmla="*/ 7782778 w 8711693"/>
              <a:gd name="connsiteY25" fmla="*/ 5578913 h 5580343"/>
              <a:gd name="connsiteX26" fmla="*/ 8189971 w 8711693"/>
              <a:gd name="connsiteY26" fmla="*/ 5578911 h 5580343"/>
              <a:gd name="connsiteX27" fmla="*/ 8392377 w 8711693"/>
              <a:gd name="connsiteY27" fmla="*/ 5574149 h 5580343"/>
              <a:gd name="connsiteX28" fmla="*/ 8585258 w 8711693"/>
              <a:gd name="connsiteY28" fmla="*/ 5578911 h 5580343"/>
              <a:gd name="connsiteX29" fmla="*/ 8668602 w 8711693"/>
              <a:gd name="connsiteY29" fmla="*/ 5569385 h 5580343"/>
              <a:gd name="connsiteX30" fmla="*/ 8699558 w 8711693"/>
              <a:gd name="connsiteY30" fmla="*/ 5505092 h 5580343"/>
              <a:gd name="connsiteX31" fmla="*/ 8701940 w 8711693"/>
              <a:gd name="connsiteY31" fmla="*/ 5452705 h 5580343"/>
              <a:gd name="connsiteX32" fmla="*/ 8697177 w 8711693"/>
              <a:gd name="connsiteY32" fmla="*/ 5345548 h 5580343"/>
              <a:gd name="connsiteX33" fmla="*/ 8704321 w 8711693"/>
              <a:gd name="connsiteY33" fmla="*/ 5314593 h 5580343"/>
              <a:gd name="connsiteX34" fmla="*/ 8692531 w 8711693"/>
              <a:gd name="connsiteY34" fmla="*/ 4888011 h 5580343"/>
              <a:gd name="connsiteX35" fmla="*/ 8694796 w 8711693"/>
              <a:gd name="connsiteY35" fmla="*/ 4064437 h 5580343"/>
              <a:gd name="connsiteX36" fmla="*/ 8696953 w 8711693"/>
              <a:gd name="connsiteY36" fmla="*/ 3092321 h 5580343"/>
              <a:gd name="connsiteX37" fmla="*/ 8711693 w 8711693"/>
              <a:gd name="connsiteY37" fmla="*/ 2765864 h 5580343"/>
              <a:gd name="connsiteX38" fmla="*/ 8704322 w 8711693"/>
              <a:gd name="connsiteY38" fmla="*/ 2552346 h 5580343"/>
              <a:gd name="connsiteX39" fmla="*/ 8699558 w 8711693"/>
              <a:gd name="connsiteY39" fmla="*/ 2478525 h 5580343"/>
              <a:gd name="connsiteX40" fmla="*/ 8690034 w 8711693"/>
              <a:gd name="connsiteY40" fmla="*/ 2430899 h 5580343"/>
              <a:gd name="connsiteX41" fmla="*/ 8655566 w 8711693"/>
              <a:gd name="connsiteY41" fmla="*/ 2396090 h 5580343"/>
              <a:gd name="connsiteX42" fmla="*/ 8235785 w 8711693"/>
              <a:gd name="connsiteY42" fmla="*/ 2371369 h 5580343"/>
              <a:gd name="connsiteX43" fmla="*/ 7234299 w 8711693"/>
              <a:gd name="connsiteY43" fmla="*/ 2110112 h 5580343"/>
              <a:gd name="connsiteX44" fmla="*/ 6314682 w 8711693"/>
              <a:gd name="connsiteY44" fmla="*/ 1815290 h 5580343"/>
              <a:gd name="connsiteX45" fmla="*/ 5893316 w 8711693"/>
              <a:gd name="connsiteY45" fmla="*/ 1713464 h 5580343"/>
              <a:gd name="connsiteX46" fmla="*/ 5663466 w 8711693"/>
              <a:gd name="connsiteY46" fmla="*/ 1652232 h 5580343"/>
              <a:gd name="connsiteX47" fmla="*/ 5042642 w 8711693"/>
              <a:gd name="connsiteY47" fmla="*/ 1485998 h 5580343"/>
              <a:gd name="connsiteX48" fmla="*/ 4055670 w 8711693"/>
              <a:gd name="connsiteY48" fmla="*/ 1268283 h 5580343"/>
              <a:gd name="connsiteX49" fmla="*/ 3300247 w 8711693"/>
              <a:gd name="connsiteY49" fmla="*/ 1080051 h 5580343"/>
              <a:gd name="connsiteX50" fmla="*/ 2821956 w 8711693"/>
              <a:gd name="connsiteY50" fmla="*/ 934455 h 5580343"/>
              <a:gd name="connsiteX51" fmla="*/ 2255899 w 8711693"/>
              <a:gd name="connsiteY51" fmla="*/ 774798 h 5580343"/>
              <a:gd name="connsiteX52" fmla="*/ 1762413 w 8711693"/>
              <a:gd name="connsiteY52" fmla="*/ 673198 h 5580343"/>
              <a:gd name="connsiteX53" fmla="*/ 731899 w 8711693"/>
              <a:gd name="connsiteY53" fmla="*/ 339369 h 5580343"/>
              <a:gd name="connsiteX0" fmla="*/ 673842 w 8705687"/>
              <a:gd name="connsiteY0" fmla="*/ 310340 h 5580343"/>
              <a:gd name="connsiteX1" fmla="*/ 137267 w 8705687"/>
              <a:gd name="connsiteY1" fmla="*/ 72102 h 5580343"/>
              <a:gd name="connsiteX2" fmla="*/ 22285 w 8705687"/>
              <a:gd name="connsiteY2" fmla="*/ 25839 h 5580343"/>
              <a:gd name="connsiteX3" fmla="*/ 9700 w 8705687"/>
              <a:gd name="connsiteY3" fmla="*/ 496192 h 5580343"/>
              <a:gd name="connsiteX4" fmla="*/ 3235 w 8705687"/>
              <a:gd name="connsiteY4" fmla="*/ 1428395 h 5580343"/>
              <a:gd name="connsiteX5" fmla="*/ 7997 w 8705687"/>
              <a:gd name="connsiteY5" fmla="*/ 1873689 h 5580343"/>
              <a:gd name="connsiteX6" fmla="*/ 3234 w 8705687"/>
              <a:gd name="connsiteY6" fmla="*/ 2259451 h 5580343"/>
              <a:gd name="connsiteX7" fmla="*/ 4937 w 8705687"/>
              <a:gd name="connsiteY7" fmla="*/ 2641470 h 5580343"/>
              <a:gd name="connsiteX8" fmla="*/ 5615 w 8705687"/>
              <a:gd name="connsiteY8" fmla="*/ 3283389 h 5580343"/>
              <a:gd name="connsiteX9" fmla="*/ 7996 w 8705687"/>
              <a:gd name="connsiteY9" fmla="*/ 3876320 h 5580343"/>
              <a:gd name="connsiteX10" fmla="*/ 9699 w 8705687"/>
              <a:gd name="connsiteY10" fmla="*/ 4584231 h 5580343"/>
              <a:gd name="connsiteX11" fmla="*/ 7996 w 8705687"/>
              <a:gd name="connsiteY11" fmla="*/ 4985983 h 5580343"/>
              <a:gd name="connsiteX12" fmla="*/ 5615 w 8705687"/>
              <a:gd name="connsiteY12" fmla="*/ 5236014 h 5580343"/>
              <a:gd name="connsiteX13" fmla="*/ 7544 w 8705687"/>
              <a:gd name="connsiteY13" fmla="*/ 5390002 h 5580343"/>
              <a:gd name="connsiteX14" fmla="*/ 10377 w 8705687"/>
              <a:gd name="connsiteY14" fmla="*/ 5476520 h 5580343"/>
              <a:gd name="connsiteX15" fmla="*/ 29427 w 8705687"/>
              <a:gd name="connsiteY15" fmla="*/ 5562245 h 5580343"/>
              <a:gd name="connsiteX16" fmla="*/ 129782 w 8705687"/>
              <a:gd name="connsiteY16" fmla="*/ 5565759 h 5580343"/>
              <a:gd name="connsiteX17" fmla="*/ 680869 w 8705687"/>
              <a:gd name="connsiteY17" fmla="*/ 5568594 h 5580343"/>
              <a:gd name="connsiteX18" fmla="*/ 817621 w 8705687"/>
              <a:gd name="connsiteY18" fmla="*/ 5569389 h 5580343"/>
              <a:gd name="connsiteX19" fmla="*/ 1730778 w 8705687"/>
              <a:gd name="connsiteY19" fmla="*/ 5570974 h 5580343"/>
              <a:gd name="connsiteX20" fmla="*/ 3882290 w 8705687"/>
              <a:gd name="connsiteY20" fmla="*/ 5567008 h 5580343"/>
              <a:gd name="connsiteX21" fmla="*/ 6743194 w 8705687"/>
              <a:gd name="connsiteY21" fmla="*/ 5566213 h 5580343"/>
              <a:gd name="connsiteX22" fmla="*/ 7146984 w 8705687"/>
              <a:gd name="connsiteY22" fmla="*/ 5567007 h 5580343"/>
              <a:gd name="connsiteX23" fmla="*/ 7308909 w 8705687"/>
              <a:gd name="connsiteY23" fmla="*/ 5564625 h 5580343"/>
              <a:gd name="connsiteX24" fmla="*/ 7558939 w 8705687"/>
              <a:gd name="connsiteY24" fmla="*/ 5574148 h 5580343"/>
              <a:gd name="connsiteX25" fmla="*/ 7782778 w 8705687"/>
              <a:gd name="connsiteY25" fmla="*/ 5578913 h 5580343"/>
              <a:gd name="connsiteX26" fmla="*/ 8189971 w 8705687"/>
              <a:gd name="connsiteY26" fmla="*/ 5578911 h 5580343"/>
              <a:gd name="connsiteX27" fmla="*/ 8392377 w 8705687"/>
              <a:gd name="connsiteY27" fmla="*/ 5574149 h 5580343"/>
              <a:gd name="connsiteX28" fmla="*/ 8585258 w 8705687"/>
              <a:gd name="connsiteY28" fmla="*/ 5578911 h 5580343"/>
              <a:gd name="connsiteX29" fmla="*/ 8668602 w 8705687"/>
              <a:gd name="connsiteY29" fmla="*/ 5569385 h 5580343"/>
              <a:gd name="connsiteX30" fmla="*/ 8699558 w 8705687"/>
              <a:gd name="connsiteY30" fmla="*/ 5505092 h 5580343"/>
              <a:gd name="connsiteX31" fmla="*/ 8701940 w 8705687"/>
              <a:gd name="connsiteY31" fmla="*/ 5452705 h 5580343"/>
              <a:gd name="connsiteX32" fmla="*/ 8697177 w 8705687"/>
              <a:gd name="connsiteY32" fmla="*/ 5345548 h 5580343"/>
              <a:gd name="connsiteX33" fmla="*/ 8704321 w 8705687"/>
              <a:gd name="connsiteY33" fmla="*/ 5314593 h 5580343"/>
              <a:gd name="connsiteX34" fmla="*/ 8692531 w 8705687"/>
              <a:gd name="connsiteY34" fmla="*/ 4888011 h 5580343"/>
              <a:gd name="connsiteX35" fmla="*/ 8694796 w 8705687"/>
              <a:gd name="connsiteY35" fmla="*/ 4064437 h 5580343"/>
              <a:gd name="connsiteX36" fmla="*/ 8696953 w 8705687"/>
              <a:gd name="connsiteY36" fmla="*/ 3092321 h 5580343"/>
              <a:gd name="connsiteX37" fmla="*/ 8697406 w 8705687"/>
              <a:gd name="connsiteY37" fmla="*/ 2765864 h 5580343"/>
              <a:gd name="connsiteX38" fmla="*/ 8704322 w 8705687"/>
              <a:gd name="connsiteY38" fmla="*/ 2552346 h 5580343"/>
              <a:gd name="connsiteX39" fmla="*/ 8699558 w 8705687"/>
              <a:gd name="connsiteY39" fmla="*/ 2478525 h 5580343"/>
              <a:gd name="connsiteX40" fmla="*/ 8690034 w 8705687"/>
              <a:gd name="connsiteY40" fmla="*/ 2430899 h 5580343"/>
              <a:gd name="connsiteX41" fmla="*/ 8655566 w 8705687"/>
              <a:gd name="connsiteY41" fmla="*/ 2396090 h 5580343"/>
              <a:gd name="connsiteX42" fmla="*/ 8235785 w 8705687"/>
              <a:gd name="connsiteY42" fmla="*/ 2371369 h 5580343"/>
              <a:gd name="connsiteX43" fmla="*/ 7234299 w 8705687"/>
              <a:gd name="connsiteY43" fmla="*/ 2110112 h 5580343"/>
              <a:gd name="connsiteX44" fmla="*/ 6314682 w 8705687"/>
              <a:gd name="connsiteY44" fmla="*/ 1815290 h 5580343"/>
              <a:gd name="connsiteX45" fmla="*/ 5893316 w 8705687"/>
              <a:gd name="connsiteY45" fmla="*/ 1713464 h 5580343"/>
              <a:gd name="connsiteX46" fmla="*/ 5663466 w 8705687"/>
              <a:gd name="connsiteY46" fmla="*/ 1652232 h 5580343"/>
              <a:gd name="connsiteX47" fmla="*/ 5042642 w 8705687"/>
              <a:gd name="connsiteY47" fmla="*/ 1485998 h 5580343"/>
              <a:gd name="connsiteX48" fmla="*/ 4055670 w 8705687"/>
              <a:gd name="connsiteY48" fmla="*/ 1268283 h 5580343"/>
              <a:gd name="connsiteX49" fmla="*/ 3300247 w 8705687"/>
              <a:gd name="connsiteY49" fmla="*/ 1080051 h 5580343"/>
              <a:gd name="connsiteX50" fmla="*/ 2821956 w 8705687"/>
              <a:gd name="connsiteY50" fmla="*/ 934455 h 5580343"/>
              <a:gd name="connsiteX51" fmla="*/ 2255899 w 8705687"/>
              <a:gd name="connsiteY51" fmla="*/ 774798 h 5580343"/>
              <a:gd name="connsiteX52" fmla="*/ 1762413 w 8705687"/>
              <a:gd name="connsiteY52" fmla="*/ 673198 h 5580343"/>
              <a:gd name="connsiteX53" fmla="*/ 731899 w 8705687"/>
              <a:gd name="connsiteY53" fmla="*/ 339369 h 5580343"/>
              <a:gd name="connsiteX0" fmla="*/ 673842 w 8705687"/>
              <a:gd name="connsiteY0" fmla="*/ 310340 h 5580343"/>
              <a:gd name="connsiteX1" fmla="*/ 137267 w 8705687"/>
              <a:gd name="connsiteY1" fmla="*/ 72102 h 5580343"/>
              <a:gd name="connsiteX2" fmla="*/ 22285 w 8705687"/>
              <a:gd name="connsiteY2" fmla="*/ 25839 h 5580343"/>
              <a:gd name="connsiteX3" fmla="*/ 9700 w 8705687"/>
              <a:gd name="connsiteY3" fmla="*/ 496192 h 5580343"/>
              <a:gd name="connsiteX4" fmla="*/ 3235 w 8705687"/>
              <a:gd name="connsiteY4" fmla="*/ 1428395 h 5580343"/>
              <a:gd name="connsiteX5" fmla="*/ 7997 w 8705687"/>
              <a:gd name="connsiteY5" fmla="*/ 1873689 h 5580343"/>
              <a:gd name="connsiteX6" fmla="*/ 3234 w 8705687"/>
              <a:gd name="connsiteY6" fmla="*/ 2259451 h 5580343"/>
              <a:gd name="connsiteX7" fmla="*/ 4937 w 8705687"/>
              <a:gd name="connsiteY7" fmla="*/ 2641470 h 5580343"/>
              <a:gd name="connsiteX8" fmla="*/ 5615 w 8705687"/>
              <a:gd name="connsiteY8" fmla="*/ 3283389 h 5580343"/>
              <a:gd name="connsiteX9" fmla="*/ 7996 w 8705687"/>
              <a:gd name="connsiteY9" fmla="*/ 3876320 h 5580343"/>
              <a:gd name="connsiteX10" fmla="*/ 9699 w 8705687"/>
              <a:gd name="connsiteY10" fmla="*/ 4584231 h 5580343"/>
              <a:gd name="connsiteX11" fmla="*/ 7996 w 8705687"/>
              <a:gd name="connsiteY11" fmla="*/ 4985983 h 5580343"/>
              <a:gd name="connsiteX12" fmla="*/ 5615 w 8705687"/>
              <a:gd name="connsiteY12" fmla="*/ 5236014 h 5580343"/>
              <a:gd name="connsiteX13" fmla="*/ 7544 w 8705687"/>
              <a:gd name="connsiteY13" fmla="*/ 5390002 h 5580343"/>
              <a:gd name="connsiteX14" fmla="*/ 10377 w 8705687"/>
              <a:gd name="connsiteY14" fmla="*/ 5476520 h 5580343"/>
              <a:gd name="connsiteX15" fmla="*/ 29427 w 8705687"/>
              <a:gd name="connsiteY15" fmla="*/ 5562245 h 5580343"/>
              <a:gd name="connsiteX16" fmla="*/ 129782 w 8705687"/>
              <a:gd name="connsiteY16" fmla="*/ 5565759 h 5580343"/>
              <a:gd name="connsiteX17" fmla="*/ 680869 w 8705687"/>
              <a:gd name="connsiteY17" fmla="*/ 5568594 h 5580343"/>
              <a:gd name="connsiteX18" fmla="*/ 817621 w 8705687"/>
              <a:gd name="connsiteY18" fmla="*/ 5569389 h 5580343"/>
              <a:gd name="connsiteX19" fmla="*/ 1730778 w 8705687"/>
              <a:gd name="connsiteY19" fmla="*/ 5570974 h 5580343"/>
              <a:gd name="connsiteX20" fmla="*/ 3882290 w 8705687"/>
              <a:gd name="connsiteY20" fmla="*/ 5567008 h 5580343"/>
              <a:gd name="connsiteX21" fmla="*/ 6743194 w 8705687"/>
              <a:gd name="connsiteY21" fmla="*/ 5566213 h 5580343"/>
              <a:gd name="connsiteX22" fmla="*/ 7146984 w 8705687"/>
              <a:gd name="connsiteY22" fmla="*/ 5567007 h 5580343"/>
              <a:gd name="connsiteX23" fmla="*/ 7308909 w 8705687"/>
              <a:gd name="connsiteY23" fmla="*/ 5564625 h 5580343"/>
              <a:gd name="connsiteX24" fmla="*/ 7558939 w 8705687"/>
              <a:gd name="connsiteY24" fmla="*/ 5574148 h 5580343"/>
              <a:gd name="connsiteX25" fmla="*/ 7782778 w 8705687"/>
              <a:gd name="connsiteY25" fmla="*/ 5578913 h 5580343"/>
              <a:gd name="connsiteX26" fmla="*/ 8189971 w 8705687"/>
              <a:gd name="connsiteY26" fmla="*/ 5578911 h 5580343"/>
              <a:gd name="connsiteX27" fmla="*/ 8392377 w 8705687"/>
              <a:gd name="connsiteY27" fmla="*/ 5574149 h 5580343"/>
              <a:gd name="connsiteX28" fmla="*/ 8585258 w 8705687"/>
              <a:gd name="connsiteY28" fmla="*/ 5578911 h 5580343"/>
              <a:gd name="connsiteX29" fmla="*/ 8668602 w 8705687"/>
              <a:gd name="connsiteY29" fmla="*/ 5569385 h 5580343"/>
              <a:gd name="connsiteX30" fmla="*/ 8699558 w 8705687"/>
              <a:gd name="connsiteY30" fmla="*/ 5505092 h 5580343"/>
              <a:gd name="connsiteX31" fmla="*/ 8701940 w 8705687"/>
              <a:gd name="connsiteY31" fmla="*/ 5452705 h 5580343"/>
              <a:gd name="connsiteX32" fmla="*/ 8697177 w 8705687"/>
              <a:gd name="connsiteY32" fmla="*/ 5345548 h 5580343"/>
              <a:gd name="connsiteX33" fmla="*/ 8704321 w 8705687"/>
              <a:gd name="connsiteY33" fmla="*/ 5314593 h 5580343"/>
              <a:gd name="connsiteX34" fmla="*/ 8692531 w 8705687"/>
              <a:gd name="connsiteY34" fmla="*/ 4888011 h 5580343"/>
              <a:gd name="connsiteX35" fmla="*/ 8694796 w 8705687"/>
              <a:gd name="connsiteY35" fmla="*/ 4064437 h 5580343"/>
              <a:gd name="connsiteX36" fmla="*/ 8696953 w 8705687"/>
              <a:gd name="connsiteY36" fmla="*/ 3092321 h 5580343"/>
              <a:gd name="connsiteX37" fmla="*/ 8697179 w 8705687"/>
              <a:gd name="connsiteY37" fmla="*/ 2869049 h 5580343"/>
              <a:gd name="connsiteX38" fmla="*/ 8697406 w 8705687"/>
              <a:gd name="connsiteY38" fmla="*/ 2765864 h 5580343"/>
              <a:gd name="connsiteX39" fmla="*/ 8704322 w 8705687"/>
              <a:gd name="connsiteY39" fmla="*/ 2552346 h 5580343"/>
              <a:gd name="connsiteX40" fmla="*/ 8699558 w 8705687"/>
              <a:gd name="connsiteY40" fmla="*/ 2478525 h 5580343"/>
              <a:gd name="connsiteX41" fmla="*/ 8690034 w 8705687"/>
              <a:gd name="connsiteY41" fmla="*/ 2430899 h 5580343"/>
              <a:gd name="connsiteX42" fmla="*/ 8655566 w 8705687"/>
              <a:gd name="connsiteY42" fmla="*/ 2396090 h 5580343"/>
              <a:gd name="connsiteX43" fmla="*/ 8235785 w 8705687"/>
              <a:gd name="connsiteY43" fmla="*/ 2371369 h 5580343"/>
              <a:gd name="connsiteX44" fmla="*/ 7234299 w 8705687"/>
              <a:gd name="connsiteY44" fmla="*/ 2110112 h 5580343"/>
              <a:gd name="connsiteX45" fmla="*/ 6314682 w 8705687"/>
              <a:gd name="connsiteY45" fmla="*/ 1815290 h 5580343"/>
              <a:gd name="connsiteX46" fmla="*/ 5893316 w 8705687"/>
              <a:gd name="connsiteY46" fmla="*/ 1713464 h 5580343"/>
              <a:gd name="connsiteX47" fmla="*/ 5663466 w 8705687"/>
              <a:gd name="connsiteY47" fmla="*/ 1652232 h 5580343"/>
              <a:gd name="connsiteX48" fmla="*/ 5042642 w 8705687"/>
              <a:gd name="connsiteY48" fmla="*/ 1485998 h 5580343"/>
              <a:gd name="connsiteX49" fmla="*/ 4055670 w 8705687"/>
              <a:gd name="connsiteY49" fmla="*/ 1268283 h 5580343"/>
              <a:gd name="connsiteX50" fmla="*/ 3300247 w 8705687"/>
              <a:gd name="connsiteY50" fmla="*/ 1080051 h 5580343"/>
              <a:gd name="connsiteX51" fmla="*/ 2821956 w 8705687"/>
              <a:gd name="connsiteY51" fmla="*/ 934455 h 5580343"/>
              <a:gd name="connsiteX52" fmla="*/ 2255899 w 8705687"/>
              <a:gd name="connsiteY52" fmla="*/ 774798 h 5580343"/>
              <a:gd name="connsiteX53" fmla="*/ 1762413 w 8705687"/>
              <a:gd name="connsiteY53" fmla="*/ 673198 h 5580343"/>
              <a:gd name="connsiteX54" fmla="*/ 731899 w 8705687"/>
              <a:gd name="connsiteY54" fmla="*/ 339369 h 5580343"/>
              <a:gd name="connsiteX0" fmla="*/ 673842 w 8704822"/>
              <a:gd name="connsiteY0" fmla="*/ 310340 h 5580343"/>
              <a:gd name="connsiteX1" fmla="*/ 137267 w 8704822"/>
              <a:gd name="connsiteY1" fmla="*/ 72102 h 5580343"/>
              <a:gd name="connsiteX2" fmla="*/ 22285 w 8704822"/>
              <a:gd name="connsiteY2" fmla="*/ 25839 h 5580343"/>
              <a:gd name="connsiteX3" fmla="*/ 9700 w 8704822"/>
              <a:gd name="connsiteY3" fmla="*/ 496192 h 5580343"/>
              <a:gd name="connsiteX4" fmla="*/ 3235 w 8704822"/>
              <a:gd name="connsiteY4" fmla="*/ 1428395 h 5580343"/>
              <a:gd name="connsiteX5" fmla="*/ 7997 w 8704822"/>
              <a:gd name="connsiteY5" fmla="*/ 1873689 h 5580343"/>
              <a:gd name="connsiteX6" fmla="*/ 3234 w 8704822"/>
              <a:gd name="connsiteY6" fmla="*/ 2259451 h 5580343"/>
              <a:gd name="connsiteX7" fmla="*/ 4937 w 8704822"/>
              <a:gd name="connsiteY7" fmla="*/ 2641470 h 5580343"/>
              <a:gd name="connsiteX8" fmla="*/ 5615 w 8704822"/>
              <a:gd name="connsiteY8" fmla="*/ 3283389 h 5580343"/>
              <a:gd name="connsiteX9" fmla="*/ 7996 w 8704822"/>
              <a:gd name="connsiteY9" fmla="*/ 3876320 h 5580343"/>
              <a:gd name="connsiteX10" fmla="*/ 9699 w 8704822"/>
              <a:gd name="connsiteY10" fmla="*/ 4584231 h 5580343"/>
              <a:gd name="connsiteX11" fmla="*/ 7996 w 8704822"/>
              <a:gd name="connsiteY11" fmla="*/ 4985983 h 5580343"/>
              <a:gd name="connsiteX12" fmla="*/ 5615 w 8704822"/>
              <a:gd name="connsiteY12" fmla="*/ 5236014 h 5580343"/>
              <a:gd name="connsiteX13" fmla="*/ 7544 w 8704822"/>
              <a:gd name="connsiteY13" fmla="*/ 5390002 h 5580343"/>
              <a:gd name="connsiteX14" fmla="*/ 10377 w 8704822"/>
              <a:gd name="connsiteY14" fmla="*/ 5476520 h 5580343"/>
              <a:gd name="connsiteX15" fmla="*/ 29427 w 8704822"/>
              <a:gd name="connsiteY15" fmla="*/ 5562245 h 5580343"/>
              <a:gd name="connsiteX16" fmla="*/ 129782 w 8704822"/>
              <a:gd name="connsiteY16" fmla="*/ 5565759 h 5580343"/>
              <a:gd name="connsiteX17" fmla="*/ 680869 w 8704822"/>
              <a:gd name="connsiteY17" fmla="*/ 5568594 h 5580343"/>
              <a:gd name="connsiteX18" fmla="*/ 817621 w 8704822"/>
              <a:gd name="connsiteY18" fmla="*/ 5569389 h 5580343"/>
              <a:gd name="connsiteX19" fmla="*/ 1730778 w 8704822"/>
              <a:gd name="connsiteY19" fmla="*/ 5570974 h 5580343"/>
              <a:gd name="connsiteX20" fmla="*/ 3882290 w 8704822"/>
              <a:gd name="connsiteY20" fmla="*/ 5567008 h 5580343"/>
              <a:gd name="connsiteX21" fmla="*/ 6743194 w 8704822"/>
              <a:gd name="connsiteY21" fmla="*/ 5566213 h 5580343"/>
              <a:gd name="connsiteX22" fmla="*/ 7146984 w 8704822"/>
              <a:gd name="connsiteY22" fmla="*/ 5567007 h 5580343"/>
              <a:gd name="connsiteX23" fmla="*/ 7308909 w 8704822"/>
              <a:gd name="connsiteY23" fmla="*/ 5564625 h 5580343"/>
              <a:gd name="connsiteX24" fmla="*/ 7558939 w 8704822"/>
              <a:gd name="connsiteY24" fmla="*/ 5574148 h 5580343"/>
              <a:gd name="connsiteX25" fmla="*/ 7782778 w 8704822"/>
              <a:gd name="connsiteY25" fmla="*/ 5578913 h 5580343"/>
              <a:gd name="connsiteX26" fmla="*/ 8189971 w 8704822"/>
              <a:gd name="connsiteY26" fmla="*/ 5578911 h 5580343"/>
              <a:gd name="connsiteX27" fmla="*/ 8392377 w 8704822"/>
              <a:gd name="connsiteY27" fmla="*/ 5574149 h 5580343"/>
              <a:gd name="connsiteX28" fmla="*/ 8585258 w 8704822"/>
              <a:gd name="connsiteY28" fmla="*/ 5578911 h 5580343"/>
              <a:gd name="connsiteX29" fmla="*/ 8668602 w 8704822"/>
              <a:gd name="connsiteY29" fmla="*/ 5569385 h 5580343"/>
              <a:gd name="connsiteX30" fmla="*/ 8699558 w 8704822"/>
              <a:gd name="connsiteY30" fmla="*/ 5505092 h 5580343"/>
              <a:gd name="connsiteX31" fmla="*/ 8701940 w 8704822"/>
              <a:gd name="connsiteY31" fmla="*/ 5452705 h 5580343"/>
              <a:gd name="connsiteX32" fmla="*/ 8697177 w 8704822"/>
              <a:gd name="connsiteY32" fmla="*/ 5345548 h 5580343"/>
              <a:gd name="connsiteX33" fmla="*/ 8704321 w 8704822"/>
              <a:gd name="connsiteY33" fmla="*/ 5314593 h 5580343"/>
              <a:gd name="connsiteX34" fmla="*/ 8692531 w 8704822"/>
              <a:gd name="connsiteY34" fmla="*/ 4888011 h 5580343"/>
              <a:gd name="connsiteX35" fmla="*/ 8694796 w 8704822"/>
              <a:gd name="connsiteY35" fmla="*/ 4064437 h 5580343"/>
              <a:gd name="connsiteX36" fmla="*/ 8696953 w 8704822"/>
              <a:gd name="connsiteY36" fmla="*/ 3092321 h 5580343"/>
              <a:gd name="connsiteX37" fmla="*/ 8697179 w 8704822"/>
              <a:gd name="connsiteY37" fmla="*/ 2869049 h 5580343"/>
              <a:gd name="connsiteX38" fmla="*/ 8697406 w 8704822"/>
              <a:gd name="connsiteY38" fmla="*/ 2765864 h 5580343"/>
              <a:gd name="connsiteX39" fmla="*/ 8704322 w 8704822"/>
              <a:gd name="connsiteY39" fmla="*/ 2552346 h 5580343"/>
              <a:gd name="connsiteX40" fmla="*/ 8690035 w 8704822"/>
              <a:gd name="connsiteY40" fmla="*/ 2514243 h 5580343"/>
              <a:gd name="connsiteX41" fmla="*/ 8699558 w 8704822"/>
              <a:gd name="connsiteY41" fmla="*/ 2478525 h 5580343"/>
              <a:gd name="connsiteX42" fmla="*/ 8690034 w 8704822"/>
              <a:gd name="connsiteY42" fmla="*/ 2430899 h 5580343"/>
              <a:gd name="connsiteX43" fmla="*/ 8655566 w 8704822"/>
              <a:gd name="connsiteY43" fmla="*/ 2396090 h 5580343"/>
              <a:gd name="connsiteX44" fmla="*/ 8235785 w 8704822"/>
              <a:gd name="connsiteY44" fmla="*/ 2371369 h 5580343"/>
              <a:gd name="connsiteX45" fmla="*/ 7234299 w 8704822"/>
              <a:gd name="connsiteY45" fmla="*/ 2110112 h 5580343"/>
              <a:gd name="connsiteX46" fmla="*/ 6314682 w 8704822"/>
              <a:gd name="connsiteY46" fmla="*/ 1815290 h 5580343"/>
              <a:gd name="connsiteX47" fmla="*/ 5893316 w 8704822"/>
              <a:gd name="connsiteY47" fmla="*/ 1713464 h 5580343"/>
              <a:gd name="connsiteX48" fmla="*/ 5663466 w 8704822"/>
              <a:gd name="connsiteY48" fmla="*/ 1652232 h 5580343"/>
              <a:gd name="connsiteX49" fmla="*/ 5042642 w 8704822"/>
              <a:gd name="connsiteY49" fmla="*/ 1485998 h 5580343"/>
              <a:gd name="connsiteX50" fmla="*/ 4055670 w 8704822"/>
              <a:gd name="connsiteY50" fmla="*/ 1268283 h 5580343"/>
              <a:gd name="connsiteX51" fmla="*/ 3300247 w 8704822"/>
              <a:gd name="connsiteY51" fmla="*/ 1080051 h 5580343"/>
              <a:gd name="connsiteX52" fmla="*/ 2821956 w 8704822"/>
              <a:gd name="connsiteY52" fmla="*/ 934455 h 5580343"/>
              <a:gd name="connsiteX53" fmla="*/ 2255899 w 8704822"/>
              <a:gd name="connsiteY53" fmla="*/ 774798 h 5580343"/>
              <a:gd name="connsiteX54" fmla="*/ 1762413 w 8704822"/>
              <a:gd name="connsiteY54" fmla="*/ 673198 h 5580343"/>
              <a:gd name="connsiteX55" fmla="*/ 731899 w 8704822"/>
              <a:gd name="connsiteY55" fmla="*/ 339369 h 5580343"/>
              <a:gd name="connsiteX0" fmla="*/ 673842 w 8704822"/>
              <a:gd name="connsiteY0" fmla="*/ 310340 h 5580343"/>
              <a:gd name="connsiteX1" fmla="*/ 137267 w 8704822"/>
              <a:gd name="connsiteY1" fmla="*/ 72102 h 5580343"/>
              <a:gd name="connsiteX2" fmla="*/ 22285 w 8704822"/>
              <a:gd name="connsiteY2" fmla="*/ 25839 h 5580343"/>
              <a:gd name="connsiteX3" fmla="*/ 9700 w 8704822"/>
              <a:gd name="connsiteY3" fmla="*/ 496192 h 5580343"/>
              <a:gd name="connsiteX4" fmla="*/ 3235 w 8704822"/>
              <a:gd name="connsiteY4" fmla="*/ 1428395 h 5580343"/>
              <a:gd name="connsiteX5" fmla="*/ 7997 w 8704822"/>
              <a:gd name="connsiteY5" fmla="*/ 1873689 h 5580343"/>
              <a:gd name="connsiteX6" fmla="*/ 3234 w 8704822"/>
              <a:gd name="connsiteY6" fmla="*/ 2259451 h 5580343"/>
              <a:gd name="connsiteX7" fmla="*/ 4937 w 8704822"/>
              <a:gd name="connsiteY7" fmla="*/ 2641470 h 5580343"/>
              <a:gd name="connsiteX8" fmla="*/ 5615 w 8704822"/>
              <a:gd name="connsiteY8" fmla="*/ 3283389 h 5580343"/>
              <a:gd name="connsiteX9" fmla="*/ 7996 w 8704822"/>
              <a:gd name="connsiteY9" fmla="*/ 3876320 h 5580343"/>
              <a:gd name="connsiteX10" fmla="*/ 9699 w 8704822"/>
              <a:gd name="connsiteY10" fmla="*/ 4584231 h 5580343"/>
              <a:gd name="connsiteX11" fmla="*/ 7996 w 8704822"/>
              <a:gd name="connsiteY11" fmla="*/ 4985983 h 5580343"/>
              <a:gd name="connsiteX12" fmla="*/ 5615 w 8704822"/>
              <a:gd name="connsiteY12" fmla="*/ 5236014 h 5580343"/>
              <a:gd name="connsiteX13" fmla="*/ 7544 w 8704822"/>
              <a:gd name="connsiteY13" fmla="*/ 5390002 h 5580343"/>
              <a:gd name="connsiteX14" fmla="*/ 10377 w 8704822"/>
              <a:gd name="connsiteY14" fmla="*/ 5476520 h 5580343"/>
              <a:gd name="connsiteX15" fmla="*/ 29427 w 8704822"/>
              <a:gd name="connsiteY15" fmla="*/ 5562245 h 5580343"/>
              <a:gd name="connsiteX16" fmla="*/ 129782 w 8704822"/>
              <a:gd name="connsiteY16" fmla="*/ 5565759 h 5580343"/>
              <a:gd name="connsiteX17" fmla="*/ 680869 w 8704822"/>
              <a:gd name="connsiteY17" fmla="*/ 5568594 h 5580343"/>
              <a:gd name="connsiteX18" fmla="*/ 817621 w 8704822"/>
              <a:gd name="connsiteY18" fmla="*/ 5569389 h 5580343"/>
              <a:gd name="connsiteX19" fmla="*/ 1730778 w 8704822"/>
              <a:gd name="connsiteY19" fmla="*/ 5570974 h 5580343"/>
              <a:gd name="connsiteX20" fmla="*/ 3882290 w 8704822"/>
              <a:gd name="connsiteY20" fmla="*/ 5567008 h 5580343"/>
              <a:gd name="connsiteX21" fmla="*/ 6743194 w 8704822"/>
              <a:gd name="connsiteY21" fmla="*/ 5566213 h 5580343"/>
              <a:gd name="connsiteX22" fmla="*/ 7146984 w 8704822"/>
              <a:gd name="connsiteY22" fmla="*/ 5567007 h 5580343"/>
              <a:gd name="connsiteX23" fmla="*/ 7308909 w 8704822"/>
              <a:gd name="connsiteY23" fmla="*/ 5564625 h 5580343"/>
              <a:gd name="connsiteX24" fmla="*/ 7558939 w 8704822"/>
              <a:gd name="connsiteY24" fmla="*/ 5574148 h 5580343"/>
              <a:gd name="connsiteX25" fmla="*/ 7782778 w 8704822"/>
              <a:gd name="connsiteY25" fmla="*/ 5578913 h 5580343"/>
              <a:gd name="connsiteX26" fmla="*/ 8189971 w 8704822"/>
              <a:gd name="connsiteY26" fmla="*/ 5578911 h 5580343"/>
              <a:gd name="connsiteX27" fmla="*/ 8392377 w 8704822"/>
              <a:gd name="connsiteY27" fmla="*/ 5574149 h 5580343"/>
              <a:gd name="connsiteX28" fmla="*/ 8585258 w 8704822"/>
              <a:gd name="connsiteY28" fmla="*/ 5578911 h 5580343"/>
              <a:gd name="connsiteX29" fmla="*/ 8668602 w 8704822"/>
              <a:gd name="connsiteY29" fmla="*/ 5569385 h 5580343"/>
              <a:gd name="connsiteX30" fmla="*/ 8699558 w 8704822"/>
              <a:gd name="connsiteY30" fmla="*/ 5505092 h 5580343"/>
              <a:gd name="connsiteX31" fmla="*/ 8701940 w 8704822"/>
              <a:gd name="connsiteY31" fmla="*/ 5452705 h 5580343"/>
              <a:gd name="connsiteX32" fmla="*/ 8697177 w 8704822"/>
              <a:gd name="connsiteY32" fmla="*/ 5345548 h 5580343"/>
              <a:gd name="connsiteX33" fmla="*/ 8704321 w 8704822"/>
              <a:gd name="connsiteY33" fmla="*/ 5314593 h 5580343"/>
              <a:gd name="connsiteX34" fmla="*/ 8692531 w 8704822"/>
              <a:gd name="connsiteY34" fmla="*/ 4888011 h 5580343"/>
              <a:gd name="connsiteX35" fmla="*/ 8694796 w 8704822"/>
              <a:gd name="connsiteY35" fmla="*/ 4064437 h 5580343"/>
              <a:gd name="connsiteX36" fmla="*/ 8696953 w 8704822"/>
              <a:gd name="connsiteY36" fmla="*/ 3092321 h 5580343"/>
              <a:gd name="connsiteX37" fmla="*/ 8697179 w 8704822"/>
              <a:gd name="connsiteY37" fmla="*/ 2869049 h 5580343"/>
              <a:gd name="connsiteX38" fmla="*/ 8697406 w 8704822"/>
              <a:gd name="connsiteY38" fmla="*/ 2765864 h 5580343"/>
              <a:gd name="connsiteX39" fmla="*/ 8694797 w 8704822"/>
              <a:gd name="connsiteY39" fmla="*/ 2552346 h 5580343"/>
              <a:gd name="connsiteX40" fmla="*/ 8690035 w 8704822"/>
              <a:gd name="connsiteY40" fmla="*/ 2514243 h 5580343"/>
              <a:gd name="connsiteX41" fmla="*/ 8699558 w 8704822"/>
              <a:gd name="connsiteY41" fmla="*/ 2478525 h 5580343"/>
              <a:gd name="connsiteX42" fmla="*/ 8690034 w 8704822"/>
              <a:gd name="connsiteY42" fmla="*/ 2430899 h 5580343"/>
              <a:gd name="connsiteX43" fmla="*/ 8655566 w 8704822"/>
              <a:gd name="connsiteY43" fmla="*/ 2396090 h 5580343"/>
              <a:gd name="connsiteX44" fmla="*/ 8235785 w 8704822"/>
              <a:gd name="connsiteY44" fmla="*/ 2371369 h 5580343"/>
              <a:gd name="connsiteX45" fmla="*/ 7234299 w 8704822"/>
              <a:gd name="connsiteY45" fmla="*/ 2110112 h 5580343"/>
              <a:gd name="connsiteX46" fmla="*/ 6314682 w 8704822"/>
              <a:gd name="connsiteY46" fmla="*/ 1815290 h 5580343"/>
              <a:gd name="connsiteX47" fmla="*/ 5893316 w 8704822"/>
              <a:gd name="connsiteY47" fmla="*/ 1713464 h 5580343"/>
              <a:gd name="connsiteX48" fmla="*/ 5663466 w 8704822"/>
              <a:gd name="connsiteY48" fmla="*/ 1652232 h 5580343"/>
              <a:gd name="connsiteX49" fmla="*/ 5042642 w 8704822"/>
              <a:gd name="connsiteY49" fmla="*/ 1485998 h 5580343"/>
              <a:gd name="connsiteX50" fmla="*/ 4055670 w 8704822"/>
              <a:gd name="connsiteY50" fmla="*/ 1268283 h 5580343"/>
              <a:gd name="connsiteX51" fmla="*/ 3300247 w 8704822"/>
              <a:gd name="connsiteY51" fmla="*/ 1080051 h 5580343"/>
              <a:gd name="connsiteX52" fmla="*/ 2821956 w 8704822"/>
              <a:gd name="connsiteY52" fmla="*/ 934455 h 5580343"/>
              <a:gd name="connsiteX53" fmla="*/ 2255899 w 8704822"/>
              <a:gd name="connsiteY53" fmla="*/ 774798 h 5580343"/>
              <a:gd name="connsiteX54" fmla="*/ 1762413 w 8704822"/>
              <a:gd name="connsiteY54" fmla="*/ 673198 h 5580343"/>
              <a:gd name="connsiteX55" fmla="*/ 731899 w 8704822"/>
              <a:gd name="connsiteY55" fmla="*/ 339369 h 5580343"/>
              <a:gd name="connsiteX0" fmla="*/ 707678 w 8738658"/>
              <a:gd name="connsiteY0" fmla="*/ 326161 h 5596164"/>
              <a:gd name="connsiteX1" fmla="*/ 171103 w 8738658"/>
              <a:gd name="connsiteY1" fmla="*/ 87923 h 5596164"/>
              <a:gd name="connsiteX2" fmla="*/ 1352 w 8738658"/>
              <a:gd name="connsiteY2" fmla="*/ 22610 h 5596164"/>
              <a:gd name="connsiteX3" fmla="*/ 43536 w 8738658"/>
              <a:gd name="connsiteY3" fmla="*/ 512013 h 5596164"/>
              <a:gd name="connsiteX4" fmla="*/ 37071 w 8738658"/>
              <a:gd name="connsiteY4" fmla="*/ 1444216 h 5596164"/>
              <a:gd name="connsiteX5" fmla="*/ 41833 w 8738658"/>
              <a:gd name="connsiteY5" fmla="*/ 1889510 h 5596164"/>
              <a:gd name="connsiteX6" fmla="*/ 37070 w 8738658"/>
              <a:gd name="connsiteY6" fmla="*/ 2275272 h 5596164"/>
              <a:gd name="connsiteX7" fmla="*/ 38773 w 8738658"/>
              <a:gd name="connsiteY7" fmla="*/ 2657291 h 5596164"/>
              <a:gd name="connsiteX8" fmla="*/ 39451 w 8738658"/>
              <a:gd name="connsiteY8" fmla="*/ 3299210 h 5596164"/>
              <a:gd name="connsiteX9" fmla="*/ 41832 w 8738658"/>
              <a:gd name="connsiteY9" fmla="*/ 3892141 h 5596164"/>
              <a:gd name="connsiteX10" fmla="*/ 43535 w 8738658"/>
              <a:gd name="connsiteY10" fmla="*/ 4600052 h 5596164"/>
              <a:gd name="connsiteX11" fmla="*/ 41832 w 8738658"/>
              <a:gd name="connsiteY11" fmla="*/ 5001804 h 5596164"/>
              <a:gd name="connsiteX12" fmla="*/ 39451 w 8738658"/>
              <a:gd name="connsiteY12" fmla="*/ 5251835 h 5596164"/>
              <a:gd name="connsiteX13" fmla="*/ 41380 w 8738658"/>
              <a:gd name="connsiteY13" fmla="*/ 5405823 h 5596164"/>
              <a:gd name="connsiteX14" fmla="*/ 44213 w 8738658"/>
              <a:gd name="connsiteY14" fmla="*/ 5492341 h 5596164"/>
              <a:gd name="connsiteX15" fmla="*/ 63263 w 8738658"/>
              <a:gd name="connsiteY15" fmla="*/ 5578066 h 5596164"/>
              <a:gd name="connsiteX16" fmla="*/ 163618 w 8738658"/>
              <a:gd name="connsiteY16" fmla="*/ 5581580 h 5596164"/>
              <a:gd name="connsiteX17" fmla="*/ 714705 w 8738658"/>
              <a:gd name="connsiteY17" fmla="*/ 5584415 h 5596164"/>
              <a:gd name="connsiteX18" fmla="*/ 851457 w 8738658"/>
              <a:gd name="connsiteY18" fmla="*/ 5585210 h 5596164"/>
              <a:gd name="connsiteX19" fmla="*/ 1764614 w 8738658"/>
              <a:gd name="connsiteY19" fmla="*/ 5586795 h 5596164"/>
              <a:gd name="connsiteX20" fmla="*/ 3916126 w 8738658"/>
              <a:gd name="connsiteY20" fmla="*/ 5582829 h 5596164"/>
              <a:gd name="connsiteX21" fmla="*/ 6777030 w 8738658"/>
              <a:gd name="connsiteY21" fmla="*/ 5582034 h 5596164"/>
              <a:gd name="connsiteX22" fmla="*/ 7180820 w 8738658"/>
              <a:gd name="connsiteY22" fmla="*/ 5582828 h 5596164"/>
              <a:gd name="connsiteX23" fmla="*/ 7342745 w 8738658"/>
              <a:gd name="connsiteY23" fmla="*/ 5580446 h 5596164"/>
              <a:gd name="connsiteX24" fmla="*/ 7592775 w 8738658"/>
              <a:gd name="connsiteY24" fmla="*/ 5589969 h 5596164"/>
              <a:gd name="connsiteX25" fmla="*/ 7816614 w 8738658"/>
              <a:gd name="connsiteY25" fmla="*/ 5594734 h 5596164"/>
              <a:gd name="connsiteX26" fmla="*/ 8223807 w 8738658"/>
              <a:gd name="connsiteY26" fmla="*/ 5594732 h 5596164"/>
              <a:gd name="connsiteX27" fmla="*/ 8426213 w 8738658"/>
              <a:gd name="connsiteY27" fmla="*/ 5589970 h 5596164"/>
              <a:gd name="connsiteX28" fmla="*/ 8619094 w 8738658"/>
              <a:gd name="connsiteY28" fmla="*/ 5594732 h 5596164"/>
              <a:gd name="connsiteX29" fmla="*/ 8702438 w 8738658"/>
              <a:gd name="connsiteY29" fmla="*/ 5585206 h 5596164"/>
              <a:gd name="connsiteX30" fmla="*/ 8733394 w 8738658"/>
              <a:gd name="connsiteY30" fmla="*/ 5520913 h 5596164"/>
              <a:gd name="connsiteX31" fmla="*/ 8735776 w 8738658"/>
              <a:gd name="connsiteY31" fmla="*/ 5468526 h 5596164"/>
              <a:gd name="connsiteX32" fmla="*/ 8731013 w 8738658"/>
              <a:gd name="connsiteY32" fmla="*/ 5361369 h 5596164"/>
              <a:gd name="connsiteX33" fmla="*/ 8738157 w 8738658"/>
              <a:gd name="connsiteY33" fmla="*/ 5330414 h 5596164"/>
              <a:gd name="connsiteX34" fmla="*/ 8726367 w 8738658"/>
              <a:gd name="connsiteY34" fmla="*/ 4903832 h 5596164"/>
              <a:gd name="connsiteX35" fmla="*/ 8728632 w 8738658"/>
              <a:gd name="connsiteY35" fmla="*/ 4080258 h 5596164"/>
              <a:gd name="connsiteX36" fmla="*/ 8730789 w 8738658"/>
              <a:gd name="connsiteY36" fmla="*/ 3108142 h 5596164"/>
              <a:gd name="connsiteX37" fmla="*/ 8731015 w 8738658"/>
              <a:gd name="connsiteY37" fmla="*/ 2884870 h 5596164"/>
              <a:gd name="connsiteX38" fmla="*/ 8731242 w 8738658"/>
              <a:gd name="connsiteY38" fmla="*/ 2781685 h 5596164"/>
              <a:gd name="connsiteX39" fmla="*/ 8728633 w 8738658"/>
              <a:gd name="connsiteY39" fmla="*/ 2568167 h 5596164"/>
              <a:gd name="connsiteX40" fmla="*/ 8723871 w 8738658"/>
              <a:gd name="connsiteY40" fmla="*/ 2530064 h 5596164"/>
              <a:gd name="connsiteX41" fmla="*/ 8733394 w 8738658"/>
              <a:gd name="connsiteY41" fmla="*/ 2494346 h 5596164"/>
              <a:gd name="connsiteX42" fmla="*/ 8723870 w 8738658"/>
              <a:gd name="connsiteY42" fmla="*/ 2446720 h 5596164"/>
              <a:gd name="connsiteX43" fmla="*/ 8689402 w 8738658"/>
              <a:gd name="connsiteY43" fmla="*/ 2411911 h 5596164"/>
              <a:gd name="connsiteX44" fmla="*/ 8269621 w 8738658"/>
              <a:gd name="connsiteY44" fmla="*/ 2387190 h 5596164"/>
              <a:gd name="connsiteX45" fmla="*/ 7268135 w 8738658"/>
              <a:gd name="connsiteY45" fmla="*/ 2125933 h 5596164"/>
              <a:gd name="connsiteX46" fmla="*/ 6348518 w 8738658"/>
              <a:gd name="connsiteY46" fmla="*/ 1831111 h 5596164"/>
              <a:gd name="connsiteX47" fmla="*/ 5927152 w 8738658"/>
              <a:gd name="connsiteY47" fmla="*/ 1729285 h 5596164"/>
              <a:gd name="connsiteX48" fmla="*/ 5697302 w 8738658"/>
              <a:gd name="connsiteY48" fmla="*/ 1668053 h 5596164"/>
              <a:gd name="connsiteX49" fmla="*/ 5076478 w 8738658"/>
              <a:gd name="connsiteY49" fmla="*/ 1501819 h 5596164"/>
              <a:gd name="connsiteX50" fmla="*/ 4089506 w 8738658"/>
              <a:gd name="connsiteY50" fmla="*/ 1284104 h 5596164"/>
              <a:gd name="connsiteX51" fmla="*/ 3334083 w 8738658"/>
              <a:gd name="connsiteY51" fmla="*/ 1095872 h 5596164"/>
              <a:gd name="connsiteX52" fmla="*/ 2855792 w 8738658"/>
              <a:gd name="connsiteY52" fmla="*/ 950276 h 5596164"/>
              <a:gd name="connsiteX53" fmla="*/ 2289735 w 8738658"/>
              <a:gd name="connsiteY53" fmla="*/ 790619 h 5596164"/>
              <a:gd name="connsiteX54" fmla="*/ 1796249 w 8738658"/>
              <a:gd name="connsiteY54" fmla="*/ 689019 h 5596164"/>
              <a:gd name="connsiteX55" fmla="*/ 765735 w 8738658"/>
              <a:gd name="connsiteY55" fmla="*/ 355190 h 5596164"/>
              <a:gd name="connsiteX0" fmla="*/ 711654 w 8742634"/>
              <a:gd name="connsiteY0" fmla="*/ 326161 h 5596164"/>
              <a:gd name="connsiteX1" fmla="*/ 175079 w 8742634"/>
              <a:gd name="connsiteY1" fmla="*/ 87923 h 5596164"/>
              <a:gd name="connsiteX2" fmla="*/ 5328 w 8742634"/>
              <a:gd name="connsiteY2" fmla="*/ 22610 h 5596164"/>
              <a:gd name="connsiteX3" fmla="*/ 7031 w 8742634"/>
              <a:gd name="connsiteY3" fmla="*/ 545351 h 5596164"/>
              <a:gd name="connsiteX4" fmla="*/ 41047 w 8742634"/>
              <a:gd name="connsiteY4" fmla="*/ 1444216 h 5596164"/>
              <a:gd name="connsiteX5" fmla="*/ 45809 w 8742634"/>
              <a:gd name="connsiteY5" fmla="*/ 1889510 h 5596164"/>
              <a:gd name="connsiteX6" fmla="*/ 41046 w 8742634"/>
              <a:gd name="connsiteY6" fmla="*/ 2275272 h 5596164"/>
              <a:gd name="connsiteX7" fmla="*/ 42749 w 8742634"/>
              <a:gd name="connsiteY7" fmla="*/ 2657291 h 5596164"/>
              <a:gd name="connsiteX8" fmla="*/ 43427 w 8742634"/>
              <a:gd name="connsiteY8" fmla="*/ 3299210 h 5596164"/>
              <a:gd name="connsiteX9" fmla="*/ 45808 w 8742634"/>
              <a:gd name="connsiteY9" fmla="*/ 3892141 h 5596164"/>
              <a:gd name="connsiteX10" fmla="*/ 47511 w 8742634"/>
              <a:gd name="connsiteY10" fmla="*/ 4600052 h 5596164"/>
              <a:gd name="connsiteX11" fmla="*/ 45808 w 8742634"/>
              <a:gd name="connsiteY11" fmla="*/ 5001804 h 5596164"/>
              <a:gd name="connsiteX12" fmla="*/ 43427 w 8742634"/>
              <a:gd name="connsiteY12" fmla="*/ 5251835 h 5596164"/>
              <a:gd name="connsiteX13" fmla="*/ 45356 w 8742634"/>
              <a:gd name="connsiteY13" fmla="*/ 5405823 h 5596164"/>
              <a:gd name="connsiteX14" fmla="*/ 48189 w 8742634"/>
              <a:gd name="connsiteY14" fmla="*/ 5492341 h 5596164"/>
              <a:gd name="connsiteX15" fmla="*/ 67239 w 8742634"/>
              <a:gd name="connsiteY15" fmla="*/ 5578066 h 5596164"/>
              <a:gd name="connsiteX16" fmla="*/ 167594 w 8742634"/>
              <a:gd name="connsiteY16" fmla="*/ 5581580 h 5596164"/>
              <a:gd name="connsiteX17" fmla="*/ 718681 w 8742634"/>
              <a:gd name="connsiteY17" fmla="*/ 5584415 h 5596164"/>
              <a:gd name="connsiteX18" fmla="*/ 855433 w 8742634"/>
              <a:gd name="connsiteY18" fmla="*/ 5585210 h 5596164"/>
              <a:gd name="connsiteX19" fmla="*/ 1768590 w 8742634"/>
              <a:gd name="connsiteY19" fmla="*/ 5586795 h 5596164"/>
              <a:gd name="connsiteX20" fmla="*/ 3920102 w 8742634"/>
              <a:gd name="connsiteY20" fmla="*/ 5582829 h 5596164"/>
              <a:gd name="connsiteX21" fmla="*/ 6781006 w 8742634"/>
              <a:gd name="connsiteY21" fmla="*/ 5582034 h 5596164"/>
              <a:gd name="connsiteX22" fmla="*/ 7184796 w 8742634"/>
              <a:gd name="connsiteY22" fmla="*/ 5582828 h 5596164"/>
              <a:gd name="connsiteX23" fmla="*/ 7346721 w 8742634"/>
              <a:gd name="connsiteY23" fmla="*/ 5580446 h 5596164"/>
              <a:gd name="connsiteX24" fmla="*/ 7596751 w 8742634"/>
              <a:gd name="connsiteY24" fmla="*/ 5589969 h 5596164"/>
              <a:gd name="connsiteX25" fmla="*/ 7820590 w 8742634"/>
              <a:gd name="connsiteY25" fmla="*/ 5594734 h 5596164"/>
              <a:gd name="connsiteX26" fmla="*/ 8227783 w 8742634"/>
              <a:gd name="connsiteY26" fmla="*/ 5594732 h 5596164"/>
              <a:gd name="connsiteX27" fmla="*/ 8430189 w 8742634"/>
              <a:gd name="connsiteY27" fmla="*/ 5589970 h 5596164"/>
              <a:gd name="connsiteX28" fmla="*/ 8623070 w 8742634"/>
              <a:gd name="connsiteY28" fmla="*/ 5594732 h 5596164"/>
              <a:gd name="connsiteX29" fmla="*/ 8706414 w 8742634"/>
              <a:gd name="connsiteY29" fmla="*/ 5585206 h 5596164"/>
              <a:gd name="connsiteX30" fmla="*/ 8737370 w 8742634"/>
              <a:gd name="connsiteY30" fmla="*/ 5520913 h 5596164"/>
              <a:gd name="connsiteX31" fmla="*/ 8739752 w 8742634"/>
              <a:gd name="connsiteY31" fmla="*/ 5468526 h 5596164"/>
              <a:gd name="connsiteX32" fmla="*/ 8734989 w 8742634"/>
              <a:gd name="connsiteY32" fmla="*/ 5361369 h 5596164"/>
              <a:gd name="connsiteX33" fmla="*/ 8742133 w 8742634"/>
              <a:gd name="connsiteY33" fmla="*/ 5330414 h 5596164"/>
              <a:gd name="connsiteX34" fmla="*/ 8730343 w 8742634"/>
              <a:gd name="connsiteY34" fmla="*/ 4903832 h 5596164"/>
              <a:gd name="connsiteX35" fmla="*/ 8732608 w 8742634"/>
              <a:gd name="connsiteY35" fmla="*/ 4080258 h 5596164"/>
              <a:gd name="connsiteX36" fmla="*/ 8734765 w 8742634"/>
              <a:gd name="connsiteY36" fmla="*/ 3108142 h 5596164"/>
              <a:gd name="connsiteX37" fmla="*/ 8734991 w 8742634"/>
              <a:gd name="connsiteY37" fmla="*/ 2884870 h 5596164"/>
              <a:gd name="connsiteX38" fmla="*/ 8735218 w 8742634"/>
              <a:gd name="connsiteY38" fmla="*/ 2781685 h 5596164"/>
              <a:gd name="connsiteX39" fmla="*/ 8732609 w 8742634"/>
              <a:gd name="connsiteY39" fmla="*/ 2568167 h 5596164"/>
              <a:gd name="connsiteX40" fmla="*/ 8727847 w 8742634"/>
              <a:gd name="connsiteY40" fmla="*/ 2530064 h 5596164"/>
              <a:gd name="connsiteX41" fmla="*/ 8737370 w 8742634"/>
              <a:gd name="connsiteY41" fmla="*/ 2494346 h 5596164"/>
              <a:gd name="connsiteX42" fmla="*/ 8727846 w 8742634"/>
              <a:gd name="connsiteY42" fmla="*/ 2446720 h 5596164"/>
              <a:gd name="connsiteX43" fmla="*/ 8693378 w 8742634"/>
              <a:gd name="connsiteY43" fmla="*/ 2411911 h 5596164"/>
              <a:gd name="connsiteX44" fmla="*/ 8273597 w 8742634"/>
              <a:gd name="connsiteY44" fmla="*/ 2387190 h 5596164"/>
              <a:gd name="connsiteX45" fmla="*/ 7272111 w 8742634"/>
              <a:gd name="connsiteY45" fmla="*/ 2125933 h 5596164"/>
              <a:gd name="connsiteX46" fmla="*/ 6352494 w 8742634"/>
              <a:gd name="connsiteY46" fmla="*/ 1831111 h 5596164"/>
              <a:gd name="connsiteX47" fmla="*/ 5931128 w 8742634"/>
              <a:gd name="connsiteY47" fmla="*/ 1729285 h 5596164"/>
              <a:gd name="connsiteX48" fmla="*/ 5701278 w 8742634"/>
              <a:gd name="connsiteY48" fmla="*/ 1668053 h 5596164"/>
              <a:gd name="connsiteX49" fmla="*/ 5080454 w 8742634"/>
              <a:gd name="connsiteY49" fmla="*/ 1501819 h 5596164"/>
              <a:gd name="connsiteX50" fmla="*/ 4093482 w 8742634"/>
              <a:gd name="connsiteY50" fmla="*/ 1284104 h 5596164"/>
              <a:gd name="connsiteX51" fmla="*/ 3338059 w 8742634"/>
              <a:gd name="connsiteY51" fmla="*/ 1095872 h 5596164"/>
              <a:gd name="connsiteX52" fmla="*/ 2859768 w 8742634"/>
              <a:gd name="connsiteY52" fmla="*/ 950276 h 5596164"/>
              <a:gd name="connsiteX53" fmla="*/ 2293711 w 8742634"/>
              <a:gd name="connsiteY53" fmla="*/ 790619 h 5596164"/>
              <a:gd name="connsiteX54" fmla="*/ 1800225 w 8742634"/>
              <a:gd name="connsiteY54" fmla="*/ 689019 h 5596164"/>
              <a:gd name="connsiteX55" fmla="*/ 769711 w 8742634"/>
              <a:gd name="connsiteY55" fmla="*/ 355190 h 5596164"/>
              <a:gd name="connsiteX0" fmla="*/ 720847 w 8751827"/>
              <a:gd name="connsiteY0" fmla="*/ 326161 h 5596164"/>
              <a:gd name="connsiteX1" fmla="*/ 184272 w 8751827"/>
              <a:gd name="connsiteY1" fmla="*/ 87923 h 5596164"/>
              <a:gd name="connsiteX2" fmla="*/ 14521 w 8751827"/>
              <a:gd name="connsiteY2" fmla="*/ 22610 h 5596164"/>
              <a:gd name="connsiteX3" fmla="*/ 1936 w 8751827"/>
              <a:gd name="connsiteY3" fmla="*/ 554876 h 5596164"/>
              <a:gd name="connsiteX4" fmla="*/ 50240 w 8751827"/>
              <a:gd name="connsiteY4" fmla="*/ 1444216 h 5596164"/>
              <a:gd name="connsiteX5" fmla="*/ 55002 w 8751827"/>
              <a:gd name="connsiteY5" fmla="*/ 1889510 h 5596164"/>
              <a:gd name="connsiteX6" fmla="*/ 50239 w 8751827"/>
              <a:gd name="connsiteY6" fmla="*/ 2275272 h 5596164"/>
              <a:gd name="connsiteX7" fmla="*/ 51942 w 8751827"/>
              <a:gd name="connsiteY7" fmla="*/ 2657291 h 5596164"/>
              <a:gd name="connsiteX8" fmla="*/ 52620 w 8751827"/>
              <a:gd name="connsiteY8" fmla="*/ 3299210 h 5596164"/>
              <a:gd name="connsiteX9" fmla="*/ 55001 w 8751827"/>
              <a:gd name="connsiteY9" fmla="*/ 3892141 h 5596164"/>
              <a:gd name="connsiteX10" fmla="*/ 56704 w 8751827"/>
              <a:gd name="connsiteY10" fmla="*/ 4600052 h 5596164"/>
              <a:gd name="connsiteX11" fmla="*/ 55001 w 8751827"/>
              <a:gd name="connsiteY11" fmla="*/ 5001804 h 5596164"/>
              <a:gd name="connsiteX12" fmla="*/ 52620 w 8751827"/>
              <a:gd name="connsiteY12" fmla="*/ 5251835 h 5596164"/>
              <a:gd name="connsiteX13" fmla="*/ 54549 w 8751827"/>
              <a:gd name="connsiteY13" fmla="*/ 5405823 h 5596164"/>
              <a:gd name="connsiteX14" fmla="*/ 57382 w 8751827"/>
              <a:gd name="connsiteY14" fmla="*/ 5492341 h 5596164"/>
              <a:gd name="connsiteX15" fmla="*/ 76432 w 8751827"/>
              <a:gd name="connsiteY15" fmla="*/ 5578066 h 5596164"/>
              <a:gd name="connsiteX16" fmla="*/ 176787 w 8751827"/>
              <a:gd name="connsiteY16" fmla="*/ 5581580 h 5596164"/>
              <a:gd name="connsiteX17" fmla="*/ 727874 w 8751827"/>
              <a:gd name="connsiteY17" fmla="*/ 5584415 h 5596164"/>
              <a:gd name="connsiteX18" fmla="*/ 864626 w 8751827"/>
              <a:gd name="connsiteY18" fmla="*/ 5585210 h 5596164"/>
              <a:gd name="connsiteX19" fmla="*/ 1777783 w 8751827"/>
              <a:gd name="connsiteY19" fmla="*/ 5586795 h 5596164"/>
              <a:gd name="connsiteX20" fmla="*/ 3929295 w 8751827"/>
              <a:gd name="connsiteY20" fmla="*/ 5582829 h 5596164"/>
              <a:gd name="connsiteX21" fmla="*/ 6790199 w 8751827"/>
              <a:gd name="connsiteY21" fmla="*/ 5582034 h 5596164"/>
              <a:gd name="connsiteX22" fmla="*/ 7193989 w 8751827"/>
              <a:gd name="connsiteY22" fmla="*/ 5582828 h 5596164"/>
              <a:gd name="connsiteX23" fmla="*/ 7355914 w 8751827"/>
              <a:gd name="connsiteY23" fmla="*/ 5580446 h 5596164"/>
              <a:gd name="connsiteX24" fmla="*/ 7605944 w 8751827"/>
              <a:gd name="connsiteY24" fmla="*/ 5589969 h 5596164"/>
              <a:gd name="connsiteX25" fmla="*/ 7829783 w 8751827"/>
              <a:gd name="connsiteY25" fmla="*/ 5594734 h 5596164"/>
              <a:gd name="connsiteX26" fmla="*/ 8236976 w 8751827"/>
              <a:gd name="connsiteY26" fmla="*/ 5594732 h 5596164"/>
              <a:gd name="connsiteX27" fmla="*/ 8439382 w 8751827"/>
              <a:gd name="connsiteY27" fmla="*/ 5589970 h 5596164"/>
              <a:gd name="connsiteX28" fmla="*/ 8632263 w 8751827"/>
              <a:gd name="connsiteY28" fmla="*/ 5594732 h 5596164"/>
              <a:gd name="connsiteX29" fmla="*/ 8715607 w 8751827"/>
              <a:gd name="connsiteY29" fmla="*/ 5585206 h 5596164"/>
              <a:gd name="connsiteX30" fmla="*/ 8746563 w 8751827"/>
              <a:gd name="connsiteY30" fmla="*/ 5520913 h 5596164"/>
              <a:gd name="connsiteX31" fmla="*/ 8748945 w 8751827"/>
              <a:gd name="connsiteY31" fmla="*/ 5468526 h 5596164"/>
              <a:gd name="connsiteX32" fmla="*/ 8744182 w 8751827"/>
              <a:gd name="connsiteY32" fmla="*/ 5361369 h 5596164"/>
              <a:gd name="connsiteX33" fmla="*/ 8751326 w 8751827"/>
              <a:gd name="connsiteY33" fmla="*/ 5330414 h 5596164"/>
              <a:gd name="connsiteX34" fmla="*/ 8739536 w 8751827"/>
              <a:gd name="connsiteY34" fmla="*/ 4903832 h 5596164"/>
              <a:gd name="connsiteX35" fmla="*/ 8741801 w 8751827"/>
              <a:gd name="connsiteY35" fmla="*/ 4080258 h 5596164"/>
              <a:gd name="connsiteX36" fmla="*/ 8743958 w 8751827"/>
              <a:gd name="connsiteY36" fmla="*/ 3108142 h 5596164"/>
              <a:gd name="connsiteX37" fmla="*/ 8744184 w 8751827"/>
              <a:gd name="connsiteY37" fmla="*/ 2884870 h 5596164"/>
              <a:gd name="connsiteX38" fmla="*/ 8744411 w 8751827"/>
              <a:gd name="connsiteY38" fmla="*/ 2781685 h 5596164"/>
              <a:gd name="connsiteX39" fmla="*/ 8741802 w 8751827"/>
              <a:gd name="connsiteY39" fmla="*/ 2568167 h 5596164"/>
              <a:gd name="connsiteX40" fmla="*/ 8737040 w 8751827"/>
              <a:gd name="connsiteY40" fmla="*/ 2530064 h 5596164"/>
              <a:gd name="connsiteX41" fmla="*/ 8746563 w 8751827"/>
              <a:gd name="connsiteY41" fmla="*/ 2494346 h 5596164"/>
              <a:gd name="connsiteX42" fmla="*/ 8737039 w 8751827"/>
              <a:gd name="connsiteY42" fmla="*/ 2446720 h 5596164"/>
              <a:gd name="connsiteX43" fmla="*/ 8702571 w 8751827"/>
              <a:gd name="connsiteY43" fmla="*/ 2411911 h 5596164"/>
              <a:gd name="connsiteX44" fmla="*/ 8282790 w 8751827"/>
              <a:gd name="connsiteY44" fmla="*/ 2387190 h 5596164"/>
              <a:gd name="connsiteX45" fmla="*/ 7281304 w 8751827"/>
              <a:gd name="connsiteY45" fmla="*/ 2125933 h 5596164"/>
              <a:gd name="connsiteX46" fmla="*/ 6361687 w 8751827"/>
              <a:gd name="connsiteY46" fmla="*/ 1831111 h 5596164"/>
              <a:gd name="connsiteX47" fmla="*/ 5940321 w 8751827"/>
              <a:gd name="connsiteY47" fmla="*/ 1729285 h 5596164"/>
              <a:gd name="connsiteX48" fmla="*/ 5710471 w 8751827"/>
              <a:gd name="connsiteY48" fmla="*/ 1668053 h 5596164"/>
              <a:gd name="connsiteX49" fmla="*/ 5089647 w 8751827"/>
              <a:gd name="connsiteY49" fmla="*/ 1501819 h 5596164"/>
              <a:gd name="connsiteX50" fmla="*/ 4102675 w 8751827"/>
              <a:gd name="connsiteY50" fmla="*/ 1284104 h 5596164"/>
              <a:gd name="connsiteX51" fmla="*/ 3347252 w 8751827"/>
              <a:gd name="connsiteY51" fmla="*/ 1095872 h 5596164"/>
              <a:gd name="connsiteX52" fmla="*/ 2868961 w 8751827"/>
              <a:gd name="connsiteY52" fmla="*/ 950276 h 5596164"/>
              <a:gd name="connsiteX53" fmla="*/ 2302904 w 8751827"/>
              <a:gd name="connsiteY53" fmla="*/ 790619 h 5596164"/>
              <a:gd name="connsiteX54" fmla="*/ 1809418 w 8751827"/>
              <a:gd name="connsiteY54" fmla="*/ 689019 h 5596164"/>
              <a:gd name="connsiteX55" fmla="*/ 778904 w 8751827"/>
              <a:gd name="connsiteY55" fmla="*/ 355190 h 5596164"/>
              <a:gd name="connsiteX0" fmla="*/ 719158 w 8750138"/>
              <a:gd name="connsiteY0" fmla="*/ 326161 h 5596164"/>
              <a:gd name="connsiteX1" fmla="*/ 182583 w 8750138"/>
              <a:gd name="connsiteY1" fmla="*/ 87923 h 5596164"/>
              <a:gd name="connsiteX2" fmla="*/ 12832 w 8750138"/>
              <a:gd name="connsiteY2" fmla="*/ 22610 h 5596164"/>
              <a:gd name="connsiteX3" fmla="*/ 247 w 8750138"/>
              <a:gd name="connsiteY3" fmla="*/ 554876 h 5596164"/>
              <a:gd name="connsiteX4" fmla="*/ 5688 w 8750138"/>
              <a:gd name="connsiteY4" fmla="*/ 1463266 h 5596164"/>
              <a:gd name="connsiteX5" fmla="*/ 53313 w 8750138"/>
              <a:gd name="connsiteY5" fmla="*/ 1889510 h 5596164"/>
              <a:gd name="connsiteX6" fmla="*/ 48550 w 8750138"/>
              <a:gd name="connsiteY6" fmla="*/ 2275272 h 5596164"/>
              <a:gd name="connsiteX7" fmla="*/ 50253 w 8750138"/>
              <a:gd name="connsiteY7" fmla="*/ 2657291 h 5596164"/>
              <a:gd name="connsiteX8" fmla="*/ 50931 w 8750138"/>
              <a:gd name="connsiteY8" fmla="*/ 3299210 h 5596164"/>
              <a:gd name="connsiteX9" fmla="*/ 53312 w 8750138"/>
              <a:gd name="connsiteY9" fmla="*/ 3892141 h 5596164"/>
              <a:gd name="connsiteX10" fmla="*/ 55015 w 8750138"/>
              <a:gd name="connsiteY10" fmla="*/ 4600052 h 5596164"/>
              <a:gd name="connsiteX11" fmla="*/ 53312 w 8750138"/>
              <a:gd name="connsiteY11" fmla="*/ 5001804 h 5596164"/>
              <a:gd name="connsiteX12" fmla="*/ 50931 w 8750138"/>
              <a:gd name="connsiteY12" fmla="*/ 5251835 h 5596164"/>
              <a:gd name="connsiteX13" fmla="*/ 52860 w 8750138"/>
              <a:gd name="connsiteY13" fmla="*/ 5405823 h 5596164"/>
              <a:gd name="connsiteX14" fmla="*/ 55693 w 8750138"/>
              <a:gd name="connsiteY14" fmla="*/ 5492341 h 5596164"/>
              <a:gd name="connsiteX15" fmla="*/ 74743 w 8750138"/>
              <a:gd name="connsiteY15" fmla="*/ 5578066 h 5596164"/>
              <a:gd name="connsiteX16" fmla="*/ 175098 w 8750138"/>
              <a:gd name="connsiteY16" fmla="*/ 5581580 h 5596164"/>
              <a:gd name="connsiteX17" fmla="*/ 726185 w 8750138"/>
              <a:gd name="connsiteY17" fmla="*/ 5584415 h 5596164"/>
              <a:gd name="connsiteX18" fmla="*/ 862937 w 8750138"/>
              <a:gd name="connsiteY18" fmla="*/ 5585210 h 5596164"/>
              <a:gd name="connsiteX19" fmla="*/ 1776094 w 8750138"/>
              <a:gd name="connsiteY19" fmla="*/ 5586795 h 5596164"/>
              <a:gd name="connsiteX20" fmla="*/ 3927606 w 8750138"/>
              <a:gd name="connsiteY20" fmla="*/ 5582829 h 5596164"/>
              <a:gd name="connsiteX21" fmla="*/ 6788510 w 8750138"/>
              <a:gd name="connsiteY21" fmla="*/ 5582034 h 5596164"/>
              <a:gd name="connsiteX22" fmla="*/ 7192300 w 8750138"/>
              <a:gd name="connsiteY22" fmla="*/ 5582828 h 5596164"/>
              <a:gd name="connsiteX23" fmla="*/ 7354225 w 8750138"/>
              <a:gd name="connsiteY23" fmla="*/ 5580446 h 5596164"/>
              <a:gd name="connsiteX24" fmla="*/ 7604255 w 8750138"/>
              <a:gd name="connsiteY24" fmla="*/ 5589969 h 5596164"/>
              <a:gd name="connsiteX25" fmla="*/ 7828094 w 8750138"/>
              <a:gd name="connsiteY25" fmla="*/ 5594734 h 5596164"/>
              <a:gd name="connsiteX26" fmla="*/ 8235287 w 8750138"/>
              <a:gd name="connsiteY26" fmla="*/ 5594732 h 5596164"/>
              <a:gd name="connsiteX27" fmla="*/ 8437693 w 8750138"/>
              <a:gd name="connsiteY27" fmla="*/ 5589970 h 5596164"/>
              <a:gd name="connsiteX28" fmla="*/ 8630574 w 8750138"/>
              <a:gd name="connsiteY28" fmla="*/ 5594732 h 5596164"/>
              <a:gd name="connsiteX29" fmla="*/ 8713918 w 8750138"/>
              <a:gd name="connsiteY29" fmla="*/ 5585206 h 5596164"/>
              <a:gd name="connsiteX30" fmla="*/ 8744874 w 8750138"/>
              <a:gd name="connsiteY30" fmla="*/ 5520913 h 5596164"/>
              <a:gd name="connsiteX31" fmla="*/ 8747256 w 8750138"/>
              <a:gd name="connsiteY31" fmla="*/ 5468526 h 5596164"/>
              <a:gd name="connsiteX32" fmla="*/ 8742493 w 8750138"/>
              <a:gd name="connsiteY32" fmla="*/ 5361369 h 5596164"/>
              <a:gd name="connsiteX33" fmla="*/ 8749637 w 8750138"/>
              <a:gd name="connsiteY33" fmla="*/ 5330414 h 5596164"/>
              <a:gd name="connsiteX34" fmla="*/ 8737847 w 8750138"/>
              <a:gd name="connsiteY34" fmla="*/ 4903832 h 5596164"/>
              <a:gd name="connsiteX35" fmla="*/ 8740112 w 8750138"/>
              <a:gd name="connsiteY35" fmla="*/ 4080258 h 5596164"/>
              <a:gd name="connsiteX36" fmla="*/ 8742269 w 8750138"/>
              <a:gd name="connsiteY36" fmla="*/ 3108142 h 5596164"/>
              <a:gd name="connsiteX37" fmla="*/ 8742495 w 8750138"/>
              <a:gd name="connsiteY37" fmla="*/ 2884870 h 5596164"/>
              <a:gd name="connsiteX38" fmla="*/ 8742722 w 8750138"/>
              <a:gd name="connsiteY38" fmla="*/ 2781685 h 5596164"/>
              <a:gd name="connsiteX39" fmla="*/ 8740113 w 8750138"/>
              <a:gd name="connsiteY39" fmla="*/ 2568167 h 5596164"/>
              <a:gd name="connsiteX40" fmla="*/ 8735351 w 8750138"/>
              <a:gd name="connsiteY40" fmla="*/ 2530064 h 5596164"/>
              <a:gd name="connsiteX41" fmla="*/ 8744874 w 8750138"/>
              <a:gd name="connsiteY41" fmla="*/ 2494346 h 5596164"/>
              <a:gd name="connsiteX42" fmla="*/ 8735350 w 8750138"/>
              <a:gd name="connsiteY42" fmla="*/ 2446720 h 5596164"/>
              <a:gd name="connsiteX43" fmla="*/ 8700882 w 8750138"/>
              <a:gd name="connsiteY43" fmla="*/ 2411911 h 5596164"/>
              <a:gd name="connsiteX44" fmla="*/ 8281101 w 8750138"/>
              <a:gd name="connsiteY44" fmla="*/ 2387190 h 5596164"/>
              <a:gd name="connsiteX45" fmla="*/ 7279615 w 8750138"/>
              <a:gd name="connsiteY45" fmla="*/ 2125933 h 5596164"/>
              <a:gd name="connsiteX46" fmla="*/ 6359998 w 8750138"/>
              <a:gd name="connsiteY46" fmla="*/ 1831111 h 5596164"/>
              <a:gd name="connsiteX47" fmla="*/ 5938632 w 8750138"/>
              <a:gd name="connsiteY47" fmla="*/ 1729285 h 5596164"/>
              <a:gd name="connsiteX48" fmla="*/ 5708782 w 8750138"/>
              <a:gd name="connsiteY48" fmla="*/ 1668053 h 5596164"/>
              <a:gd name="connsiteX49" fmla="*/ 5087958 w 8750138"/>
              <a:gd name="connsiteY49" fmla="*/ 1501819 h 5596164"/>
              <a:gd name="connsiteX50" fmla="*/ 4100986 w 8750138"/>
              <a:gd name="connsiteY50" fmla="*/ 1284104 h 5596164"/>
              <a:gd name="connsiteX51" fmla="*/ 3345563 w 8750138"/>
              <a:gd name="connsiteY51" fmla="*/ 1095872 h 5596164"/>
              <a:gd name="connsiteX52" fmla="*/ 2867272 w 8750138"/>
              <a:gd name="connsiteY52" fmla="*/ 950276 h 5596164"/>
              <a:gd name="connsiteX53" fmla="*/ 2301215 w 8750138"/>
              <a:gd name="connsiteY53" fmla="*/ 790619 h 5596164"/>
              <a:gd name="connsiteX54" fmla="*/ 1807729 w 8750138"/>
              <a:gd name="connsiteY54" fmla="*/ 689019 h 5596164"/>
              <a:gd name="connsiteX55" fmla="*/ 777215 w 8750138"/>
              <a:gd name="connsiteY55" fmla="*/ 355190 h 5596164"/>
              <a:gd name="connsiteX0" fmla="*/ 719158 w 8750138"/>
              <a:gd name="connsiteY0" fmla="*/ 326161 h 5596164"/>
              <a:gd name="connsiteX1" fmla="*/ 182583 w 8750138"/>
              <a:gd name="connsiteY1" fmla="*/ 87923 h 5596164"/>
              <a:gd name="connsiteX2" fmla="*/ 12832 w 8750138"/>
              <a:gd name="connsiteY2" fmla="*/ 22610 h 5596164"/>
              <a:gd name="connsiteX3" fmla="*/ 247 w 8750138"/>
              <a:gd name="connsiteY3" fmla="*/ 554876 h 5596164"/>
              <a:gd name="connsiteX4" fmla="*/ 5688 w 8750138"/>
              <a:gd name="connsiteY4" fmla="*/ 1463266 h 5596164"/>
              <a:gd name="connsiteX5" fmla="*/ 8069 w 8750138"/>
              <a:gd name="connsiteY5" fmla="*/ 1920467 h 5596164"/>
              <a:gd name="connsiteX6" fmla="*/ 48550 w 8750138"/>
              <a:gd name="connsiteY6" fmla="*/ 2275272 h 5596164"/>
              <a:gd name="connsiteX7" fmla="*/ 50253 w 8750138"/>
              <a:gd name="connsiteY7" fmla="*/ 2657291 h 5596164"/>
              <a:gd name="connsiteX8" fmla="*/ 50931 w 8750138"/>
              <a:gd name="connsiteY8" fmla="*/ 3299210 h 5596164"/>
              <a:gd name="connsiteX9" fmla="*/ 53312 w 8750138"/>
              <a:gd name="connsiteY9" fmla="*/ 3892141 h 5596164"/>
              <a:gd name="connsiteX10" fmla="*/ 55015 w 8750138"/>
              <a:gd name="connsiteY10" fmla="*/ 4600052 h 5596164"/>
              <a:gd name="connsiteX11" fmla="*/ 53312 w 8750138"/>
              <a:gd name="connsiteY11" fmla="*/ 5001804 h 5596164"/>
              <a:gd name="connsiteX12" fmla="*/ 50931 w 8750138"/>
              <a:gd name="connsiteY12" fmla="*/ 5251835 h 5596164"/>
              <a:gd name="connsiteX13" fmla="*/ 52860 w 8750138"/>
              <a:gd name="connsiteY13" fmla="*/ 5405823 h 5596164"/>
              <a:gd name="connsiteX14" fmla="*/ 55693 w 8750138"/>
              <a:gd name="connsiteY14" fmla="*/ 5492341 h 5596164"/>
              <a:gd name="connsiteX15" fmla="*/ 74743 w 8750138"/>
              <a:gd name="connsiteY15" fmla="*/ 5578066 h 5596164"/>
              <a:gd name="connsiteX16" fmla="*/ 175098 w 8750138"/>
              <a:gd name="connsiteY16" fmla="*/ 5581580 h 5596164"/>
              <a:gd name="connsiteX17" fmla="*/ 726185 w 8750138"/>
              <a:gd name="connsiteY17" fmla="*/ 5584415 h 5596164"/>
              <a:gd name="connsiteX18" fmla="*/ 862937 w 8750138"/>
              <a:gd name="connsiteY18" fmla="*/ 5585210 h 5596164"/>
              <a:gd name="connsiteX19" fmla="*/ 1776094 w 8750138"/>
              <a:gd name="connsiteY19" fmla="*/ 5586795 h 5596164"/>
              <a:gd name="connsiteX20" fmla="*/ 3927606 w 8750138"/>
              <a:gd name="connsiteY20" fmla="*/ 5582829 h 5596164"/>
              <a:gd name="connsiteX21" fmla="*/ 6788510 w 8750138"/>
              <a:gd name="connsiteY21" fmla="*/ 5582034 h 5596164"/>
              <a:gd name="connsiteX22" fmla="*/ 7192300 w 8750138"/>
              <a:gd name="connsiteY22" fmla="*/ 5582828 h 5596164"/>
              <a:gd name="connsiteX23" fmla="*/ 7354225 w 8750138"/>
              <a:gd name="connsiteY23" fmla="*/ 5580446 h 5596164"/>
              <a:gd name="connsiteX24" fmla="*/ 7604255 w 8750138"/>
              <a:gd name="connsiteY24" fmla="*/ 5589969 h 5596164"/>
              <a:gd name="connsiteX25" fmla="*/ 7828094 w 8750138"/>
              <a:gd name="connsiteY25" fmla="*/ 5594734 h 5596164"/>
              <a:gd name="connsiteX26" fmla="*/ 8235287 w 8750138"/>
              <a:gd name="connsiteY26" fmla="*/ 5594732 h 5596164"/>
              <a:gd name="connsiteX27" fmla="*/ 8437693 w 8750138"/>
              <a:gd name="connsiteY27" fmla="*/ 5589970 h 5596164"/>
              <a:gd name="connsiteX28" fmla="*/ 8630574 w 8750138"/>
              <a:gd name="connsiteY28" fmla="*/ 5594732 h 5596164"/>
              <a:gd name="connsiteX29" fmla="*/ 8713918 w 8750138"/>
              <a:gd name="connsiteY29" fmla="*/ 5585206 h 5596164"/>
              <a:gd name="connsiteX30" fmla="*/ 8744874 w 8750138"/>
              <a:gd name="connsiteY30" fmla="*/ 5520913 h 5596164"/>
              <a:gd name="connsiteX31" fmla="*/ 8747256 w 8750138"/>
              <a:gd name="connsiteY31" fmla="*/ 5468526 h 5596164"/>
              <a:gd name="connsiteX32" fmla="*/ 8742493 w 8750138"/>
              <a:gd name="connsiteY32" fmla="*/ 5361369 h 5596164"/>
              <a:gd name="connsiteX33" fmla="*/ 8749637 w 8750138"/>
              <a:gd name="connsiteY33" fmla="*/ 5330414 h 5596164"/>
              <a:gd name="connsiteX34" fmla="*/ 8737847 w 8750138"/>
              <a:gd name="connsiteY34" fmla="*/ 4903832 h 5596164"/>
              <a:gd name="connsiteX35" fmla="*/ 8740112 w 8750138"/>
              <a:gd name="connsiteY35" fmla="*/ 4080258 h 5596164"/>
              <a:gd name="connsiteX36" fmla="*/ 8742269 w 8750138"/>
              <a:gd name="connsiteY36" fmla="*/ 3108142 h 5596164"/>
              <a:gd name="connsiteX37" fmla="*/ 8742495 w 8750138"/>
              <a:gd name="connsiteY37" fmla="*/ 2884870 h 5596164"/>
              <a:gd name="connsiteX38" fmla="*/ 8742722 w 8750138"/>
              <a:gd name="connsiteY38" fmla="*/ 2781685 h 5596164"/>
              <a:gd name="connsiteX39" fmla="*/ 8740113 w 8750138"/>
              <a:gd name="connsiteY39" fmla="*/ 2568167 h 5596164"/>
              <a:gd name="connsiteX40" fmla="*/ 8735351 w 8750138"/>
              <a:gd name="connsiteY40" fmla="*/ 2530064 h 5596164"/>
              <a:gd name="connsiteX41" fmla="*/ 8744874 w 8750138"/>
              <a:gd name="connsiteY41" fmla="*/ 2494346 h 5596164"/>
              <a:gd name="connsiteX42" fmla="*/ 8735350 w 8750138"/>
              <a:gd name="connsiteY42" fmla="*/ 2446720 h 5596164"/>
              <a:gd name="connsiteX43" fmla="*/ 8700882 w 8750138"/>
              <a:gd name="connsiteY43" fmla="*/ 2411911 h 5596164"/>
              <a:gd name="connsiteX44" fmla="*/ 8281101 w 8750138"/>
              <a:gd name="connsiteY44" fmla="*/ 2387190 h 5596164"/>
              <a:gd name="connsiteX45" fmla="*/ 7279615 w 8750138"/>
              <a:gd name="connsiteY45" fmla="*/ 2125933 h 5596164"/>
              <a:gd name="connsiteX46" fmla="*/ 6359998 w 8750138"/>
              <a:gd name="connsiteY46" fmla="*/ 1831111 h 5596164"/>
              <a:gd name="connsiteX47" fmla="*/ 5938632 w 8750138"/>
              <a:gd name="connsiteY47" fmla="*/ 1729285 h 5596164"/>
              <a:gd name="connsiteX48" fmla="*/ 5708782 w 8750138"/>
              <a:gd name="connsiteY48" fmla="*/ 1668053 h 5596164"/>
              <a:gd name="connsiteX49" fmla="*/ 5087958 w 8750138"/>
              <a:gd name="connsiteY49" fmla="*/ 1501819 h 5596164"/>
              <a:gd name="connsiteX50" fmla="*/ 4100986 w 8750138"/>
              <a:gd name="connsiteY50" fmla="*/ 1284104 h 5596164"/>
              <a:gd name="connsiteX51" fmla="*/ 3345563 w 8750138"/>
              <a:gd name="connsiteY51" fmla="*/ 1095872 h 5596164"/>
              <a:gd name="connsiteX52" fmla="*/ 2867272 w 8750138"/>
              <a:gd name="connsiteY52" fmla="*/ 950276 h 5596164"/>
              <a:gd name="connsiteX53" fmla="*/ 2301215 w 8750138"/>
              <a:gd name="connsiteY53" fmla="*/ 790619 h 5596164"/>
              <a:gd name="connsiteX54" fmla="*/ 1807729 w 8750138"/>
              <a:gd name="connsiteY54" fmla="*/ 689019 h 5596164"/>
              <a:gd name="connsiteX55" fmla="*/ 777215 w 8750138"/>
              <a:gd name="connsiteY55" fmla="*/ 355190 h 5596164"/>
              <a:gd name="connsiteX0" fmla="*/ 719158 w 8750138"/>
              <a:gd name="connsiteY0" fmla="*/ 326161 h 5596164"/>
              <a:gd name="connsiteX1" fmla="*/ 182583 w 8750138"/>
              <a:gd name="connsiteY1" fmla="*/ 87923 h 5596164"/>
              <a:gd name="connsiteX2" fmla="*/ 12832 w 8750138"/>
              <a:gd name="connsiteY2" fmla="*/ 22610 h 5596164"/>
              <a:gd name="connsiteX3" fmla="*/ 247 w 8750138"/>
              <a:gd name="connsiteY3" fmla="*/ 554876 h 5596164"/>
              <a:gd name="connsiteX4" fmla="*/ 5688 w 8750138"/>
              <a:gd name="connsiteY4" fmla="*/ 1463266 h 5596164"/>
              <a:gd name="connsiteX5" fmla="*/ 8069 w 8750138"/>
              <a:gd name="connsiteY5" fmla="*/ 1920467 h 5596164"/>
              <a:gd name="connsiteX6" fmla="*/ 5688 w 8750138"/>
              <a:gd name="connsiteY6" fmla="*/ 2308610 h 5596164"/>
              <a:gd name="connsiteX7" fmla="*/ 50253 w 8750138"/>
              <a:gd name="connsiteY7" fmla="*/ 2657291 h 5596164"/>
              <a:gd name="connsiteX8" fmla="*/ 50931 w 8750138"/>
              <a:gd name="connsiteY8" fmla="*/ 3299210 h 5596164"/>
              <a:gd name="connsiteX9" fmla="*/ 53312 w 8750138"/>
              <a:gd name="connsiteY9" fmla="*/ 3892141 h 5596164"/>
              <a:gd name="connsiteX10" fmla="*/ 55015 w 8750138"/>
              <a:gd name="connsiteY10" fmla="*/ 4600052 h 5596164"/>
              <a:gd name="connsiteX11" fmla="*/ 53312 w 8750138"/>
              <a:gd name="connsiteY11" fmla="*/ 5001804 h 5596164"/>
              <a:gd name="connsiteX12" fmla="*/ 50931 w 8750138"/>
              <a:gd name="connsiteY12" fmla="*/ 5251835 h 5596164"/>
              <a:gd name="connsiteX13" fmla="*/ 52860 w 8750138"/>
              <a:gd name="connsiteY13" fmla="*/ 5405823 h 5596164"/>
              <a:gd name="connsiteX14" fmla="*/ 55693 w 8750138"/>
              <a:gd name="connsiteY14" fmla="*/ 5492341 h 5596164"/>
              <a:gd name="connsiteX15" fmla="*/ 74743 w 8750138"/>
              <a:gd name="connsiteY15" fmla="*/ 5578066 h 5596164"/>
              <a:gd name="connsiteX16" fmla="*/ 175098 w 8750138"/>
              <a:gd name="connsiteY16" fmla="*/ 5581580 h 5596164"/>
              <a:gd name="connsiteX17" fmla="*/ 726185 w 8750138"/>
              <a:gd name="connsiteY17" fmla="*/ 5584415 h 5596164"/>
              <a:gd name="connsiteX18" fmla="*/ 862937 w 8750138"/>
              <a:gd name="connsiteY18" fmla="*/ 5585210 h 5596164"/>
              <a:gd name="connsiteX19" fmla="*/ 1776094 w 8750138"/>
              <a:gd name="connsiteY19" fmla="*/ 5586795 h 5596164"/>
              <a:gd name="connsiteX20" fmla="*/ 3927606 w 8750138"/>
              <a:gd name="connsiteY20" fmla="*/ 5582829 h 5596164"/>
              <a:gd name="connsiteX21" fmla="*/ 6788510 w 8750138"/>
              <a:gd name="connsiteY21" fmla="*/ 5582034 h 5596164"/>
              <a:gd name="connsiteX22" fmla="*/ 7192300 w 8750138"/>
              <a:gd name="connsiteY22" fmla="*/ 5582828 h 5596164"/>
              <a:gd name="connsiteX23" fmla="*/ 7354225 w 8750138"/>
              <a:gd name="connsiteY23" fmla="*/ 5580446 h 5596164"/>
              <a:gd name="connsiteX24" fmla="*/ 7604255 w 8750138"/>
              <a:gd name="connsiteY24" fmla="*/ 5589969 h 5596164"/>
              <a:gd name="connsiteX25" fmla="*/ 7828094 w 8750138"/>
              <a:gd name="connsiteY25" fmla="*/ 5594734 h 5596164"/>
              <a:gd name="connsiteX26" fmla="*/ 8235287 w 8750138"/>
              <a:gd name="connsiteY26" fmla="*/ 5594732 h 5596164"/>
              <a:gd name="connsiteX27" fmla="*/ 8437693 w 8750138"/>
              <a:gd name="connsiteY27" fmla="*/ 5589970 h 5596164"/>
              <a:gd name="connsiteX28" fmla="*/ 8630574 w 8750138"/>
              <a:gd name="connsiteY28" fmla="*/ 5594732 h 5596164"/>
              <a:gd name="connsiteX29" fmla="*/ 8713918 w 8750138"/>
              <a:gd name="connsiteY29" fmla="*/ 5585206 h 5596164"/>
              <a:gd name="connsiteX30" fmla="*/ 8744874 w 8750138"/>
              <a:gd name="connsiteY30" fmla="*/ 5520913 h 5596164"/>
              <a:gd name="connsiteX31" fmla="*/ 8747256 w 8750138"/>
              <a:gd name="connsiteY31" fmla="*/ 5468526 h 5596164"/>
              <a:gd name="connsiteX32" fmla="*/ 8742493 w 8750138"/>
              <a:gd name="connsiteY32" fmla="*/ 5361369 h 5596164"/>
              <a:gd name="connsiteX33" fmla="*/ 8749637 w 8750138"/>
              <a:gd name="connsiteY33" fmla="*/ 5330414 h 5596164"/>
              <a:gd name="connsiteX34" fmla="*/ 8737847 w 8750138"/>
              <a:gd name="connsiteY34" fmla="*/ 4903832 h 5596164"/>
              <a:gd name="connsiteX35" fmla="*/ 8740112 w 8750138"/>
              <a:gd name="connsiteY35" fmla="*/ 4080258 h 5596164"/>
              <a:gd name="connsiteX36" fmla="*/ 8742269 w 8750138"/>
              <a:gd name="connsiteY36" fmla="*/ 3108142 h 5596164"/>
              <a:gd name="connsiteX37" fmla="*/ 8742495 w 8750138"/>
              <a:gd name="connsiteY37" fmla="*/ 2884870 h 5596164"/>
              <a:gd name="connsiteX38" fmla="*/ 8742722 w 8750138"/>
              <a:gd name="connsiteY38" fmla="*/ 2781685 h 5596164"/>
              <a:gd name="connsiteX39" fmla="*/ 8740113 w 8750138"/>
              <a:gd name="connsiteY39" fmla="*/ 2568167 h 5596164"/>
              <a:gd name="connsiteX40" fmla="*/ 8735351 w 8750138"/>
              <a:gd name="connsiteY40" fmla="*/ 2530064 h 5596164"/>
              <a:gd name="connsiteX41" fmla="*/ 8744874 w 8750138"/>
              <a:gd name="connsiteY41" fmla="*/ 2494346 h 5596164"/>
              <a:gd name="connsiteX42" fmla="*/ 8735350 w 8750138"/>
              <a:gd name="connsiteY42" fmla="*/ 2446720 h 5596164"/>
              <a:gd name="connsiteX43" fmla="*/ 8700882 w 8750138"/>
              <a:gd name="connsiteY43" fmla="*/ 2411911 h 5596164"/>
              <a:gd name="connsiteX44" fmla="*/ 8281101 w 8750138"/>
              <a:gd name="connsiteY44" fmla="*/ 2387190 h 5596164"/>
              <a:gd name="connsiteX45" fmla="*/ 7279615 w 8750138"/>
              <a:gd name="connsiteY45" fmla="*/ 2125933 h 5596164"/>
              <a:gd name="connsiteX46" fmla="*/ 6359998 w 8750138"/>
              <a:gd name="connsiteY46" fmla="*/ 1831111 h 5596164"/>
              <a:gd name="connsiteX47" fmla="*/ 5938632 w 8750138"/>
              <a:gd name="connsiteY47" fmla="*/ 1729285 h 5596164"/>
              <a:gd name="connsiteX48" fmla="*/ 5708782 w 8750138"/>
              <a:gd name="connsiteY48" fmla="*/ 1668053 h 5596164"/>
              <a:gd name="connsiteX49" fmla="*/ 5087958 w 8750138"/>
              <a:gd name="connsiteY49" fmla="*/ 1501819 h 5596164"/>
              <a:gd name="connsiteX50" fmla="*/ 4100986 w 8750138"/>
              <a:gd name="connsiteY50" fmla="*/ 1284104 h 5596164"/>
              <a:gd name="connsiteX51" fmla="*/ 3345563 w 8750138"/>
              <a:gd name="connsiteY51" fmla="*/ 1095872 h 5596164"/>
              <a:gd name="connsiteX52" fmla="*/ 2867272 w 8750138"/>
              <a:gd name="connsiteY52" fmla="*/ 950276 h 5596164"/>
              <a:gd name="connsiteX53" fmla="*/ 2301215 w 8750138"/>
              <a:gd name="connsiteY53" fmla="*/ 790619 h 5596164"/>
              <a:gd name="connsiteX54" fmla="*/ 1807729 w 8750138"/>
              <a:gd name="connsiteY54" fmla="*/ 689019 h 5596164"/>
              <a:gd name="connsiteX55" fmla="*/ 777215 w 8750138"/>
              <a:gd name="connsiteY55" fmla="*/ 355190 h 5596164"/>
              <a:gd name="connsiteX0" fmla="*/ 719158 w 8750138"/>
              <a:gd name="connsiteY0" fmla="*/ 326161 h 5596164"/>
              <a:gd name="connsiteX1" fmla="*/ 182583 w 8750138"/>
              <a:gd name="connsiteY1" fmla="*/ 87923 h 5596164"/>
              <a:gd name="connsiteX2" fmla="*/ 12832 w 8750138"/>
              <a:gd name="connsiteY2" fmla="*/ 22610 h 5596164"/>
              <a:gd name="connsiteX3" fmla="*/ 247 w 8750138"/>
              <a:gd name="connsiteY3" fmla="*/ 554876 h 5596164"/>
              <a:gd name="connsiteX4" fmla="*/ 5688 w 8750138"/>
              <a:gd name="connsiteY4" fmla="*/ 1463266 h 5596164"/>
              <a:gd name="connsiteX5" fmla="*/ 8069 w 8750138"/>
              <a:gd name="connsiteY5" fmla="*/ 1920467 h 5596164"/>
              <a:gd name="connsiteX6" fmla="*/ 5688 w 8750138"/>
              <a:gd name="connsiteY6" fmla="*/ 2308610 h 5596164"/>
              <a:gd name="connsiteX7" fmla="*/ 9772 w 8750138"/>
              <a:gd name="connsiteY7" fmla="*/ 2683485 h 5596164"/>
              <a:gd name="connsiteX8" fmla="*/ 50931 w 8750138"/>
              <a:gd name="connsiteY8" fmla="*/ 3299210 h 5596164"/>
              <a:gd name="connsiteX9" fmla="*/ 53312 w 8750138"/>
              <a:gd name="connsiteY9" fmla="*/ 3892141 h 5596164"/>
              <a:gd name="connsiteX10" fmla="*/ 55015 w 8750138"/>
              <a:gd name="connsiteY10" fmla="*/ 4600052 h 5596164"/>
              <a:gd name="connsiteX11" fmla="*/ 53312 w 8750138"/>
              <a:gd name="connsiteY11" fmla="*/ 5001804 h 5596164"/>
              <a:gd name="connsiteX12" fmla="*/ 50931 w 8750138"/>
              <a:gd name="connsiteY12" fmla="*/ 5251835 h 5596164"/>
              <a:gd name="connsiteX13" fmla="*/ 52860 w 8750138"/>
              <a:gd name="connsiteY13" fmla="*/ 5405823 h 5596164"/>
              <a:gd name="connsiteX14" fmla="*/ 55693 w 8750138"/>
              <a:gd name="connsiteY14" fmla="*/ 5492341 h 5596164"/>
              <a:gd name="connsiteX15" fmla="*/ 74743 w 8750138"/>
              <a:gd name="connsiteY15" fmla="*/ 5578066 h 5596164"/>
              <a:gd name="connsiteX16" fmla="*/ 175098 w 8750138"/>
              <a:gd name="connsiteY16" fmla="*/ 5581580 h 5596164"/>
              <a:gd name="connsiteX17" fmla="*/ 726185 w 8750138"/>
              <a:gd name="connsiteY17" fmla="*/ 5584415 h 5596164"/>
              <a:gd name="connsiteX18" fmla="*/ 862937 w 8750138"/>
              <a:gd name="connsiteY18" fmla="*/ 5585210 h 5596164"/>
              <a:gd name="connsiteX19" fmla="*/ 1776094 w 8750138"/>
              <a:gd name="connsiteY19" fmla="*/ 5586795 h 5596164"/>
              <a:gd name="connsiteX20" fmla="*/ 3927606 w 8750138"/>
              <a:gd name="connsiteY20" fmla="*/ 5582829 h 5596164"/>
              <a:gd name="connsiteX21" fmla="*/ 6788510 w 8750138"/>
              <a:gd name="connsiteY21" fmla="*/ 5582034 h 5596164"/>
              <a:gd name="connsiteX22" fmla="*/ 7192300 w 8750138"/>
              <a:gd name="connsiteY22" fmla="*/ 5582828 h 5596164"/>
              <a:gd name="connsiteX23" fmla="*/ 7354225 w 8750138"/>
              <a:gd name="connsiteY23" fmla="*/ 5580446 h 5596164"/>
              <a:gd name="connsiteX24" fmla="*/ 7604255 w 8750138"/>
              <a:gd name="connsiteY24" fmla="*/ 5589969 h 5596164"/>
              <a:gd name="connsiteX25" fmla="*/ 7828094 w 8750138"/>
              <a:gd name="connsiteY25" fmla="*/ 5594734 h 5596164"/>
              <a:gd name="connsiteX26" fmla="*/ 8235287 w 8750138"/>
              <a:gd name="connsiteY26" fmla="*/ 5594732 h 5596164"/>
              <a:gd name="connsiteX27" fmla="*/ 8437693 w 8750138"/>
              <a:gd name="connsiteY27" fmla="*/ 5589970 h 5596164"/>
              <a:gd name="connsiteX28" fmla="*/ 8630574 w 8750138"/>
              <a:gd name="connsiteY28" fmla="*/ 5594732 h 5596164"/>
              <a:gd name="connsiteX29" fmla="*/ 8713918 w 8750138"/>
              <a:gd name="connsiteY29" fmla="*/ 5585206 h 5596164"/>
              <a:gd name="connsiteX30" fmla="*/ 8744874 w 8750138"/>
              <a:gd name="connsiteY30" fmla="*/ 5520913 h 5596164"/>
              <a:gd name="connsiteX31" fmla="*/ 8747256 w 8750138"/>
              <a:gd name="connsiteY31" fmla="*/ 5468526 h 5596164"/>
              <a:gd name="connsiteX32" fmla="*/ 8742493 w 8750138"/>
              <a:gd name="connsiteY32" fmla="*/ 5361369 h 5596164"/>
              <a:gd name="connsiteX33" fmla="*/ 8749637 w 8750138"/>
              <a:gd name="connsiteY33" fmla="*/ 5330414 h 5596164"/>
              <a:gd name="connsiteX34" fmla="*/ 8737847 w 8750138"/>
              <a:gd name="connsiteY34" fmla="*/ 4903832 h 5596164"/>
              <a:gd name="connsiteX35" fmla="*/ 8740112 w 8750138"/>
              <a:gd name="connsiteY35" fmla="*/ 4080258 h 5596164"/>
              <a:gd name="connsiteX36" fmla="*/ 8742269 w 8750138"/>
              <a:gd name="connsiteY36" fmla="*/ 3108142 h 5596164"/>
              <a:gd name="connsiteX37" fmla="*/ 8742495 w 8750138"/>
              <a:gd name="connsiteY37" fmla="*/ 2884870 h 5596164"/>
              <a:gd name="connsiteX38" fmla="*/ 8742722 w 8750138"/>
              <a:gd name="connsiteY38" fmla="*/ 2781685 h 5596164"/>
              <a:gd name="connsiteX39" fmla="*/ 8740113 w 8750138"/>
              <a:gd name="connsiteY39" fmla="*/ 2568167 h 5596164"/>
              <a:gd name="connsiteX40" fmla="*/ 8735351 w 8750138"/>
              <a:gd name="connsiteY40" fmla="*/ 2530064 h 5596164"/>
              <a:gd name="connsiteX41" fmla="*/ 8744874 w 8750138"/>
              <a:gd name="connsiteY41" fmla="*/ 2494346 h 5596164"/>
              <a:gd name="connsiteX42" fmla="*/ 8735350 w 8750138"/>
              <a:gd name="connsiteY42" fmla="*/ 2446720 h 5596164"/>
              <a:gd name="connsiteX43" fmla="*/ 8700882 w 8750138"/>
              <a:gd name="connsiteY43" fmla="*/ 2411911 h 5596164"/>
              <a:gd name="connsiteX44" fmla="*/ 8281101 w 8750138"/>
              <a:gd name="connsiteY44" fmla="*/ 2387190 h 5596164"/>
              <a:gd name="connsiteX45" fmla="*/ 7279615 w 8750138"/>
              <a:gd name="connsiteY45" fmla="*/ 2125933 h 5596164"/>
              <a:gd name="connsiteX46" fmla="*/ 6359998 w 8750138"/>
              <a:gd name="connsiteY46" fmla="*/ 1831111 h 5596164"/>
              <a:gd name="connsiteX47" fmla="*/ 5938632 w 8750138"/>
              <a:gd name="connsiteY47" fmla="*/ 1729285 h 5596164"/>
              <a:gd name="connsiteX48" fmla="*/ 5708782 w 8750138"/>
              <a:gd name="connsiteY48" fmla="*/ 1668053 h 5596164"/>
              <a:gd name="connsiteX49" fmla="*/ 5087958 w 8750138"/>
              <a:gd name="connsiteY49" fmla="*/ 1501819 h 5596164"/>
              <a:gd name="connsiteX50" fmla="*/ 4100986 w 8750138"/>
              <a:gd name="connsiteY50" fmla="*/ 1284104 h 5596164"/>
              <a:gd name="connsiteX51" fmla="*/ 3345563 w 8750138"/>
              <a:gd name="connsiteY51" fmla="*/ 1095872 h 5596164"/>
              <a:gd name="connsiteX52" fmla="*/ 2867272 w 8750138"/>
              <a:gd name="connsiteY52" fmla="*/ 950276 h 5596164"/>
              <a:gd name="connsiteX53" fmla="*/ 2301215 w 8750138"/>
              <a:gd name="connsiteY53" fmla="*/ 790619 h 5596164"/>
              <a:gd name="connsiteX54" fmla="*/ 1807729 w 8750138"/>
              <a:gd name="connsiteY54" fmla="*/ 689019 h 5596164"/>
              <a:gd name="connsiteX55" fmla="*/ 777215 w 8750138"/>
              <a:gd name="connsiteY55" fmla="*/ 355190 h 5596164"/>
              <a:gd name="connsiteX0" fmla="*/ 719158 w 8750138"/>
              <a:gd name="connsiteY0" fmla="*/ 326161 h 5596164"/>
              <a:gd name="connsiteX1" fmla="*/ 182583 w 8750138"/>
              <a:gd name="connsiteY1" fmla="*/ 87923 h 5596164"/>
              <a:gd name="connsiteX2" fmla="*/ 12832 w 8750138"/>
              <a:gd name="connsiteY2" fmla="*/ 22610 h 5596164"/>
              <a:gd name="connsiteX3" fmla="*/ 247 w 8750138"/>
              <a:gd name="connsiteY3" fmla="*/ 554876 h 5596164"/>
              <a:gd name="connsiteX4" fmla="*/ 5688 w 8750138"/>
              <a:gd name="connsiteY4" fmla="*/ 1463266 h 5596164"/>
              <a:gd name="connsiteX5" fmla="*/ 8069 w 8750138"/>
              <a:gd name="connsiteY5" fmla="*/ 1920467 h 5596164"/>
              <a:gd name="connsiteX6" fmla="*/ 5688 w 8750138"/>
              <a:gd name="connsiteY6" fmla="*/ 2308610 h 5596164"/>
              <a:gd name="connsiteX7" fmla="*/ 9772 w 8750138"/>
              <a:gd name="connsiteY7" fmla="*/ 2683485 h 5596164"/>
              <a:gd name="connsiteX8" fmla="*/ 8069 w 8750138"/>
              <a:gd name="connsiteY8" fmla="*/ 3318260 h 5596164"/>
              <a:gd name="connsiteX9" fmla="*/ 53312 w 8750138"/>
              <a:gd name="connsiteY9" fmla="*/ 3892141 h 5596164"/>
              <a:gd name="connsiteX10" fmla="*/ 55015 w 8750138"/>
              <a:gd name="connsiteY10" fmla="*/ 4600052 h 5596164"/>
              <a:gd name="connsiteX11" fmla="*/ 53312 w 8750138"/>
              <a:gd name="connsiteY11" fmla="*/ 5001804 h 5596164"/>
              <a:gd name="connsiteX12" fmla="*/ 50931 w 8750138"/>
              <a:gd name="connsiteY12" fmla="*/ 5251835 h 5596164"/>
              <a:gd name="connsiteX13" fmla="*/ 52860 w 8750138"/>
              <a:gd name="connsiteY13" fmla="*/ 5405823 h 5596164"/>
              <a:gd name="connsiteX14" fmla="*/ 55693 w 8750138"/>
              <a:gd name="connsiteY14" fmla="*/ 5492341 h 5596164"/>
              <a:gd name="connsiteX15" fmla="*/ 74743 w 8750138"/>
              <a:gd name="connsiteY15" fmla="*/ 5578066 h 5596164"/>
              <a:gd name="connsiteX16" fmla="*/ 175098 w 8750138"/>
              <a:gd name="connsiteY16" fmla="*/ 5581580 h 5596164"/>
              <a:gd name="connsiteX17" fmla="*/ 726185 w 8750138"/>
              <a:gd name="connsiteY17" fmla="*/ 5584415 h 5596164"/>
              <a:gd name="connsiteX18" fmla="*/ 862937 w 8750138"/>
              <a:gd name="connsiteY18" fmla="*/ 5585210 h 5596164"/>
              <a:gd name="connsiteX19" fmla="*/ 1776094 w 8750138"/>
              <a:gd name="connsiteY19" fmla="*/ 5586795 h 5596164"/>
              <a:gd name="connsiteX20" fmla="*/ 3927606 w 8750138"/>
              <a:gd name="connsiteY20" fmla="*/ 5582829 h 5596164"/>
              <a:gd name="connsiteX21" fmla="*/ 6788510 w 8750138"/>
              <a:gd name="connsiteY21" fmla="*/ 5582034 h 5596164"/>
              <a:gd name="connsiteX22" fmla="*/ 7192300 w 8750138"/>
              <a:gd name="connsiteY22" fmla="*/ 5582828 h 5596164"/>
              <a:gd name="connsiteX23" fmla="*/ 7354225 w 8750138"/>
              <a:gd name="connsiteY23" fmla="*/ 5580446 h 5596164"/>
              <a:gd name="connsiteX24" fmla="*/ 7604255 w 8750138"/>
              <a:gd name="connsiteY24" fmla="*/ 5589969 h 5596164"/>
              <a:gd name="connsiteX25" fmla="*/ 7828094 w 8750138"/>
              <a:gd name="connsiteY25" fmla="*/ 5594734 h 5596164"/>
              <a:gd name="connsiteX26" fmla="*/ 8235287 w 8750138"/>
              <a:gd name="connsiteY26" fmla="*/ 5594732 h 5596164"/>
              <a:gd name="connsiteX27" fmla="*/ 8437693 w 8750138"/>
              <a:gd name="connsiteY27" fmla="*/ 5589970 h 5596164"/>
              <a:gd name="connsiteX28" fmla="*/ 8630574 w 8750138"/>
              <a:gd name="connsiteY28" fmla="*/ 5594732 h 5596164"/>
              <a:gd name="connsiteX29" fmla="*/ 8713918 w 8750138"/>
              <a:gd name="connsiteY29" fmla="*/ 5585206 h 5596164"/>
              <a:gd name="connsiteX30" fmla="*/ 8744874 w 8750138"/>
              <a:gd name="connsiteY30" fmla="*/ 5520913 h 5596164"/>
              <a:gd name="connsiteX31" fmla="*/ 8747256 w 8750138"/>
              <a:gd name="connsiteY31" fmla="*/ 5468526 h 5596164"/>
              <a:gd name="connsiteX32" fmla="*/ 8742493 w 8750138"/>
              <a:gd name="connsiteY32" fmla="*/ 5361369 h 5596164"/>
              <a:gd name="connsiteX33" fmla="*/ 8749637 w 8750138"/>
              <a:gd name="connsiteY33" fmla="*/ 5330414 h 5596164"/>
              <a:gd name="connsiteX34" fmla="*/ 8737847 w 8750138"/>
              <a:gd name="connsiteY34" fmla="*/ 4903832 h 5596164"/>
              <a:gd name="connsiteX35" fmla="*/ 8740112 w 8750138"/>
              <a:gd name="connsiteY35" fmla="*/ 4080258 h 5596164"/>
              <a:gd name="connsiteX36" fmla="*/ 8742269 w 8750138"/>
              <a:gd name="connsiteY36" fmla="*/ 3108142 h 5596164"/>
              <a:gd name="connsiteX37" fmla="*/ 8742495 w 8750138"/>
              <a:gd name="connsiteY37" fmla="*/ 2884870 h 5596164"/>
              <a:gd name="connsiteX38" fmla="*/ 8742722 w 8750138"/>
              <a:gd name="connsiteY38" fmla="*/ 2781685 h 5596164"/>
              <a:gd name="connsiteX39" fmla="*/ 8740113 w 8750138"/>
              <a:gd name="connsiteY39" fmla="*/ 2568167 h 5596164"/>
              <a:gd name="connsiteX40" fmla="*/ 8735351 w 8750138"/>
              <a:gd name="connsiteY40" fmla="*/ 2530064 h 5596164"/>
              <a:gd name="connsiteX41" fmla="*/ 8744874 w 8750138"/>
              <a:gd name="connsiteY41" fmla="*/ 2494346 h 5596164"/>
              <a:gd name="connsiteX42" fmla="*/ 8735350 w 8750138"/>
              <a:gd name="connsiteY42" fmla="*/ 2446720 h 5596164"/>
              <a:gd name="connsiteX43" fmla="*/ 8700882 w 8750138"/>
              <a:gd name="connsiteY43" fmla="*/ 2411911 h 5596164"/>
              <a:gd name="connsiteX44" fmla="*/ 8281101 w 8750138"/>
              <a:gd name="connsiteY44" fmla="*/ 2387190 h 5596164"/>
              <a:gd name="connsiteX45" fmla="*/ 7279615 w 8750138"/>
              <a:gd name="connsiteY45" fmla="*/ 2125933 h 5596164"/>
              <a:gd name="connsiteX46" fmla="*/ 6359998 w 8750138"/>
              <a:gd name="connsiteY46" fmla="*/ 1831111 h 5596164"/>
              <a:gd name="connsiteX47" fmla="*/ 5938632 w 8750138"/>
              <a:gd name="connsiteY47" fmla="*/ 1729285 h 5596164"/>
              <a:gd name="connsiteX48" fmla="*/ 5708782 w 8750138"/>
              <a:gd name="connsiteY48" fmla="*/ 1668053 h 5596164"/>
              <a:gd name="connsiteX49" fmla="*/ 5087958 w 8750138"/>
              <a:gd name="connsiteY49" fmla="*/ 1501819 h 5596164"/>
              <a:gd name="connsiteX50" fmla="*/ 4100986 w 8750138"/>
              <a:gd name="connsiteY50" fmla="*/ 1284104 h 5596164"/>
              <a:gd name="connsiteX51" fmla="*/ 3345563 w 8750138"/>
              <a:gd name="connsiteY51" fmla="*/ 1095872 h 5596164"/>
              <a:gd name="connsiteX52" fmla="*/ 2867272 w 8750138"/>
              <a:gd name="connsiteY52" fmla="*/ 950276 h 5596164"/>
              <a:gd name="connsiteX53" fmla="*/ 2301215 w 8750138"/>
              <a:gd name="connsiteY53" fmla="*/ 790619 h 5596164"/>
              <a:gd name="connsiteX54" fmla="*/ 1807729 w 8750138"/>
              <a:gd name="connsiteY54" fmla="*/ 689019 h 5596164"/>
              <a:gd name="connsiteX55" fmla="*/ 777215 w 8750138"/>
              <a:gd name="connsiteY55" fmla="*/ 355190 h 5596164"/>
              <a:gd name="connsiteX0" fmla="*/ 719158 w 8750138"/>
              <a:gd name="connsiteY0" fmla="*/ 326161 h 5596164"/>
              <a:gd name="connsiteX1" fmla="*/ 182583 w 8750138"/>
              <a:gd name="connsiteY1" fmla="*/ 87923 h 5596164"/>
              <a:gd name="connsiteX2" fmla="*/ 12832 w 8750138"/>
              <a:gd name="connsiteY2" fmla="*/ 22610 h 5596164"/>
              <a:gd name="connsiteX3" fmla="*/ 247 w 8750138"/>
              <a:gd name="connsiteY3" fmla="*/ 554876 h 5596164"/>
              <a:gd name="connsiteX4" fmla="*/ 5688 w 8750138"/>
              <a:gd name="connsiteY4" fmla="*/ 1463266 h 5596164"/>
              <a:gd name="connsiteX5" fmla="*/ 8069 w 8750138"/>
              <a:gd name="connsiteY5" fmla="*/ 1920467 h 5596164"/>
              <a:gd name="connsiteX6" fmla="*/ 5688 w 8750138"/>
              <a:gd name="connsiteY6" fmla="*/ 2308610 h 5596164"/>
              <a:gd name="connsiteX7" fmla="*/ 9772 w 8750138"/>
              <a:gd name="connsiteY7" fmla="*/ 2683485 h 5596164"/>
              <a:gd name="connsiteX8" fmla="*/ 8069 w 8750138"/>
              <a:gd name="connsiteY8" fmla="*/ 3318260 h 5596164"/>
              <a:gd name="connsiteX9" fmla="*/ 10449 w 8750138"/>
              <a:gd name="connsiteY9" fmla="*/ 3906429 h 5596164"/>
              <a:gd name="connsiteX10" fmla="*/ 55015 w 8750138"/>
              <a:gd name="connsiteY10" fmla="*/ 4600052 h 5596164"/>
              <a:gd name="connsiteX11" fmla="*/ 53312 w 8750138"/>
              <a:gd name="connsiteY11" fmla="*/ 5001804 h 5596164"/>
              <a:gd name="connsiteX12" fmla="*/ 50931 w 8750138"/>
              <a:gd name="connsiteY12" fmla="*/ 5251835 h 5596164"/>
              <a:gd name="connsiteX13" fmla="*/ 52860 w 8750138"/>
              <a:gd name="connsiteY13" fmla="*/ 5405823 h 5596164"/>
              <a:gd name="connsiteX14" fmla="*/ 55693 w 8750138"/>
              <a:gd name="connsiteY14" fmla="*/ 5492341 h 5596164"/>
              <a:gd name="connsiteX15" fmla="*/ 74743 w 8750138"/>
              <a:gd name="connsiteY15" fmla="*/ 5578066 h 5596164"/>
              <a:gd name="connsiteX16" fmla="*/ 175098 w 8750138"/>
              <a:gd name="connsiteY16" fmla="*/ 5581580 h 5596164"/>
              <a:gd name="connsiteX17" fmla="*/ 726185 w 8750138"/>
              <a:gd name="connsiteY17" fmla="*/ 5584415 h 5596164"/>
              <a:gd name="connsiteX18" fmla="*/ 862937 w 8750138"/>
              <a:gd name="connsiteY18" fmla="*/ 5585210 h 5596164"/>
              <a:gd name="connsiteX19" fmla="*/ 1776094 w 8750138"/>
              <a:gd name="connsiteY19" fmla="*/ 5586795 h 5596164"/>
              <a:gd name="connsiteX20" fmla="*/ 3927606 w 8750138"/>
              <a:gd name="connsiteY20" fmla="*/ 5582829 h 5596164"/>
              <a:gd name="connsiteX21" fmla="*/ 6788510 w 8750138"/>
              <a:gd name="connsiteY21" fmla="*/ 5582034 h 5596164"/>
              <a:gd name="connsiteX22" fmla="*/ 7192300 w 8750138"/>
              <a:gd name="connsiteY22" fmla="*/ 5582828 h 5596164"/>
              <a:gd name="connsiteX23" fmla="*/ 7354225 w 8750138"/>
              <a:gd name="connsiteY23" fmla="*/ 5580446 h 5596164"/>
              <a:gd name="connsiteX24" fmla="*/ 7604255 w 8750138"/>
              <a:gd name="connsiteY24" fmla="*/ 5589969 h 5596164"/>
              <a:gd name="connsiteX25" fmla="*/ 7828094 w 8750138"/>
              <a:gd name="connsiteY25" fmla="*/ 5594734 h 5596164"/>
              <a:gd name="connsiteX26" fmla="*/ 8235287 w 8750138"/>
              <a:gd name="connsiteY26" fmla="*/ 5594732 h 5596164"/>
              <a:gd name="connsiteX27" fmla="*/ 8437693 w 8750138"/>
              <a:gd name="connsiteY27" fmla="*/ 5589970 h 5596164"/>
              <a:gd name="connsiteX28" fmla="*/ 8630574 w 8750138"/>
              <a:gd name="connsiteY28" fmla="*/ 5594732 h 5596164"/>
              <a:gd name="connsiteX29" fmla="*/ 8713918 w 8750138"/>
              <a:gd name="connsiteY29" fmla="*/ 5585206 h 5596164"/>
              <a:gd name="connsiteX30" fmla="*/ 8744874 w 8750138"/>
              <a:gd name="connsiteY30" fmla="*/ 5520913 h 5596164"/>
              <a:gd name="connsiteX31" fmla="*/ 8747256 w 8750138"/>
              <a:gd name="connsiteY31" fmla="*/ 5468526 h 5596164"/>
              <a:gd name="connsiteX32" fmla="*/ 8742493 w 8750138"/>
              <a:gd name="connsiteY32" fmla="*/ 5361369 h 5596164"/>
              <a:gd name="connsiteX33" fmla="*/ 8749637 w 8750138"/>
              <a:gd name="connsiteY33" fmla="*/ 5330414 h 5596164"/>
              <a:gd name="connsiteX34" fmla="*/ 8737847 w 8750138"/>
              <a:gd name="connsiteY34" fmla="*/ 4903832 h 5596164"/>
              <a:gd name="connsiteX35" fmla="*/ 8740112 w 8750138"/>
              <a:gd name="connsiteY35" fmla="*/ 4080258 h 5596164"/>
              <a:gd name="connsiteX36" fmla="*/ 8742269 w 8750138"/>
              <a:gd name="connsiteY36" fmla="*/ 3108142 h 5596164"/>
              <a:gd name="connsiteX37" fmla="*/ 8742495 w 8750138"/>
              <a:gd name="connsiteY37" fmla="*/ 2884870 h 5596164"/>
              <a:gd name="connsiteX38" fmla="*/ 8742722 w 8750138"/>
              <a:gd name="connsiteY38" fmla="*/ 2781685 h 5596164"/>
              <a:gd name="connsiteX39" fmla="*/ 8740113 w 8750138"/>
              <a:gd name="connsiteY39" fmla="*/ 2568167 h 5596164"/>
              <a:gd name="connsiteX40" fmla="*/ 8735351 w 8750138"/>
              <a:gd name="connsiteY40" fmla="*/ 2530064 h 5596164"/>
              <a:gd name="connsiteX41" fmla="*/ 8744874 w 8750138"/>
              <a:gd name="connsiteY41" fmla="*/ 2494346 h 5596164"/>
              <a:gd name="connsiteX42" fmla="*/ 8735350 w 8750138"/>
              <a:gd name="connsiteY42" fmla="*/ 2446720 h 5596164"/>
              <a:gd name="connsiteX43" fmla="*/ 8700882 w 8750138"/>
              <a:gd name="connsiteY43" fmla="*/ 2411911 h 5596164"/>
              <a:gd name="connsiteX44" fmla="*/ 8281101 w 8750138"/>
              <a:gd name="connsiteY44" fmla="*/ 2387190 h 5596164"/>
              <a:gd name="connsiteX45" fmla="*/ 7279615 w 8750138"/>
              <a:gd name="connsiteY45" fmla="*/ 2125933 h 5596164"/>
              <a:gd name="connsiteX46" fmla="*/ 6359998 w 8750138"/>
              <a:gd name="connsiteY46" fmla="*/ 1831111 h 5596164"/>
              <a:gd name="connsiteX47" fmla="*/ 5938632 w 8750138"/>
              <a:gd name="connsiteY47" fmla="*/ 1729285 h 5596164"/>
              <a:gd name="connsiteX48" fmla="*/ 5708782 w 8750138"/>
              <a:gd name="connsiteY48" fmla="*/ 1668053 h 5596164"/>
              <a:gd name="connsiteX49" fmla="*/ 5087958 w 8750138"/>
              <a:gd name="connsiteY49" fmla="*/ 1501819 h 5596164"/>
              <a:gd name="connsiteX50" fmla="*/ 4100986 w 8750138"/>
              <a:gd name="connsiteY50" fmla="*/ 1284104 h 5596164"/>
              <a:gd name="connsiteX51" fmla="*/ 3345563 w 8750138"/>
              <a:gd name="connsiteY51" fmla="*/ 1095872 h 5596164"/>
              <a:gd name="connsiteX52" fmla="*/ 2867272 w 8750138"/>
              <a:gd name="connsiteY52" fmla="*/ 950276 h 5596164"/>
              <a:gd name="connsiteX53" fmla="*/ 2301215 w 8750138"/>
              <a:gd name="connsiteY53" fmla="*/ 790619 h 5596164"/>
              <a:gd name="connsiteX54" fmla="*/ 1807729 w 8750138"/>
              <a:gd name="connsiteY54" fmla="*/ 689019 h 5596164"/>
              <a:gd name="connsiteX55" fmla="*/ 777215 w 8750138"/>
              <a:gd name="connsiteY55" fmla="*/ 355190 h 5596164"/>
              <a:gd name="connsiteX0" fmla="*/ 720041 w 8751021"/>
              <a:gd name="connsiteY0" fmla="*/ 326161 h 5596164"/>
              <a:gd name="connsiteX1" fmla="*/ 183466 w 8751021"/>
              <a:gd name="connsiteY1" fmla="*/ 87923 h 5596164"/>
              <a:gd name="connsiteX2" fmla="*/ 13715 w 8751021"/>
              <a:gd name="connsiteY2" fmla="*/ 22610 h 5596164"/>
              <a:gd name="connsiteX3" fmla="*/ 1130 w 8751021"/>
              <a:gd name="connsiteY3" fmla="*/ 554876 h 5596164"/>
              <a:gd name="connsiteX4" fmla="*/ 6571 w 8751021"/>
              <a:gd name="connsiteY4" fmla="*/ 1463266 h 5596164"/>
              <a:gd name="connsiteX5" fmla="*/ 8952 w 8751021"/>
              <a:gd name="connsiteY5" fmla="*/ 1920467 h 5596164"/>
              <a:gd name="connsiteX6" fmla="*/ 6571 w 8751021"/>
              <a:gd name="connsiteY6" fmla="*/ 2308610 h 5596164"/>
              <a:gd name="connsiteX7" fmla="*/ 10655 w 8751021"/>
              <a:gd name="connsiteY7" fmla="*/ 2683485 h 5596164"/>
              <a:gd name="connsiteX8" fmla="*/ 8952 w 8751021"/>
              <a:gd name="connsiteY8" fmla="*/ 3318260 h 5596164"/>
              <a:gd name="connsiteX9" fmla="*/ 11332 w 8751021"/>
              <a:gd name="connsiteY9" fmla="*/ 3906429 h 5596164"/>
              <a:gd name="connsiteX10" fmla="*/ 1130 w 8751021"/>
              <a:gd name="connsiteY10" fmla="*/ 4623865 h 5596164"/>
              <a:gd name="connsiteX11" fmla="*/ 54195 w 8751021"/>
              <a:gd name="connsiteY11" fmla="*/ 5001804 h 5596164"/>
              <a:gd name="connsiteX12" fmla="*/ 51814 w 8751021"/>
              <a:gd name="connsiteY12" fmla="*/ 5251835 h 5596164"/>
              <a:gd name="connsiteX13" fmla="*/ 53743 w 8751021"/>
              <a:gd name="connsiteY13" fmla="*/ 5405823 h 5596164"/>
              <a:gd name="connsiteX14" fmla="*/ 56576 w 8751021"/>
              <a:gd name="connsiteY14" fmla="*/ 5492341 h 5596164"/>
              <a:gd name="connsiteX15" fmla="*/ 75626 w 8751021"/>
              <a:gd name="connsiteY15" fmla="*/ 5578066 h 5596164"/>
              <a:gd name="connsiteX16" fmla="*/ 175981 w 8751021"/>
              <a:gd name="connsiteY16" fmla="*/ 5581580 h 5596164"/>
              <a:gd name="connsiteX17" fmla="*/ 727068 w 8751021"/>
              <a:gd name="connsiteY17" fmla="*/ 5584415 h 5596164"/>
              <a:gd name="connsiteX18" fmla="*/ 863820 w 8751021"/>
              <a:gd name="connsiteY18" fmla="*/ 5585210 h 5596164"/>
              <a:gd name="connsiteX19" fmla="*/ 1776977 w 8751021"/>
              <a:gd name="connsiteY19" fmla="*/ 5586795 h 5596164"/>
              <a:gd name="connsiteX20" fmla="*/ 3928489 w 8751021"/>
              <a:gd name="connsiteY20" fmla="*/ 5582829 h 5596164"/>
              <a:gd name="connsiteX21" fmla="*/ 6789393 w 8751021"/>
              <a:gd name="connsiteY21" fmla="*/ 5582034 h 5596164"/>
              <a:gd name="connsiteX22" fmla="*/ 7193183 w 8751021"/>
              <a:gd name="connsiteY22" fmla="*/ 5582828 h 5596164"/>
              <a:gd name="connsiteX23" fmla="*/ 7355108 w 8751021"/>
              <a:gd name="connsiteY23" fmla="*/ 5580446 h 5596164"/>
              <a:gd name="connsiteX24" fmla="*/ 7605138 w 8751021"/>
              <a:gd name="connsiteY24" fmla="*/ 5589969 h 5596164"/>
              <a:gd name="connsiteX25" fmla="*/ 7828977 w 8751021"/>
              <a:gd name="connsiteY25" fmla="*/ 5594734 h 5596164"/>
              <a:gd name="connsiteX26" fmla="*/ 8236170 w 8751021"/>
              <a:gd name="connsiteY26" fmla="*/ 5594732 h 5596164"/>
              <a:gd name="connsiteX27" fmla="*/ 8438576 w 8751021"/>
              <a:gd name="connsiteY27" fmla="*/ 5589970 h 5596164"/>
              <a:gd name="connsiteX28" fmla="*/ 8631457 w 8751021"/>
              <a:gd name="connsiteY28" fmla="*/ 5594732 h 5596164"/>
              <a:gd name="connsiteX29" fmla="*/ 8714801 w 8751021"/>
              <a:gd name="connsiteY29" fmla="*/ 5585206 h 5596164"/>
              <a:gd name="connsiteX30" fmla="*/ 8745757 w 8751021"/>
              <a:gd name="connsiteY30" fmla="*/ 5520913 h 5596164"/>
              <a:gd name="connsiteX31" fmla="*/ 8748139 w 8751021"/>
              <a:gd name="connsiteY31" fmla="*/ 5468526 h 5596164"/>
              <a:gd name="connsiteX32" fmla="*/ 8743376 w 8751021"/>
              <a:gd name="connsiteY32" fmla="*/ 5361369 h 5596164"/>
              <a:gd name="connsiteX33" fmla="*/ 8750520 w 8751021"/>
              <a:gd name="connsiteY33" fmla="*/ 5330414 h 5596164"/>
              <a:gd name="connsiteX34" fmla="*/ 8738730 w 8751021"/>
              <a:gd name="connsiteY34" fmla="*/ 4903832 h 5596164"/>
              <a:gd name="connsiteX35" fmla="*/ 8740995 w 8751021"/>
              <a:gd name="connsiteY35" fmla="*/ 4080258 h 5596164"/>
              <a:gd name="connsiteX36" fmla="*/ 8743152 w 8751021"/>
              <a:gd name="connsiteY36" fmla="*/ 3108142 h 5596164"/>
              <a:gd name="connsiteX37" fmla="*/ 8743378 w 8751021"/>
              <a:gd name="connsiteY37" fmla="*/ 2884870 h 5596164"/>
              <a:gd name="connsiteX38" fmla="*/ 8743605 w 8751021"/>
              <a:gd name="connsiteY38" fmla="*/ 2781685 h 5596164"/>
              <a:gd name="connsiteX39" fmla="*/ 8740996 w 8751021"/>
              <a:gd name="connsiteY39" fmla="*/ 2568167 h 5596164"/>
              <a:gd name="connsiteX40" fmla="*/ 8736234 w 8751021"/>
              <a:gd name="connsiteY40" fmla="*/ 2530064 h 5596164"/>
              <a:gd name="connsiteX41" fmla="*/ 8745757 w 8751021"/>
              <a:gd name="connsiteY41" fmla="*/ 2494346 h 5596164"/>
              <a:gd name="connsiteX42" fmla="*/ 8736233 w 8751021"/>
              <a:gd name="connsiteY42" fmla="*/ 2446720 h 5596164"/>
              <a:gd name="connsiteX43" fmla="*/ 8701765 w 8751021"/>
              <a:gd name="connsiteY43" fmla="*/ 2411911 h 5596164"/>
              <a:gd name="connsiteX44" fmla="*/ 8281984 w 8751021"/>
              <a:gd name="connsiteY44" fmla="*/ 2387190 h 5596164"/>
              <a:gd name="connsiteX45" fmla="*/ 7280498 w 8751021"/>
              <a:gd name="connsiteY45" fmla="*/ 2125933 h 5596164"/>
              <a:gd name="connsiteX46" fmla="*/ 6360881 w 8751021"/>
              <a:gd name="connsiteY46" fmla="*/ 1831111 h 5596164"/>
              <a:gd name="connsiteX47" fmla="*/ 5939515 w 8751021"/>
              <a:gd name="connsiteY47" fmla="*/ 1729285 h 5596164"/>
              <a:gd name="connsiteX48" fmla="*/ 5709665 w 8751021"/>
              <a:gd name="connsiteY48" fmla="*/ 1668053 h 5596164"/>
              <a:gd name="connsiteX49" fmla="*/ 5088841 w 8751021"/>
              <a:gd name="connsiteY49" fmla="*/ 1501819 h 5596164"/>
              <a:gd name="connsiteX50" fmla="*/ 4101869 w 8751021"/>
              <a:gd name="connsiteY50" fmla="*/ 1284104 h 5596164"/>
              <a:gd name="connsiteX51" fmla="*/ 3346446 w 8751021"/>
              <a:gd name="connsiteY51" fmla="*/ 1095872 h 5596164"/>
              <a:gd name="connsiteX52" fmla="*/ 2868155 w 8751021"/>
              <a:gd name="connsiteY52" fmla="*/ 950276 h 5596164"/>
              <a:gd name="connsiteX53" fmla="*/ 2302098 w 8751021"/>
              <a:gd name="connsiteY53" fmla="*/ 790619 h 5596164"/>
              <a:gd name="connsiteX54" fmla="*/ 1808612 w 8751021"/>
              <a:gd name="connsiteY54" fmla="*/ 689019 h 5596164"/>
              <a:gd name="connsiteX55" fmla="*/ 778098 w 8751021"/>
              <a:gd name="connsiteY55" fmla="*/ 355190 h 5596164"/>
              <a:gd name="connsiteX0" fmla="*/ 722998 w 8753978"/>
              <a:gd name="connsiteY0" fmla="*/ 326161 h 5596164"/>
              <a:gd name="connsiteX1" fmla="*/ 186423 w 8753978"/>
              <a:gd name="connsiteY1" fmla="*/ 87923 h 5596164"/>
              <a:gd name="connsiteX2" fmla="*/ 16672 w 8753978"/>
              <a:gd name="connsiteY2" fmla="*/ 22610 h 5596164"/>
              <a:gd name="connsiteX3" fmla="*/ 4087 w 8753978"/>
              <a:gd name="connsiteY3" fmla="*/ 554876 h 5596164"/>
              <a:gd name="connsiteX4" fmla="*/ 9528 w 8753978"/>
              <a:gd name="connsiteY4" fmla="*/ 1463266 h 5596164"/>
              <a:gd name="connsiteX5" fmla="*/ 11909 w 8753978"/>
              <a:gd name="connsiteY5" fmla="*/ 1920467 h 5596164"/>
              <a:gd name="connsiteX6" fmla="*/ 9528 w 8753978"/>
              <a:gd name="connsiteY6" fmla="*/ 2308610 h 5596164"/>
              <a:gd name="connsiteX7" fmla="*/ 13612 w 8753978"/>
              <a:gd name="connsiteY7" fmla="*/ 2683485 h 5596164"/>
              <a:gd name="connsiteX8" fmla="*/ 11909 w 8753978"/>
              <a:gd name="connsiteY8" fmla="*/ 3318260 h 5596164"/>
              <a:gd name="connsiteX9" fmla="*/ 14289 w 8753978"/>
              <a:gd name="connsiteY9" fmla="*/ 3906429 h 5596164"/>
              <a:gd name="connsiteX10" fmla="*/ 4767 w 8753978"/>
              <a:gd name="connsiteY10" fmla="*/ 4139789 h 5596164"/>
              <a:gd name="connsiteX11" fmla="*/ 4087 w 8753978"/>
              <a:gd name="connsiteY11" fmla="*/ 4623865 h 5596164"/>
              <a:gd name="connsiteX12" fmla="*/ 57152 w 8753978"/>
              <a:gd name="connsiteY12" fmla="*/ 5001804 h 5596164"/>
              <a:gd name="connsiteX13" fmla="*/ 54771 w 8753978"/>
              <a:gd name="connsiteY13" fmla="*/ 5251835 h 5596164"/>
              <a:gd name="connsiteX14" fmla="*/ 56700 w 8753978"/>
              <a:gd name="connsiteY14" fmla="*/ 5405823 h 5596164"/>
              <a:gd name="connsiteX15" fmla="*/ 59533 w 8753978"/>
              <a:gd name="connsiteY15" fmla="*/ 5492341 h 5596164"/>
              <a:gd name="connsiteX16" fmla="*/ 78583 w 8753978"/>
              <a:gd name="connsiteY16" fmla="*/ 5578066 h 5596164"/>
              <a:gd name="connsiteX17" fmla="*/ 178938 w 8753978"/>
              <a:gd name="connsiteY17" fmla="*/ 5581580 h 5596164"/>
              <a:gd name="connsiteX18" fmla="*/ 730025 w 8753978"/>
              <a:gd name="connsiteY18" fmla="*/ 5584415 h 5596164"/>
              <a:gd name="connsiteX19" fmla="*/ 866777 w 8753978"/>
              <a:gd name="connsiteY19" fmla="*/ 5585210 h 5596164"/>
              <a:gd name="connsiteX20" fmla="*/ 1779934 w 8753978"/>
              <a:gd name="connsiteY20" fmla="*/ 5586795 h 5596164"/>
              <a:gd name="connsiteX21" fmla="*/ 3931446 w 8753978"/>
              <a:gd name="connsiteY21" fmla="*/ 5582829 h 5596164"/>
              <a:gd name="connsiteX22" fmla="*/ 6792350 w 8753978"/>
              <a:gd name="connsiteY22" fmla="*/ 5582034 h 5596164"/>
              <a:gd name="connsiteX23" fmla="*/ 7196140 w 8753978"/>
              <a:gd name="connsiteY23" fmla="*/ 5582828 h 5596164"/>
              <a:gd name="connsiteX24" fmla="*/ 7358065 w 8753978"/>
              <a:gd name="connsiteY24" fmla="*/ 5580446 h 5596164"/>
              <a:gd name="connsiteX25" fmla="*/ 7608095 w 8753978"/>
              <a:gd name="connsiteY25" fmla="*/ 5589969 h 5596164"/>
              <a:gd name="connsiteX26" fmla="*/ 7831934 w 8753978"/>
              <a:gd name="connsiteY26" fmla="*/ 5594734 h 5596164"/>
              <a:gd name="connsiteX27" fmla="*/ 8239127 w 8753978"/>
              <a:gd name="connsiteY27" fmla="*/ 5594732 h 5596164"/>
              <a:gd name="connsiteX28" fmla="*/ 8441533 w 8753978"/>
              <a:gd name="connsiteY28" fmla="*/ 5589970 h 5596164"/>
              <a:gd name="connsiteX29" fmla="*/ 8634414 w 8753978"/>
              <a:gd name="connsiteY29" fmla="*/ 5594732 h 5596164"/>
              <a:gd name="connsiteX30" fmla="*/ 8717758 w 8753978"/>
              <a:gd name="connsiteY30" fmla="*/ 5585206 h 5596164"/>
              <a:gd name="connsiteX31" fmla="*/ 8748714 w 8753978"/>
              <a:gd name="connsiteY31" fmla="*/ 5520913 h 5596164"/>
              <a:gd name="connsiteX32" fmla="*/ 8751096 w 8753978"/>
              <a:gd name="connsiteY32" fmla="*/ 5468526 h 5596164"/>
              <a:gd name="connsiteX33" fmla="*/ 8746333 w 8753978"/>
              <a:gd name="connsiteY33" fmla="*/ 5361369 h 5596164"/>
              <a:gd name="connsiteX34" fmla="*/ 8753477 w 8753978"/>
              <a:gd name="connsiteY34" fmla="*/ 5330414 h 5596164"/>
              <a:gd name="connsiteX35" fmla="*/ 8741687 w 8753978"/>
              <a:gd name="connsiteY35" fmla="*/ 4903832 h 5596164"/>
              <a:gd name="connsiteX36" fmla="*/ 8743952 w 8753978"/>
              <a:gd name="connsiteY36" fmla="*/ 4080258 h 5596164"/>
              <a:gd name="connsiteX37" fmla="*/ 8746109 w 8753978"/>
              <a:gd name="connsiteY37" fmla="*/ 3108142 h 5596164"/>
              <a:gd name="connsiteX38" fmla="*/ 8746335 w 8753978"/>
              <a:gd name="connsiteY38" fmla="*/ 2884870 h 5596164"/>
              <a:gd name="connsiteX39" fmla="*/ 8746562 w 8753978"/>
              <a:gd name="connsiteY39" fmla="*/ 2781685 h 5596164"/>
              <a:gd name="connsiteX40" fmla="*/ 8743953 w 8753978"/>
              <a:gd name="connsiteY40" fmla="*/ 2568167 h 5596164"/>
              <a:gd name="connsiteX41" fmla="*/ 8739191 w 8753978"/>
              <a:gd name="connsiteY41" fmla="*/ 2530064 h 5596164"/>
              <a:gd name="connsiteX42" fmla="*/ 8748714 w 8753978"/>
              <a:gd name="connsiteY42" fmla="*/ 2494346 h 5596164"/>
              <a:gd name="connsiteX43" fmla="*/ 8739190 w 8753978"/>
              <a:gd name="connsiteY43" fmla="*/ 2446720 h 5596164"/>
              <a:gd name="connsiteX44" fmla="*/ 8704722 w 8753978"/>
              <a:gd name="connsiteY44" fmla="*/ 2411911 h 5596164"/>
              <a:gd name="connsiteX45" fmla="*/ 8284941 w 8753978"/>
              <a:gd name="connsiteY45" fmla="*/ 2387190 h 5596164"/>
              <a:gd name="connsiteX46" fmla="*/ 7283455 w 8753978"/>
              <a:gd name="connsiteY46" fmla="*/ 2125933 h 5596164"/>
              <a:gd name="connsiteX47" fmla="*/ 6363838 w 8753978"/>
              <a:gd name="connsiteY47" fmla="*/ 1831111 h 5596164"/>
              <a:gd name="connsiteX48" fmla="*/ 5942472 w 8753978"/>
              <a:gd name="connsiteY48" fmla="*/ 1729285 h 5596164"/>
              <a:gd name="connsiteX49" fmla="*/ 5712622 w 8753978"/>
              <a:gd name="connsiteY49" fmla="*/ 1668053 h 5596164"/>
              <a:gd name="connsiteX50" fmla="*/ 5091798 w 8753978"/>
              <a:gd name="connsiteY50" fmla="*/ 1501819 h 5596164"/>
              <a:gd name="connsiteX51" fmla="*/ 4104826 w 8753978"/>
              <a:gd name="connsiteY51" fmla="*/ 1284104 h 5596164"/>
              <a:gd name="connsiteX52" fmla="*/ 3349403 w 8753978"/>
              <a:gd name="connsiteY52" fmla="*/ 1095872 h 5596164"/>
              <a:gd name="connsiteX53" fmla="*/ 2871112 w 8753978"/>
              <a:gd name="connsiteY53" fmla="*/ 950276 h 5596164"/>
              <a:gd name="connsiteX54" fmla="*/ 2305055 w 8753978"/>
              <a:gd name="connsiteY54" fmla="*/ 790619 h 5596164"/>
              <a:gd name="connsiteX55" fmla="*/ 1811569 w 8753978"/>
              <a:gd name="connsiteY55" fmla="*/ 689019 h 5596164"/>
              <a:gd name="connsiteX56" fmla="*/ 781055 w 8753978"/>
              <a:gd name="connsiteY56" fmla="*/ 355190 h 5596164"/>
              <a:gd name="connsiteX0" fmla="*/ 720832 w 8751812"/>
              <a:gd name="connsiteY0" fmla="*/ 326161 h 5596164"/>
              <a:gd name="connsiteX1" fmla="*/ 184257 w 8751812"/>
              <a:gd name="connsiteY1" fmla="*/ 87923 h 5596164"/>
              <a:gd name="connsiteX2" fmla="*/ 14506 w 8751812"/>
              <a:gd name="connsiteY2" fmla="*/ 22610 h 5596164"/>
              <a:gd name="connsiteX3" fmla="*/ 1921 w 8751812"/>
              <a:gd name="connsiteY3" fmla="*/ 554876 h 5596164"/>
              <a:gd name="connsiteX4" fmla="*/ 7362 w 8751812"/>
              <a:gd name="connsiteY4" fmla="*/ 1463266 h 5596164"/>
              <a:gd name="connsiteX5" fmla="*/ 9743 w 8751812"/>
              <a:gd name="connsiteY5" fmla="*/ 1920467 h 5596164"/>
              <a:gd name="connsiteX6" fmla="*/ 7362 w 8751812"/>
              <a:gd name="connsiteY6" fmla="*/ 2308610 h 5596164"/>
              <a:gd name="connsiteX7" fmla="*/ 11446 w 8751812"/>
              <a:gd name="connsiteY7" fmla="*/ 2683485 h 5596164"/>
              <a:gd name="connsiteX8" fmla="*/ 9743 w 8751812"/>
              <a:gd name="connsiteY8" fmla="*/ 3318260 h 5596164"/>
              <a:gd name="connsiteX9" fmla="*/ 12123 w 8751812"/>
              <a:gd name="connsiteY9" fmla="*/ 3906429 h 5596164"/>
              <a:gd name="connsiteX10" fmla="*/ 2601 w 8751812"/>
              <a:gd name="connsiteY10" fmla="*/ 4139789 h 5596164"/>
              <a:gd name="connsiteX11" fmla="*/ 1921 w 8751812"/>
              <a:gd name="connsiteY11" fmla="*/ 4623865 h 5596164"/>
              <a:gd name="connsiteX12" fmla="*/ 217 w 8751812"/>
              <a:gd name="connsiteY12" fmla="*/ 5025616 h 5596164"/>
              <a:gd name="connsiteX13" fmla="*/ 52605 w 8751812"/>
              <a:gd name="connsiteY13" fmla="*/ 5251835 h 5596164"/>
              <a:gd name="connsiteX14" fmla="*/ 54534 w 8751812"/>
              <a:gd name="connsiteY14" fmla="*/ 5405823 h 5596164"/>
              <a:gd name="connsiteX15" fmla="*/ 57367 w 8751812"/>
              <a:gd name="connsiteY15" fmla="*/ 5492341 h 5596164"/>
              <a:gd name="connsiteX16" fmla="*/ 76417 w 8751812"/>
              <a:gd name="connsiteY16" fmla="*/ 5578066 h 5596164"/>
              <a:gd name="connsiteX17" fmla="*/ 176772 w 8751812"/>
              <a:gd name="connsiteY17" fmla="*/ 5581580 h 5596164"/>
              <a:gd name="connsiteX18" fmla="*/ 727859 w 8751812"/>
              <a:gd name="connsiteY18" fmla="*/ 5584415 h 5596164"/>
              <a:gd name="connsiteX19" fmla="*/ 864611 w 8751812"/>
              <a:gd name="connsiteY19" fmla="*/ 5585210 h 5596164"/>
              <a:gd name="connsiteX20" fmla="*/ 1777768 w 8751812"/>
              <a:gd name="connsiteY20" fmla="*/ 5586795 h 5596164"/>
              <a:gd name="connsiteX21" fmla="*/ 3929280 w 8751812"/>
              <a:gd name="connsiteY21" fmla="*/ 5582829 h 5596164"/>
              <a:gd name="connsiteX22" fmla="*/ 6790184 w 8751812"/>
              <a:gd name="connsiteY22" fmla="*/ 5582034 h 5596164"/>
              <a:gd name="connsiteX23" fmla="*/ 7193974 w 8751812"/>
              <a:gd name="connsiteY23" fmla="*/ 5582828 h 5596164"/>
              <a:gd name="connsiteX24" fmla="*/ 7355899 w 8751812"/>
              <a:gd name="connsiteY24" fmla="*/ 5580446 h 5596164"/>
              <a:gd name="connsiteX25" fmla="*/ 7605929 w 8751812"/>
              <a:gd name="connsiteY25" fmla="*/ 5589969 h 5596164"/>
              <a:gd name="connsiteX26" fmla="*/ 7829768 w 8751812"/>
              <a:gd name="connsiteY26" fmla="*/ 5594734 h 5596164"/>
              <a:gd name="connsiteX27" fmla="*/ 8236961 w 8751812"/>
              <a:gd name="connsiteY27" fmla="*/ 5594732 h 5596164"/>
              <a:gd name="connsiteX28" fmla="*/ 8439367 w 8751812"/>
              <a:gd name="connsiteY28" fmla="*/ 5589970 h 5596164"/>
              <a:gd name="connsiteX29" fmla="*/ 8632248 w 8751812"/>
              <a:gd name="connsiteY29" fmla="*/ 5594732 h 5596164"/>
              <a:gd name="connsiteX30" fmla="*/ 8715592 w 8751812"/>
              <a:gd name="connsiteY30" fmla="*/ 5585206 h 5596164"/>
              <a:gd name="connsiteX31" fmla="*/ 8746548 w 8751812"/>
              <a:gd name="connsiteY31" fmla="*/ 5520913 h 5596164"/>
              <a:gd name="connsiteX32" fmla="*/ 8748930 w 8751812"/>
              <a:gd name="connsiteY32" fmla="*/ 5468526 h 5596164"/>
              <a:gd name="connsiteX33" fmla="*/ 8744167 w 8751812"/>
              <a:gd name="connsiteY33" fmla="*/ 5361369 h 5596164"/>
              <a:gd name="connsiteX34" fmla="*/ 8751311 w 8751812"/>
              <a:gd name="connsiteY34" fmla="*/ 5330414 h 5596164"/>
              <a:gd name="connsiteX35" fmla="*/ 8739521 w 8751812"/>
              <a:gd name="connsiteY35" fmla="*/ 4903832 h 5596164"/>
              <a:gd name="connsiteX36" fmla="*/ 8741786 w 8751812"/>
              <a:gd name="connsiteY36" fmla="*/ 4080258 h 5596164"/>
              <a:gd name="connsiteX37" fmla="*/ 8743943 w 8751812"/>
              <a:gd name="connsiteY37" fmla="*/ 3108142 h 5596164"/>
              <a:gd name="connsiteX38" fmla="*/ 8744169 w 8751812"/>
              <a:gd name="connsiteY38" fmla="*/ 2884870 h 5596164"/>
              <a:gd name="connsiteX39" fmla="*/ 8744396 w 8751812"/>
              <a:gd name="connsiteY39" fmla="*/ 2781685 h 5596164"/>
              <a:gd name="connsiteX40" fmla="*/ 8741787 w 8751812"/>
              <a:gd name="connsiteY40" fmla="*/ 2568167 h 5596164"/>
              <a:gd name="connsiteX41" fmla="*/ 8737025 w 8751812"/>
              <a:gd name="connsiteY41" fmla="*/ 2530064 h 5596164"/>
              <a:gd name="connsiteX42" fmla="*/ 8746548 w 8751812"/>
              <a:gd name="connsiteY42" fmla="*/ 2494346 h 5596164"/>
              <a:gd name="connsiteX43" fmla="*/ 8737024 w 8751812"/>
              <a:gd name="connsiteY43" fmla="*/ 2446720 h 5596164"/>
              <a:gd name="connsiteX44" fmla="*/ 8702556 w 8751812"/>
              <a:gd name="connsiteY44" fmla="*/ 2411911 h 5596164"/>
              <a:gd name="connsiteX45" fmla="*/ 8282775 w 8751812"/>
              <a:gd name="connsiteY45" fmla="*/ 2387190 h 5596164"/>
              <a:gd name="connsiteX46" fmla="*/ 7281289 w 8751812"/>
              <a:gd name="connsiteY46" fmla="*/ 2125933 h 5596164"/>
              <a:gd name="connsiteX47" fmla="*/ 6361672 w 8751812"/>
              <a:gd name="connsiteY47" fmla="*/ 1831111 h 5596164"/>
              <a:gd name="connsiteX48" fmla="*/ 5940306 w 8751812"/>
              <a:gd name="connsiteY48" fmla="*/ 1729285 h 5596164"/>
              <a:gd name="connsiteX49" fmla="*/ 5710456 w 8751812"/>
              <a:gd name="connsiteY49" fmla="*/ 1668053 h 5596164"/>
              <a:gd name="connsiteX50" fmla="*/ 5089632 w 8751812"/>
              <a:gd name="connsiteY50" fmla="*/ 1501819 h 5596164"/>
              <a:gd name="connsiteX51" fmla="*/ 4102660 w 8751812"/>
              <a:gd name="connsiteY51" fmla="*/ 1284104 h 5596164"/>
              <a:gd name="connsiteX52" fmla="*/ 3347237 w 8751812"/>
              <a:gd name="connsiteY52" fmla="*/ 1095872 h 5596164"/>
              <a:gd name="connsiteX53" fmla="*/ 2868946 w 8751812"/>
              <a:gd name="connsiteY53" fmla="*/ 950276 h 5596164"/>
              <a:gd name="connsiteX54" fmla="*/ 2302889 w 8751812"/>
              <a:gd name="connsiteY54" fmla="*/ 790619 h 5596164"/>
              <a:gd name="connsiteX55" fmla="*/ 1809403 w 8751812"/>
              <a:gd name="connsiteY55" fmla="*/ 689019 h 5596164"/>
              <a:gd name="connsiteX56" fmla="*/ 778889 w 8751812"/>
              <a:gd name="connsiteY56" fmla="*/ 355190 h 5596164"/>
              <a:gd name="connsiteX0" fmla="*/ 720832 w 8751812"/>
              <a:gd name="connsiteY0" fmla="*/ 326161 h 5596164"/>
              <a:gd name="connsiteX1" fmla="*/ 184257 w 8751812"/>
              <a:gd name="connsiteY1" fmla="*/ 87923 h 5596164"/>
              <a:gd name="connsiteX2" fmla="*/ 14506 w 8751812"/>
              <a:gd name="connsiteY2" fmla="*/ 22610 h 5596164"/>
              <a:gd name="connsiteX3" fmla="*/ 1921 w 8751812"/>
              <a:gd name="connsiteY3" fmla="*/ 554876 h 5596164"/>
              <a:gd name="connsiteX4" fmla="*/ 7362 w 8751812"/>
              <a:gd name="connsiteY4" fmla="*/ 1463266 h 5596164"/>
              <a:gd name="connsiteX5" fmla="*/ 9743 w 8751812"/>
              <a:gd name="connsiteY5" fmla="*/ 1920467 h 5596164"/>
              <a:gd name="connsiteX6" fmla="*/ 7362 w 8751812"/>
              <a:gd name="connsiteY6" fmla="*/ 2308610 h 5596164"/>
              <a:gd name="connsiteX7" fmla="*/ 11446 w 8751812"/>
              <a:gd name="connsiteY7" fmla="*/ 2683485 h 5596164"/>
              <a:gd name="connsiteX8" fmla="*/ 9743 w 8751812"/>
              <a:gd name="connsiteY8" fmla="*/ 3318260 h 5596164"/>
              <a:gd name="connsiteX9" fmla="*/ 12123 w 8751812"/>
              <a:gd name="connsiteY9" fmla="*/ 3906429 h 5596164"/>
              <a:gd name="connsiteX10" fmla="*/ 2601 w 8751812"/>
              <a:gd name="connsiteY10" fmla="*/ 4139789 h 5596164"/>
              <a:gd name="connsiteX11" fmla="*/ 1921 w 8751812"/>
              <a:gd name="connsiteY11" fmla="*/ 4623865 h 5596164"/>
              <a:gd name="connsiteX12" fmla="*/ 217 w 8751812"/>
              <a:gd name="connsiteY12" fmla="*/ 5025616 h 5596164"/>
              <a:gd name="connsiteX13" fmla="*/ 4980 w 8751812"/>
              <a:gd name="connsiteY13" fmla="*/ 5282791 h 5596164"/>
              <a:gd name="connsiteX14" fmla="*/ 54534 w 8751812"/>
              <a:gd name="connsiteY14" fmla="*/ 5405823 h 5596164"/>
              <a:gd name="connsiteX15" fmla="*/ 57367 w 8751812"/>
              <a:gd name="connsiteY15" fmla="*/ 5492341 h 5596164"/>
              <a:gd name="connsiteX16" fmla="*/ 76417 w 8751812"/>
              <a:gd name="connsiteY16" fmla="*/ 5578066 h 5596164"/>
              <a:gd name="connsiteX17" fmla="*/ 176772 w 8751812"/>
              <a:gd name="connsiteY17" fmla="*/ 5581580 h 5596164"/>
              <a:gd name="connsiteX18" fmla="*/ 727859 w 8751812"/>
              <a:gd name="connsiteY18" fmla="*/ 5584415 h 5596164"/>
              <a:gd name="connsiteX19" fmla="*/ 864611 w 8751812"/>
              <a:gd name="connsiteY19" fmla="*/ 5585210 h 5596164"/>
              <a:gd name="connsiteX20" fmla="*/ 1777768 w 8751812"/>
              <a:gd name="connsiteY20" fmla="*/ 5586795 h 5596164"/>
              <a:gd name="connsiteX21" fmla="*/ 3929280 w 8751812"/>
              <a:gd name="connsiteY21" fmla="*/ 5582829 h 5596164"/>
              <a:gd name="connsiteX22" fmla="*/ 6790184 w 8751812"/>
              <a:gd name="connsiteY22" fmla="*/ 5582034 h 5596164"/>
              <a:gd name="connsiteX23" fmla="*/ 7193974 w 8751812"/>
              <a:gd name="connsiteY23" fmla="*/ 5582828 h 5596164"/>
              <a:gd name="connsiteX24" fmla="*/ 7355899 w 8751812"/>
              <a:gd name="connsiteY24" fmla="*/ 5580446 h 5596164"/>
              <a:gd name="connsiteX25" fmla="*/ 7605929 w 8751812"/>
              <a:gd name="connsiteY25" fmla="*/ 5589969 h 5596164"/>
              <a:gd name="connsiteX26" fmla="*/ 7829768 w 8751812"/>
              <a:gd name="connsiteY26" fmla="*/ 5594734 h 5596164"/>
              <a:gd name="connsiteX27" fmla="*/ 8236961 w 8751812"/>
              <a:gd name="connsiteY27" fmla="*/ 5594732 h 5596164"/>
              <a:gd name="connsiteX28" fmla="*/ 8439367 w 8751812"/>
              <a:gd name="connsiteY28" fmla="*/ 5589970 h 5596164"/>
              <a:gd name="connsiteX29" fmla="*/ 8632248 w 8751812"/>
              <a:gd name="connsiteY29" fmla="*/ 5594732 h 5596164"/>
              <a:gd name="connsiteX30" fmla="*/ 8715592 w 8751812"/>
              <a:gd name="connsiteY30" fmla="*/ 5585206 h 5596164"/>
              <a:gd name="connsiteX31" fmla="*/ 8746548 w 8751812"/>
              <a:gd name="connsiteY31" fmla="*/ 5520913 h 5596164"/>
              <a:gd name="connsiteX32" fmla="*/ 8748930 w 8751812"/>
              <a:gd name="connsiteY32" fmla="*/ 5468526 h 5596164"/>
              <a:gd name="connsiteX33" fmla="*/ 8744167 w 8751812"/>
              <a:gd name="connsiteY33" fmla="*/ 5361369 h 5596164"/>
              <a:gd name="connsiteX34" fmla="*/ 8751311 w 8751812"/>
              <a:gd name="connsiteY34" fmla="*/ 5330414 h 5596164"/>
              <a:gd name="connsiteX35" fmla="*/ 8739521 w 8751812"/>
              <a:gd name="connsiteY35" fmla="*/ 4903832 h 5596164"/>
              <a:gd name="connsiteX36" fmla="*/ 8741786 w 8751812"/>
              <a:gd name="connsiteY36" fmla="*/ 4080258 h 5596164"/>
              <a:gd name="connsiteX37" fmla="*/ 8743943 w 8751812"/>
              <a:gd name="connsiteY37" fmla="*/ 3108142 h 5596164"/>
              <a:gd name="connsiteX38" fmla="*/ 8744169 w 8751812"/>
              <a:gd name="connsiteY38" fmla="*/ 2884870 h 5596164"/>
              <a:gd name="connsiteX39" fmla="*/ 8744396 w 8751812"/>
              <a:gd name="connsiteY39" fmla="*/ 2781685 h 5596164"/>
              <a:gd name="connsiteX40" fmla="*/ 8741787 w 8751812"/>
              <a:gd name="connsiteY40" fmla="*/ 2568167 h 5596164"/>
              <a:gd name="connsiteX41" fmla="*/ 8737025 w 8751812"/>
              <a:gd name="connsiteY41" fmla="*/ 2530064 h 5596164"/>
              <a:gd name="connsiteX42" fmla="*/ 8746548 w 8751812"/>
              <a:gd name="connsiteY42" fmla="*/ 2494346 h 5596164"/>
              <a:gd name="connsiteX43" fmla="*/ 8737024 w 8751812"/>
              <a:gd name="connsiteY43" fmla="*/ 2446720 h 5596164"/>
              <a:gd name="connsiteX44" fmla="*/ 8702556 w 8751812"/>
              <a:gd name="connsiteY44" fmla="*/ 2411911 h 5596164"/>
              <a:gd name="connsiteX45" fmla="*/ 8282775 w 8751812"/>
              <a:gd name="connsiteY45" fmla="*/ 2387190 h 5596164"/>
              <a:gd name="connsiteX46" fmla="*/ 7281289 w 8751812"/>
              <a:gd name="connsiteY46" fmla="*/ 2125933 h 5596164"/>
              <a:gd name="connsiteX47" fmla="*/ 6361672 w 8751812"/>
              <a:gd name="connsiteY47" fmla="*/ 1831111 h 5596164"/>
              <a:gd name="connsiteX48" fmla="*/ 5940306 w 8751812"/>
              <a:gd name="connsiteY48" fmla="*/ 1729285 h 5596164"/>
              <a:gd name="connsiteX49" fmla="*/ 5710456 w 8751812"/>
              <a:gd name="connsiteY49" fmla="*/ 1668053 h 5596164"/>
              <a:gd name="connsiteX50" fmla="*/ 5089632 w 8751812"/>
              <a:gd name="connsiteY50" fmla="*/ 1501819 h 5596164"/>
              <a:gd name="connsiteX51" fmla="*/ 4102660 w 8751812"/>
              <a:gd name="connsiteY51" fmla="*/ 1284104 h 5596164"/>
              <a:gd name="connsiteX52" fmla="*/ 3347237 w 8751812"/>
              <a:gd name="connsiteY52" fmla="*/ 1095872 h 5596164"/>
              <a:gd name="connsiteX53" fmla="*/ 2868946 w 8751812"/>
              <a:gd name="connsiteY53" fmla="*/ 950276 h 5596164"/>
              <a:gd name="connsiteX54" fmla="*/ 2302889 w 8751812"/>
              <a:gd name="connsiteY54" fmla="*/ 790619 h 5596164"/>
              <a:gd name="connsiteX55" fmla="*/ 1809403 w 8751812"/>
              <a:gd name="connsiteY55" fmla="*/ 689019 h 5596164"/>
              <a:gd name="connsiteX56" fmla="*/ 778889 w 8751812"/>
              <a:gd name="connsiteY56" fmla="*/ 355190 h 5596164"/>
              <a:gd name="connsiteX0" fmla="*/ 720832 w 8751812"/>
              <a:gd name="connsiteY0" fmla="*/ 326161 h 5596164"/>
              <a:gd name="connsiteX1" fmla="*/ 184257 w 8751812"/>
              <a:gd name="connsiteY1" fmla="*/ 87923 h 5596164"/>
              <a:gd name="connsiteX2" fmla="*/ 14506 w 8751812"/>
              <a:gd name="connsiteY2" fmla="*/ 22610 h 5596164"/>
              <a:gd name="connsiteX3" fmla="*/ 1921 w 8751812"/>
              <a:gd name="connsiteY3" fmla="*/ 554876 h 5596164"/>
              <a:gd name="connsiteX4" fmla="*/ 7362 w 8751812"/>
              <a:gd name="connsiteY4" fmla="*/ 1463266 h 5596164"/>
              <a:gd name="connsiteX5" fmla="*/ 9743 w 8751812"/>
              <a:gd name="connsiteY5" fmla="*/ 1920467 h 5596164"/>
              <a:gd name="connsiteX6" fmla="*/ 7362 w 8751812"/>
              <a:gd name="connsiteY6" fmla="*/ 2308610 h 5596164"/>
              <a:gd name="connsiteX7" fmla="*/ 11446 w 8751812"/>
              <a:gd name="connsiteY7" fmla="*/ 2683485 h 5596164"/>
              <a:gd name="connsiteX8" fmla="*/ 9743 w 8751812"/>
              <a:gd name="connsiteY8" fmla="*/ 3318260 h 5596164"/>
              <a:gd name="connsiteX9" fmla="*/ 12123 w 8751812"/>
              <a:gd name="connsiteY9" fmla="*/ 3906429 h 5596164"/>
              <a:gd name="connsiteX10" fmla="*/ 2601 w 8751812"/>
              <a:gd name="connsiteY10" fmla="*/ 4139789 h 5596164"/>
              <a:gd name="connsiteX11" fmla="*/ 1921 w 8751812"/>
              <a:gd name="connsiteY11" fmla="*/ 4623865 h 5596164"/>
              <a:gd name="connsiteX12" fmla="*/ 217 w 8751812"/>
              <a:gd name="connsiteY12" fmla="*/ 5025616 h 5596164"/>
              <a:gd name="connsiteX13" fmla="*/ 4980 w 8751812"/>
              <a:gd name="connsiteY13" fmla="*/ 5282791 h 5596164"/>
              <a:gd name="connsiteX14" fmla="*/ 9290 w 8751812"/>
              <a:gd name="connsiteY14" fmla="*/ 5429636 h 5596164"/>
              <a:gd name="connsiteX15" fmla="*/ 57367 w 8751812"/>
              <a:gd name="connsiteY15" fmla="*/ 5492341 h 5596164"/>
              <a:gd name="connsiteX16" fmla="*/ 76417 w 8751812"/>
              <a:gd name="connsiteY16" fmla="*/ 5578066 h 5596164"/>
              <a:gd name="connsiteX17" fmla="*/ 176772 w 8751812"/>
              <a:gd name="connsiteY17" fmla="*/ 5581580 h 5596164"/>
              <a:gd name="connsiteX18" fmla="*/ 727859 w 8751812"/>
              <a:gd name="connsiteY18" fmla="*/ 5584415 h 5596164"/>
              <a:gd name="connsiteX19" fmla="*/ 864611 w 8751812"/>
              <a:gd name="connsiteY19" fmla="*/ 5585210 h 5596164"/>
              <a:gd name="connsiteX20" fmla="*/ 1777768 w 8751812"/>
              <a:gd name="connsiteY20" fmla="*/ 5586795 h 5596164"/>
              <a:gd name="connsiteX21" fmla="*/ 3929280 w 8751812"/>
              <a:gd name="connsiteY21" fmla="*/ 5582829 h 5596164"/>
              <a:gd name="connsiteX22" fmla="*/ 6790184 w 8751812"/>
              <a:gd name="connsiteY22" fmla="*/ 5582034 h 5596164"/>
              <a:gd name="connsiteX23" fmla="*/ 7193974 w 8751812"/>
              <a:gd name="connsiteY23" fmla="*/ 5582828 h 5596164"/>
              <a:gd name="connsiteX24" fmla="*/ 7355899 w 8751812"/>
              <a:gd name="connsiteY24" fmla="*/ 5580446 h 5596164"/>
              <a:gd name="connsiteX25" fmla="*/ 7605929 w 8751812"/>
              <a:gd name="connsiteY25" fmla="*/ 5589969 h 5596164"/>
              <a:gd name="connsiteX26" fmla="*/ 7829768 w 8751812"/>
              <a:gd name="connsiteY26" fmla="*/ 5594734 h 5596164"/>
              <a:gd name="connsiteX27" fmla="*/ 8236961 w 8751812"/>
              <a:gd name="connsiteY27" fmla="*/ 5594732 h 5596164"/>
              <a:gd name="connsiteX28" fmla="*/ 8439367 w 8751812"/>
              <a:gd name="connsiteY28" fmla="*/ 5589970 h 5596164"/>
              <a:gd name="connsiteX29" fmla="*/ 8632248 w 8751812"/>
              <a:gd name="connsiteY29" fmla="*/ 5594732 h 5596164"/>
              <a:gd name="connsiteX30" fmla="*/ 8715592 w 8751812"/>
              <a:gd name="connsiteY30" fmla="*/ 5585206 h 5596164"/>
              <a:gd name="connsiteX31" fmla="*/ 8746548 w 8751812"/>
              <a:gd name="connsiteY31" fmla="*/ 5520913 h 5596164"/>
              <a:gd name="connsiteX32" fmla="*/ 8748930 w 8751812"/>
              <a:gd name="connsiteY32" fmla="*/ 5468526 h 5596164"/>
              <a:gd name="connsiteX33" fmla="*/ 8744167 w 8751812"/>
              <a:gd name="connsiteY33" fmla="*/ 5361369 h 5596164"/>
              <a:gd name="connsiteX34" fmla="*/ 8751311 w 8751812"/>
              <a:gd name="connsiteY34" fmla="*/ 5330414 h 5596164"/>
              <a:gd name="connsiteX35" fmla="*/ 8739521 w 8751812"/>
              <a:gd name="connsiteY35" fmla="*/ 4903832 h 5596164"/>
              <a:gd name="connsiteX36" fmla="*/ 8741786 w 8751812"/>
              <a:gd name="connsiteY36" fmla="*/ 4080258 h 5596164"/>
              <a:gd name="connsiteX37" fmla="*/ 8743943 w 8751812"/>
              <a:gd name="connsiteY37" fmla="*/ 3108142 h 5596164"/>
              <a:gd name="connsiteX38" fmla="*/ 8744169 w 8751812"/>
              <a:gd name="connsiteY38" fmla="*/ 2884870 h 5596164"/>
              <a:gd name="connsiteX39" fmla="*/ 8744396 w 8751812"/>
              <a:gd name="connsiteY39" fmla="*/ 2781685 h 5596164"/>
              <a:gd name="connsiteX40" fmla="*/ 8741787 w 8751812"/>
              <a:gd name="connsiteY40" fmla="*/ 2568167 h 5596164"/>
              <a:gd name="connsiteX41" fmla="*/ 8737025 w 8751812"/>
              <a:gd name="connsiteY41" fmla="*/ 2530064 h 5596164"/>
              <a:gd name="connsiteX42" fmla="*/ 8746548 w 8751812"/>
              <a:gd name="connsiteY42" fmla="*/ 2494346 h 5596164"/>
              <a:gd name="connsiteX43" fmla="*/ 8737024 w 8751812"/>
              <a:gd name="connsiteY43" fmla="*/ 2446720 h 5596164"/>
              <a:gd name="connsiteX44" fmla="*/ 8702556 w 8751812"/>
              <a:gd name="connsiteY44" fmla="*/ 2411911 h 5596164"/>
              <a:gd name="connsiteX45" fmla="*/ 8282775 w 8751812"/>
              <a:gd name="connsiteY45" fmla="*/ 2387190 h 5596164"/>
              <a:gd name="connsiteX46" fmla="*/ 7281289 w 8751812"/>
              <a:gd name="connsiteY46" fmla="*/ 2125933 h 5596164"/>
              <a:gd name="connsiteX47" fmla="*/ 6361672 w 8751812"/>
              <a:gd name="connsiteY47" fmla="*/ 1831111 h 5596164"/>
              <a:gd name="connsiteX48" fmla="*/ 5940306 w 8751812"/>
              <a:gd name="connsiteY48" fmla="*/ 1729285 h 5596164"/>
              <a:gd name="connsiteX49" fmla="*/ 5710456 w 8751812"/>
              <a:gd name="connsiteY49" fmla="*/ 1668053 h 5596164"/>
              <a:gd name="connsiteX50" fmla="*/ 5089632 w 8751812"/>
              <a:gd name="connsiteY50" fmla="*/ 1501819 h 5596164"/>
              <a:gd name="connsiteX51" fmla="*/ 4102660 w 8751812"/>
              <a:gd name="connsiteY51" fmla="*/ 1284104 h 5596164"/>
              <a:gd name="connsiteX52" fmla="*/ 3347237 w 8751812"/>
              <a:gd name="connsiteY52" fmla="*/ 1095872 h 5596164"/>
              <a:gd name="connsiteX53" fmla="*/ 2868946 w 8751812"/>
              <a:gd name="connsiteY53" fmla="*/ 950276 h 5596164"/>
              <a:gd name="connsiteX54" fmla="*/ 2302889 w 8751812"/>
              <a:gd name="connsiteY54" fmla="*/ 790619 h 5596164"/>
              <a:gd name="connsiteX55" fmla="*/ 1809403 w 8751812"/>
              <a:gd name="connsiteY55" fmla="*/ 689019 h 5596164"/>
              <a:gd name="connsiteX56" fmla="*/ 778889 w 8751812"/>
              <a:gd name="connsiteY56" fmla="*/ 355190 h 5596164"/>
              <a:gd name="connsiteX0" fmla="*/ 720832 w 8751812"/>
              <a:gd name="connsiteY0" fmla="*/ 326161 h 5596164"/>
              <a:gd name="connsiteX1" fmla="*/ 184257 w 8751812"/>
              <a:gd name="connsiteY1" fmla="*/ 87923 h 5596164"/>
              <a:gd name="connsiteX2" fmla="*/ 14506 w 8751812"/>
              <a:gd name="connsiteY2" fmla="*/ 22610 h 5596164"/>
              <a:gd name="connsiteX3" fmla="*/ 1921 w 8751812"/>
              <a:gd name="connsiteY3" fmla="*/ 554876 h 5596164"/>
              <a:gd name="connsiteX4" fmla="*/ 7362 w 8751812"/>
              <a:gd name="connsiteY4" fmla="*/ 1463266 h 5596164"/>
              <a:gd name="connsiteX5" fmla="*/ 9743 w 8751812"/>
              <a:gd name="connsiteY5" fmla="*/ 1920467 h 5596164"/>
              <a:gd name="connsiteX6" fmla="*/ 7362 w 8751812"/>
              <a:gd name="connsiteY6" fmla="*/ 2308610 h 5596164"/>
              <a:gd name="connsiteX7" fmla="*/ 11446 w 8751812"/>
              <a:gd name="connsiteY7" fmla="*/ 2683485 h 5596164"/>
              <a:gd name="connsiteX8" fmla="*/ 9743 w 8751812"/>
              <a:gd name="connsiteY8" fmla="*/ 3318260 h 5596164"/>
              <a:gd name="connsiteX9" fmla="*/ 12123 w 8751812"/>
              <a:gd name="connsiteY9" fmla="*/ 3906429 h 5596164"/>
              <a:gd name="connsiteX10" fmla="*/ 2601 w 8751812"/>
              <a:gd name="connsiteY10" fmla="*/ 4139789 h 5596164"/>
              <a:gd name="connsiteX11" fmla="*/ 1921 w 8751812"/>
              <a:gd name="connsiteY11" fmla="*/ 4623865 h 5596164"/>
              <a:gd name="connsiteX12" fmla="*/ 217 w 8751812"/>
              <a:gd name="connsiteY12" fmla="*/ 5025616 h 5596164"/>
              <a:gd name="connsiteX13" fmla="*/ 4980 w 8751812"/>
              <a:gd name="connsiteY13" fmla="*/ 5282791 h 5596164"/>
              <a:gd name="connsiteX14" fmla="*/ 9290 w 8751812"/>
              <a:gd name="connsiteY14" fmla="*/ 5429636 h 5596164"/>
              <a:gd name="connsiteX15" fmla="*/ 12123 w 8751812"/>
              <a:gd name="connsiteY15" fmla="*/ 5506629 h 5596164"/>
              <a:gd name="connsiteX16" fmla="*/ 76417 w 8751812"/>
              <a:gd name="connsiteY16" fmla="*/ 5578066 h 5596164"/>
              <a:gd name="connsiteX17" fmla="*/ 176772 w 8751812"/>
              <a:gd name="connsiteY17" fmla="*/ 5581580 h 5596164"/>
              <a:gd name="connsiteX18" fmla="*/ 727859 w 8751812"/>
              <a:gd name="connsiteY18" fmla="*/ 5584415 h 5596164"/>
              <a:gd name="connsiteX19" fmla="*/ 864611 w 8751812"/>
              <a:gd name="connsiteY19" fmla="*/ 5585210 h 5596164"/>
              <a:gd name="connsiteX20" fmla="*/ 1777768 w 8751812"/>
              <a:gd name="connsiteY20" fmla="*/ 5586795 h 5596164"/>
              <a:gd name="connsiteX21" fmla="*/ 3929280 w 8751812"/>
              <a:gd name="connsiteY21" fmla="*/ 5582829 h 5596164"/>
              <a:gd name="connsiteX22" fmla="*/ 6790184 w 8751812"/>
              <a:gd name="connsiteY22" fmla="*/ 5582034 h 5596164"/>
              <a:gd name="connsiteX23" fmla="*/ 7193974 w 8751812"/>
              <a:gd name="connsiteY23" fmla="*/ 5582828 h 5596164"/>
              <a:gd name="connsiteX24" fmla="*/ 7355899 w 8751812"/>
              <a:gd name="connsiteY24" fmla="*/ 5580446 h 5596164"/>
              <a:gd name="connsiteX25" fmla="*/ 7605929 w 8751812"/>
              <a:gd name="connsiteY25" fmla="*/ 5589969 h 5596164"/>
              <a:gd name="connsiteX26" fmla="*/ 7829768 w 8751812"/>
              <a:gd name="connsiteY26" fmla="*/ 5594734 h 5596164"/>
              <a:gd name="connsiteX27" fmla="*/ 8236961 w 8751812"/>
              <a:gd name="connsiteY27" fmla="*/ 5594732 h 5596164"/>
              <a:gd name="connsiteX28" fmla="*/ 8439367 w 8751812"/>
              <a:gd name="connsiteY28" fmla="*/ 5589970 h 5596164"/>
              <a:gd name="connsiteX29" fmla="*/ 8632248 w 8751812"/>
              <a:gd name="connsiteY29" fmla="*/ 5594732 h 5596164"/>
              <a:gd name="connsiteX30" fmla="*/ 8715592 w 8751812"/>
              <a:gd name="connsiteY30" fmla="*/ 5585206 h 5596164"/>
              <a:gd name="connsiteX31" fmla="*/ 8746548 w 8751812"/>
              <a:gd name="connsiteY31" fmla="*/ 5520913 h 5596164"/>
              <a:gd name="connsiteX32" fmla="*/ 8748930 w 8751812"/>
              <a:gd name="connsiteY32" fmla="*/ 5468526 h 5596164"/>
              <a:gd name="connsiteX33" fmla="*/ 8744167 w 8751812"/>
              <a:gd name="connsiteY33" fmla="*/ 5361369 h 5596164"/>
              <a:gd name="connsiteX34" fmla="*/ 8751311 w 8751812"/>
              <a:gd name="connsiteY34" fmla="*/ 5330414 h 5596164"/>
              <a:gd name="connsiteX35" fmla="*/ 8739521 w 8751812"/>
              <a:gd name="connsiteY35" fmla="*/ 4903832 h 5596164"/>
              <a:gd name="connsiteX36" fmla="*/ 8741786 w 8751812"/>
              <a:gd name="connsiteY36" fmla="*/ 4080258 h 5596164"/>
              <a:gd name="connsiteX37" fmla="*/ 8743943 w 8751812"/>
              <a:gd name="connsiteY37" fmla="*/ 3108142 h 5596164"/>
              <a:gd name="connsiteX38" fmla="*/ 8744169 w 8751812"/>
              <a:gd name="connsiteY38" fmla="*/ 2884870 h 5596164"/>
              <a:gd name="connsiteX39" fmla="*/ 8744396 w 8751812"/>
              <a:gd name="connsiteY39" fmla="*/ 2781685 h 5596164"/>
              <a:gd name="connsiteX40" fmla="*/ 8741787 w 8751812"/>
              <a:gd name="connsiteY40" fmla="*/ 2568167 h 5596164"/>
              <a:gd name="connsiteX41" fmla="*/ 8737025 w 8751812"/>
              <a:gd name="connsiteY41" fmla="*/ 2530064 h 5596164"/>
              <a:gd name="connsiteX42" fmla="*/ 8746548 w 8751812"/>
              <a:gd name="connsiteY42" fmla="*/ 2494346 h 5596164"/>
              <a:gd name="connsiteX43" fmla="*/ 8737024 w 8751812"/>
              <a:gd name="connsiteY43" fmla="*/ 2446720 h 5596164"/>
              <a:gd name="connsiteX44" fmla="*/ 8702556 w 8751812"/>
              <a:gd name="connsiteY44" fmla="*/ 2411911 h 5596164"/>
              <a:gd name="connsiteX45" fmla="*/ 8282775 w 8751812"/>
              <a:gd name="connsiteY45" fmla="*/ 2387190 h 5596164"/>
              <a:gd name="connsiteX46" fmla="*/ 7281289 w 8751812"/>
              <a:gd name="connsiteY46" fmla="*/ 2125933 h 5596164"/>
              <a:gd name="connsiteX47" fmla="*/ 6361672 w 8751812"/>
              <a:gd name="connsiteY47" fmla="*/ 1831111 h 5596164"/>
              <a:gd name="connsiteX48" fmla="*/ 5940306 w 8751812"/>
              <a:gd name="connsiteY48" fmla="*/ 1729285 h 5596164"/>
              <a:gd name="connsiteX49" fmla="*/ 5710456 w 8751812"/>
              <a:gd name="connsiteY49" fmla="*/ 1668053 h 5596164"/>
              <a:gd name="connsiteX50" fmla="*/ 5089632 w 8751812"/>
              <a:gd name="connsiteY50" fmla="*/ 1501819 h 5596164"/>
              <a:gd name="connsiteX51" fmla="*/ 4102660 w 8751812"/>
              <a:gd name="connsiteY51" fmla="*/ 1284104 h 5596164"/>
              <a:gd name="connsiteX52" fmla="*/ 3347237 w 8751812"/>
              <a:gd name="connsiteY52" fmla="*/ 1095872 h 5596164"/>
              <a:gd name="connsiteX53" fmla="*/ 2868946 w 8751812"/>
              <a:gd name="connsiteY53" fmla="*/ 950276 h 5596164"/>
              <a:gd name="connsiteX54" fmla="*/ 2302889 w 8751812"/>
              <a:gd name="connsiteY54" fmla="*/ 790619 h 5596164"/>
              <a:gd name="connsiteX55" fmla="*/ 1809403 w 8751812"/>
              <a:gd name="connsiteY55" fmla="*/ 689019 h 5596164"/>
              <a:gd name="connsiteX56" fmla="*/ 778889 w 8751812"/>
              <a:gd name="connsiteY56" fmla="*/ 355190 h 5596164"/>
              <a:gd name="connsiteX0" fmla="*/ 720832 w 8751812"/>
              <a:gd name="connsiteY0" fmla="*/ 326161 h 5596164"/>
              <a:gd name="connsiteX1" fmla="*/ 184257 w 8751812"/>
              <a:gd name="connsiteY1" fmla="*/ 87923 h 5596164"/>
              <a:gd name="connsiteX2" fmla="*/ 14506 w 8751812"/>
              <a:gd name="connsiteY2" fmla="*/ 22610 h 5596164"/>
              <a:gd name="connsiteX3" fmla="*/ 1921 w 8751812"/>
              <a:gd name="connsiteY3" fmla="*/ 554876 h 5596164"/>
              <a:gd name="connsiteX4" fmla="*/ 7362 w 8751812"/>
              <a:gd name="connsiteY4" fmla="*/ 1463266 h 5596164"/>
              <a:gd name="connsiteX5" fmla="*/ 9743 w 8751812"/>
              <a:gd name="connsiteY5" fmla="*/ 1920467 h 5596164"/>
              <a:gd name="connsiteX6" fmla="*/ 7362 w 8751812"/>
              <a:gd name="connsiteY6" fmla="*/ 2308610 h 5596164"/>
              <a:gd name="connsiteX7" fmla="*/ 11446 w 8751812"/>
              <a:gd name="connsiteY7" fmla="*/ 2683485 h 5596164"/>
              <a:gd name="connsiteX8" fmla="*/ 9743 w 8751812"/>
              <a:gd name="connsiteY8" fmla="*/ 3318260 h 5596164"/>
              <a:gd name="connsiteX9" fmla="*/ 12123 w 8751812"/>
              <a:gd name="connsiteY9" fmla="*/ 3906429 h 5596164"/>
              <a:gd name="connsiteX10" fmla="*/ 2601 w 8751812"/>
              <a:gd name="connsiteY10" fmla="*/ 4139789 h 5596164"/>
              <a:gd name="connsiteX11" fmla="*/ 1921 w 8751812"/>
              <a:gd name="connsiteY11" fmla="*/ 4623865 h 5596164"/>
              <a:gd name="connsiteX12" fmla="*/ 217 w 8751812"/>
              <a:gd name="connsiteY12" fmla="*/ 5025616 h 5596164"/>
              <a:gd name="connsiteX13" fmla="*/ 4980 w 8751812"/>
              <a:gd name="connsiteY13" fmla="*/ 5282791 h 5596164"/>
              <a:gd name="connsiteX14" fmla="*/ 9290 w 8751812"/>
              <a:gd name="connsiteY14" fmla="*/ 5429636 h 5596164"/>
              <a:gd name="connsiteX15" fmla="*/ 12123 w 8751812"/>
              <a:gd name="connsiteY15" fmla="*/ 5506629 h 5596164"/>
              <a:gd name="connsiteX16" fmla="*/ 14507 w 8751812"/>
              <a:gd name="connsiteY16" fmla="*/ 5568539 h 5596164"/>
              <a:gd name="connsiteX17" fmla="*/ 76417 w 8751812"/>
              <a:gd name="connsiteY17" fmla="*/ 5578066 h 5596164"/>
              <a:gd name="connsiteX18" fmla="*/ 176772 w 8751812"/>
              <a:gd name="connsiteY18" fmla="*/ 5581580 h 5596164"/>
              <a:gd name="connsiteX19" fmla="*/ 727859 w 8751812"/>
              <a:gd name="connsiteY19" fmla="*/ 5584415 h 5596164"/>
              <a:gd name="connsiteX20" fmla="*/ 864611 w 8751812"/>
              <a:gd name="connsiteY20" fmla="*/ 5585210 h 5596164"/>
              <a:gd name="connsiteX21" fmla="*/ 1777768 w 8751812"/>
              <a:gd name="connsiteY21" fmla="*/ 5586795 h 5596164"/>
              <a:gd name="connsiteX22" fmla="*/ 3929280 w 8751812"/>
              <a:gd name="connsiteY22" fmla="*/ 5582829 h 5596164"/>
              <a:gd name="connsiteX23" fmla="*/ 6790184 w 8751812"/>
              <a:gd name="connsiteY23" fmla="*/ 5582034 h 5596164"/>
              <a:gd name="connsiteX24" fmla="*/ 7193974 w 8751812"/>
              <a:gd name="connsiteY24" fmla="*/ 5582828 h 5596164"/>
              <a:gd name="connsiteX25" fmla="*/ 7355899 w 8751812"/>
              <a:gd name="connsiteY25" fmla="*/ 5580446 h 5596164"/>
              <a:gd name="connsiteX26" fmla="*/ 7605929 w 8751812"/>
              <a:gd name="connsiteY26" fmla="*/ 5589969 h 5596164"/>
              <a:gd name="connsiteX27" fmla="*/ 7829768 w 8751812"/>
              <a:gd name="connsiteY27" fmla="*/ 5594734 h 5596164"/>
              <a:gd name="connsiteX28" fmla="*/ 8236961 w 8751812"/>
              <a:gd name="connsiteY28" fmla="*/ 5594732 h 5596164"/>
              <a:gd name="connsiteX29" fmla="*/ 8439367 w 8751812"/>
              <a:gd name="connsiteY29" fmla="*/ 5589970 h 5596164"/>
              <a:gd name="connsiteX30" fmla="*/ 8632248 w 8751812"/>
              <a:gd name="connsiteY30" fmla="*/ 5594732 h 5596164"/>
              <a:gd name="connsiteX31" fmla="*/ 8715592 w 8751812"/>
              <a:gd name="connsiteY31" fmla="*/ 5585206 h 5596164"/>
              <a:gd name="connsiteX32" fmla="*/ 8746548 w 8751812"/>
              <a:gd name="connsiteY32" fmla="*/ 5520913 h 5596164"/>
              <a:gd name="connsiteX33" fmla="*/ 8748930 w 8751812"/>
              <a:gd name="connsiteY33" fmla="*/ 5468526 h 5596164"/>
              <a:gd name="connsiteX34" fmla="*/ 8744167 w 8751812"/>
              <a:gd name="connsiteY34" fmla="*/ 5361369 h 5596164"/>
              <a:gd name="connsiteX35" fmla="*/ 8751311 w 8751812"/>
              <a:gd name="connsiteY35" fmla="*/ 5330414 h 5596164"/>
              <a:gd name="connsiteX36" fmla="*/ 8739521 w 8751812"/>
              <a:gd name="connsiteY36" fmla="*/ 4903832 h 5596164"/>
              <a:gd name="connsiteX37" fmla="*/ 8741786 w 8751812"/>
              <a:gd name="connsiteY37" fmla="*/ 4080258 h 5596164"/>
              <a:gd name="connsiteX38" fmla="*/ 8743943 w 8751812"/>
              <a:gd name="connsiteY38" fmla="*/ 3108142 h 5596164"/>
              <a:gd name="connsiteX39" fmla="*/ 8744169 w 8751812"/>
              <a:gd name="connsiteY39" fmla="*/ 2884870 h 5596164"/>
              <a:gd name="connsiteX40" fmla="*/ 8744396 w 8751812"/>
              <a:gd name="connsiteY40" fmla="*/ 2781685 h 5596164"/>
              <a:gd name="connsiteX41" fmla="*/ 8741787 w 8751812"/>
              <a:gd name="connsiteY41" fmla="*/ 2568167 h 5596164"/>
              <a:gd name="connsiteX42" fmla="*/ 8737025 w 8751812"/>
              <a:gd name="connsiteY42" fmla="*/ 2530064 h 5596164"/>
              <a:gd name="connsiteX43" fmla="*/ 8746548 w 8751812"/>
              <a:gd name="connsiteY43" fmla="*/ 2494346 h 5596164"/>
              <a:gd name="connsiteX44" fmla="*/ 8737024 w 8751812"/>
              <a:gd name="connsiteY44" fmla="*/ 2446720 h 5596164"/>
              <a:gd name="connsiteX45" fmla="*/ 8702556 w 8751812"/>
              <a:gd name="connsiteY45" fmla="*/ 2411911 h 5596164"/>
              <a:gd name="connsiteX46" fmla="*/ 8282775 w 8751812"/>
              <a:gd name="connsiteY46" fmla="*/ 2387190 h 5596164"/>
              <a:gd name="connsiteX47" fmla="*/ 7281289 w 8751812"/>
              <a:gd name="connsiteY47" fmla="*/ 2125933 h 5596164"/>
              <a:gd name="connsiteX48" fmla="*/ 6361672 w 8751812"/>
              <a:gd name="connsiteY48" fmla="*/ 1831111 h 5596164"/>
              <a:gd name="connsiteX49" fmla="*/ 5940306 w 8751812"/>
              <a:gd name="connsiteY49" fmla="*/ 1729285 h 5596164"/>
              <a:gd name="connsiteX50" fmla="*/ 5710456 w 8751812"/>
              <a:gd name="connsiteY50" fmla="*/ 1668053 h 5596164"/>
              <a:gd name="connsiteX51" fmla="*/ 5089632 w 8751812"/>
              <a:gd name="connsiteY51" fmla="*/ 1501819 h 5596164"/>
              <a:gd name="connsiteX52" fmla="*/ 4102660 w 8751812"/>
              <a:gd name="connsiteY52" fmla="*/ 1284104 h 5596164"/>
              <a:gd name="connsiteX53" fmla="*/ 3347237 w 8751812"/>
              <a:gd name="connsiteY53" fmla="*/ 1095872 h 5596164"/>
              <a:gd name="connsiteX54" fmla="*/ 2868946 w 8751812"/>
              <a:gd name="connsiteY54" fmla="*/ 950276 h 5596164"/>
              <a:gd name="connsiteX55" fmla="*/ 2302889 w 8751812"/>
              <a:gd name="connsiteY55" fmla="*/ 790619 h 5596164"/>
              <a:gd name="connsiteX56" fmla="*/ 1809403 w 8751812"/>
              <a:gd name="connsiteY56" fmla="*/ 689019 h 5596164"/>
              <a:gd name="connsiteX57" fmla="*/ 778889 w 8751812"/>
              <a:gd name="connsiteY57" fmla="*/ 355190 h 5596164"/>
              <a:gd name="connsiteX0" fmla="*/ 720832 w 8751812"/>
              <a:gd name="connsiteY0" fmla="*/ 326161 h 5596164"/>
              <a:gd name="connsiteX1" fmla="*/ 184257 w 8751812"/>
              <a:gd name="connsiteY1" fmla="*/ 87923 h 5596164"/>
              <a:gd name="connsiteX2" fmla="*/ 14506 w 8751812"/>
              <a:gd name="connsiteY2" fmla="*/ 22610 h 5596164"/>
              <a:gd name="connsiteX3" fmla="*/ 1921 w 8751812"/>
              <a:gd name="connsiteY3" fmla="*/ 554876 h 5596164"/>
              <a:gd name="connsiteX4" fmla="*/ 7362 w 8751812"/>
              <a:gd name="connsiteY4" fmla="*/ 1463266 h 5596164"/>
              <a:gd name="connsiteX5" fmla="*/ 9743 w 8751812"/>
              <a:gd name="connsiteY5" fmla="*/ 1920467 h 5596164"/>
              <a:gd name="connsiteX6" fmla="*/ 7362 w 8751812"/>
              <a:gd name="connsiteY6" fmla="*/ 2308610 h 5596164"/>
              <a:gd name="connsiteX7" fmla="*/ 11446 w 8751812"/>
              <a:gd name="connsiteY7" fmla="*/ 2683485 h 5596164"/>
              <a:gd name="connsiteX8" fmla="*/ 9743 w 8751812"/>
              <a:gd name="connsiteY8" fmla="*/ 3318260 h 5596164"/>
              <a:gd name="connsiteX9" fmla="*/ 12123 w 8751812"/>
              <a:gd name="connsiteY9" fmla="*/ 3906429 h 5596164"/>
              <a:gd name="connsiteX10" fmla="*/ 2601 w 8751812"/>
              <a:gd name="connsiteY10" fmla="*/ 4139789 h 5596164"/>
              <a:gd name="connsiteX11" fmla="*/ 1921 w 8751812"/>
              <a:gd name="connsiteY11" fmla="*/ 4623865 h 5596164"/>
              <a:gd name="connsiteX12" fmla="*/ 217 w 8751812"/>
              <a:gd name="connsiteY12" fmla="*/ 5025616 h 5596164"/>
              <a:gd name="connsiteX13" fmla="*/ 4980 w 8751812"/>
              <a:gd name="connsiteY13" fmla="*/ 5282791 h 5596164"/>
              <a:gd name="connsiteX14" fmla="*/ 9290 w 8751812"/>
              <a:gd name="connsiteY14" fmla="*/ 5429636 h 5596164"/>
              <a:gd name="connsiteX15" fmla="*/ 12123 w 8751812"/>
              <a:gd name="connsiteY15" fmla="*/ 5506629 h 5596164"/>
              <a:gd name="connsiteX16" fmla="*/ 14507 w 8751812"/>
              <a:gd name="connsiteY16" fmla="*/ 5568539 h 5596164"/>
              <a:gd name="connsiteX17" fmla="*/ 76417 w 8751812"/>
              <a:gd name="connsiteY17" fmla="*/ 5578066 h 5596164"/>
              <a:gd name="connsiteX18" fmla="*/ 176772 w 8751812"/>
              <a:gd name="connsiteY18" fmla="*/ 5581580 h 5596164"/>
              <a:gd name="connsiteX19" fmla="*/ 727859 w 8751812"/>
              <a:gd name="connsiteY19" fmla="*/ 5584415 h 5596164"/>
              <a:gd name="connsiteX20" fmla="*/ 864611 w 8751812"/>
              <a:gd name="connsiteY20" fmla="*/ 5585210 h 5596164"/>
              <a:gd name="connsiteX21" fmla="*/ 1777768 w 8751812"/>
              <a:gd name="connsiteY21" fmla="*/ 5586795 h 5596164"/>
              <a:gd name="connsiteX22" fmla="*/ 3929280 w 8751812"/>
              <a:gd name="connsiteY22" fmla="*/ 5582829 h 5596164"/>
              <a:gd name="connsiteX23" fmla="*/ 6790184 w 8751812"/>
              <a:gd name="connsiteY23" fmla="*/ 5582034 h 5596164"/>
              <a:gd name="connsiteX24" fmla="*/ 7193974 w 8751812"/>
              <a:gd name="connsiteY24" fmla="*/ 5582828 h 5596164"/>
              <a:gd name="connsiteX25" fmla="*/ 7363043 w 8751812"/>
              <a:gd name="connsiteY25" fmla="*/ 5594734 h 5596164"/>
              <a:gd name="connsiteX26" fmla="*/ 7605929 w 8751812"/>
              <a:gd name="connsiteY26" fmla="*/ 5589969 h 5596164"/>
              <a:gd name="connsiteX27" fmla="*/ 7829768 w 8751812"/>
              <a:gd name="connsiteY27" fmla="*/ 5594734 h 5596164"/>
              <a:gd name="connsiteX28" fmla="*/ 8236961 w 8751812"/>
              <a:gd name="connsiteY28" fmla="*/ 5594732 h 5596164"/>
              <a:gd name="connsiteX29" fmla="*/ 8439367 w 8751812"/>
              <a:gd name="connsiteY29" fmla="*/ 5589970 h 5596164"/>
              <a:gd name="connsiteX30" fmla="*/ 8632248 w 8751812"/>
              <a:gd name="connsiteY30" fmla="*/ 5594732 h 5596164"/>
              <a:gd name="connsiteX31" fmla="*/ 8715592 w 8751812"/>
              <a:gd name="connsiteY31" fmla="*/ 5585206 h 5596164"/>
              <a:gd name="connsiteX32" fmla="*/ 8746548 w 8751812"/>
              <a:gd name="connsiteY32" fmla="*/ 5520913 h 5596164"/>
              <a:gd name="connsiteX33" fmla="*/ 8748930 w 8751812"/>
              <a:gd name="connsiteY33" fmla="*/ 5468526 h 5596164"/>
              <a:gd name="connsiteX34" fmla="*/ 8744167 w 8751812"/>
              <a:gd name="connsiteY34" fmla="*/ 5361369 h 5596164"/>
              <a:gd name="connsiteX35" fmla="*/ 8751311 w 8751812"/>
              <a:gd name="connsiteY35" fmla="*/ 5330414 h 5596164"/>
              <a:gd name="connsiteX36" fmla="*/ 8739521 w 8751812"/>
              <a:gd name="connsiteY36" fmla="*/ 4903832 h 5596164"/>
              <a:gd name="connsiteX37" fmla="*/ 8741786 w 8751812"/>
              <a:gd name="connsiteY37" fmla="*/ 4080258 h 5596164"/>
              <a:gd name="connsiteX38" fmla="*/ 8743943 w 8751812"/>
              <a:gd name="connsiteY38" fmla="*/ 3108142 h 5596164"/>
              <a:gd name="connsiteX39" fmla="*/ 8744169 w 8751812"/>
              <a:gd name="connsiteY39" fmla="*/ 2884870 h 5596164"/>
              <a:gd name="connsiteX40" fmla="*/ 8744396 w 8751812"/>
              <a:gd name="connsiteY40" fmla="*/ 2781685 h 5596164"/>
              <a:gd name="connsiteX41" fmla="*/ 8741787 w 8751812"/>
              <a:gd name="connsiteY41" fmla="*/ 2568167 h 5596164"/>
              <a:gd name="connsiteX42" fmla="*/ 8737025 w 8751812"/>
              <a:gd name="connsiteY42" fmla="*/ 2530064 h 5596164"/>
              <a:gd name="connsiteX43" fmla="*/ 8746548 w 8751812"/>
              <a:gd name="connsiteY43" fmla="*/ 2494346 h 5596164"/>
              <a:gd name="connsiteX44" fmla="*/ 8737024 w 8751812"/>
              <a:gd name="connsiteY44" fmla="*/ 2446720 h 5596164"/>
              <a:gd name="connsiteX45" fmla="*/ 8702556 w 8751812"/>
              <a:gd name="connsiteY45" fmla="*/ 2411911 h 5596164"/>
              <a:gd name="connsiteX46" fmla="*/ 8282775 w 8751812"/>
              <a:gd name="connsiteY46" fmla="*/ 2387190 h 5596164"/>
              <a:gd name="connsiteX47" fmla="*/ 7281289 w 8751812"/>
              <a:gd name="connsiteY47" fmla="*/ 2125933 h 5596164"/>
              <a:gd name="connsiteX48" fmla="*/ 6361672 w 8751812"/>
              <a:gd name="connsiteY48" fmla="*/ 1831111 h 5596164"/>
              <a:gd name="connsiteX49" fmla="*/ 5940306 w 8751812"/>
              <a:gd name="connsiteY49" fmla="*/ 1729285 h 5596164"/>
              <a:gd name="connsiteX50" fmla="*/ 5710456 w 8751812"/>
              <a:gd name="connsiteY50" fmla="*/ 1668053 h 5596164"/>
              <a:gd name="connsiteX51" fmla="*/ 5089632 w 8751812"/>
              <a:gd name="connsiteY51" fmla="*/ 1501819 h 5596164"/>
              <a:gd name="connsiteX52" fmla="*/ 4102660 w 8751812"/>
              <a:gd name="connsiteY52" fmla="*/ 1284104 h 5596164"/>
              <a:gd name="connsiteX53" fmla="*/ 3347237 w 8751812"/>
              <a:gd name="connsiteY53" fmla="*/ 1095872 h 5596164"/>
              <a:gd name="connsiteX54" fmla="*/ 2868946 w 8751812"/>
              <a:gd name="connsiteY54" fmla="*/ 950276 h 5596164"/>
              <a:gd name="connsiteX55" fmla="*/ 2302889 w 8751812"/>
              <a:gd name="connsiteY55" fmla="*/ 790619 h 5596164"/>
              <a:gd name="connsiteX56" fmla="*/ 1809403 w 8751812"/>
              <a:gd name="connsiteY56" fmla="*/ 689019 h 5596164"/>
              <a:gd name="connsiteX57" fmla="*/ 778889 w 8751812"/>
              <a:gd name="connsiteY57" fmla="*/ 355190 h 5596164"/>
              <a:gd name="connsiteX0" fmla="*/ 720832 w 8751812"/>
              <a:gd name="connsiteY0" fmla="*/ 326161 h 5599497"/>
              <a:gd name="connsiteX1" fmla="*/ 184257 w 8751812"/>
              <a:gd name="connsiteY1" fmla="*/ 87923 h 5599497"/>
              <a:gd name="connsiteX2" fmla="*/ 14506 w 8751812"/>
              <a:gd name="connsiteY2" fmla="*/ 22610 h 5599497"/>
              <a:gd name="connsiteX3" fmla="*/ 1921 w 8751812"/>
              <a:gd name="connsiteY3" fmla="*/ 554876 h 5599497"/>
              <a:gd name="connsiteX4" fmla="*/ 7362 w 8751812"/>
              <a:gd name="connsiteY4" fmla="*/ 1463266 h 5599497"/>
              <a:gd name="connsiteX5" fmla="*/ 9743 w 8751812"/>
              <a:gd name="connsiteY5" fmla="*/ 1920467 h 5599497"/>
              <a:gd name="connsiteX6" fmla="*/ 7362 w 8751812"/>
              <a:gd name="connsiteY6" fmla="*/ 2308610 h 5599497"/>
              <a:gd name="connsiteX7" fmla="*/ 11446 w 8751812"/>
              <a:gd name="connsiteY7" fmla="*/ 2683485 h 5599497"/>
              <a:gd name="connsiteX8" fmla="*/ 9743 w 8751812"/>
              <a:gd name="connsiteY8" fmla="*/ 3318260 h 5599497"/>
              <a:gd name="connsiteX9" fmla="*/ 12123 w 8751812"/>
              <a:gd name="connsiteY9" fmla="*/ 3906429 h 5599497"/>
              <a:gd name="connsiteX10" fmla="*/ 2601 w 8751812"/>
              <a:gd name="connsiteY10" fmla="*/ 4139789 h 5599497"/>
              <a:gd name="connsiteX11" fmla="*/ 1921 w 8751812"/>
              <a:gd name="connsiteY11" fmla="*/ 4623865 h 5599497"/>
              <a:gd name="connsiteX12" fmla="*/ 217 w 8751812"/>
              <a:gd name="connsiteY12" fmla="*/ 5025616 h 5599497"/>
              <a:gd name="connsiteX13" fmla="*/ 4980 w 8751812"/>
              <a:gd name="connsiteY13" fmla="*/ 5282791 h 5599497"/>
              <a:gd name="connsiteX14" fmla="*/ 9290 w 8751812"/>
              <a:gd name="connsiteY14" fmla="*/ 5429636 h 5599497"/>
              <a:gd name="connsiteX15" fmla="*/ 12123 w 8751812"/>
              <a:gd name="connsiteY15" fmla="*/ 5506629 h 5599497"/>
              <a:gd name="connsiteX16" fmla="*/ 14507 w 8751812"/>
              <a:gd name="connsiteY16" fmla="*/ 5568539 h 5599497"/>
              <a:gd name="connsiteX17" fmla="*/ 76417 w 8751812"/>
              <a:gd name="connsiteY17" fmla="*/ 5578066 h 5599497"/>
              <a:gd name="connsiteX18" fmla="*/ 176772 w 8751812"/>
              <a:gd name="connsiteY18" fmla="*/ 5581580 h 5599497"/>
              <a:gd name="connsiteX19" fmla="*/ 727859 w 8751812"/>
              <a:gd name="connsiteY19" fmla="*/ 5584415 h 5599497"/>
              <a:gd name="connsiteX20" fmla="*/ 864611 w 8751812"/>
              <a:gd name="connsiteY20" fmla="*/ 5585210 h 5599497"/>
              <a:gd name="connsiteX21" fmla="*/ 1777768 w 8751812"/>
              <a:gd name="connsiteY21" fmla="*/ 5586795 h 5599497"/>
              <a:gd name="connsiteX22" fmla="*/ 3929280 w 8751812"/>
              <a:gd name="connsiteY22" fmla="*/ 5582829 h 5599497"/>
              <a:gd name="connsiteX23" fmla="*/ 6790184 w 8751812"/>
              <a:gd name="connsiteY23" fmla="*/ 5582034 h 5599497"/>
              <a:gd name="connsiteX24" fmla="*/ 7170162 w 8751812"/>
              <a:gd name="connsiteY24" fmla="*/ 5599497 h 5599497"/>
              <a:gd name="connsiteX25" fmla="*/ 7363043 w 8751812"/>
              <a:gd name="connsiteY25" fmla="*/ 5594734 h 5599497"/>
              <a:gd name="connsiteX26" fmla="*/ 7605929 w 8751812"/>
              <a:gd name="connsiteY26" fmla="*/ 5589969 h 5599497"/>
              <a:gd name="connsiteX27" fmla="*/ 7829768 w 8751812"/>
              <a:gd name="connsiteY27" fmla="*/ 5594734 h 5599497"/>
              <a:gd name="connsiteX28" fmla="*/ 8236961 w 8751812"/>
              <a:gd name="connsiteY28" fmla="*/ 5594732 h 5599497"/>
              <a:gd name="connsiteX29" fmla="*/ 8439367 w 8751812"/>
              <a:gd name="connsiteY29" fmla="*/ 5589970 h 5599497"/>
              <a:gd name="connsiteX30" fmla="*/ 8632248 w 8751812"/>
              <a:gd name="connsiteY30" fmla="*/ 5594732 h 5599497"/>
              <a:gd name="connsiteX31" fmla="*/ 8715592 w 8751812"/>
              <a:gd name="connsiteY31" fmla="*/ 5585206 h 5599497"/>
              <a:gd name="connsiteX32" fmla="*/ 8746548 w 8751812"/>
              <a:gd name="connsiteY32" fmla="*/ 5520913 h 5599497"/>
              <a:gd name="connsiteX33" fmla="*/ 8748930 w 8751812"/>
              <a:gd name="connsiteY33" fmla="*/ 5468526 h 5599497"/>
              <a:gd name="connsiteX34" fmla="*/ 8744167 w 8751812"/>
              <a:gd name="connsiteY34" fmla="*/ 5361369 h 5599497"/>
              <a:gd name="connsiteX35" fmla="*/ 8751311 w 8751812"/>
              <a:gd name="connsiteY35" fmla="*/ 5330414 h 5599497"/>
              <a:gd name="connsiteX36" fmla="*/ 8739521 w 8751812"/>
              <a:gd name="connsiteY36" fmla="*/ 4903832 h 5599497"/>
              <a:gd name="connsiteX37" fmla="*/ 8741786 w 8751812"/>
              <a:gd name="connsiteY37" fmla="*/ 4080258 h 5599497"/>
              <a:gd name="connsiteX38" fmla="*/ 8743943 w 8751812"/>
              <a:gd name="connsiteY38" fmla="*/ 3108142 h 5599497"/>
              <a:gd name="connsiteX39" fmla="*/ 8744169 w 8751812"/>
              <a:gd name="connsiteY39" fmla="*/ 2884870 h 5599497"/>
              <a:gd name="connsiteX40" fmla="*/ 8744396 w 8751812"/>
              <a:gd name="connsiteY40" fmla="*/ 2781685 h 5599497"/>
              <a:gd name="connsiteX41" fmla="*/ 8741787 w 8751812"/>
              <a:gd name="connsiteY41" fmla="*/ 2568167 h 5599497"/>
              <a:gd name="connsiteX42" fmla="*/ 8737025 w 8751812"/>
              <a:gd name="connsiteY42" fmla="*/ 2530064 h 5599497"/>
              <a:gd name="connsiteX43" fmla="*/ 8746548 w 8751812"/>
              <a:gd name="connsiteY43" fmla="*/ 2494346 h 5599497"/>
              <a:gd name="connsiteX44" fmla="*/ 8737024 w 8751812"/>
              <a:gd name="connsiteY44" fmla="*/ 2446720 h 5599497"/>
              <a:gd name="connsiteX45" fmla="*/ 8702556 w 8751812"/>
              <a:gd name="connsiteY45" fmla="*/ 2411911 h 5599497"/>
              <a:gd name="connsiteX46" fmla="*/ 8282775 w 8751812"/>
              <a:gd name="connsiteY46" fmla="*/ 2387190 h 5599497"/>
              <a:gd name="connsiteX47" fmla="*/ 7281289 w 8751812"/>
              <a:gd name="connsiteY47" fmla="*/ 2125933 h 5599497"/>
              <a:gd name="connsiteX48" fmla="*/ 6361672 w 8751812"/>
              <a:gd name="connsiteY48" fmla="*/ 1831111 h 5599497"/>
              <a:gd name="connsiteX49" fmla="*/ 5940306 w 8751812"/>
              <a:gd name="connsiteY49" fmla="*/ 1729285 h 5599497"/>
              <a:gd name="connsiteX50" fmla="*/ 5710456 w 8751812"/>
              <a:gd name="connsiteY50" fmla="*/ 1668053 h 5599497"/>
              <a:gd name="connsiteX51" fmla="*/ 5089632 w 8751812"/>
              <a:gd name="connsiteY51" fmla="*/ 1501819 h 5599497"/>
              <a:gd name="connsiteX52" fmla="*/ 4102660 w 8751812"/>
              <a:gd name="connsiteY52" fmla="*/ 1284104 h 5599497"/>
              <a:gd name="connsiteX53" fmla="*/ 3347237 w 8751812"/>
              <a:gd name="connsiteY53" fmla="*/ 1095872 h 5599497"/>
              <a:gd name="connsiteX54" fmla="*/ 2868946 w 8751812"/>
              <a:gd name="connsiteY54" fmla="*/ 950276 h 5599497"/>
              <a:gd name="connsiteX55" fmla="*/ 2302889 w 8751812"/>
              <a:gd name="connsiteY55" fmla="*/ 790619 h 5599497"/>
              <a:gd name="connsiteX56" fmla="*/ 1809403 w 8751812"/>
              <a:gd name="connsiteY56" fmla="*/ 689019 h 5599497"/>
              <a:gd name="connsiteX57" fmla="*/ 778889 w 8751812"/>
              <a:gd name="connsiteY57" fmla="*/ 355190 h 5599497"/>
              <a:gd name="connsiteX0" fmla="*/ 720832 w 8751812"/>
              <a:gd name="connsiteY0" fmla="*/ 326161 h 5599987"/>
              <a:gd name="connsiteX1" fmla="*/ 184257 w 8751812"/>
              <a:gd name="connsiteY1" fmla="*/ 87923 h 5599987"/>
              <a:gd name="connsiteX2" fmla="*/ 14506 w 8751812"/>
              <a:gd name="connsiteY2" fmla="*/ 22610 h 5599987"/>
              <a:gd name="connsiteX3" fmla="*/ 1921 w 8751812"/>
              <a:gd name="connsiteY3" fmla="*/ 554876 h 5599987"/>
              <a:gd name="connsiteX4" fmla="*/ 7362 w 8751812"/>
              <a:gd name="connsiteY4" fmla="*/ 1463266 h 5599987"/>
              <a:gd name="connsiteX5" fmla="*/ 9743 w 8751812"/>
              <a:gd name="connsiteY5" fmla="*/ 1920467 h 5599987"/>
              <a:gd name="connsiteX6" fmla="*/ 7362 w 8751812"/>
              <a:gd name="connsiteY6" fmla="*/ 2308610 h 5599987"/>
              <a:gd name="connsiteX7" fmla="*/ 11446 w 8751812"/>
              <a:gd name="connsiteY7" fmla="*/ 2683485 h 5599987"/>
              <a:gd name="connsiteX8" fmla="*/ 9743 w 8751812"/>
              <a:gd name="connsiteY8" fmla="*/ 3318260 h 5599987"/>
              <a:gd name="connsiteX9" fmla="*/ 12123 w 8751812"/>
              <a:gd name="connsiteY9" fmla="*/ 3906429 h 5599987"/>
              <a:gd name="connsiteX10" fmla="*/ 2601 w 8751812"/>
              <a:gd name="connsiteY10" fmla="*/ 4139789 h 5599987"/>
              <a:gd name="connsiteX11" fmla="*/ 1921 w 8751812"/>
              <a:gd name="connsiteY11" fmla="*/ 4623865 h 5599987"/>
              <a:gd name="connsiteX12" fmla="*/ 217 w 8751812"/>
              <a:gd name="connsiteY12" fmla="*/ 5025616 h 5599987"/>
              <a:gd name="connsiteX13" fmla="*/ 4980 w 8751812"/>
              <a:gd name="connsiteY13" fmla="*/ 5282791 h 5599987"/>
              <a:gd name="connsiteX14" fmla="*/ 9290 w 8751812"/>
              <a:gd name="connsiteY14" fmla="*/ 5429636 h 5599987"/>
              <a:gd name="connsiteX15" fmla="*/ 12123 w 8751812"/>
              <a:gd name="connsiteY15" fmla="*/ 5506629 h 5599987"/>
              <a:gd name="connsiteX16" fmla="*/ 14507 w 8751812"/>
              <a:gd name="connsiteY16" fmla="*/ 5568539 h 5599987"/>
              <a:gd name="connsiteX17" fmla="*/ 76417 w 8751812"/>
              <a:gd name="connsiteY17" fmla="*/ 5578066 h 5599987"/>
              <a:gd name="connsiteX18" fmla="*/ 176772 w 8751812"/>
              <a:gd name="connsiteY18" fmla="*/ 5581580 h 5599987"/>
              <a:gd name="connsiteX19" fmla="*/ 727859 w 8751812"/>
              <a:gd name="connsiteY19" fmla="*/ 5584415 h 5599987"/>
              <a:gd name="connsiteX20" fmla="*/ 864611 w 8751812"/>
              <a:gd name="connsiteY20" fmla="*/ 5585210 h 5599987"/>
              <a:gd name="connsiteX21" fmla="*/ 1777768 w 8751812"/>
              <a:gd name="connsiteY21" fmla="*/ 5586795 h 5599987"/>
              <a:gd name="connsiteX22" fmla="*/ 3929280 w 8751812"/>
              <a:gd name="connsiteY22" fmla="*/ 5582829 h 5599987"/>
              <a:gd name="connsiteX23" fmla="*/ 6790184 w 8751812"/>
              <a:gd name="connsiteY23" fmla="*/ 5582034 h 5599987"/>
              <a:gd name="connsiteX24" fmla="*/ 7170162 w 8751812"/>
              <a:gd name="connsiteY24" fmla="*/ 5599497 h 5599987"/>
              <a:gd name="connsiteX25" fmla="*/ 7363043 w 8751812"/>
              <a:gd name="connsiteY25" fmla="*/ 5594734 h 5599987"/>
              <a:gd name="connsiteX26" fmla="*/ 7605929 w 8751812"/>
              <a:gd name="connsiteY26" fmla="*/ 5589969 h 5599987"/>
              <a:gd name="connsiteX27" fmla="*/ 7829768 w 8751812"/>
              <a:gd name="connsiteY27" fmla="*/ 5594734 h 5599987"/>
              <a:gd name="connsiteX28" fmla="*/ 8236961 w 8751812"/>
              <a:gd name="connsiteY28" fmla="*/ 5594732 h 5599987"/>
              <a:gd name="connsiteX29" fmla="*/ 8439367 w 8751812"/>
              <a:gd name="connsiteY29" fmla="*/ 5589970 h 5599987"/>
              <a:gd name="connsiteX30" fmla="*/ 8632248 w 8751812"/>
              <a:gd name="connsiteY30" fmla="*/ 5594732 h 5599987"/>
              <a:gd name="connsiteX31" fmla="*/ 8715592 w 8751812"/>
              <a:gd name="connsiteY31" fmla="*/ 5585206 h 5599987"/>
              <a:gd name="connsiteX32" fmla="*/ 8746548 w 8751812"/>
              <a:gd name="connsiteY32" fmla="*/ 5520913 h 5599987"/>
              <a:gd name="connsiteX33" fmla="*/ 8748930 w 8751812"/>
              <a:gd name="connsiteY33" fmla="*/ 5468526 h 5599987"/>
              <a:gd name="connsiteX34" fmla="*/ 8744167 w 8751812"/>
              <a:gd name="connsiteY34" fmla="*/ 5361369 h 5599987"/>
              <a:gd name="connsiteX35" fmla="*/ 8751311 w 8751812"/>
              <a:gd name="connsiteY35" fmla="*/ 5330414 h 5599987"/>
              <a:gd name="connsiteX36" fmla="*/ 8739521 w 8751812"/>
              <a:gd name="connsiteY36" fmla="*/ 4903832 h 5599987"/>
              <a:gd name="connsiteX37" fmla="*/ 8741786 w 8751812"/>
              <a:gd name="connsiteY37" fmla="*/ 4080258 h 5599987"/>
              <a:gd name="connsiteX38" fmla="*/ 8743943 w 8751812"/>
              <a:gd name="connsiteY38" fmla="*/ 3108142 h 5599987"/>
              <a:gd name="connsiteX39" fmla="*/ 8744169 w 8751812"/>
              <a:gd name="connsiteY39" fmla="*/ 2884870 h 5599987"/>
              <a:gd name="connsiteX40" fmla="*/ 8744396 w 8751812"/>
              <a:gd name="connsiteY40" fmla="*/ 2781685 h 5599987"/>
              <a:gd name="connsiteX41" fmla="*/ 8741787 w 8751812"/>
              <a:gd name="connsiteY41" fmla="*/ 2568167 h 5599987"/>
              <a:gd name="connsiteX42" fmla="*/ 8737025 w 8751812"/>
              <a:gd name="connsiteY42" fmla="*/ 2530064 h 5599987"/>
              <a:gd name="connsiteX43" fmla="*/ 8746548 w 8751812"/>
              <a:gd name="connsiteY43" fmla="*/ 2494346 h 5599987"/>
              <a:gd name="connsiteX44" fmla="*/ 8737024 w 8751812"/>
              <a:gd name="connsiteY44" fmla="*/ 2446720 h 5599987"/>
              <a:gd name="connsiteX45" fmla="*/ 8702556 w 8751812"/>
              <a:gd name="connsiteY45" fmla="*/ 2411911 h 5599987"/>
              <a:gd name="connsiteX46" fmla="*/ 8282775 w 8751812"/>
              <a:gd name="connsiteY46" fmla="*/ 2387190 h 5599987"/>
              <a:gd name="connsiteX47" fmla="*/ 7281289 w 8751812"/>
              <a:gd name="connsiteY47" fmla="*/ 2125933 h 5599987"/>
              <a:gd name="connsiteX48" fmla="*/ 6361672 w 8751812"/>
              <a:gd name="connsiteY48" fmla="*/ 1831111 h 5599987"/>
              <a:gd name="connsiteX49" fmla="*/ 5940306 w 8751812"/>
              <a:gd name="connsiteY49" fmla="*/ 1729285 h 5599987"/>
              <a:gd name="connsiteX50" fmla="*/ 5710456 w 8751812"/>
              <a:gd name="connsiteY50" fmla="*/ 1668053 h 5599987"/>
              <a:gd name="connsiteX51" fmla="*/ 5089632 w 8751812"/>
              <a:gd name="connsiteY51" fmla="*/ 1501819 h 5599987"/>
              <a:gd name="connsiteX52" fmla="*/ 4102660 w 8751812"/>
              <a:gd name="connsiteY52" fmla="*/ 1284104 h 5599987"/>
              <a:gd name="connsiteX53" fmla="*/ 3347237 w 8751812"/>
              <a:gd name="connsiteY53" fmla="*/ 1095872 h 5599987"/>
              <a:gd name="connsiteX54" fmla="*/ 2868946 w 8751812"/>
              <a:gd name="connsiteY54" fmla="*/ 950276 h 5599987"/>
              <a:gd name="connsiteX55" fmla="*/ 2302889 w 8751812"/>
              <a:gd name="connsiteY55" fmla="*/ 790619 h 5599987"/>
              <a:gd name="connsiteX56" fmla="*/ 1809403 w 8751812"/>
              <a:gd name="connsiteY56" fmla="*/ 689019 h 5599987"/>
              <a:gd name="connsiteX57" fmla="*/ 778889 w 8751812"/>
              <a:gd name="connsiteY57" fmla="*/ 355190 h 5599987"/>
              <a:gd name="connsiteX0" fmla="*/ 720832 w 8751812"/>
              <a:gd name="connsiteY0" fmla="*/ 326161 h 5596164"/>
              <a:gd name="connsiteX1" fmla="*/ 184257 w 8751812"/>
              <a:gd name="connsiteY1" fmla="*/ 87923 h 5596164"/>
              <a:gd name="connsiteX2" fmla="*/ 14506 w 8751812"/>
              <a:gd name="connsiteY2" fmla="*/ 22610 h 5596164"/>
              <a:gd name="connsiteX3" fmla="*/ 1921 w 8751812"/>
              <a:gd name="connsiteY3" fmla="*/ 554876 h 5596164"/>
              <a:gd name="connsiteX4" fmla="*/ 7362 w 8751812"/>
              <a:gd name="connsiteY4" fmla="*/ 1463266 h 5596164"/>
              <a:gd name="connsiteX5" fmla="*/ 9743 w 8751812"/>
              <a:gd name="connsiteY5" fmla="*/ 1920467 h 5596164"/>
              <a:gd name="connsiteX6" fmla="*/ 7362 w 8751812"/>
              <a:gd name="connsiteY6" fmla="*/ 2308610 h 5596164"/>
              <a:gd name="connsiteX7" fmla="*/ 11446 w 8751812"/>
              <a:gd name="connsiteY7" fmla="*/ 2683485 h 5596164"/>
              <a:gd name="connsiteX8" fmla="*/ 9743 w 8751812"/>
              <a:gd name="connsiteY8" fmla="*/ 3318260 h 5596164"/>
              <a:gd name="connsiteX9" fmla="*/ 12123 w 8751812"/>
              <a:gd name="connsiteY9" fmla="*/ 3906429 h 5596164"/>
              <a:gd name="connsiteX10" fmla="*/ 2601 w 8751812"/>
              <a:gd name="connsiteY10" fmla="*/ 4139789 h 5596164"/>
              <a:gd name="connsiteX11" fmla="*/ 1921 w 8751812"/>
              <a:gd name="connsiteY11" fmla="*/ 4623865 h 5596164"/>
              <a:gd name="connsiteX12" fmla="*/ 217 w 8751812"/>
              <a:gd name="connsiteY12" fmla="*/ 5025616 h 5596164"/>
              <a:gd name="connsiteX13" fmla="*/ 4980 w 8751812"/>
              <a:gd name="connsiteY13" fmla="*/ 5282791 h 5596164"/>
              <a:gd name="connsiteX14" fmla="*/ 9290 w 8751812"/>
              <a:gd name="connsiteY14" fmla="*/ 5429636 h 5596164"/>
              <a:gd name="connsiteX15" fmla="*/ 12123 w 8751812"/>
              <a:gd name="connsiteY15" fmla="*/ 5506629 h 5596164"/>
              <a:gd name="connsiteX16" fmla="*/ 14507 w 8751812"/>
              <a:gd name="connsiteY16" fmla="*/ 5568539 h 5596164"/>
              <a:gd name="connsiteX17" fmla="*/ 76417 w 8751812"/>
              <a:gd name="connsiteY17" fmla="*/ 5578066 h 5596164"/>
              <a:gd name="connsiteX18" fmla="*/ 176772 w 8751812"/>
              <a:gd name="connsiteY18" fmla="*/ 5581580 h 5596164"/>
              <a:gd name="connsiteX19" fmla="*/ 727859 w 8751812"/>
              <a:gd name="connsiteY19" fmla="*/ 5584415 h 5596164"/>
              <a:gd name="connsiteX20" fmla="*/ 864611 w 8751812"/>
              <a:gd name="connsiteY20" fmla="*/ 5585210 h 5596164"/>
              <a:gd name="connsiteX21" fmla="*/ 1777768 w 8751812"/>
              <a:gd name="connsiteY21" fmla="*/ 5586795 h 5596164"/>
              <a:gd name="connsiteX22" fmla="*/ 3929280 w 8751812"/>
              <a:gd name="connsiteY22" fmla="*/ 5582829 h 5596164"/>
              <a:gd name="connsiteX23" fmla="*/ 6790184 w 8751812"/>
              <a:gd name="connsiteY23" fmla="*/ 5582034 h 5596164"/>
              <a:gd name="connsiteX24" fmla="*/ 7191593 w 8751812"/>
              <a:gd name="connsiteY24" fmla="*/ 5589972 h 5596164"/>
              <a:gd name="connsiteX25" fmla="*/ 7363043 w 8751812"/>
              <a:gd name="connsiteY25" fmla="*/ 5594734 h 5596164"/>
              <a:gd name="connsiteX26" fmla="*/ 7605929 w 8751812"/>
              <a:gd name="connsiteY26" fmla="*/ 5589969 h 5596164"/>
              <a:gd name="connsiteX27" fmla="*/ 7829768 w 8751812"/>
              <a:gd name="connsiteY27" fmla="*/ 5594734 h 5596164"/>
              <a:gd name="connsiteX28" fmla="*/ 8236961 w 8751812"/>
              <a:gd name="connsiteY28" fmla="*/ 5594732 h 5596164"/>
              <a:gd name="connsiteX29" fmla="*/ 8439367 w 8751812"/>
              <a:gd name="connsiteY29" fmla="*/ 5589970 h 5596164"/>
              <a:gd name="connsiteX30" fmla="*/ 8632248 w 8751812"/>
              <a:gd name="connsiteY30" fmla="*/ 5594732 h 5596164"/>
              <a:gd name="connsiteX31" fmla="*/ 8715592 w 8751812"/>
              <a:gd name="connsiteY31" fmla="*/ 5585206 h 5596164"/>
              <a:gd name="connsiteX32" fmla="*/ 8746548 w 8751812"/>
              <a:gd name="connsiteY32" fmla="*/ 5520913 h 5596164"/>
              <a:gd name="connsiteX33" fmla="*/ 8748930 w 8751812"/>
              <a:gd name="connsiteY33" fmla="*/ 5468526 h 5596164"/>
              <a:gd name="connsiteX34" fmla="*/ 8744167 w 8751812"/>
              <a:gd name="connsiteY34" fmla="*/ 5361369 h 5596164"/>
              <a:gd name="connsiteX35" fmla="*/ 8751311 w 8751812"/>
              <a:gd name="connsiteY35" fmla="*/ 5330414 h 5596164"/>
              <a:gd name="connsiteX36" fmla="*/ 8739521 w 8751812"/>
              <a:gd name="connsiteY36" fmla="*/ 4903832 h 5596164"/>
              <a:gd name="connsiteX37" fmla="*/ 8741786 w 8751812"/>
              <a:gd name="connsiteY37" fmla="*/ 4080258 h 5596164"/>
              <a:gd name="connsiteX38" fmla="*/ 8743943 w 8751812"/>
              <a:gd name="connsiteY38" fmla="*/ 3108142 h 5596164"/>
              <a:gd name="connsiteX39" fmla="*/ 8744169 w 8751812"/>
              <a:gd name="connsiteY39" fmla="*/ 2884870 h 5596164"/>
              <a:gd name="connsiteX40" fmla="*/ 8744396 w 8751812"/>
              <a:gd name="connsiteY40" fmla="*/ 2781685 h 5596164"/>
              <a:gd name="connsiteX41" fmla="*/ 8741787 w 8751812"/>
              <a:gd name="connsiteY41" fmla="*/ 2568167 h 5596164"/>
              <a:gd name="connsiteX42" fmla="*/ 8737025 w 8751812"/>
              <a:gd name="connsiteY42" fmla="*/ 2530064 h 5596164"/>
              <a:gd name="connsiteX43" fmla="*/ 8746548 w 8751812"/>
              <a:gd name="connsiteY43" fmla="*/ 2494346 h 5596164"/>
              <a:gd name="connsiteX44" fmla="*/ 8737024 w 8751812"/>
              <a:gd name="connsiteY44" fmla="*/ 2446720 h 5596164"/>
              <a:gd name="connsiteX45" fmla="*/ 8702556 w 8751812"/>
              <a:gd name="connsiteY45" fmla="*/ 2411911 h 5596164"/>
              <a:gd name="connsiteX46" fmla="*/ 8282775 w 8751812"/>
              <a:gd name="connsiteY46" fmla="*/ 2387190 h 5596164"/>
              <a:gd name="connsiteX47" fmla="*/ 7281289 w 8751812"/>
              <a:gd name="connsiteY47" fmla="*/ 2125933 h 5596164"/>
              <a:gd name="connsiteX48" fmla="*/ 6361672 w 8751812"/>
              <a:gd name="connsiteY48" fmla="*/ 1831111 h 5596164"/>
              <a:gd name="connsiteX49" fmla="*/ 5940306 w 8751812"/>
              <a:gd name="connsiteY49" fmla="*/ 1729285 h 5596164"/>
              <a:gd name="connsiteX50" fmla="*/ 5710456 w 8751812"/>
              <a:gd name="connsiteY50" fmla="*/ 1668053 h 5596164"/>
              <a:gd name="connsiteX51" fmla="*/ 5089632 w 8751812"/>
              <a:gd name="connsiteY51" fmla="*/ 1501819 h 5596164"/>
              <a:gd name="connsiteX52" fmla="*/ 4102660 w 8751812"/>
              <a:gd name="connsiteY52" fmla="*/ 1284104 h 5596164"/>
              <a:gd name="connsiteX53" fmla="*/ 3347237 w 8751812"/>
              <a:gd name="connsiteY53" fmla="*/ 1095872 h 5596164"/>
              <a:gd name="connsiteX54" fmla="*/ 2868946 w 8751812"/>
              <a:gd name="connsiteY54" fmla="*/ 950276 h 5596164"/>
              <a:gd name="connsiteX55" fmla="*/ 2302889 w 8751812"/>
              <a:gd name="connsiteY55" fmla="*/ 790619 h 5596164"/>
              <a:gd name="connsiteX56" fmla="*/ 1809403 w 8751812"/>
              <a:gd name="connsiteY56" fmla="*/ 689019 h 5596164"/>
              <a:gd name="connsiteX57" fmla="*/ 778889 w 8751812"/>
              <a:gd name="connsiteY57" fmla="*/ 355190 h 5596164"/>
              <a:gd name="connsiteX0" fmla="*/ 735157 w 8766137"/>
              <a:gd name="connsiteY0" fmla="*/ 363996 h 5633999"/>
              <a:gd name="connsiteX1" fmla="*/ 198582 w 8766137"/>
              <a:gd name="connsiteY1" fmla="*/ 125758 h 5633999"/>
              <a:gd name="connsiteX2" fmla="*/ 2638 w 8766137"/>
              <a:gd name="connsiteY2" fmla="*/ 17583 h 5633999"/>
              <a:gd name="connsiteX3" fmla="*/ 16246 w 8766137"/>
              <a:gd name="connsiteY3" fmla="*/ 592711 h 5633999"/>
              <a:gd name="connsiteX4" fmla="*/ 21687 w 8766137"/>
              <a:gd name="connsiteY4" fmla="*/ 1501101 h 5633999"/>
              <a:gd name="connsiteX5" fmla="*/ 24068 w 8766137"/>
              <a:gd name="connsiteY5" fmla="*/ 1958302 h 5633999"/>
              <a:gd name="connsiteX6" fmla="*/ 21687 w 8766137"/>
              <a:gd name="connsiteY6" fmla="*/ 2346445 h 5633999"/>
              <a:gd name="connsiteX7" fmla="*/ 25771 w 8766137"/>
              <a:gd name="connsiteY7" fmla="*/ 2721320 h 5633999"/>
              <a:gd name="connsiteX8" fmla="*/ 24068 w 8766137"/>
              <a:gd name="connsiteY8" fmla="*/ 3356095 h 5633999"/>
              <a:gd name="connsiteX9" fmla="*/ 26448 w 8766137"/>
              <a:gd name="connsiteY9" fmla="*/ 3944264 h 5633999"/>
              <a:gd name="connsiteX10" fmla="*/ 16926 w 8766137"/>
              <a:gd name="connsiteY10" fmla="*/ 4177624 h 5633999"/>
              <a:gd name="connsiteX11" fmla="*/ 16246 w 8766137"/>
              <a:gd name="connsiteY11" fmla="*/ 4661700 h 5633999"/>
              <a:gd name="connsiteX12" fmla="*/ 14542 w 8766137"/>
              <a:gd name="connsiteY12" fmla="*/ 5063451 h 5633999"/>
              <a:gd name="connsiteX13" fmla="*/ 19305 w 8766137"/>
              <a:gd name="connsiteY13" fmla="*/ 5320626 h 5633999"/>
              <a:gd name="connsiteX14" fmla="*/ 23615 w 8766137"/>
              <a:gd name="connsiteY14" fmla="*/ 5467471 h 5633999"/>
              <a:gd name="connsiteX15" fmla="*/ 26448 w 8766137"/>
              <a:gd name="connsiteY15" fmla="*/ 5544464 h 5633999"/>
              <a:gd name="connsiteX16" fmla="*/ 28832 w 8766137"/>
              <a:gd name="connsiteY16" fmla="*/ 5606374 h 5633999"/>
              <a:gd name="connsiteX17" fmla="*/ 90742 w 8766137"/>
              <a:gd name="connsiteY17" fmla="*/ 5615901 h 5633999"/>
              <a:gd name="connsiteX18" fmla="*/ 191097 w 8766137"/>
              <a:gd name="connsiteY18" fmla="*/ 5619415 h 5633999"/>
              <a:gd name="connsiteX19" fmla="*/ 742184 w 8766137"/>
              <a:gd name="connsiteY19" fmla="*/ 5622250 h 5633999"/>
              <a:gd name="connsiteX20" fmla="*/ 878936 w 8766137"/>
              <a:gd name="connsiteY20" fmla="*/ 5623045 h 5633999"/>
              <a:gd name="connsiteX21" fmla="*/ 1792093 w 8766137"/>
              <a:gd name="connsiteY21" fmla="*/ 5624630 h 5633999"/>
              <a:gd name="connsiteX22" fmla="*/ 3943605 w 8766137"/>
              <a:gd name="connsiteY22" fmla="*/ 5620664 h 5633999"/>
              <a:gd name="connsiteX23" fmla="*/ 6804509 w 8766137"/>
              <a:gd name="connsiteY23" fmla="*/ 5619869 h 5633999"/>
              <a:gd name="connsiteX24" fmla="*/ 7205918 w 8766137"/>
              <a:gd name="connsiteY24" fmla="*/ 5627807 h 5633999"/>
              <a:gd name="connsiteX25" fmla="*/ 7377368 w 8766137"/>
              <a:gd name="connsiteY25" fmla="*/ 5632569 h 5633999"/>
              <a:gd name="connsiteX26" fmla="*/ 7620254 w 8766137"/>
              <a:gd name="connsiteY26" fmla="*/ 5627804 h 5633999"/>
              <a:gd name="connsiteX27" fmla="*/ 7844093 w 8766137"/>
              <a:gd name="connsiteY27" fmla="*/ 5632569 h 5633999"/>
              <a:gd name="connsiteX28" fmla="*/ 8251286 w 8766137"/>
              <a:gd name="connsiteY28" fmla="*/ 5632567 h 5633999"/>
              <a:gd name="connsiteX29" fmla="*/ 8453692 w 8766137"/>
              <a:gd name="connsiteY29" fmla="*/ 5627805 h 5633999"/>
              <a:gd name="connsiteX30" fmla="*/ 8646573 w 8766137"/>
              <a:gd name="connsiteY30" fmla="*/ 5632567 h 5633999"/>
              <a:gd name="connsiteX31" fmla="*/ 8729917 w 8766137"/>
              <a:gd name="connsiteY31" fmla="*/ 5623041 h 5633999"/>
              <a:gd name="connsiteX32" fmla="*/ 8760873 w 8766137"/>
              <a:gd name="connsiteY32" fmla="*/ 5558748 h 5633999"/>
              <a:gd name="connsiteX33" fmla="*/ 8763255 w 8766137"/>
              <a:gd name="connsiteY33" fmla="*/ 5506361 h 5633999"/>
              <a:gd name="connsiteX34" fmla="*/ 8758492 w 8766137"/>
              <a:gd name="connsiteY34" fmla="*/ 5399204 h 5633999"/>
              <a:gd name="connsiteX35" fmla="*/ 8765636 w 8766137"/>
              <a:gd name="connsiteY35" fmla="*/ 5368249 h 5633999"/>
              <a:gd name="connsiteX36" fmla="*/ 8753846 w 8766137"/>
              <a:gd name="connsiteY36" fmla="*/ 4941667 h 5633999"/>
              <a:gd name="connsiteX37" fmla="*/ 8756111 w 8766137"/>
              <a:gd name="connsiteY37" fmla="*/ 4118093 h 5633999"/>
              <a:gd name="connsiteX38" fmla="*/ 8758268 w 8766137"/>
              <a:gd name="connsiteY38" fmla="*/ 3145977 h 5633999"/>
              <a:gd name="connsiteX39" fmla="*/ 8758494 w 8766137"/>
              <a:gd name="connsiteY39" fmla="*/ 2922705 h 5633999"/>
              <a:gd name="connsiteX40" fmla="*/ 8758721 w 8766137"/>
              <a:gd name="connsiteY40" fmla="*/ 2819520 h 5633999"/>
              <a:gd name="connsiteX41" fmla="*/ 8756112 w 8766137"/>
              <a:gd name="connsiteY41" fmla="*/ 2606002 h 5633999"/>
              <a:gd name="connsiteX42" fmla="*/ 8751350 w 8766137"/>
              <a:gd name="connsiteY42" fmla="*/ 2567899 h 5633999"/>
              <a:gd name="connsiteX43" fmla="*/ 8760873 w 8766137"/>
              <a:gd name="connsiteY43" fmla="*/ 2532181 h 5633999"/>
              <a:gd name="connsiteX44" fmla="*/ 8751349 w 8766137"/>
              <a:gd name="connsiteY44" fmla="*/ 2484555 h 5633999"/>
              <a:gd name="connsiteX45" fmla="*/ 8716881 w 8766137"/>
              <a:gd name="connsiteY45" fmla="*/ 2449746 h 5633999"/>
              <a:gd name="connsiteX46" fmla="*/ 8297100 w 8766137"/>
              <a:gd name="connsiteY46" fmla="*/ 2425025 h 5633999"/>
              <a:gd name="connsiteX47" fmla="*/ 7295614 w 8766137"/>
              <a:gd name="connsiteY47" fmla="*/ 2163768 h 5633999"/>
              <a:gd name="connsiteX48" fmla="*/ 6375997 w 8766137"/>
              <a:gd name="connsiteY48" fmla="*/ 1868946 h 5633999"/>
              <a:gd name="connsiteX49" fmla="*/ 5954631 w 8766137"/>
              <a:gd name="connsiteY49" fmla="*/ 1767120 h 5633999"/>
              <a:gd name="connsiteX50" fmla="*/ 5724781 w 8766137"/>
              <a:gd name="connsiteY50" fmla="*/ 1705888 h 5633999"/>
              <a:gd name="connsiteX51" fmla="*/ 5103957 w 8766137"/>
              <a:gd name="connsiteY51" fmla="*/ 1539654 h 5633999"/>
              <a:gd name="connsiteX52" fmla="*/ 4116985 w 8766137"/>
              <a:gd name="connsiteY52" fmla="*/ 1321939 h 5633999"/>
              <a:gd name="connsiteX53" fmla="*/ 3361562 w 8766137"/>
              <a:gd name="connsiteY53" fmla="*/ 1133707 h 5633999"/>
              <a:gd name="connsiteX54" fmla="*/ 2883271 w 8766137"/>
              <a:gd name="connsiteY54" fmla="*/ 988111 h 5633999"/>
              <a:gd name="connsiteX55" fmla="*/ 2317214 w 8766137"/>
              <a:gd name="connsiteY55" fmla="*/ 828454 h 5633999"/>
              <a:gd name="connsiteX56" fmla="*/ 1823728 w 8766137"/>
              <a:gd name="connsiteY56" fmla="*/ 726854 h 5633999"/>
              <a:gd name="connsiteX57" fmla="*/ 793214 w 8766137"/>
              <a:gd name="connsiteY57" fmla="*/ 393025 h 5633999"/>
              <a:gd name="connsiteX0" fmla="*/ 745246 w 8776226"/>
              <a:gd name="connsiteY0" fmla="*/ 373716 h 5643719"/>
              <a:gd name="connsiteX1" fmla="*/ 230102 w 8776226"/>
              <a:gd name="connsiteY1" fmla="*/ 106903 h 5643719"/>
              <a:gd name="connsiteX2" fmla="*/ 12727 w 8776226"/>
              <a:gd name="connsiteY2" fmla="*/ 27303 h 5643719"/>
              <a:gd name="connsiteX3" fmla="*/ 26335 w 8776226"/>
              <a:gd name="connsiteY3" fmla="*/ 602431 h 5643719"/>
              <a:gd name="connsiteX4" fmla="*/ 31776 w 8776226"/>
              <a:gd name="connsiteY4" fmla="*/ 1510821 h 5643719"/>
              <a:gd name="connsiteX5" fmla="*/ 34157 w 8776226"/>
              <a:gd name="connsiteY5" fmla="*/ 1968022 h 5643719"/>
              <a:gd name="connsiteX6" fmla="*/ 31776 w 8776226"/>
              <a:gd name="connsiteY6" fmla="*/ 2356165 h 5643719"/>
              <a:gd name="connsiteX7" fmla="*/ 35860 w 8776226"/>
              <a:gd name="connsiteY7" fmla="*/ 2731040 h 5643719"/>
              <a:gd name="connsiteX8" fmla="*/ 34157 w 8776226"/>
              <a:gd name="connsiteY8" fmla="*/ 3365815 h 5643719"/>
              <a:gd name="connsiteX9" fmla="*/ 36537 w 8776226"/>
              <a:gd name="connsiteY9" fmla="*/ 3953984 h 5643719"/>
              <a:gd name="connsiteX10" fmla="*/ 27015 w 8776226"/>
              <a:gd name="connsiteY10" fmla="*/ 4187344 h 5643719"/>
              <a:gd name="connsiteX11" fmla="*/ 26335 w 8776226"/>
              <a:gd name="connsiteY11" fmla="*/ 4671420 h 5643719"/>
              <a:gd name="connsiteX12" fmla="*/ 24631 w 8776226"/>
              <a:gd name="connsiteY12" fmla="*/ 5073171 h 5643719"/>
              <a:gd name="connsiteX13" fmla="*/ 29394 w 8776226"/>
              <a:gd name="connsiteY13" fmla="*/ 5330346 h 5643719"/>
              <a:gd name="connsiteX14" fmla="*/ 33704 w 8776226"/>
              <a:gd name="connsiteY14" fmla="*/ 5477191 h 5643719"/>
              <a:gd name="connsiteX15" fmla="*/ 36537 w 8776226"/>
              <a:gd name="connsiteY15" fmla="*/ 5554184 h 5643719"/>
              <a:gd name="connsiteX16" fmla="*/ 38921 w 8776226"/>
              <a:gd name="connsiteY16" fmla="*/ 5616094 h 5643719"/>
              <a:gd name="connsiteX17" fmla="*/ 100831 w 8776226"/>
              <a:gd name="connsiteY17" fmla="*/ 5625621 h 5643719"/>
              <a:gd name="connsiteX18" fmla="*/ 201186 w 8776226"/>
              <a:gd name="connsiteY18" fmla="*/ 5629135 h 5643719"/>
              <a:gd name="connsiteX19" fmla="*/ 752273 w 8776226"/>
              <a:gd name="connsiteY19" fmla="*/ 5631970 h 5643719"/>
              <a:gd name="connsiteX20" fmla="*/ 889025 w 8776226"/>
              <a:gd name="connsiteY20" fmla="*/ 5632765 h 5643719"/>
              <a:gd name="connsiteX21" fmla="*/ 1802182 w 8776226"/>
              <a:gd name="connsiteY21" fmla="*/ 5634350 h 5643719"/>
              <a:gd name="connsiteX22" fmla="*/ 3953694 w 8776226"/>
              <a:gd name="connsiteY22" fmla="*/ 5630384 h 5643719"/>
              <a:gd name="connsiteX23" fmla="*/ 6814598 w 8776226"/>
              <a:gd name="connsiteY23" fmla="*/ 5629589 h 5643719"/>
              <a:gd name="connsiteX24" fmla="*/ 7216007 w 8776226"/>
              <a:gd name="connsiteY24" fmla="*/ 5637527 h 5643719"/>
              <a:gd name="connsiteX25" fmla="*/ 7387457 w 8776226"/>
              <a:gd name="connsiteY25" fmla="*/ 5642289 h 5643719"/>
              <a:gd name="connsiteX26" fmla="*/ 7630343 w 8776226"/>
              <a:gd name="connsiteY26" fmla="*/ 5637524 h 5643719"/>
              <a:gd name="connsiteX27" fmla="*/ 7854182 w 8776226"/>
              <a:gd name="connsiteY27" fmla="*/ 5642289 h 5643719"/>
              <a:gd name="connsiteX28" fmla="*/ 8261375 w 8776226"/>
              <a:gd name="connsiteY28" fmla="*/ 5642287 h 5643719"/>
              <a:gd name="connsiteX29" fmla="*/ 8463781 w 8776226"/>
              <a:gd name="connsiteY29" fmla="*/ 5637525 h 5643719"/>
              <a:gd name="connsiteX30" fmla="*/ 8656662 w 8776226"/>
              <a:gd name="connsiteY30" fmla="*/ 5642287 h 5643719"/>
              <a:gd name="connsiteX31" fmla="*/ 8740006 w 8776226"/>
              <a:gd name="connsiteY31" fmla="*/ 5632761 h 5643719"/>
              <a:gd name="connsiteX32" fmla="*/ 8770962 w 8776226"/>
              <a:gd name="connsiteY32" fmla="*/ 5568468 h 5643719"/>
              <a:gd name="connsiteX33" fmla="*/ 8773344 w 8776226"/>
              <a:gd name="connsiteY33" fmla="*/ 5516081 h 5643719"/>
              <a:gd name="connsiteX34" fmla="*/ 8768581 w 8776226"/>
              <a:gd name="connsiteY34" fmla="*/ 5408924 h 5643719"/>
              <a:gd name="connsiteX35" fmla="*/ 8775725 w 8776226"/>
              <a:gd name="connsiteY35" fmla="*/ 5377969 h 5643719"/>
              <a:gd name="connsiteX36" fmla="*/ 8763935 w 8776226"/>
              <a:gd name="connsiteY36" fmla="*/ 4951387 h 5643719"/>
              <a:gd name="connsiteX37" fmla="*/ 8766200 w 8776226"/>
              <a:gd name="connsiteY37" fmla="*/ 4127813 h 5643719"/>
              <a:gd name="connsiteX38" fmla="*/ 8768357 w 8776226"/>
              <a:gd name="connsiteY38" fmla="*/ 3155697 h 5643719"/>
              <a:gd name="connsiteX39" fmla="*/ 8768583 w 8776226"/>
              <a:gd name="connsiteY39" fmla="*/ 2932425 h 5643719"/>
              <a:gd name="connsiteX40" fmla="*/ 8768810 w 8776226"/>
              <a:gd name="connsiteY40" fmla="*/ 2829240 h 5643719"/>
              <a:gd name="connsiteX41" fmla="*/ 8766201 w 8776226"/>
              <a:gd name="connsiteY41" fmla="*/ 2615722 h 5643719"/>
              <a:gd name="connsiteX42" fmla="*/ 8761439 w 8776226"/>
              <a:gd name="connsiteY42" fmla="*/ 2577619 h 5643719"/>
              <a:gd name="connsiteX43" fmla="*/ 8770962 w 8776226"/>
              <a:gd name="connsiteY43" fmla="*/ 2541901 h 5643719"/>
              <a:gd name="connsiteX44" fmla="*/ 8761438 w 8776226"/>
              <a:gd name="connsiteY44" fmla="*/ 2494275 h 5643719"/>
              <a:gd name="connsiteX45" fmla="*/ 8726970 w 8776226"/>
              <a:gd name="connsiteY45" fmla="*/ 2459466 h 5643719"/>
              <a:gd name="connsiteX46" fmla="*/ 8307189 w 8776226"/>
              <a:gd name="connsiteY46" fmla="*/ 2434745 h 5643719"/>
              <a:gd name="connsiteX47" fmla="*/ 7305703 w 8776226"/>
              <a:gd name="connsiteY47" fmla="*/ 2173488 h 5643719"/>
              <a:gd name="connsiteX48" fmla="*/ 6386086 w 8776226"/>
              <a:gd name="connsiteY48" fmla="*/ 1878666 h 5643719"/>
              <a:gd name="connsiteX49" fmla="*/ 5964720 w 8776226"/>
              <a:gd name="connsiteY49" fmla="*/ 1776840 h 5643719"/>
              <a:gd name="connsiteX50" fmla="*/ 5734870 w 8776226"/>
              <a:gd name="connsiteY50" fmla="*/ 1715608 h 5643719"/>
              <a:gd name="connsiteX51" fmla="*/ 5114046 w 8776226"/>
              <a:gd name="connsiteY51" fmla="*/ 1549374 h 5643719"/>
              <a:gd name="connsiteX52" fmla="*/ 4127074 w 8776226"/>
              <a:gd name="connsiteY52" fmla="*/ 1331659 h 5643719"/>
              <a:gd name="connsiteX53" fmla="*/ 3371651 w 8776226"/>
              <a:gd name="connsiteY53" fmla="*/ 1143427 h 5643719"/>
              <a:gd name="connsiteX54" fmla="*/ 2893360 w 8776226"/>
              <a:gd name="connsiteY54" fmla="*/ 997831 h 5643719"/>
              <a:gd name="connsiteX55" fmla="*/ 2327303 w 8776226"/>
              <a:gd name="connsiteY55" fmla="*/ 838174 h 5643719"/>
              <a:gd name="connsiteX56" fmla="*/ 1833817 w 8776226"/>
              <a:gd name="connsiteY56" fmla="*/ 736574 h 5643719"/>
              <a:gd name="connsiteX57" fmla="*/ 803303 w 8776226"/>
              <a:gd name="connsiteY57" fmla="*/ 402745 h 5643719"/>
              <a:gd name="connsiteX0" fmla="*/ 761914 w 8776226"/>
              <a:gd name="connsiteY0" fmla="*/ 347522 h 5643719"/>
              <a:gd name="connsiteX1" fmla="*/ 230102 w 8776226"/>
              <a:gd name="connsiteY1" fmla="*/ 106903 h 5643719"/>
              <a:gd name="connsiteX2" fmla="*/ 12727 w 8776226"/>
              <a:gd name="connsiteY2" fmla="*/ 27303 h 5643719"/>
              <a:gd name="connsiteX3" fmla="*/ 26335 w 8776226"/>
              <a:gd name="connsiteY3" fmla="*/ 602431 h 5643719"/>
              <a:gd name="connsiteX4" fmla="*/ 31776 w 8776226"/>
              <a:gd name="connsiteY4" fmla="*/ 1510821 h 5643719"/>
              <a:gd name="connsiteX5" fmla="*/ 34157 w 8776226"/>
              <a:gd name="connsiteY5" fmla="*/ 1968022 h 5643719"/>
              <a:gd name="connsiteX6" fmla="*/ 31776 w 8776226"/>
              <a:gd name="connsiteY6" fmla="*/ 2356165 h 5643719"/>
              <a:gd name="connsiteX7" fmla="*/ 35860 w 8776226"/>
              <a:gd name="connsiteY7" fmla="*/ 2731040 h 5643719"/>
              <a:gd name="connsiteX8" fmla="*/ 34157 w 8776226"/>
              <a:gd name="connsiteY8" fmla="*/ 3365815 h 5643719"/>
              <a:gd name="connsiteX9" fmla="*/ 36537 w 8776226"/>
              <a:gd name="connsiteY9" fmla="*/ 3953984 h 5643719"/>
              <a:gd name="connsiteX10" fmla="*/ 27015 w 8776226"/>
              <a:gd name="connsiteY10" fmla="*/ 4187344 h 5643719"/>
              <a:gd name="connsiteX11" fmla="*/ 26335 w 8776226"/>
              <a:gd name="connsiteY11" fmla="*/ 4671420 h 5643719"/>
              <a:gd name="connsiteX12" fmla="*/ 24631 w 8776226"/>
              <a:gd name="connsiteY12" fmla="*/ 5073171 h 5643719"/>
              <a:gd name="connsiteX13" fmla="*/ 29394 w 8776226"/>
              <a:gd name="connsiteY13" fmla="*/ 5330346 h 5643719"/>
              <a:gd name="connsiteX14" fmla="*/ 33704 w 8776226"/>
              <a:gd name="connsiteY14" fmla="*/ 5477191 h 5643719"/>
              <a:gd name="connsiteX15" fmla="*/ 36537 w 8776226"/>
              <a:gd name="connsiteY15" fmla="*/ 5554184 h 5643719"/>
              <a:gd name="connsiteX16" fmla="*/ 38921 w 8776226"/>
              <a:gd name="connsiteY16" fmla="*/ 5616094 h 5643719"/>
              <a:gd name="connsiteX17" fmla="*/ 100831 w 8776226"/>
              <a:gd name="connsiteY17" fmla="*/ 5625621 h 5643719"/>
              <a:gd name="connsiteX18" fmla="*/ 201186 w 8776226"/>
              <a:gd name="connsiteY18" fmla="*/ 5629135 h 5643719"/>
              <a:gd name="connsiteX19" fmla="*/ 752273 w 8776226"/>
              <a:gd name="connsiteY19" fmla="*/ 5631970 h 5643719"/>
              <a:gd name="connsiteX20" fmla="*/ 889025 w 8776226"/>
              <a:gd name="connsiteY20" fmla="*/ 5632765 h 5643719"/>
              <a:gd name="connsiteX21" fmla="*/ 1802182 w 8776226"/>
              <a:gd name="connsiteY21" fmla="*/ 5634350 h 5643719"/>
              <a:gd name="connsiteX22" fmla="*/ 3953694 w 8776226"/>
              <a:gd name="connsiteY22" fmla="*/ 5630384 h 5643719"/>
              <a:gd name="connsiteX23" fmla="*/ 6814598 w 8776226"/>
              <a:gd name="connsiteY23" fmla="*/ 5629589 h 5643719"/>
              <a:gd name="connsiteX24" fmla="*/ 7216007 w 8776226"/>
              <a:gd name="connsiteY24" fmla="*/ 5637527 h 5643719"/>
              <a:gd name="connsiteX25" fmla="*/ 7387457 w 8776226"/>
              <a:gd name="connsiteY25" fmla="*/ 5642289 h 5643719"/>
              <a:gd name="connsiteX26" fmla="*/ 7630343 w 8776226"/>
              <a:gd name="connsiteY26" fmla="*/ 5637524 h 5643719"/>
              <a:gd name="connsiteX27" fmla="*/ 7854182 w 8776226"/>
              <a:gd name="connsiteY27" fmla="*/ 5642289 h 5643719"/>
              <a:gd name="connsiteX28" fmla="*/ 8261375 w 8776226"/>
              <a:gd name="connsiteY28" fmla="*/ 5642287 h 5643719"/>
              <a:gd name="connsiteX29" fmla="*/ 8463781 w 8776226"/>
              <a:gd name="connsiteY29" fmla="*/ 5637525 h 5643719"/>
              <a:gd name="connsiteX30" fmla="*/ 8656662 w 8776226"/>
              <a:gd name="connsiteY30" fmla="*/ 5642287 h 5643719"/>
              <a:gd name="connsiteX31" fmla="*/ 8740006 w 8776226"/>
              <a:gd name="connsiteY31" fmla="*/ 5632761 h 5643719"/>
              <a:gd name="connsiteX32" fmla="*/ 8770962 w 8776226"/>
              <a:gd name="connsiteY32" fmla="*/ 5568468 h 5643719"/>
              <a:gd name="connsiteX33" fmla="*/ 8773344 w 8776226"/>
              <a:gd name="connsiteY33" fmla="*/ 5516081 h 5643719"/>
              <a:gd name="connsiteX34" fmla="*/ 8768581 w 8776226"/>
              <a:gd name="connsiteY34" fmla="*/ 5408924 h 5643719"/>
              <a:gd name="connsiteX35" fmla="*/ 8775725 w 8776226"/>
              <a:gd name="connsiteY35" fmla="*/ 5377969 h 5643719"/>
              <a:gd name="connsiteX36" fmla="*/ 8763935 w 8776226"/>
              <a:gd name="connsiteY36" fmla="*/ 4951387 h 5643719"/>
              <a:gd name="connsiteX37" fmla="*/ 8766200 w 8776226"/>
              <a:gd name="connsiteY37" fmla="*/ 4127813 h 5643719"/>
              <a:gd name="connsiteX38" fmla="*/ 8768357 w 8776226"/>
              <a:gd name="connsiteY38" fmla="*/ 3155697 h 5643719"/>
              <a:gd name="connsiteX39" fmla="*/ 8768583 w 8776226"/>
              <a:gd name="connsiteY39" fmla="*/ 2932425 h 5643719"/>
              <a:gd name="connsiteX40" fmla="*/ 8768810 w 8776226"/>
              <a:gd name="connsiteY40" fmla="*/ 2829240 h 5643719"/>
              <a:gd name="connsiteX41" fmla="*/ 8766201 w 8776226"/>
              <a:gd name="connsiteY41" fmla="*/ 2615722 h 5643719"/>
              <a:gd name="connsiteX42" fmla="*/ 8761439 w 8776226"/>
              <a:gd name="connsiteY42" fmla="*/ 2577619 h 5643719"/>
              <a:gd name="connsiteX43" fmla="*/ 8770962 w 8776226"/>
              <a:gd name="connsiteY43" fmla="*/ 2541901 h 5643719"/>
              <a:gd name="connsiteX44" fmla="*/ 8761438 w 8776226"/>
              <a:gd name="connsiteY44" fmla="*/ 2494275 h 5643719"/>
              <a:gd name="connsiteX45" fmla="*/ 8726970 w 8776226"/>
              <a:gd name="connsiteY45" fmla="*/ 2459466 h 5643719"/>
              <a:gd name="connsiteX46" fmla="*/ 8307189 w 8776226"/>
              <a:gd name="connsiteY46" fmla="*/ 2434745 h 5643719"/>
              <a:gd name="connsiteX47" fmla="*/ 7305703 w 8776226"/>
              <a:gd name="connsiteY47" fmla="*/ 2173488 h 5643719"/>
              <a:gd name="connsiteX48" fmla="*/ 6386086 w 8776226"/>
              <a:gd name="connsiteY48" fmla="*/ 1878666 h 5643719"/>
              <a:gd name="connsiteX49" fmla="*/ 5964720 w 8776226"/>
              <a:gd name="connsiteY49" fmla="*/ 1776840 h 5643719"/>
              <a:gd name="connsiteX50" fmla="*/ 5734870 w 8776226"/>
              <a:gd name="connsiteY50" fmla="*/ 1715608 h 5643719"/>
              <a:gd name="connsiteX51" fmla="*/ 5114046 w 8776226"/>
              <a:gd name="connsiteY51" fmla="*/ 1549374 h 5643719"/>
              <a:gd name="connsiteX52" fmla="*/ 4127074 w 8776226"/>
              <a:gd name="connsiteY52" fmla="*/ 1331659 h 5643719"/>
              <a:gd name="connsiteX53" fmla="*/ 3371651 w 8776226"/>
              <a:gd name="connsiteY53" fmla="*/ 1143427 h 5643719"/>
              <a:gd name="connsiteX54" fmla="*/ 2893360 w 8776226"/>
              <a:gd name="connsiteY54" fmla="*/ 997831 h 5643719"/>
              <a:gd name="connsiteX55" fmla="*/ 2327303 w 8776226"/>
              <a:gd name="connsiteY55" fmla="*/ 838174 h 5643719"/>
              <a:gd name="connsiteX56" fmla="*/ 1833817 w 8776226"/>
              <a:gd name="connsiteY56" fmla="*/ 736574 h 5643719"/>
              <a:gd name="connsiteX57" fmla="*/ 803303 w 8776226"/>
              <a:gd name="connsiteY57" fmla="*/ 402745 h 5643719"/>
              <a:gd name="connsiteX0" fmla="*/ 761914 w 8776226"/>
              <a:gd name="connsiteY0" fmla="*/ 347522 h 5643719"/>
              <a:gd name="connsiteX1" fmla="*/ 230102 w 8776226"/>
              <a:gd name="connsiteY1" fmla="*/ 106903 h 5643719"/>
              <a:gd name="connsiteX2" fmla="*/ 12727 w 8776226"/>
              <a:gd name="connsiteY2" fmla="*/ 27303 h 5643719"/>
              <a:gd name="connsiteX3" fmla="*/ 26335 w 8776226"/>
              <a:gd name="connsiteY3" fmla="*/ 602431 h 5643719"/>
              <a:gd name="connsiteX4" fmla="*/ 31776 w 8776226"/>
              <a:gd name="connsiteY4" fmla="*/ 1510821 h 5643719"/>
              <a:gd name="connsiteX5" fmla="*/ 34157 w 8776226"/>
              <a:gd name="connsiteY5" fmla="*/ 1968022 h 5643719"/>
              <a:gd name="connsiteX6" fmla="*/ 31776 w 8776226"/>
              <a:gd name="connsiteY6" fmla="*/ 2356165 h 5643719"/>
              <a:gd name="connsiteX7" fmla="*/ 35860 w 8776226"/>
              <a:gd name="connsiteY7" fmla="*/ 2731040 h 5643719"/>
              <a:gd name="connsiteX8" fmla="*/ 34157 w 8776226"/>
              <a:gd name="connsiteY8" fmla="*/ 3365815 h 5643719"/>
              <a:gd name="connsiteX9" fmla="*/ 36537 w 8776226"/>
              <a:gd name="connsiteY9" fmla="*/ 3953984 h 5643719"/>
              <a:gd name="connsiteX10" fmla="*/ 27015 w 8776226"/>
              <a:gd name="connsiteY10" fmla="*/ 4187344 h 5643719"/>
              <a:gd name="connsiteX11" fmla="*/ 26335 w 8776226"/>
              <a:gd name="connsiteY11" fmla="*/ 4671420 h 5643719"/>
              <a:gd name="connsiteX12" fmla="*/ 24631 w 8776226"/>
              <a:gd name="connsiteY12" fmla="*/ 5073171 h 5643719"/>
              <a:gd name="connsiteX13" fmla="*/ 29394 w 8776226"/>
              <a:gd name="connsiteY13" fmla="*/ 5330346 h 5643719"/>
              <a:gd name="connsiteX14" fmla="*/ 33704 w 8776226"/>
              <a:gd name="connsiteY14" fmla="*/ 5477191 h 5643719"/>
              <a:gd name="connsiteX15" fmla="*/ 36537 w 8776226"/>
              <a:gd name="connsiteY15" fmla="*/ 5554184 h 5643719"/>
              <a:gd name="connsiteX16" fmla="*/ 38921 w 8776226"/>
              <a:gd name="connsiteY16" fmla="*/ 5616094 h 5643719"/>
              <a:gd name="connsiteX17" fmla="*/ 100831 w 8776226"/>
              <a:gd name="connsiteY17" fmla="*/ 5625621 h 5643719"/>
              <a:gd name="connsiteX18" fmla="*/ 201186 w 8776226"/>
              <a:gd name="connsiteY18" fmla="*/ 5629135 h 5643719"/>
              <a:gd name="connsiteX19" fmla="*/ 752273 w 8776226"/>
              <a:gd name="connsiteY19" fmla="*/ 5631970 h 5643719"/>
              <a:gd name="connsiteX20" fmla="*/ 889025 w 8776226"/>
              <a:gd name="connsiteY20" fmla="*/ 5632765 h 5643719"/>
              <a:gd name="connsiteX21" fmla="*/ 1802182 w 8776226"/>
              <a:gd name="connsiteY21" fmla="*/ 5634350 h 5643719"/>
              <a:gd name="connsiteX22" fmla="*/ 3953694 w 8776226"/>
              <a:gd name="connsiteY22" fmla="*/ 5630384 h 5643719"/>
              <a:gd name="connsiteX23" fmla="*/ 6814598 w 8776226"/>
              <a:gd name="connsiteY23" fmla="*/ 5629589 h 5643719"/>
              <a:gd name="connsiteX24" fmla="*/ 7216007 w 8776226"/>
              <a:gd name="connsiteY24" fmla="*/ 5637527 h 5643719"/>
              <a:gd name="connsiteX25" fmla="*/ 7387457 w 8776226"/>
              <a:gd name="connsiteY25" fmla="*/ 5642289 h 5643719"/>
              <a:gd name="connsiteX26" fmla="*/ 7630343 w 8776226"/>
              <a:gd name="connsiteY26" fmla="*/ 5637524 h 5643719"/>
              <a:gd name="connsiteX27" fmla="*/ 7854182 w 8776226"/>
              <a:gd name="connsiteY27" fmla="*/ 5642289 h 5643719"/>
              <a:gd name="connsiteX28" fmla="*/ 8261375 w 8776226"/>
              <a:gd name="connsiteY28" fmla="*/ 5642287 h 5643719"/>
              <a:gd name="connsiteX29" fmla="*/ 8463781 w 8776226"/>
              <a:gd name="connsiteY29" fmla="*/ 5637525 h 5643719"/>
              <a:gd name="connsiteX30" fmla="*/ 8656662 w 8776226"/>
              <a:gd name="connsiteY30" fmla="*/ 5642287 h 5643719"/>
              <a:gd name="connsiteX31" fmla="*/ 8740006 w 8776226"/>
              <a:gd name="connsiteY31" fmla="*/ 5632761 h 5643719"/>
              <a:gd name="connsiteX32" fmla="*/ 8770962 w 8776226"/>
              <a:gd name="connsiteY32" fmla="*/ 5568468 h 5643719"/>
              <a:gd name="connsiteX33" fmla="*/ 8773344 w 8776226"/>
              <a:gd name="connsiteY33" fmla="*/ 5516081 h 5643719"/>
              <a:gd name="connsiteX34" fmla="*/ 8768581 w 8776226"/>
              <a:gd name="connsiteY34" fmla="*/ 5408924 h 5643719"/>
              <a:gd name="connsiteX35" fmla="*/ 8775725 w 8776226"/>
              <a:gd name="connsiteY35" fmla="*/ 5377969 h 5643719"/>
              <a:gd name="connsiteX36" fmla="*/ 8763935 w 8776226"/>
              <a:gd name="connsiteY36" fmla="*/ 4951387 h 5643719"/>
              <a:gd name="connsiteX37" fmla="*/ 8766200 w 8776226"/>
              <a:gd name="connsiteY37" fmla="*/ 4127813 h 5643719"/>
              <a:gd name="connsiteX38" fmla="*/ 8768357 w 8776226"/>
              <a:gd name="connsiteY38" fmla="*/ 3155697 h 5643719"/>
              <a:gd name="connsiteX39" fmla="*/ 8768583 w 8776226"/>
              <a:gd name="connsiteY39" fmla="*/ 2932425 h 5643719"/>
              <a:gd name="connsiteX40" fmla="*/ 8768810 w 8776226"/>
              <a:gd name="connsiteY40" fmla="*/ 2829240 h 5643719"/>
              <a:gd name="connsiteX41" fmla="*/ 8766201 w 8776226"/>
              <a:gd name="connsiteY41" fmla="*/ 2615722 h 5643719"/>
              <a:gd name="connsiteX42" fmla="*/ 8761439 w 8776226"/>
              <a:gd name="connsiteY42" fmla="*/ 2577619 h 5643719"/>
              <a:gd name="connsiteX43" fmla="*/ 8770962 w 8776226"/>
              <a:gd name="connsiteY43" fmla="*/ 2541901 h 5643719"/>
              <a:gd name="connsiteX44" fmla="*/ 8761438 w 8776226"/>
              <a:gd name="connsiteY44" fmla="*/ 2494275 h 5643719"/>
              <a:gd name="connsiteX45" fmla="*/ 8726970 w 8776226"/>
              <a:gd name="connsiteY45" fmla="*/ 2459466 h 5643719"/>
              <a:gd name="connsiteX46" fmla="*/ 8307189 w 8776226"/>
              <a:gd name="connsiteY46" fmla="*/ 2434745 h 5643719"/>
              <a:gd name="connsiteX47" fmla="*/ 7305703 w 8776226"/>
              <a:gd name="connsiteY47" fmla="*/ 2173488 h 5643719"/>
              <a:gd name="connsiteX48" fmla="*/ 6386086 w 8776226"/>
              <a:gd name="connsiteY48" fmla="*/ 1878666 h 5643719"/>
              <a:gd name="connsiteX49" fmla="*/ 5964720 w 8776226"/>
              <a:gd name="connsiteY49" fmla="*/ 1776840 h 5643719"/>
              <a:gd name="connsiteX50" fmla="*/ 5734870 w 8776226"/>
              <a:gd name="connsiteY50" fmla="*/ 1715608 h 5643719"/>
              <a:gd name="connsiteX51" fmla="*/ 5114046 w 8776226"/>
              <a:gd name="connsiteY51" fmla="*/ 1549374 h 5643719"/>
              <a:gd name="connsiteX52" fmla="*/ 4127074 w 8776226"/>
              <a:gd name="connsiteY52" fmla="*/ 1331659 h 5643719"/>
              <a:gd name="connsiteX53" fmla="*/ 3371651 w 8776226"/>
              <a:gd name="connsiteY53" fmla="*/ 1143427 h 5643719"/>
              <a:gd name="connsiteX54" fmla="*/ 2893360 w 8776226"/>
              <a:gd name="connsiteY54" fmla="*/ 997831 h 5643719"/>
              <a:gd name="connsiteX55" fmla="*/ 2327303 w 8776226"/>
              <a:gd name="connsiteY55" fmla="*/ 838174 h 5643719"/>
              <a:gd name="connsiteX56" fmla="*/ 1833817 w 8776226"/>
              <a:gd name="connsiteY56" fmla="*/ 736574 h 5643719"/>
              <a:gd name="connsiteX57" fmla="*/ 827116 w 8776226"/>
              <a:gd name="connsiteY57" fmla="*/ 383695 h 5643719"/>
              <a:gd name="connsiteX0" fmla="*/ 770128 w 8784440"/>
              <a:gd name="connsiteY0" fmla="*/ 347851 h 5644048"/>
              <a:gd name="connsiteX1" fmla="*/ 238316 w 8784440"/>
              <a:gd name="connsiteY1" fmla="*/ 107232 h 5644048"/>
              <a:gd name="connsiteX2" fmla="*/ 20941 w 8784440"/>
              <a:gd name="connsiteY2" fmla="*/ 27632 h 5644048"/>
              <a:gd name="connsiteX3" fmla="*/ 10737 w 8784440"/>
              <a:gd name="connsiteY3" fmla="*/ 607522 h 5644048"/>
              <a:gd name="connsiteX4" fmla="*/ 39990 w 8784440"/>
              <a:gd name="connsiteY4" fmla="*/ 1511150 h 5644048"/>
              <a:gd name="connsiteX5" fmla="*/ 42371 w 8784440"/>
              <a:gd name="connsiteY5" fmla="*/ 1968351 h 5644048"/>
              <a:gd name="connsiteX6" fmla="*/ 39990 w 8784440"/>
              <a:gd name="connsiteY6" fmla="*/ 2356494 h 5644048"/>
              <a:gd name="connsiteX7" fmla="*/ 44074 w 8784440"/>
              <a:gd name="connsiteY7" fmla="*/ 2731369 h 5644048"/>
              <a:gd name="connsiteX8" fmla="*/ 42371 w 8784440"/>
              <a:gd name="connsiteY8" fmla="*/ 3366144 h 5644048"/>
              <a:gd name="connsiteX9" fmla="*/ 44751 w 8784440"/>
              <a:gd name="connsiteY9" fmla="*/ 3954313 h 5644048"/>
              <a:gd name="connsiteX10" fmla="*/ 35229 w 8784440"/>
              <a:gd name="connsiteY10" fmla="*/ 4187673 h 5644048"/>
              <a:gd name="connsiteX11" fmla="*/ 34549 w 8784440"/>
              <a:gd name="connsiteY11" fmla="*/ 4671749 h 5644048"/>
              <a:gd name="connsiteX12" fmla="*/ 32845 w 8784440"/>
              <a:gd name="connsiteY12" fmla="*/ 5073500 h 5644048"/>
              <a:gd name="connsiteX13" fmla="*/ 37608 w 8784440"/>
              <a:gd name="connsiteY13" fmla="*/ 5330675 h 5644048"/>
              <a:gd name="connsiteX14" fmla="*/ 41918 w 8784440"/>
              <a:gd name="connsiteY14" fmla="*/ 5477520 h 5644048"/>
              <a:gd name="connsiteX15" fmla="*/ 44751 w 8784440"/>
              <a:gd name="connsiteY15" fmla="*/ 5554513 h 5644048"/>
              <a:gd name="connsiteX16" fmla="*/ 47135 w 8784440"/>
              <a:gd name="connsiteY16" fmla="*/ 5616423 h 5644048"/>
              <a:gd name="connsiteX17" fmla="*/ 109045 w 8784440"/>
              <a:gd name="connsiteY17" fmla="*/ 5625950 h 5644048"/>
              <a:gd name="connsiteX18" fmla="*/ 209400 w 8784440"/>
              <a:gd name="connsiteY18" fmla="*/ 5629464 h 5644048"/>
              <a:gd name="connsiteX19" fmla="*/ 760487 w 8784440"/>
              <a:gd name="connsiteY19" fmla="*/ 5632299 h 5644048"/>
              <a:gd name="connsiteX20" fmla="*/ 897239 w 8784440"/>
              <a:gd name="connsiteY20" fmla="*/ 5633094 h 5644048"/>
              <a:gd name="connsiteX21" fmla="*/ 1810396 w 8784440"/>
              <a:gd name="connsiteY21" fmla="*/ 5634679 h 5644048"/>
              <a:gd name="connsiteX22" fmla="*/ 3961908 w 8784440"/>
              <a:gd name="connsiteY22" fmla="*/ 5630713 h 5644048"/>
              <a:gd name="connsiteX23" fmla="*/ 6822812 w 8784440"/>
              <a:gd name="connsiteY23" fmla="*/ 5629918 h 5644048"/>
              <a:gd name="connsiteX24" fmla="*/ 7224221 w 8784440"/>
              <a:gd name="connsiteY24" fmla="*/ 5637856 h 5644048"/>
              <a:gd name="connsiteX25" fmla="*/ 7395671 w 8784440"/>
              <a:gd name="connsiteY25" fmla="*/ 5642618 h 5644048"/>
              <a:gd name="connsiteX26" fmla="*/ 7638557 w 8784440"/>
              <a:gd name="connsiteY26" fmla="*/ 5637853 h 5644048"/>
              <a:gd name="connsiteX27" fmla="*/ 7862396 w 8784440"/>
              <a:gd name="connsiteY27" fmla="*/ 5642618 h 5644048"/>
              <a:gd name="connsiteX28" fmla="*/ 8269589 w 8784440"/>
              <a:gd name="connsiteY28" fmla="*/ 5642616 h 5644048"/>
              <a:gd name="connsiteX29" fmla="*/ 8471995 w 8784440"/>
              <a:gd name="connsiteY29" fmla="*/ 5637854 h 5644048"/>
              <a:gd name="connsiteX30" fmla="*/ 8664876 w 8784440"/>
              <a:gd name="connsiteY30" fmla="*/ 5642616 h 5644048"/>
              <a:gd name="connsiteX31" fmla="*/ 8748220 w 8784440"/>
              <a:gd name="connsiteY31" fmla="*/ 5633090 h 5644048"/>
              <a:gd name="connsiteX32" fmla="*/ 8779176 w 8784440"/>
              <a:gd name="connsiteY32" fmla="*/ 5568797 h 5644048"/>
              <a:gd name="connsiteX33" fmla="*/ 8781558 w 8784440"/>
              <a:gd name="connsiteY33" fmla="*/ 5516410 h 5644048"/>
              <a:gd name="connsiteX34" fmla="*/ 8776795 w 8784440"/>
              <a:gd name="connsiteY34" fmla="*/ 5409253 h 5644048"/>
              <a:gd name="connsiteX35" fmla="*/ 8783939 w 8784440"/>
              <a:gd name="connsiteY35" fmla="*/ 5378298 h 5644048"/>
              <a:gd name="connsiteX36" fmla="*/ 8772149 w 8784440"/>
              <a:gd name="connsiteY36" fmla="*/ 4951716 h 5644048"/>
              <a:gd name="connsiteX37" fmla="*/ 8774414 w 8784440"/>
              <a:gd name="connsiteY37" fmla="*/ 4128142 h 5644048"/>
              <a:gd name="connsiteX38" fmla="*/ 8776571 w 8784440"/>
              <a:gd name="connsiteY38" fmla="*/ 3156026 h 5644048"/>
              <a:gd name="connsiteX39" fmla="*/ 8776797 w 8784440"/>
              <a:gd name="connsiteY39" fmla="*/ 2932754 h 5644048"/>
              <a:gd name="connsiteX40" fmla="*/ 8777024 w 8784440"/>
              <a:gd name="connsiteY40" fmla="*/ 2829569 h 5644048"/>
              <a:gd name="connsiteX41" fmla="*/ 8774415 w 8784440"/>
              <a:gd name="connsiteY41" fmla="*/ 2616051 h 5644048"/>
              <a:gd name="connsiteX42" fmla="*/ 8769653 w 8784440"/>
              <a:gd name="connsiteY42" fmla="*/ 2577948 h 5644048"/>
              <a:gd name="connsiteX43" fmla="*/ 8779176 w 8784440"/>
              <a:gd name="connsiteY43" fmla="*/ 2542230 h 5644048"/>
              <a:gd name="connsiteX44" fmla="*/ 8769652 w 8784440"/>
              <a:gd name="connsiteY44" fmla="*/ 2494604 h 5644048"/>
              <a:gd name="connsiteX45" fmla="*/ 8735184 w 8784440"/>
              <a:gd name="connsiteY45" fmla="*/ 2459795 h 5644048"/>
              <a:gd name="connsiteX46" fmla="*/ 8315403 w 8784440"/>
              <a:gd name="connsiteY46" fmla="*/ 2435074 h 5644048"/>
              <a:gd name="connsiteX47" fmla="*/ 7313917 w 8784440"/>
              <a:gd name="connsiteY47" fmla="*/ 2173817 h 5644048"/>
              <a:gd name="connsiteX48" fmla="*/ 6394300 w 8784440"/>
              <a:gd name="connsiteY48" fmla="*/ 1878995 h 5644048"/>
              <a:gd name="connsiteX49" fmla="*/ 5972934 w 8784440"/>
              <a:gd name="connsiteY49" fmla="*/ 1777169 h 5644048"/>
              <a:gd name="connsiteX50" fmla="*/ 5743084 w 8784440"/>
              <a:gd name="connsiteY50" fmla="*/ 1715937 h 5644048"/>
              <a:gd name="connsiteX51" fmla="*/ 5122260 w 8784440"/>
              <a:gd name="connsiteY51" fmla="*/ 1549703 h 5644048"/>
              <a:gd name="connsiteX52" fmla="*/ 4135288 w 8784440"/>
              <a:gd name="connsiteY52" fmla="*/ 1331988 h 5644048"/>
              <a:gd name="connsiteX53" fmla="*/ 3379865 w 8784440"/>
              <a:gd name="connsiteY53" fmla="*/ 1143756 h 5644048"/>
              <a:gd name="connsiteX54" fmla="*/ 2901574 w 8784440"/>
              <a:gd name="connsiteY54" fmla="*/ 998160 h 5644048"/>
              <a:gd name="connsiteX55" fmla="*/ 2335517 w 8784440"/>
              <a:gd name="connsiteY55" fmla="*/ 838503 h 5644048"/>
              <a:gd name="connsiteX56" fmla="*/ 1842031 w 8784440"/>
              <a:gd name="connsiteY56" fmla="*/ 736903 h 5644048"/>
              <a:gd name="connsiteX57" fmla="*/ 835330 w 8784440"/>
              <a:gd name="connsiteY57" fmla="*/ 384024 h 5644048"/>
              <a:gd name="connsiteX0" fmla="*/ 770128 w 8784440"/>
              <a:gd name="connsiteY0" fmla="*/ 347851 h 5644048"/>
              <a:gd name="connsiteX1" fmla="*/ 238316 w 8784440"/>
              <a:gd name="connsiteY1" fmla="*/ 107232 h 5644048"/>
              <a:gd name="connsiteX2" fmla="*/ 20941 w 8784440"/>
              <a:gd name="connsiteY2" fmla="*/ 27632 h 5644048"/>
              <a:gd name="connsiteX3" fmla="*/ 10737 w 8784440"/>
              <a:gd name="connsiteY3" fmla="*/ 607522 h 5644048"/>
              <a:gd name="connsiteX4" fmla="*/ 39990 w 8784440"/>
              <a:gd name="connsiteY4" fmla="*/ 1511150 h 5644048"/>
              <a:gd name="connsiteX5" fmla="*/ 42371 w 8784440"/>
              <a:gd name="connsiteY5" fmla="*/ 1968351 h 5644048"/>
              <a:gd name="connsiteX6" fmla="*/ 39990 w 8784440"/>
              <a:gd name="connsiteY6" fmla="*/ 2356494 h 5644048"/>
              <a:gd name="connsiteX7" fmla="*/ 44074 w 8784440"/>
              <a:gd name="connsiteY7" fmla="*/ 2731369 h 5644048"/>
              <a:gd name="connsiteX8" fmla="*/ 42371 w 8784440"/>
              <a:gd name="connsiteY8" fmla="*/ 3366144 h 5644048"/>
              <a:gd name="connsiteX9" fmla="*/ 44751 w 8784440"/>
              <a:gd name="connsiteY9" fmla="*/ 3954313 h 5644048"/>
              <a:gd name="connsiteX10" fmla="*/ 35229 w 8784440"/>
              <a:gd name="connsiteY10" fmla="*/ 4187673 h 5644048"/>
              <a:gd name="connsiteX11" fmla="*/ 34549 w 8784440"/>
              <a:gd name="connsiteY11" fmla="*/ 4671749 h 5644048"/>
              <a:gd name="connsiteX12" fmla="*/ 32845 w 8784440"/>
              <a:gd name="connsiteY12" fmla="*/ 5073500 h 5644048"/>
              <a:gd name="connsiteX13" fmla="*/ 37608 w 8784440"/>
              <a:gd name="connsiteY13" fmla="*/ 5330675 h 5644048"/>
              <a:gd name="connsiteX14" fmla="*/ 41918 w 8784440"/>
              <a:gd name="connsiteY14" fmla="*/ 5477520 h 5644048"/>
              <a:gd name="connsiteX15" fmla="*/ 44751 w 8784440"/>
              <a:gd name="connsiteY15" fmla="*/ 5554513 h 5644048"/>
              <a:gd name="connsiteX16" fmla="*/ 47135 w 8784440"/>
              <a:gd name="connsiteY16" fmla="*/ 5616423 h 5644048"/>
              <a:gd name="connsiteX17" fmla="*/ 109045 w 8784440"/>
              <a:gd name="connsiteY17" fmla="*/ 5625950 h 5644048"/>
              <a:gd name="connsiteX18" fmla="*/ 209400 w 8784440"/>
              <a:gd name="connsiteY18" fmla="*/ 5629464 h 5644048"/>
              <a:gd name="connsiteX19" fmla="*/ 760487 w 8784440"/>
              <a:gd name="connsiteY19" fmla="*/ 5632299 h 5644048"/>
              <a:gd name="connsiteX20" fmla="*/ 897239 w 8784440"/>
              <a:gd name="connsiteY20" fmla="*/ 5633094 h 5644048"/>
              <a:gd name="connsiteX21" fmla="*/ 1810396 w 8784440"/>
              <a:gd name="connsiteY21" fmla="*/ 5634679 h 5644048"/>
              <a:gd name="connsiteX22" fmla="*/ 3961908 w 8784440"/>
              <a:gd name="connsiteY22" fmla="*/ 5630713 h 5644048"/>
              <a:gd name="connsiteX23" fmla="*/ 6822812 w 8784440"/>
              <a:gd name="connsiteY23" fmla="*/ 5629918 h 5644048"/>
              <a:gd name="connsiteX24" fmla="*/ 7224221 w 8784440"/>
              <a:gd name="connsiteY24" fmla="*/ 5637856 h 5644048"/>
              <a:gd name="connsiteX25" fmla="*/ 7395671 w 8784440"/>
              <a:gd name="connsiteY25" fmla="*/ 5642618 h 5644048"/>
              <a:gd name="connsiteX26" fmla="*/ 7638557 w 8784440"/>
              <a:gd name="connsiteY26" fmla="*/ 5637853 h 5644048"/>
              <a:gd name="connsiteX27" fmla="*/ 7862396 w 8784440"/>
              <a:gd name="connsiteY27" fmla="*/ 5642618 h 5644048"/>
              <a:gd name="connsiteX28" fmla="*/ 8269589 w 8784440"/>
              <a:gd name="connsiteY28" fmla="*/ 5642616 h 5644048"/>
              <a:gd name="connsiteX29" fmla="*/ 8471995 w 8784440"/>
              <a:gd name="connsiteY29" fmla="*/ 5637854 h 5644048"/>
              <a:gd name="connsiteX30" fmla="*/ 8664876 w 8784440"/>
              <a:gd name="connsiteY30" fmla="*/ 5642616 h 5644048"/>
              <a:gd name="connsiteX31" fmla="*/ 8748220 w 8784440"/>
              <a:gd name="connsiteY31" fmla="*/ 5633090 h 5644048"/>
              <a:gd name="connsiteX32" fmla="*/ 8779176 w 8784440"/>
              <a:gd name="connsiteY32" fmla="*/ 5568797 h 5644048"/>
              <a:gd name="connsiteX33" fmla="*/ 8781558 w 8784440"/>
              <a:gd name="connsiteY33" fmla="*/ 5516410 h 5644048"/>
              <a:gd name="connsiteX34" fmla="*/ 8776795 w 8784440"/>
              <a:gd name="connsiteY34" fmla="*/ 5409253 h 5644048"/>
              <a:gd name="connsiteX35" fmla="*/ 8783939 w 8784440"/>
              <a:gd name="connsiteY35" fmla="*/ 5378298 h 5644048"/>
              <a:gd name="connsiteX36" fmla="*/ 8772149 w 8784440"/>
              <a:gd name="connsiteY36" fmla="*/ 4951716 h 5644048"/>
              <a:gd name="connsiteX37" fmla="*/ 8774414 w 8784440"/>
              <a:gd name="connsiteY37" fmla="*/ 4128142 h 5644048"/>
              <a:gd name="connsiteX38" fmla="*/ 8776571 w 8784440"/>
              <a:gd name="connsiteY38" fmla="*/ 3156026 h 5644048"/>
              <a:gd name="connsiteX39" fmla="*/ 8776797 w 8784440"/>
              <a:gd name="connsiteY39" fmla="*/ 2932754 h 5644048"/>
              <a:gd name="connsiteX40" fmla="*/ 8777024 w 8784440"/>
              <a:gd name="connsiteY40" fmla="*/ 2829569 h 5644048"/>
              <a:gd name="connsiteX41" fmla="*/ 8774415 w 8784440"/>
              <a:gd name="connsiteY41" fmla="*/ 2616051 h 5644048"/>
              <a:gd name="connsiteX42" fmla="*/ 8769653 w 8784440"/>
              <a:gd name="connsiteY42" fmla="*/ 2577948 h 5644048"/>
              <a:gd name="connsiteX43" fmla="*/ 8779176 w 8784440"/>
              <a:gd name="connsiteY43" fmla="*/ 2542230 h 5644048"/>
              <a:gd name="connsiteX44" fmla="*/ 8769652 w 8784440"/>
              <a:gd name="connsiteY44" fmla="*/ 2494604 h 5644048"/>
              <a:gd name="connsiteX45" fmla="*/ 8735184 w 8784440"/>
              <a:gd name="connsiteY45" fmla="*/ 2459795 h 5644048"/>
              <a:gd name="connsiteX46" fmla="*/ 8315403 w 8784440"/>
              <a:gd name="connsiteY46" fmla="*/ 2435074 h 5644048"/>
              <a:gd name="connsiteX47" fmla="*/ 7313917 w 8784440"/>
              <a:gd name="connsiteY47" fmla="*/ 2173817 h 5644048"/>
              <a:gd name="connsiteX48" fmla="*/ 6394300 w 8784440"/>
              <a:gd name="connsiteY48" fmla="*/ 1878995 h 5644048"/>
              <a:gd name="connsiteX49" fmla="*/ 5972934 w 8784440"/>
              <a:gd name="connsiteY49" fmla="*/ 1777169 h 5644048"/>
              <a:gd name="connsiteX50" fmla="*/ 5743084 w 8784440"/>
              <a:gd name="connsiteY50" fmla="*/ 1715937 h 5644048"/>
              <a:gd name="connsiteX51" fmla="*/ 5122260 w 8784440"/>
              <a:gd name="connsiteY51" fmla="*/ 1549703 h 5644048"/>
              <a:gd name="connsiteX52" fmla="*/ 4135288 w 8784440"/>
              <a:gd name="connsiteY52" fmla="*/ 1331988 h 5644048"/>
              <a:gd name="connsiteX53" fmla="*/ 3379865 w 8784440"/>
              <a:gd name="connsiteY53" fmla="*/ 1143756 h 5644048"/>
              <a:gd name="connsiteX54" fmla="*/ 2901574 w 8784440"/>
              <a:gd name="connsiteY54" fmla="*/ 998160 h 5644048"/>
              <a:gd name="connsiteX55" fmla="*/ 2335517 w 8784440"/>
              <a:gd name="connsiteY55" fmla="*/ 838503 h 5644048"/>
              <a:gd name="connsiteX56" fmla="*/ 1872988 w 8784440"/>
              <a:gd name="connsiteY56" fmla="*/ 710709 h 5644048"/>
              <a:gd name="connsiteX57" fmla="*/ 835330 w 8784440"/>
              <a:gd name="connsiteY57" fmla="*/ 384024 h 5644048"/>
              <a:gd name="connsiteX0" fmla="*/ 770128 w 8784440"/>
              <a:gd name="connsiteY0" fmla="*/ 347851 h 5644048"/>
              <a:gd name="connsiteX1" fmla="*/ 238316 w 8784440"/>
              <a:gd name="connsiteY1" fmla="*/ 107232 h 5644048"/>
              <a:gd name="connsiteX2" fmla="*/ 20941 w 8784440"/>
              <a:gd name="connsiteY2" fmla="*/ 27632 h 5644048"/>
              <a:gd name="connsiteX3" fmla="*/ 10737 w 8784440"/>
              <a:gd name="connsiteY3" fmla="*/ 607522 h 5644048"/>
              <a:gd name="connsiteX4" fmla="*/ 39990 w 8784440"/>
              <a:gd name="connsiteY4" fmla="*/ 1511150 h 5644048"/>
              <a:gd name="connsiteX5" fmla="*/ 42371 w 8784440"/>
              <a:gd name="connsiteY5" fmla="*/ 1968351 h 5644048"/>
              <a:gd name="connsiteX6" fmla="*/ 39990 w 8784440"/>
              <a:gd name="connsiteY6" fmla="*/ 2356494 h 5644048"/>
              <a:gd name="connsiteX7" fmla="*/ 44074 w 8784440"/>
              <a:gd name="connsiteY7" fmla="*/ 2731369 h 5644048"/>
              <a:gd name="connsiteX8" fmla="*/ 42371 w 8784440"/>
              <a:gd name="connsiteY8" fmla="*/ 3366144 h 5644048"/>
              <a:gd name="connsiteX9" fmla="*/ 44751 w 8784440"/>
              <a:gd name="connsiteY9" fmla="*/ 3954313 h 5644048"/>
              <a:gd name="connsiteX10" fmla="*/ 35229 w 8784440"/>
              <a:gd name="connsiteY10" fmla="*/ 4187673 h 5644048"/>
              <a:gd name="connsiteX11" fmla="*/ 34549 w 8784440"/>
              <a:gd name="connsiteY11" fmla="*/ 4671749 h 5644048"/>
              <a:gd name="connsiteX12" fmla="*/ 32845 w 8784440"/>
              <a:gd name="connsiteY12" fmla="*/ 5073500 h 5644048"/>
              <a:gd name="connsiteX13" fmla="*/ 37608 w 8784440"/>
              <a:gd name="connsiteY13" fmla="*/ 5330675 h 5644048"/>
              <a:gd name="connsiteX14" fmla="*/ 41918 w 8784440"/>
              <a:gd name="connsiteY14" fmla="*/ 5477520 h 5644048"/>
              <a:gd name="connsiteX15" fmla="*/ 44751 w 8784440"/>
              <a:gd name="connsiteY15" fmla="*/ 5554513 h 5644048"/>
              <a:gd name="connsiteX16" fmla="*/ 47135 w 8784440"/>
              <a:gd name="connsiteY16" fmla="*/ 5616423 h 5644048"/>
              <a:gd name="connsiteX17" fmla="*/ 109045 w 8784440"/>
              <a:gd name="connsiteY17" fmla="*/ 5625950 h 5644048"/>
              <a:gd name="connsiteX18" fmla="*/ 209400 w 8784440"/>
              <a:gd name="connsiteY18" fmla="*/ 5629464 h 5644048"/>
              <a:gd name="connsiteX19" fmla="*/ 760487 w 8784440"/>
              <a:gd name="connsiteY19" fmla="*/ 5632299 h 5644048"/>
              <a:gd name="connsiteX20" fmla="*/ 897239 w 8784440"/>
              <a:gd name="connsiteY20" fmla="*/ 5633094 h 5644048"/>
              <a:gd name="connsiteX21" fmla="*/ 1810396 w 8784440"/>
              <a:gd name="connsiteY21" fmla="*/ 5634679 h 5644048"/>
              <a:gd name="connsiteX22" fmla="*/ 3961908 w 8784440"/>
              <a:gd name="connsiteY22" fmla="*/ 5630713 h 5644048"/>
              <a:gd name="connsiteX23" fmla="*/ 6822812 w 8784440"/>
              <a:gd name="connsiteY23" fmla="*/ 5629918 h 5644048"/>
              <a:gd name="connsiteX24" fmla="*/ 7224221 w 8784440"/>
              <a:gd name="connsiteY24" fmla="*/ 5637856 h 5644048"/>
              <a:gd name="connsiteX25" fmla="*/ 7395671 w 8784440"/>
              <a:gd name="connsiteY25" fmla="*/ 5642618 h 5644048"/>
              <a:gd name="connsiteX26" fmla="*/ 7638557 w 8784440"/>
              <a:gd name="connsiteY26" fmla="*/ 5637853 h 5644048"/>
              <a:gd name="connsiteX27" fmla="*/ 7862396 w 8784440"/>
              <a:gd name="connsiteY27" fmla="*/ 5642618 h 5644048"/>
              <a:gd name="connsiteX28" fmla="*/ 8269589 w 8784440"/>
              <a:gd name="connsiteY28" fmla="*/ 5642616 h 5644048"/>
              <a:gd name="connsiteX29" fmla="*/ 8471995 w 8784440"/>
              <a:gd name="connsiteY29" fmla="*/ 5637854 h 5644048"/>
              <a:gd name="connsiteX30" fmla="*/ 8664876 w 8784440"/>
              <a:gd name="connsiteY30" fmla="*/ 5642616 h 5644048"/>
              <a:gd name="connsiteX31" fmla="*/ 8748220 w 8784440"/>
              <a:gd name="connsiteY31" fmla="*/ 5633090 h 5644048"/>
              <a:gd name="connsiteX32" fmla="*/ 8779176 w 8784440"/>
              <a:gd name="connsiteY32" fmla="*/ 5568797 h 5644048"/>
              <a:gd name="connsiteX33" fmla="*/ 8781558 w 8784440"/>
              <a:gd name="connsiteY33" fmla="*/ 5516410 h 5644048"/>
              <a:gd name="connsiteX34" fmla="*/ 8776795 w 8784440"/>
              <a:gd name="connsiteY34" fmla="*/ 5409253 h 5644048"/>
              <a:gd name="connsiteX35" fmla="*/ 8783939 w 8784440"/>
              <a:gd name="connsiteY35" fmla="*/ 5378298 h 5644048"/>
              <a:gd name="connsiteX36" fmla="*/ 8772149 w 8784440"/>
              <a:gd name="connsiteY36" fmla="*/ 4951716 h 5644048"/>
              <a:gd name="connsiteX37" fmla="*/ 8774414 w 8784440"/>
              <a:gd name="connsiteY37" fmla="*/ 4128142 h 5644048"/>
              <a:gd name="connsiteX38" fmla="*/ 8776571 w 8784440"/>
              <a:gd name="connsiteY38" fmla="*/ 3156026 h 5644048"/>
              <a:gd name="connsiteX39" fmla="*/ 8776797 w 8784440"/>
              <a:gd name="connsiteY39" fmla="*/ 2932754 h 5644048"/>
              <a:gd name="connsiteX40" fmla="*/ 8777024 w 8784440"/>
              <a:gd name="connsiteY40" fmla="*/ 2829569 h 5644048"/>
              <a:gd name="connsiteX41" fmla="*/ 8774415 w 8784440"/>
              <a:gd name="connsiteY41" fmla="*/ 2616051 h 5644048"/>
              <a:gd name="connsiteX42" fmla="*/ 8769653 w 8784440"/>
              <a:gd name="connsiteY42" fmla="*/ 2577948 h 5644048"/>
              <a:gd name="connsiteX43" fmla="*/ 8779176 w 8784440"/>
              <a:gd name="connsiteY43" fmla="*/ 2542230 h 5644048"/>
              <a:gd name="connsiteX44" fmla="*/ 8769652 w 8784440"/>
              <a:gd name="connsiteY44" fmla="*/ 2494604 h 5644048"/>
              <a:gd name="connsiteX45" fmla="*/ 8735184 w 8784440"/>
              <a:gd name="connsiteY45" fmla="*/ 2459795 h 5644048"/>
              <a:gd name="connsiteX46" fmla="*/ 8315403 w 8784440"/>
              <a:gd name="connsiteY46" fmla="*/ 2435074 h 5644048"/>
              <a:gd name="connsiteX47" fmla="*/ 7313917 w 8784440"/>
              <a:gd name="connsiteY47" fmla="*/ 2173817 h 5644048"/>
              <a:gd name="connsiteX48" fmla="*/ 6394300 w 8784440"/>
              <a:gd name="connsiteY48" fmla="*/ 1878995 h 5644048"/>
              <a:gd name="connsiteX49" fmla="*/ 5972934 w 8784440"/>
              <a:gd name="connsiteY49" fmla="*/ 1777169 h 5644048"/>
              <a:gd name="connsiteX50" fmla="*/ 5743084 w 8784440"/>
              <a:gd name="connsiteY50" fmla="*/ 1715937 h 5644048"/>
              <a:gd name="connsiteX51" fmla="*/ 5122260 w 8784440"/>
              <a:gd name="connsiteY51" fmla="*/ 1549703 h 5644048"/>
              <a:gd name="connsiteX52" fmla="*/ 4135288 w 8784440"/>
              <a:gd name="connsiteY52" fmla="*/ 1331988 h 5644048"/>
              <a:gd name="connsiteX53" fmla="*/ 3379865 w 8784440"/>
              <a:gd name="connsiteY53" fmla="*/ 1143756 h 5644048"/>
              <a:gd name="connsiteX54" fmla="*/ 2901574 w 8784440"/>
              <a:gd name="connsiteY54" fmla="*/ 998160 h 5644048"/>
              <a:gd name="connsiteX55" fmla="*/ 2364092 w 8784440"/>
              <a:gd name="connsiteY55" fmla="*/ 821834 h 5644048"/>
              <a:gd name="connsiteX56" fmla="*/ 1872988 w 8784440"/>
              <a:gd name="connsiteY56" fmla="*/ 710709 h 5644048"/>
              <a:gd name="connsiteX57" fmla="*/ 835330 w 8784440"/>
              <a:gd name="connsiteY57" fmla="*/ 384024 h 5644048"/>
              <a:gd name="connsiteX0" fmla="*/ 770128 w 8784440"/>
              <a:gd name="connsiteY0" fmla="*/ 347851 h 5644048"/>
              <a:gd name="connsiteX1" fmla="*/ 238316 w 8784440"/>
              <a:gd name="connsiteY1" fmla="*/ 107232 h 5644048"/>
              <a:gd name="connsiteX2" fmla="*/ 20941 w 8784440"/>
              <a:gd name="connsiteY2" fmla="*/ 27632 h 5644048"/>
              <a:gd name="connsiteX3" fmla="*/ 10737 w 8784440"/>
              <a:gd name="connsiteY3" fmla="*/ 607522 h 5644048"/>
              <a:gd name="connsiteX4" fmla="*/ 39990 w 8784440"/>
              <a:gd name="connsiteY4" fmla="*/ 1511150 h 5644048"/>
              <a:gd name="connsiteX5" fmla="*/ 42371 w 8784440"/>
              <a:gd name="connsiteY5" fmla="*/ 1968351 h 5644048"/>
              <a:gd name="connsiteX6" fmla="*/ 39990 w 8784440"/>
              <a:gd name="connsiteY6" fmla="*/ 2356494 h 5644048"/>
              <a:gd name="connsiteX7" fmla="*/ 44074 w 8784440"/>
              <a:gd name="connsiteY7" fmla="*/ 2731369 h 5644048"/>
              <a:gd name="connsiteX8" fmla="*/ 42371 w 8784440"/>
              <a:gd name="connsiteY8" fmla="*/ 3366144 h 5644048"/>
              <a:gd name="connsiteX9" fmla="*/ 44751 w 8784440"/>
              <a:gd name="connsiteY9" fmla="*/ 3954313 h 5644048"/>
              <a:gd name="connsiteX10" fmla="*/ 35229 w 8784440"/>
              <a:gd name="connsiteY10" fmla="*/ 4187673 h 5644048"/>
              <a:gd name="connsiteX11" fmla="*/ 34549 w 8784440"/>
              <a:gd name="connsiteY11" fmla="*/ 4671749 h 5644048"/>
              <a:gd name="connsiteX12" fmla="*/ 32845 w 8784440"/>
              <a:gd name="connsiteY12" fmla="*/ 5073500 h 5644048"/>
              <a:gd name="connsiteX13" fmla="*/ 37608 w 8784440"/>
              <a:gd name="connsiteY13" fmla="*/ 5330675 h 5644048"/>
              <a:gd name="connsiteX14" fmla="*/ 41918 w 8784440"/>
              <a:gd name="connsiteY14" fmla="*/ 5477520 h 5644048"/>
              <a:gd name="connsiteX15" fmla="*/ 44751 w 8784440"/>
              <a:gd name="connsiteY15" fmla="*/ 5554513 h 5644048"/>
              <a:gd name="connsiteX16" fmla="*/ 47135 w 8784440"/>
              <a:gd name="connsiteY16" fmla="*/ 5616423 h 5644048"/>
              <a:gd name="connsiteX17" fmla="*/ 109045 w 8784440"/>
              <a:gd name="connsiteY17" fmla="*/ 5625950 h 5644048"/>
              <a:gd name="connsiteX18" fmla="*/ 209400 w 8784440"/>
              <a:gd name="connsiteY18" fmla="*/ 5629464 h 5644048"/>
              <a:gd name="connsiteX19" fmla="*/ 760487 w 8784440"/>
              <a:gd name="connsiteY19" fmla="*/ 5632299 h 5644048"/>
              <a:gd name="connsiteX20" fmla="*/ 897239 w 8784440"/>
              <a:gd name="connsiteY20" fmla="*/ 5633094 h 5644048"/>
              <a:gd name="connsiteX21" fmla="*/ 1810396 w 8784440"/>
              <a:gd name="connsiteY21" fmla="*/ 5634679 h 5644048"/>
              <a:gd name="connsiteX22" fmla="*/ 3961908 w 8784440"/>
              <a:gd name="connsiteY22" fmla="*/ 5630713 h 5644048"/>
              <a:gd name="connsiteX23" fmla="*/ 6822812 w 8784440"/>
              <a:gd name="connsiteY23" fmla="*/ 5629918 h 5644048"/>
              <a:gd name="connsiteX24" fmla="*/ 7224221 w 8784440"/>
              <a:gd name="connsiteY24" fmla="*/ 5637856 h 5644048"/>
              <a:gd name="connsiteX25" fmla="*/ 7395671 w 8784440"/>
              <a:gd name="connsiteY25" fmla="*/ 5642618 h 5644048"/>
              <a:gd name="connsiteX26" fmla="*/ 7638557 w 8784440"/>
              <a:gd name="connsiteY26" fmla="*/ 5637853 h 5644048"/>
              <a:gd name="connsiteX27" fmla="*/ 7862396 w 8784440"/>
              <a:gd name="connsiteY27" fmla="*/ 5642618 h 5644048"/>
              <a:gd name="connsiteX28" fmla="*/ 8269589 w 8784440"/>
              <a:gd name="connsiteY28" fmla="*/ 5642616 h 5644048"/>
              <a:gd name="connsiteX29" fmla="*/ 8471995 w 8784440"/>
              <a:gd name="connsiteY29" fmla="*/ 5637854 h 5644048"/>
              <a:gd name="connsiteX30" fmla="*/ 8664876 w 8784440"/>
              <a:gd name="connsiteY30" fmla="*/ 5642616 h 5644048"/>
              <a:gd name="connsiteX31" fmla="*/ 8748220 w 8784440"/>
              <a:gd name="connsiteY31" fmla="*/ 5633090 h 5644048"/>
              <a:gd name="connsiteX32" fmla="*/ 8779176 w 8784440"/>
              <a:gd name="connsiteY32" fmla="*/ 5568797 h 5644048"/>
              <a:gd name="connsiteX33" fmla="*/ 8781558 w 8784440"/>
              <a:gd name="connsiteY33" fmla="*/ 5516410 h 5644048"/>
              <a:gd name="connsiteX34" fmla="*/ 8776795 w 8784440"/>
              <a:gd name="connsiteY34" fmla="*/ 5409253 h 5644048"/>
              <a:gd name="connsiteX35" fmla="*/ 8783939 w 8784440"/>
              <a:gd name="connsiteY35" fmla="*/ 5378298 h 5644048"/>
              <a:gd name="connsiteX36" fmla="*/ 8772149 w 8784440"/>
              <a:gd name="connsiteY36" fmla="*/ 4951716 h 5644048"/>
              <a:gd name="connsiteX37" fmla="*/ 8774414 w 8784440"/>
              <a:gd name="connsiteY37" fmla="*/ 4128142 h 5644048"/>
              <a:gd name="connsiteX38" fmla="*/ 8776571 w 8784440"/>
              <a:gd name="connsiteY38" fmla="*/ 3156026 h 5644048"/>
              <a:gd name="connsiteX39" fmla="*/ 8776797 w 8784440"/>
              <a:gd name="connsiteY39" fmla="*/ 2932754 h 5644048"/>
              <a:gd name="connsiteX40" fmla="*/ 8777024 w 8784440"/>
              <a:gd name="connsiteY40" fmla="*/ 2829569 h 5644048"/>
              <a:gd name="connsiteX41" fmla="*/ 8774415 w 8784440"/>
              <a:gd name="connsiteY41" fmla="*/ 2616051 h 5644048"/>
              <a:gd name="connsiteX42" fmla="*/ 8769653 w 8784440"/>
              <a:gd name="connsiteY42" fmla="*/ 2577948 h 5644048"/>
              <a:gd name="connsiteX43" fmla="*/ 8779176 w 8784440"/>
              <a:gd name="connsiteY43" fmla="*/ 2542230 h 5644048"/>
              <a:gd name="connsiteX44" fmla="*/ 8769652 w 8784440"/>
              <a:gd name="connsiteY44" fmla="*/ 2494604 h 5644048"/>
              <a:gd name="connsiteX45" fmla="*/ 8735184 w 8784440"/>
              <a:gd name="connsiteY45" fmla="*/ 2459795 h 5644048"/>
              <a:gd name="connsiteX46" fmla="*/ 8315403 w 8784440"/>
              <a:gd name="connsiteY46" fmla="*/ 2435074 h 5644048"/>
              <a:gd name="connsiteX47" fmla="*/ 7313917 w 8784440"/>
              <a:gd name="connsiteY47" fmla="*/ 2173817 h 5644048"/>
              <a:gd name="connsiteX48" fmla="*/ 6394300 w 8784440"/>
              <a:gd name="connsiteY48" fmla="*/ 1878995 h 5644048"/>
              <a:gd name="connsiteX49" fmla="*/ 5972934 w 8784440"/>
              <a:gd name="connsiteY49" fmla="*/ 1777169 h 5644048"/>
              <a:gd name="connsiteX50" fmla="*/ 5743084 w 8784440"/>
              <a:gd name="connsiteY50" fmla="*/ 1715937 h 5644048"/>
              <a:gd name="connsiteX51" fmla="*/ 5122260 w 8784440"/>
              <a:gd name="connsiteY51" fmla="*/ 1549703 h 5644048"/>
              <a:gd name="connsiteX52" fmla="*/ 4135288 w 8784440"/>
              <a:gd name="connsiteY52" fmla="*/ 1331988 h 5644048"/>
              <a:gd name="connsiteX53" fmla="*/ 3379865 w 8784440"/>
              <a:gd name="connsiteY53" fmla="*/ 1143756 h 5644048"/>
              <a:gd name="connsiteX54" fmla="*/ 2901574 w 8784440"/>
              <a:gd name="connsiteY54" fmla="*/ 998160 h 5644048"/>
              <a:gd name="connsiteX55" fmla="*/ 2364092 w 8784440"/>
              <a:gd name="connsiteY55" fmla="*/ 821834 h 5644048"/>
              <a:gd name="connsiteX56" fmla="*/ 2047189 w 8784440"/>
              <a:gd name="connsiteY56" fmla="*/ 748242 h 5644048"/>
              <a:gd name="connsiteX57" fmla="*/ 1872988 w 8784440"/>
              <a:gd name="connsiteY57" fmla="*/ 710709 h 5644048"/>
              <a:gd name="connsiteX58" fmla="*/ 835330 w 8784440"/>
              <a:gd name="connsiteY58" fmla="*/ 384024 h 5644048"/>
              <a:gd name="connsiteX0" fmla="*/ 770128 w 8784440"/>
              <a:gd name="connsiteY0" fmla="*/ 347851 h 5644048"/>
              <a:gd name="connsiteX1" fmla="*/ 238316 w 8784440"/>
              <a:gd name="connsiteY1" fmla="*/ 107232 h 5644048"/>
              <a:gd name="connsiteX2" fmla="*/ 20941 w 8784440"/>
              <a:gd name="connsiteY2" fmla="*/ 27632 h 5644048"/>
              <a:gd name="connsiteX3" fmla="*/ 10737 w 8784440"/>
              <a:gd name="connsiteY3" fmla="*/ 607522 h 5644048"/>
              <a:gd name="connsiteX4" fmla="*/ 39990 w 8784440"/>
              <a:gd name="connsiteY4" fmla="*/ 1511150 h 5644048"/>
              <a:gd name="connsiteX5" fmla="*/ 42371 w 8784440"/>
              <a:gd name="connsiteY5" fmla="*/ 1968351 h 5644048"/>
              <a:gd name="connsiteX6" fmla="*/ 39990 w 8784440"/>
              <a:gd name="connsiteY6" fmla="*/ 2356494 h 5644048"/>
              <a:gd name="connsiteX7" fmla="*/ 44074 w 8784440"/>
              <a:gd name="connsiteY7" fmla="*/ 2731369 h 5644048"/>
              <a:gd name="connsiteX8" fmla="*/ 42371 w 8784440"/>
              <a:gd name="connsiteY8" fmla="*/ 3366144 h 5644048"/>
              <a:gd name="connsiteX9" fmla="*/ 44751 w 8784440"/>
              <a:gd name="connsiteY9" fmla="*/ 3954313 h 5644048"/>
              <a:gd name="connsiteX10" fmla="*/ 35229 w 8784440"/>
              <a:gd name="connsiteY10" fmla="*/ 4187673 h 5644048"/>
              <a:gd name="connsiteX11" fmla="*/ 34549 w 8784440"/>
              <a:gd name="connsiteY11" fmla="*/ 4671749 h 5644048"/>
              <a:gd name="connsiteX12" fmla="*/ 32845 w 8784440"/>
              <a:gd name="connsiteY12" fmla="*/ 5073500 h 5644048"/>
              <a:gd name="connsiteX13" fmla="*/ 37608 w 8784440"/>
              <a:gd name="connsiteY13" fmla="*/ 5330675 h 5644048"/>
              <a:gd name="connsiteX14" fmla="*/ 41918 w 8784440"/>
              <a:gd name="connsiteY14" fmla="*/ 5477520 h 5644048"/>
              <a:gd name="connsiteX15" fmla="*/ 44751 w 8784440"/>
              <a:gd name="connsiteY15" fmla="*/ 5554513 h 5644048"/>
              <a:gd name="connsiteX16" fmla="*/ 47135 w 8784440"/>
              <a:gd name="connsiteY16" fmla="*/ 5616423 h 5644048"/>
              <a:gd name="connsiteX17" fmla="*/ 109045 w 8784440"/>
              <a:gd name="connsiteY17" fmla="*/ 5625950 h 5644048"/>
              <a:gd name="connsiteX18" fmla="*/ 209400 w 8784440"/>
              <a:gd name="connsiteY18" fmla="*/ 5629464 h 5644048"/>
              <a:gd name="connsiteX19" fmla="*/ 760487 w 8784440"/>
              <a:gd name="connsiteY19" fmla="*/ 5632299 h 5644048"/>
              <a:gd name="connsiteX20" fmla="*/ 897239 w 8784440"/>
              <a:gd name="connsiteY20" fmla="*/ 5633094 h 5644048"/>
              <a:gd name="connsiteX21" fmla="*/ 1810396 w 8784440"/>
              <a:gd name="connsiteY21" fmla="*/ 5634679 h 5644048"/>
              <a:gd name="connsiteX22" fmla="*/ 3961908 w 8784440"/>
              <a:gd name="connsiteY22" fmla="*/ 5630713 h 5644048"/>
              <a:gd name="connsiteX23" fmla="*/ 6822812 w 8784440"/>
              <a:gd name="connsiteY23" fmla="*/ 5629918 h 5644048"/>
              <a:gd name="connsiteX24" fmla="*/ 7224221 w 8784440"/>
              <a:gd name="connsiteY24" fmla="*/ 5637856 h 5644048"/>
              <a:gd name="connsiteX25" fmla="*/ 7395671 w 8784440"/>
              <a:gd name="connsiteY25" fmla="*/ 5642618 h 5644048"/>
              <a:gd name="connsiteX26" fmla="*/ 7638557 w 8784440"/>
              <a:gd name="connsiteY26" fmla="*/ 5637853 h 5644048"/>
              <a:gd name="connsiteX27" fmla="*/ 7862396 w 8784440"/>
              <a:gd name="connsiteY27" fmla="*/ 5642618 h 5644048"/>
              <a:gd name="connsiteX28" fmla="*/ 8269589 w 8784440"/>
              <a:gd name="connsiteY28" fmla="*/ 5642616 h 5644048"/>
              <a:gd name="connsiteX29" fmla="*/ 8471995 w 8784440"/>
              <a:gd name="connsiteY29" fmla="*/ 5637854 h 5644048"/>
              <a:gd name="connsiteX30" fmla="*/ 8664876 w 8784440"/>
              <a:gd name="connsiteY30" fmla="*/ 5642616 h 5644048"/>
              <a:gd name="connsiteX31" fmla="*/ 8748220 w 8784440"/>
              <a:gd name="connsiteY31" fmla="*/ 5633090 h 5644048"/>
              <a:gd name="connsiteX32" fmla="*/ 8779176 w 8784440"/>
              <a:gd name="connsiteY32" fmla="*/ 5568797 h 5644048"/>
              <a:gd name="connsiteX33" fmla="*/ 8781558 w 8784440"/>
              <a:gd name="connsiteY33" fmla="*/ 5516410 h 5644048"/>
              <a:gd name="connsiteX34" fmla="*/ 8776795 w 8784440"/>
              <a:gd name="connsiteY34" fmla="*/ 5409253 h 5644048"/>
              <a:gd name="connsiteX35" fmla="*/ 8783939 w 8784440"/>
              <a:gd name="connsiteY35" fmla="*/ 5378298 h 5644048"/>
              <a:gd name="connsiteX36" fmla="*/ 8772149 w 8784440"/>
              <a:gd name="connsiteY36" fmla="*/ 4951716 h 5644048"/>
              <a:gd name="connsiteX37" fmla="*/ 8774414 w 8784440"/>
              <a:gd name="connsiteY37" fmla="*/ 4128142 h 5644048"/>
              <a:gd name="connsiteX38" fmla="*/ 8776571 w 8784440"/>
              <a:gd name="connsiteY38" fmla="*/ 3156026 h 5644048"/>
              <a:gd name="connsiteX39" fmla="*/ 8776797 w 8784440"/>
              <a:gd name="connsiteY39" fmla="*/ 2932754 h 5644048"/>
              <a:gd name="connsiteX40" fmla="*/ 8777024 w 8784440"/>
              <a:gd name="connsiteY40" fmla="*/ 2829569 h 5644048"/>
              <a:gd name="connsiteX41" fmla="*/ 8774415 w 8784440"/>
              <a:gd name="connsiteY41" fmla="*/ 2616051 h 5644048"/>
              <a:gd name="connsiteX42" fmla="*/ 8769653 w 8784440"/>
              <a:gd name="connsiteY42" fmla="*/ 2577948 h 5644048"/>
              <a:gd name="connsiteX43" fmla="*/ 8779176 w 8784440"/>
              <a:gd name="connsiteY43" fmla="*/ 2542230 h 5644048"/>
              <a:gd name="connsiteX44" fmla="*/ 8769652 w 8784440"/>
              <a:gd name="connsiteY44" fmla="*/ 2494604 h 5644048"/>
              <a:gd name="connsiteX45" fmla="*/ 8735184 w 8784440"/>
              <a:gd name="connsiteY45" fmla="*/ 2459795 h 5644048"/>
              <a:gd name="connsiteX46" fmla="*/ 8315403 w 8784440"/>
              <a:gd name="connsiteY46" fmla="*/ 2435074 h 5644048"/>
              <a:gd name="connsiteX47" fmla="*/ 7313917 w 8784440"/>
              <a:gd name="connsiteY47" fmla="*/ 2173817 h 5644048"/>
              <a:gd name="connsiteX48" fmla="*/ 6394300 w 8784440"/>
              <a:gd name="connsiteY48" fmla="*/ 1878995 h 5644048"/>
              <a:gd name="connsiteX49" fmla="*/ 5972934 w 8784440"/>
              <a:gd name="connsiteY49" fmla="*/ 1777169 h 5644048"/>
              <a:gd name="connsiteX50" fmla="*/ 5743084 w 8784440"/>
              <a:gd name="connsiteY50" fmla="*/ 1715937 h 5644048"/>
              <a:gd name="connsiteX51" fmla="*/ 5122260 w 8784440"/>
              <a:gd name="connsiteY51" fmla="*/ 1549703 h 5644048"/>
              <a:gd name="connsiteX52" fmla="*/ 4135288 w 8784440"/>
              <a:gd name="connsiteY52" fmla="*/ 1331988 h 5644048"/>
              <a:gd name="connsiteX53" fmla="*/ 3379865 w 8784440"/>
              <a:gd name="connsiteY53" fmla="*/ 1143756 h 5644048"/>
              <a:gd name="connsiteX54" fmla="*/ 2901574 w 8784440"/>
              <a:gd name="connsiteY54" fmla="*/ 998160 h 5644048"/>
              <a:gd name="connsiteX55" fmla="*/ 2364092 w 8784440"/>
              <a:gd name="connsiteY55" fmla="*/ 821834 h 5644048"/>
              <a:gd name="connsiteX56" fmla="*/ 2047189 w 8784440"/>
              <a:gd name="connsiteY56" fmla="*/ 748242 h 5644048"/>
              <a:gd name="connsiteX57" fmla="*/ 1839651 w 8784440"/>
              <a:gd name="connsiteY57" fmla="*/ 691659 h 5644048"/>
              <a:gd name="connsiteX58" fmla="*/ 835330 w 8784440"/>
              <a:gd name="connsiteY58" fmla="*/ 384024 h 5644048"/>
              <a:gd name="connsiteX0" fmla="*/ 770128 w 8784440"/>
              <a:gd name="connsiteY0" fmla="*/ 347851 h 5644048"/>
              <a:gd name="connsiteX1" fmla="*/ 238316 w 8784440"/>
              <a:gd name="connsiteY1" fmla="*/ 107232 h 5644048"/>
              <a:gd name="connsiteX2" fmla="*/ 20941 w 8784440"/>
              <a:gd name="connsiteY2" fmla="*/ 27632 h 5644048"/>
              <a:gd name="connsiteX3" fmla="*/ 10737 w 8784440"/>
              <a:gd name="connsiteY3" fmla="*/ 607522 h 5644048"/>
              <a:gd name="connsiteX4" fmla="*/ 39990 w 8784440"/>
              <a:gd name="connsiteY4" fmla="*/ 1511150 h 5644048"/>
              <a:gd name="connsiteX5" fmla="*/ 42371 w 8784440"/>
              <a:gd name="connsiteY5" fmla="*/ 1968351 h 5644048"/>
              <a:gd name="connsiteX6" fmla="*/ 39990 w 8784440"/>
              <a:gd name="connsiteY6" fmla="*/ 2356494 h 5644048"/>
              <a:gd name="connsiteX7" fmla="*/ 44074 w 8784440"/>
              <a:gd name="connsiteY7" fmla="*/ 2731369 h 5644048"/>
              <a:gd name="connsiteX8" fmla="*/ 42371 w 8784440"/>
              <a:gd name="connsiteY8" fmla="*/ 3366144 h 5644048"/>
              <a:gd name="connsiteX9" fmla="*/ 44751 w 8784440"/>
              <a:gd name="connsiteY9" fmla="*/ 3954313 h 5644048"/>
              <a:gd name="connsiteX10" fmla="*/ 35229 w 8784440"/>
              <a:gd name="connsiteY10" fmla="*/ 4187673 h 5644048"/>
              <a:gd name="connsiteX11" fmla="*/ 34549 w 8784440"/>
              <a:gd name="connsiteY11" fmla="*/ 4671749 h 5644048"/>
              <a:gd name="connsiteX12" fmla="*/ 32845 w 8784440"/>
              <a:gd name="connsiteY12" fmla="*/ 5073500 h 5644048"/>
              <a:gd name="connsiteX13" fmla="*/ 37608 w 8784440"/>
              <a:gd name="connsiteY13" fmla="*/ 5330675 h 5644048"/>
              <a:gd name="connsiteX14" fmla="*/ 41918 w 8784440"/>
              <a:gd name="connsiteY14" fmla="*/ 5477520 h 5644048"/>
              <a:gd name="connsiteX15" fmla="*/ 44751 w 8784440"/>
              <a:gd name="connsiteY15" fmla="*/ 5554513 h 5644048"/>
              <a:gd name="connsiteX16" fmla="*/ 47135 w 8784440"/>
              <a:gd name="connsiteY16" fmla="*/ 5616423 h 5644048"/>
              <a:gd name="connsiteX17" fmla="*/ 109045 w 8784440"/>
              <a:gd name="connsiteY17" fmla="*/ 5625950 h 5644048"/>
              <a:gd name="connsiteX18" fmla="*/ 209400 w 8784440"/>
              <a:gd name="connsiteY18" fmla="*/ 5629464 h 5644048"/>
              <a:gd name="connsiteX19" fmla="*/ 760487 w 8784440"/>
              <a:gd name="connsiteY19" fmla="*/ 5632299 h 5644048"/>
              <a:gd name="connsiteX20" fmla="*/ 897239 w 8784440"/>
              <a:gd name="connsiteY20" fmla="*/ 5633094 h 5644048"/>
              <a:gd name="connsiteX21" fmla="*/ 1810396 w 8784440"/>
              <a:gd name="connsiteY21" fmla="*/ 5634679 h 5644048"/>
              <a:gd name="connsiteX22" fmla="*/ 3961908 w 8784440"/>
              <a:gd name="connsiteY22" fmla="*/ 5630713 h 5644048"/>
              <a:gd name="connsiteX23" fmla="*/ 6822812 w 8784440"/>
              <a:gd name="connsiteY23" fmla="*/ 5629918 h 5644048"/>
              <a:gd name="connsiteX24" fmla="*/ 7224221 w 8784440"/>
              <a:gd name="connsiteY24" fmla="*/ 5637856 h 5644048"/>
              <a:gd name="connsiteX25" fmla="*/ 7395671 w 8784440"/>
              <a:gd name="connsiteY25" fmla="*/ 5642618 h 5644048"/>
              <a:gd name="connsiteX26" fmla="*/ 7638557 w 8784440"/>
              <a:gd name="connsiteY26" fmla="*/ 5637853 h 5644048"/>
              <a:gd name="connsiteX27" fmla="*/ 7862396 w 8784440"/>
              <a:gd name="connsiteY27" fmla="*/ 5642618 h 5644048"/>
              <a:gd name="connsiteX28" fmla="*/ 8269589 w 8784440"/>
              <a:gd name="connsiteY28" fmla="*/ 5642616 h 5644048"/>
              <a:gd name="connsiteX29" fmla="*/ 8471995 w 8784440"/>
              <a:gd name="connsiteY29" fmla="*/ 5637854 h 5644048"/>
              <a:gd name="connsiteX30" fmla="*/ 8664876 w 8784440"/>
              <a:gd name="connsiteY30" fmla="*/ 5642616 h 5644048"/>
              <a:gd name="connsiteX31" fmla="*/ 8748220 w 8784440"/>
              <a:gd name="connsiteY31" fmla="*/ 5633090 h 5644048"/>
              <a:gd name="connsiteX32" fmla="*/ 8779176 w 8784440"/>
              <a:gd name="connsiteY32" fmla="*/ 5568797 h 5644048"/>
              <a:gd name="connsiteX33" fmla="*/ 8781558 w 8784440"/>
              <a:gd name="connsiteY33" fmla="*/ 5516410 h 5644048"/>
              <a:gd name="connsiteX34" fmla="*/ 8776795 w 8784440"/>
              <a:gd name="connsiteY34" fmla="*/ 5409253 h 5644048"/>
              <a:gd name="connsiteX35" fmla="*/ 8783939 w 8784440"/>
              <a:gd name="connsiteY35" fmla="*/ 5378298 h 5644048"/>
              <a:gd name="connsiteX36" fmla="*/ 8772149 w 8784440"/>
              <a:gd name="connsiteY36" fmla="*/ 4951716 h 5644048"/>
              <a:gd name="connsiteX37" fmla="*/ 8774414 w 8784440"/>
              <a:gd name="connsiteY37" fmla="*/ 4128142 h 5644048"/>
              <a:gd name="connsiteX38" fmla="*/ 8776571 w 8784440"/>
              <a:gd name="connsiteY38" fmla="*/ 3156026 h 5644048"/>
              <a:gd name="connsiteX39" fmla="*/ 8776797 w 8784440"/>
              <a:gd name="connsiteY39" fmla="*/ 2932754 h 5644048"/>
              <a:gd name="connsiteX40" fmla="*/ 8777024 w 8784440"/>
              <a:gd name="connsiteY40" fmla="*/ 2829569 h 5644048"/>
              <a:gd name="connsiteX41" fmla="*/ 8774415 w 8784440"/>
              <a:gd name="connsiteY41" fmla="*/ 2616051 h 5644048"/>
              <a:gd name="connsiteX42" fmla="*/ 8769653 w 8784440"/>
              <a:gd name="connsiteY42" fmla="*/ 2577948 h 5644048"/>
              <a:gd name="connsiteX43" fmla="*/ 8779176 w 8784440"/>
              <a:gd name="connsiteY43" fmla="*/ 2542230 h 5644048"/>
              <a:gd name="connsiteX44" fmla="*/ 8769652 w 8784440"/>
              <a:gd name="connsiteY44" fmla="*/ 2494604 h 5644048"/>
              <a:gd name="connsiteX45" fmla="*/ 8735184 w 8784440"/>
              <a:gd name="connsiteY45" fmla="*/ 2459795 h 5644048"/>
              <a:gd name="connsiteX46" fmla="*/ 8315403 w 8784440"/>
              <a:gd name="connsiteY46" fmla="*/ 2435074 h 5644048"/>
              <a:gd name="connsiteX47" fmla="*/ 7313917 w 8784440"/>
              <a:gd name="connsiteY47" fmla="*/ 2173817 h 5644048"/>
              <a:gd name="connsiteX48" fmla="*/ 6394300 w 8784440"/>
              <a:gd name="connsiteY48" fmla="*/ 1878995 h 5644048"/>
              <a:gd name="connsiteX49" fmla="*/ 5972934 w 8784440"/>
              <a:gd name="connsiteY49" fmla="*/ 1777169 h 5644048"/>
              <a:gd name="connsiteX50" fmla="*/ 5743084 w 8784440"/>
              <a:gd name="connsiteY50" fmla="*/ 1715937 h 5644048"/>
              <a:gd name="connsiteX51" fmla="*/ 5122260 w 8784440"/>
              <a:gd name="connsiteY51" fmla="*/ 1549703 h 5644048"/>
              <a:gd name="connsiteX52" fmla="*/ 4135288 w 8784440"/>
              <a:gd name="connsiteY52" fmla="*/ 1331988 h 5644048"/>
              <a:gd name="connsiteX53" fmla="*/ 3379865 w 8784440"/>
              <a:gd name="connsiteY53" fmla="*/ 1143756 h 5644048"/>
              <a:gd name="connsiteX54" fmla="*/ 2934911 w 8784440"/>
              <a:gd name="connsiteY54" fmla="*/ 981491 h 5644048"/>
              <a:gd name="connsiteX55" fmla="*/ 2364092 w 8784440"/>
              <a:gd name="connsiteY55" fmla="*/ 821834 h 5644048"/>
              <a:gd name="connsiteX56" fmla="*/ 2047189 w 8784440"/>
              <a:gd name="connsiteY56" fmla="*/ 748242 h 5644048"/>
              <a:gd name="connsiteX57" fmla="*/ 1839651 w 8784440"/>
              <a:gd name="connsiteY57" fmla="*/ 691659 h 5644048"/>
              <a:gd name="connsiteX58" fmla="*/ 835330 w 8784440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40839 w 8782908"/>
              <a:gd name="connsiteY5" fmla="*/ 1968351 h 5644048"/>
              <a:gd name="connsiteX6" fmla="*/ 38458 w 8782908"/>
              <a:gd name="connsiteY6" fmla="*/ 2356494 h 5644048"/>
              <a:gd name="connsiteX7" fmla="*/ 42542 w 8782908"/>
              <a:gd name="connsiteY7" fmla="*/ 2731369 h 5644048"/>
              <a:gd name="connsiteX8" fmla="*/ 40839 w 8782908"/>
              <a:gd name="connsiteY8" fmla="*/ 3366144 h 5644048"/>
              <a:gd name="connsiteX9" fmla="*/ 43219 w 8782908"/>
              <a:gd name="connsiteY9" fmla="*/ 3954313 h 5644048"/>
              <a:gd name="connsiteX10" fmla="*/ 33697 w 8782908"/>
              <a:gd name="connsiteY10" fmla="*/ 4187673 h 5644048"/>
              <a:gd name="connsiteX11" fmla="*/ 33017 w 8782908"/>
              <a:gd name="connsiteY11" fmla="*/ 4671749 h 5644048"/>
              <a:gd name="connsiteX12" fmla="*/ 31313 w 8782908"/>
              <a:gd name="connsiteY12" fmla="*/ 5073500 h 5644048"/>
              <a:gd name="connsiteX13" fmla="*/ 36076 w 8782908"/>
              <a:gd name="connsiteY13" fmla="*/ 5330675 h 5644048"/>
              <a:gd name="connsiteX14" fmla="*/ 40386 w 8782908"/>
              <a:gd name="connsiteY14" fmla="*/ 5477520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38458 w 8782908"/>
              <a:gd name="connsiteY6" fmla="*/ 2356494 h 5644048"/>
              <a:gd name="connsiteX7" fmla="*/ 42542 w 8782908"/>
              <a:gd name="connsiteY7" fmla="*/ 2731369 h 5644048"/>
              <a:gd name="connsiteX8" fmla="*/ 40839 w 8782908"/>
              <a:gd name="connsiteY8" fmla="*/ 3366144 h 5644048"/>
              <a:gd name="connsiteX9" fmla="*/ 43219 w 8782908"/>
              <a:gd name="connsiteY9" fmla="*/ 3954313 h 5644048"/>
              <a:gd name="connsiteX10" fmla="*/ 33697 w 8782908"/>
              <a:gd name="connsiteY10" fmla="*/ 4187673 h 5644048"/>
              <a:gd name="connsiteX11" fmla="*/ 33017 w 8782908"/>
              <a:gd name="connsiteY11" fmla="*/ 4671749 h 5644048"/>
              <a:gd name="connsiteX12" fmla="*/ 31313 w 8782908"/>
              <a:gd name="connsiteY12" fmla="*/ 5073500 h 5644048"/>
              <a:gd name="connsiteX13" fmla="*/ 36076 w 8782908"/>
              <a:gd name="connsiteY13" fmla="*/ 5330675 h 5644048"/>
              <a:gd name="connsiteX14" fmla="*/ 40386 w 8782908"/>
              <a:gd name="connsiteY14" fmla="*/ 5477520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2542 w 8782908"/>
              <a:gd name="connsiteY7" fmla="*/ 2731369 h 5644048"/>
              <a:gd name="connsiteX8" fmla="*/ 40839 w 8782908"/>
              <a:gd name="connsiteY8" fmla="*/ 3366144 h 5644048"/>
              <a:gd name="connsiteX9" fmla="*/ 43219 w 8782908"/>
              <a:gd name="connsiteY9" fmla="*/ 3954313 h 5644048"/>
              <a:gd name="connsiteX10" fmla="*/ 33697 w 8782908"/>
              <a:gd name="connsiteY10" fmla="*/ 4187673 h 5644048"/>
              <a:gd name="connsiteX11" fmla="*/ 33017 w 8782908"/>
              <a:gd name="connsiteY11" fmla="*/ 4671749 h 5644048"/>
              <a:gd name="connsiteX12" fmla="*/ 31313 w 8782908"/>
              <a:gd name="connsiteY12" fmla="*/ 5073500 h 5644048"/>
              <a:gd name="connsiteX13" fmla="*/ 36076 w 8782908"/>
              <a:gd name="connsiteY13" fmla="*/ 5330675 h 5644048"/>
              <a:gd name="connsiteX14" fmla="*/ 40386 w 8782908"/>
              <a:gd name="connsiteY14" fmla="*/ 5477520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40839 w 8782908"/>
              <a:gd name="connsiteY8" fmla="*/ 3366144 h 5644048"/>
              <a:gd name="connsiteX9" fmla="*/ 43219 w 8782908"/>
              <a:gd name="connsiteY9" fmla="*/ 3954313 h 5644048"/>
              <a:gd name="connsiteX10" fmla="*/ 33697 w 8782908"/>
              <a:gd name="connsiteY10" fmla="*/ 4187673 h 5644048"/>
              <a:gd name="connsiteX11" fmla="*/ 33017 w 8782908"/>
              <a:gd name="connsiteY11" fmla="*/ 4671749 h 5644048"/>
              <a:gd name="connsiteX12" fmla="*/ 31313 w 8782908"/>
              <a:gd name="connsiteY12" fmla="*/ 5073500 h 5644048"/>
              <a:gd name="connsiteX13" fmla="*/ 36076 w 8782908"/>
              <a:gd name="connsiteY13" fmla="*/ 5330675 h 5644048"/>
              <a:gd name="connsiteX14" fmla="*/ 40386 w 8782908"/>
              <a:gd name="connsiteY14" fmla="*/ 5477520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43219 w 8782908"/>
              <a:gd name="connsiteY9" fmla="*/ 3954313 h 5644048"/>
              <a:gd name="connsiteX10" fmla="*/ 33697 w 8782908"/>
              <a:gd name="connsiteY10" fmla="*/ 4187673 h 5644048"/>
              <a:gd name="connsiteX11" fmla="*/ 33017 w 8782908"/>
              <a:gd name="connsiteY11" fmla="*/ 4671749 h 5644048"/>
              <a:gd name="connsiteX12" fmla="*/ 31313 w 8782908"/>
              <a:gd name="connsiteY12" fmla="*/ 5073500 h 5644048"/>
              <a:gd name="connsiteX13" fmla="*/ 36076 w 8782908"/>
              <a:gd name="connsiteY13" fmla="*/ 5330675 h 5644048"/>
              <a:gd name="connsiteX14" fmla="*/ 40386 w 8782908"/>
              <a:gd name="connsiteY14" fmla="*/ 5477520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33697 w 8782908"/>
              <a:gd name="connsiteY10" fmla="*/ 4187673 h 5644048"/>
              <a:gd name="connsiteX11" fmla="*/ 33017 w 8782908"/>
              <a:gd name="connsiteY11" fmla="*/ 4671749 h 5644048"/>
              <a:gd name="connsiteX12" fmla="*/ 31313 w 8782908"/>
              <a:gd name="connsiteY12" fmla="*/ 5073500 h 5644048"/>
              <a:gd name="connsiteX13" fmla="*/ 36076 w 8782908"/>
              <a:gd name="connsiteY13" fmla="*/ 5330675 h 5644048"/>
              <a:gd name="connsiteX14" fmla="*/ 40386 w 8782908"/>
              <a:gd name="connsiteY14" fmla="*/ 5477520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33017 w 8782908"/>
              <a:gd name="connsiteY11" fmla="*/ 4671749 h 5644048"/>
              <a:gd name="connsiteX12" fmla="*/ 31313 w 8782908"/>
              <a:gd name="connsiteY12" fmla="*/ 5073500 h 5644048"/>
              <a:gd name="connsiteX13" fmla="*/ 36076 w 8782908"/>
              <a:gd name="connsiteY13" fmla="*/ 5330675 h 5644048"/>
              <a:gd name="connsiteX14" fmla="*/ 40386 w 8782908"/>
              <a:gd name="connsiteY14" fmla="*/ 5477520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31313 w 8782908"/>
              <a:gd name="connsiteY12" fmla="*/ 5073500 h 5644048"/>
              <a:gd name="connsiteX13" fmla="*/ 36076 w 8782908"/>
              <a:gd name="connsiteY13" fmla="*/ 5330675 h 5644048"/>
              <a:gd name="connsiteX14" fmla="*/ 40386 w 8782908"/>
              <a:gd name="connsiteY14" fmla="*/ 5477520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36076 w 8782908"/>
              <a:gd name="connsiteY13" fmla="*/ 5330675 h 5644048"/>
              <a:gd name="connsiteX14" fmla="*/ 40386 w 8782908"/>
              <a:gd name="connsiteY14" fmla="*/ 5477520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803 w 8783115"/>
              <a:gd name="connsiteY0" fmla="*/ 347851 h 5644048"/>
              <a:gd name="connsiteX1" fmla="*/ 236991 w 8783115"/>
              <a:gd name="connsiteY1" fmla="*/ 107232 h 5644048"/>
              <a:gd name="connsiteX2" fmla="*/ 19616 w 8783115"/>
              <a:gd name="connsiteY2" fmla="*/ 27632 h 5644048"/>
              <a:gd name="connsiteX3" fmla="*/ 9412 w 8783115"/>
              <a:gd name="connsiteY3" fmla="*/ 607522 h 5644048"/>
              <a:gd name="connsiteX4" fmla="*/ 7709 w 8783115"/>
              <a:gd name="connsiteY4" fmla="*/ 1525438 h 5644048"/>
              <a:gd name="connsiteX5" fmla="*/ 5327 w 8783115"/>
              <a:gd name="connsiteY5" fmla="*/ 1985019 h 5644048"/>
              <a:gd name="connsiteX6" fmla="*/ 7709 w 8783115"/>
              <a:gd name="connsiteY6" fmla="*/ 2380307 h 5644048"/>
              <a:gd name="connsiteX7" fmla="*/ 4649 w 8783115"/>
              <a:gd name="connsiteY7" fmla="*/ 2759944 h 5644048"/>
              <a:gd name="connsiteX8" fmla="*/ 5328 w 8783115"/>
              <a:gd name="connsiteY8" fmla="*/ 3406625 h 5644048"/>
              <a:gd name="connsiteX9" fmla="*/ 7707 w 8783115"/>
              <a:gd name="connsiteY9" fmla="*/ 3966220 h 5644048"/>
              <a:gd name="connsiteX10" fmla="*/ 2947 w 8783115"/>
              <a:gd name="connsiteY10" fmla="*/ 4199579 h 5644048"/>
              <a:gd name="connsiteX11" fmla="*/ 7031 w 8783115"/>
              <a:gd name="connsiteY11" fmla="*/ 4686037 h 5644048"/>
              <a:gd name="connsiteX12" fmla="*/ 2945 w 8783115"/>
              <a:gd name="connsiteY12" fmla="*/ 5087787 h 5644048"/>
              <a:gd name="connsiteX13" fmla="*/ 2946 w 8783115"/>
              <a:gd name="connsiteY13" fmla="*/ 5356869 h 5644048"/>
              <a:gd name="connsiteX14" fmla="*/ 40593 w 8783115"/>
              <a:gd name="connsiteY14" fmla="*/ 5477520 h 5644048"/>
              <a:gd name="connsiteX15" fmla="*/ 43426 w 8783115"/>
              <a:gd name="connsiteY15" fmla="*/ 5554513 h 5644048"/>
              <a:gd name="connsiteX16" fmla="*/ 45810 w 8783115"/>
              <a:gd name="connsiteY16" fmla="*/ 5616423 h 5644048"/>
              <a:gd name="connsiteX17" fmla="*/ 107720 w 8783115"/>
              <a:gd name="connsiteY17" fmla="*/ 5625950 h 5644048"/>
              <a:gd name="connsiteX18" fmla="*/ 208075 w 8783115"/>
              <a:gd name="connsiteY18" fmla="*/ 5629464 h 5644048"/>
              <a:gd name="connsiteX19" fmla="*/ 759162 w 8783115"/>
              <a:gd name="connsiteY19" fmla="*/ 5632299 h 5644048"/>
              <a:gd name="connsiteX20" fmla="*/ 895914 w 8783115"/>
              <a:gd name="connsiteY20" fmla="*/ 5633094 h 5644048"/>
              <a:gd name="connsiteX21" fmla="*/ 1809071 w 8783115"/>
              <a:gd name="connsiteY21" fmla="*/ 5634679 h 5644048"/>
              <a:gd name="connsiteX22" fmla="*/ 3960583 w 8783115"/>
              <a:gd name="connsiteY22" fmla="*/ 5630713 h 5644048"/>
              <a:gd name="connsiteX23" fmla="*/ 6821487 w 8783115"/>
              <a:gd name="connsiteY23" fmla="*/ 5629918 h 5644048"/>
              <a:gd name="connsiteX24" fmla="*/ 7222896 w 8783115"/>
              <a:gd name="connsiteY24" fmla="*/ 5637856 h 5644048"/>
              <a:gd name="connsiteX25" fmla="*/ 7394346 w 8783115"/>
              <a:gd name="connsiteY25" fmla="*/ 5642618 h 5644048"/>
              <a:gd name="connsiteX26" fmla="*/ 7637232 w 8783115"/>
              <a:gd name="connsiteY26" fmla="*/ 5637853 h 5644048"/>
              <a:gd name="connsiteX27" fmla="*/ 7861071 w 8783115"/>
              <a:gd name="connsiteY27" fmla="*/ 5642618 h 5644048"/>
              <a:gd name="connsiteX28" fmla="*/ 8268264 w 8783115"/>
              <a:gd name="connsiteY28" fmla="*/ 5642616 h 5644048"/>
              <a:gd name="connsiteX29" fmla="*/ 8470670 w 8783115"/>
              <a:gd name="connsiteY29" fmla="*/ 5637854 h 5644048"/>
              <a:gd name="connsiteX30" fmla="*/ 8663551 w 8783115"/>
              <a:gd name="connsiteY30" fmla="*/ 5642616 h 5644048"/>
              <a:gd name="connsiteX31" fmla="*/ 8746895 w 8783115"/>
              <a:gd name="connsiteY31" fmla="*/ 5633090 h 5644048"/>
              <a:gd name="connsiteX32" fmla="*/ 8777851 w 8783115"/>
              <a:gd name="connsiteY32" fmla="*/ 5568797 h 5644048"/>
              <a:gd name="connsiteX33" fmla="*/ 8780233 w 8783115"/>
              <a:gd name="connsiteY33" fmla="*/ 5516410 h 5644048"/>
              <a:gd name="connsiteX34" fmla="*/ 8775470 w 8783115"/>
              <a:gd name="connsiteY34" fmla="*/ 5409253 h 5644048"/>
              <a:gd name="connsiteX35" fmla="*/ 8782614 w 8783115"/>
              <a:gd name="connsiteY35" fmla="*/ 5378298 h 5644048"/>
              <a:gd name="connsiteX36" fmla="*/ 8770824 w 8783115"/>
              <a:gd name="connsiteY36" fmla="*/ 4951716 h 5644048"/>
              <a:gd name="connsiteX37" fmla="*/ 8773089 w 8783115"/>
              <a:gd name="connsiteY37" fmla="*/ 4128142 h 5644048"/>
              <a:gd name="connsiteX38" fmla="*/ 8775246 w 8783115"/>
              <a:gd name="connsiteY38" fmla="*/ 3156026 h 5644048"/>
              <a:gd name="connsiteX39" fmla="*/ 8775472 w 8783115"/>
              <a:gd name="connsiteY39" fmla="*/ 2932754 h 5644048"/>
              <a:gd name="connsiteX40" fmla="*/ 8775699 w 8783115"/>
              <a:gd name="connsiteY40" fmla="*/ 2829569 h 5644048"/>
              <a:gd name="connsiteX41" fmla="*/ 8773090 w 8783115"/>
              <a:gd name="connsiteY41" fmla="*/ 2616051 h 5644048"/>
              <a:gd name="connsiteX42" fmla="*/ 8768328 w 8783115"/>
              <a:gd name="connsiteY42" fmla="*/ 2577948 h 5644048"/>
              <a:gd name="connsiteX43" fmla="*/ 8777851 w 8783115"/>
              <a:gd name="connsiteY43" fmla="*/ 2542230 h 5644048"/>
              <a:gd name="connsiteX44" fmla="*/ 8768327 w 8783115"/>
              <a:gd name="connsiteY44" fmla="*/ 2494604 h 5644048"/>
              <a:gd name="connsiteX45" fmla="*/ 8733859 w 8783115"/>
              <a:gd name="connsiteY45" fmla="*/ 2459795 h 5644048"/>
              <a:gd name="connsiteX46" fmla="*/ 8314078 w 8783115"/>
              <a:gd name="connsiteY46" fmla="*/ 2435074 h 5644048"/>
              <a:gd name="connsiteX47" fmla="*/ 7312592 w 8783115"/>
              <a:gd name="connsiteY47" fmla="*/ 2173817 h 5644048"/>
              <a:gd name="connsiteX48" fmla="*/ 6392975 w 8783115"/>
              <a:gd name="connsiteY48" fmla="*/ 1878995 h 5644048"/>
              <a:gd name="connsiteX49" fmla="*/ 5971609 w 8783115"/>
              <a:gd name="connsiteY49" fmla="*/ 1777169 h 5644048"/>
              <a:gd name="connsiteX50" fmla="*/ 5741759 w 8783115"/>
              <a:gd name="connsiteY50" fmla="*/ 1715937 h 5644048"/>
              <a:gd name="connsiteX51" fmla="*/ 5120935 w 8783115"/>
              <a:gd name="connsiteY51" fmla="*/ 1549703 h 5644048"/>
              <a:gd name="connsiteX52" fmla="*/ 4133963 w 8783115"/>
              <a:gd name="connsiteY52" fmla="*/ 1331988 h 5644048"/>
              <a:gd name="connsiteX53" fmla="*/ 3378540 w 8783115"/>
              <a:gd name="connsiteY53" fmla="*/ 1143756 h 5644048"/>
              <a:gd name="connsiteX54" fmla="*/ 2933586 w 8783115"/>
              <a:gd name="connsiteY54" fmla="*/ 981491 h 5644048"/>
              <a:gd name="connsiteX55" fmla="*/ 2362767 w 8783115"/>
              <a:gd name="connsiteY55" fmla="*/ 821834 h 5644048"/>
              <a:gd name="connsiteX56" fmla="*/ 2045864 w 8783115"/>
              <a:gd name="connsiteY56" fmla="*/ 748242 h 5644048"/>
              <a:gd name="connsiteX57" fmla="*/ 1838326 w 8783115"/>
              <a:gd name="connsiteY57" fmla="*/ 691659 h 5644048"/>
              <a:gd name="connsiteX58" fmla="*/ 834005 w 8783115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11811 w 8782908"/>
              <a:gd name="connsiteY14" fmla="*/ 5484664 h 5644048"/>
              <a:gd name="connsiteX15" fmla="*/ 43219 w 8782908"/>
              <a:gd name="connsiteY15" fmla="*/ 5554513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11811 w 8782908"/>
              <a:gd name="connsiteY14" fmla="*/ 5484664 h 5644048"/>
              <a:gd name="connsiteX15" fmla="*/ 14644 w 8782908"/>
              <a:gd name="connsiteY15" fmla="*/ 5564038 h 5644048"/>
              <a:gd name="connsiteX16" fmla="*/ 45603 w 8782908"/>
              <a:gd name="connsiteY16" fmla="*/ 5616423 h 5644048"/>
              <a:gd name="connsiteX17" fmla="*/ 107513 w 8782908"/>
              <a:gd name="connsiteY17" fmla="*/ 5625950 h 5644048"/>
              <a:gd name="connsiteX18" fmla="*/ 207868 w 8782908"/>
              <a:gd name="connsiteY18" fmla="*/ 5629464 h 5644048"/>
              <a:gd name="connsiteX19" fmla="*/ 758955 w 8782908"/>
              <a:gd name="connsiteY19" fmla="*/ 5632299 h 5644048"/>
              <a:gd name="connsiteX20" fmla="*/ 895707 w 8782908"/>
              <a:gd name="connsiteY20" fmla="*/ 5633094 h 5644048"/>
              <a:gd name="connsiteX21" fmla="*/ 1808864 w 8782908"/>
              <a:gd name="connsiteY21" fmla="*/ 5634679 h 5644048"/>
              <a:gd name="connsiteX22" fmla="*/ 3960376 w 8782908"/>
              <a:gd name="connsiteY22" fmla="*/ 5630713 h 5644048"/>
              <a:gd name="connsiteX23" fmla="*/ 6821280 w 8782908"/>
              <a:gd name="connsiteY23" fmla="*/ 5629918 h 5644048"/>
              <a:gd name="connsiteX24" fmla="*/ 7222689 w 8782908"/>
              <a:gd name="connsiteY24" fmla="*/ 5637856 h 5644048"/>
              <a:gd name="connsiteX25" fmla="*/ 7394139 w 8782908"/>
              <a:gd name="connsiteY25" fmla="*/ 5642618 h 5644048"/>
              <a:gd name="connsiteX26" fmla="*/ 7637025 w 8782908"/>
              <a:gd name="connsiteY26" fmla="*/ 5637853 h 5644048"/>
              <a:gd name="connsiteX27" fmla="*/ 7860864 w 8782908"/>
              <a:gd name="connsiteY27" fmla="*/ 5642618 h 5644048"/>
              <a:gd name="connsiteX28" fmla="*/ 8268057 w 8782908"/>
              <a:gd name="connsiteY28" fmla="*/ 5642616 h 5644048"/>
              <a:gd name="connsiteX29" fmla="*/ 8470463 w 8782908"/>
              <a:gd name="connsiteY29" fmla="*/ 5637854 h 5644048"/>
              <a:gd name="connsiteX30" fmla="*/ 8663344 w 8782908"/>
              <a:gd name="connsiteY30" fmla="*/ 5642616 h 5644048"/>
              <a:gd name="connsiteX31" fmla="*/ 8746688 w 8782908"/>
              <a:gd name="connsiteY31" fmla="*/ 5633090 h 5644048"/>
              <a:gd name="connsiteX32" fmla="*/ 8777644 w 8782908"/>
              <a:gd name="connsiteY32" fmla="*/ 5568797 h 5644048"/>
              <a:gd name="connsiteX33" fmla="*/ 8780026 w 8782908"/>
              <a:gd name="connsiteY33" fmla="*/ 5516410 h 5644048"/>
              <a:gd name="connsiteX34" fmla="*/ 8775263 w 8782908"/>
              <a:gd name="connsiteY34" fmla="*/ 5409253 h 5644048"/>
              <a:gd name="connsiteX35" fmla="*/ 8782407 w 8782908"/>
              <a:gd name="connsiteY35" fmla="*/ 5378298 h 5644048"/>
              <a:gd name="connsiteX36" fmla="*/ 8770617 w 8782908"/>
              <a:gd name="connsiteY36" fmla="*/ 4951716 h 5644048"/>
              <a:gd name="connsiteX37" fmla="*/ 8772882 w 8782908"/>
              <a:gd name="connsiteY37" fmla="*/ 4128142 h 5644048"/>
              <a:gd name="connsiteX38" fmla="*/ 8775039 w 8782908"/>
              <a:gd name="connsiteY38" fmla="*/ 3156026 h 5644048"/>
              <a:gd name="connsiteX39" fmla="*/ 8775265 w 8782908"/>
              <a:gd name="connsiteY39" fmla="*/ 2932754 h 5644048"/>
              <a:gd name="connsiteX40" fmla="*/ 8775492 w 8782908"/>
              <a:gd name="connsiteY40" fmla="*/ 2829569 h 5644048"/>
              <a:gd name="connsiteX41" fmla="*/ 8772883 w 8782908"/>
              <a:gd name="connsiteY41" fmla="*/ 2616051 h 5644048"/>
              <a:gd name="connsiteX42" fmla="*/ 8768121 w 8782908"/>
              <a:gd name="connsiteY42" fmla="*/ 2577948 h 5644048"/>
              <a:gd name="connsiteX43" fmla="*/ 8777644 w 8782908"/>
              <a:gd name="connsiteY43" fmla="*/ 2542230 h 5644048"/>
              <a:gd name="connsiteX44" fmla="*/ 8768120 w 8782908"/>
              <a:gd name="connsiteY44" fmla="*/ 2494604 h 5644048"/>
              <a:gd name="connsiteX45" fmla="*/ 8733652 w 8782908"/>
              <a:gd name="connsiteY45" fmla="*/ 2459795 h 5644048"/>
              <a:gd name="connsiteX46" fmla="*/ 8313871 w 8782908"/>
              <a:gd name="connsiteY46" fmla="*/ 2435074 h 5644048"/>
              <a:gd name="connsiteX47" fmla="*/ 7312385 w 8782908"/>
              <a:gd name="connsiteY47" fmla="*/ 2173817 h 5644048"/>
              <a:gd name="connsiteX48" fmla="*/ 6392768 w 8782908"/>
              <a:gd name="connsiteY48" fmla="*/ 1878995 h 5644048"/>
              <a:gd name="connsiteX49" fmla="*/ 5971402 w 8782908"/>
              <a:gd name="connsiteY49" fmla="*/ 1777169 h 5644048"/>
              <a:gd name="connsiteX50" fmla="*/ 5741552 w 8782908"/>
              <a:gd name="connsiteY50" fmla="*/ 1715937 h 5644048"/>
              <a:gd name="connsiteX51" fmla="*/ 5120728 w 8782908"/>
              <a:gd name="connsiteY51" fmla="*/ 1549703 h 5644048"/>
              <a:gd name="connsiteX52" fmla="*/ 4133756 w 8782908"/>
              <a:gd name="connsiteY52" fmla="*/ 1331988 h 5644048"/>
              <a:gd name="connsiteX53" fmla="*/ 3378333 w 8782908"/>
              <a:gd name="connsiteY53" fmla="*/ 1143756 h 5644048"/>
              <a:gd name="connsiteX54" fmla="*/ 2933379 w 8782908"/>
              <a:gd name="connsiteY54" fmla="*/ 981491 h 5644048"/>
              <a:gd name="connsiteX55" fmla="*/ 2362560 w 8782908"/>
              <a:gd name="connsiteY55" fmla="*/ 821834 h 5644048"/>
              <a:gd name="connsiteX56" fmla="*/ 2045657 w 8782908"/>
              <a:gd name="connsiteY56" fmla="*/ 748242 h 5644048"/>
              <a:gd name="connsiteX57" fmla="*/ 1838119 w 8782908"/>
              <a:gd name="connsiteY57" fmla="*/ 691659 h 5644048"/>
              <a:gd name="connsiteX58" fmla="*/ 833798 w 8782908"/>
              <a:gd name="connsiteY58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11811 w 8782908"/>
              <a:gd name="connsiteY14" fmla="*/ 5484664 h 5644048"/>
              <a:gd name="connsiteX15" fmla="*/ 14644 w 8782908"/>
              <a:gd name="connsiteY15" fmla="*/ 5564038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22689 w 8782908"/>
              <a:gd name="connsiteY25" fmla="*/ 5637856 h 5644048"/>
              <a:gd name="connsiteX26" fmla="*/ 7394139 w 8782908"/>
              <a:gd name="connsiteY26" fmla="*/ 5642618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7644 w 8782908"/>
              <a:gd name="connsiteY33" fmla="*/ 5568797 h 5644048"/>
              <a:gd name="connsiteX34" fmla="*/ 8780026 w 8782908"/>
              <a:gd name="connsiteY34" fmla="*/ 5516410 h 5644048"/>
              <a:gd name="connsiteX35" fmla="*/ 8775263 w 8782908"/>
              <a:gd name="connsiteY35" fmla="*/ 5409253 h 5644048"/>
              <a:gd name="connsiteX36" fmla="*/ 8782407 w 8782908"/>
              <a:gd name="connsiteY36" fmla="*/ 5378298 h 5644048"/>
              <a:gd name="connsiteX37" fmla="*/ 8770617 w 8782908"/>
              <a:gd name="connsiteY37" fmla="*/ 4951716 h 5644048"/>
              <a:gd name="connsiteX38" fmla="*/ 8772882 w 8782908"/>
              <a:gd name="connsiteY38" fmla="*/ 4128142 h 5644048"/>
              <a:gd name="connsiteX39" fmla="*/ 8775039 w 8782908"/>
              <a:gd name="connsiteY39" fmla="*/ 3156026 h 5644048"/>
              <a:gd name="connsiteX40" fmla="*/ 8775265 w 8782908"/>
              <a:gd name="connsiteY40" fmla="*/ 2932754 h 5644048"/>
              <a:gd name="connsiteX41" fmla="*/ 8775492 w 8782908"/>
              <a:gd name="connsiteY41" fmla="*/ 2829569 h 5644048"/>
              <a:gd name="connsiteX42" fmla="*/ 8772883 w 8782908"/>
              <a:gd name="connsiteY42" fmla="*/ 2616051 h 5644048"/>
              <a:gd name="connsiteX43" fmla="*/ 8768121 w 8782908"/>
              <a:gd name="connsiteY43" fmla="*/ 2577948 h 5644048"/>
              <a:gd name="connsiteX44" fmla="*/ 8777644 w 8782908"/>
              <a:gd name="connsiteY44" fmla="*/ 2542230 h 5644048"/>
              <a:gd name="connsiteX45" fmla="*/ 8768120 w 8782908"/>
              <a:gd name="connsiteY45" fmla="*/ 2494604 h 5644048"/>
              <a:gd name="connsiteX46" fmla="*/ 8733652 w 8782908"/>
              <a:gd name="connsiteY46" fmla="*/ 2459795 h 5644048"/>
              <a:gd name="connsiteX47" fmla="*/ 8313871 w 8782908"/>
              <a:gd name="connsiteY47" fmla="*/ 2435074 h 5644048"/>
              <a:gd name="connsiteX48" fmla="*/ 7312385 w 8782908"/>
              <a:gd name="connsiteY48" fmla="*/ 2173817 h 5644048"/>
              <a:gd name="connsiteX49" fmla="*/ 6392768 w 8782908"/>
              <a:gd name="connsiteY49" fmla="*/ 1878995 h 5644048"/>
              <a:gd name="connsiteX50" fmla="*/ 5971402 w 8782908"/>
              <a:gd name="connsiteY50" fmla="*/ 1777169 h 5644048"/>
              <a:gd name="connsiteX51" fmla="*/ 5741552 w 8782908"/>
              <a:gd name="connsiteY51" fmla="*/ 1715937 h 5644048"/>
              <a:gd name="connsiteX52" fmla="*/ 5120728 w 8782908"/>
              <a:gd name="connsiteY52" fmla="*/ 1549703 h 5644048"/>
              <a:gd name="connsiteX53" fmla="*/ 4133756 w 8782908"/>
              <a:gd name="connsiteY53" fmla="*/ 1331988 h 5644048"/>
              <a:gd name="connsiteX54" fmla="*/ 3378333 w 8782908"/>
              <a:gd name="connsiteY54" fmla="*/ 1143756 h 5644048"/>
              <a:gd name="connsiteX55" fmla="*/ 2933379 w 8782908"/>
              <a:gd name="connsiteY55" fmla="*/ 981491 h 5644048"/>
              <a:gd name="connsiteX56" fmla="*/ 2362560 w 8782908"/>
              <a:gd name="connsiteY56" fmla="*/ 821834 h 5644048"/>
              <a:gd name="connsiteX57" fmla="*/ 2045657 w 8782908"/>
              <a:gd name="connsiteY57" fmla="*/ 748242 h 5644048"/>
              <a:gd name="connsiteX58" fmla="*/ 1838119 w 8782908"/>
              <a:gd name="connsiteY58" fmla="*/ 691659 h 5644048"/>
              <a:gd name="connsiteX59" fmla="*/ 833798 w 8782908"/>
              <a:gd name="connsiteY59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11811 w 8782908"/>
              <a:gd name="connsiteY14" fmla="*/ 5484664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22689 w 8782908"/>
              <a:gd name="connsiteY25" fmla="*/ 5637856 h 5644048"/>
              <a:gd name="connsiteX26" fmla="*/ 7394139 w 8782908"/>
              <a:gd name="connsiteY26" fmla="*/ 5642618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7644 w 8782908"/>
              <a:gd name="connsiteY33" fmla="*/ 5568797 h 5644048"/>
              <a:gd name="connsiteX34" fmla="*/ 8780026 w 8782908"/>
              <a:gd name="connsiteY34" fmla="*/ 5516410 h 5644048"/>
              <a:gd name="connsiteX35" fmla="*/ 8775263 w 8782908"/>
              <a:gd name="connsiteY35" fmla="*/ 5409253 h 5644048"/>
              <a:gd name="connsiteX36" fmla="*/ 8782407 w 8782908"/>
              <a:gd name="connsiteY36" fmla="*/ 5378298 h 5644048"/>
              <a:gd name="connsiteX37" fmla="*/ 8770617 w 8782908"/>
              <a:gd name="connsiteY37" fmla="*/ 4951716 h 5644048"/>
              <a:gd name="connsiteX38" fmla="*/ 8772882 w 8782908"/>
              <a:gd name="connsiteY38" fmla="*/ 4128142 h 5644048"/>
              <a:gd name="connsiteX39" fmla="*/ 8775039 w 8782908"/>
              <a:gd name="connsiteY39" fmla="*/ 3156026 h 5644048"/>
              <a:gd name="connsiteX40" fmla="*/ 8775265 w 8782908"/>
              <a:gd name="connsiteY40" fmla="*/ 2932754 h 5644048"/>
              <a:gd name="connsiteX41" fmla="*/ 8775492 w 8782908"/>
              <a:gd name="connsiteY41" fmla="*/ 2829569 h 5644048"/>
              <a:gd name="connsiteX42" fmla="*/ 8772883 w 8782908"/>
              <a:gd name="connsiteY42" fmla="*/ 2616051 h 5644048"/>
              <a:gd name="connsiteX43" fmla="*/ 8768121 w 8782908"/>
              <a:gd name="connsiteY43" fmla="*/ 2577948 h 5644048"/>
              <a:gd name="connsiteX44" fmla="*/ 8777644 w 8782908"/>
              <a:gd name="connsiteY44" fmla="*/ 2542230 h 5644048"/>
              <a:gd name="connsiteX45" fmla="*/ 8768120 w 8782908"/>
              <a:gd name="connsiteY45" fmla="*/ 2494604 h 5644048"/>
              <a:gd name="connsiteX46" fmla="*/ 8733652 w 8782908"/>
              <a:gd name="connsiteY46" fmla="*/ 2459795 h 5644048"/>
              <a:gd name="connsiteX47" fmla="*/ 8313871 w 8782908"/>
              <a:gd name="connsiteY47" fmla="*/ 2435074 h 5644048"/>
              <a:gd name="connsiteX48" fmla="*/ 7312385 w 8782908"/>
              <a:gd name="connsiteY48" fmla="*/ 2173817 h 5644048"/>
              <a:gd name="connsiteX49" fmla="*/ 6392768 w 8782908"/>
              <a:gd name="connsiteY49" fmla="*/ 1878995 h 5644048"/>
              <a:gd name="connsiteX50" fmla="*/ 5971402 w 8782908"/>
              <a:gd name="connsiteY50" fmla="*/ 1777169 h 5644048"/>
              <a:gd name="connsiteX51" fmla="*/ 5741552 w 8782908"/>
              <a:gd name="connsiteY51" fmla="*/ 1715937 h 5644048"/>
              <a:gd name="connsiteX52" fmla="*/ 5120728 w 8782908"/>
              <a:gd name="connsiteY52" fmla="*/ 1549703 h 5644048"/>
              <a:gd name="connsiteX53" fmla="*/ 4133756 w 8782908"/>
              <a:gd name="connsiteY53" fmla="*/ 1331988 h 5644048"/>
              <a:gd name="connsiteX54" fmla="*/ 3378333 w 8782908"/>
              <a:gd name="connsiteY54" fmla="*/ 1143756 h 5644048"/>
              <a:gd name="connsiteX55" fmla="*/ 2933379 w 8782908"/>
              <a:gd name="connsiteY55" fmla="*/ 981491 h 5644048"/>
              <a:gd name="connsiteX56" fmla="*/ 2362560 w 8782908"/>
              <a:gd name="connsiteY56" fmla="*/ 821834 h 5644048"/>
              <a:gd name="connsiteX57" fmla="*/ 2045657 w 8782908"/>
              <a:gd name="connsiteY57" fmla="*/ 748242 h 5644048"/>
              <a:gd name="connsiteX58" fmla="*/ 1838119 w 8782908"/>
              <a:gd name="connsiteY58" fmla="*/ 691659 h 5644048"/>
              <a:gd name="connsiteX59" fmla="*/ 833798 w 8782908"/>
              <a:gd name="connsiteY59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22689 w 8782908"/>
              <a:gd name="connsiteY25" fmla="*/ 5637856 h 5644048"/>
              <a:gd name="connsiteX26" fmla="*/ 7394139 w 8782908"/>
              <a:gd name="connsiteY26" fmla="*/ 5642618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7644 w 8782908"/>
              <a:gd name="connsiteY33" fmla="*/ 5568797 h 5644048"/>
              <a:gd name="connsiteX34" fmla="*/ 8780026 w 8782908"/>
              <a:gd name="connsiteY34" fmla="*/ 5516410 h 5644048"/>
              <a:gd name="connsiteX35" fmla="*/ 8775263 w 8782908"/>
              <a:gd name="connsiteY35" fmla="*/ 5409253 h 5644048"/>
              <a:gd name="connsiteX36" fmla="*/ 8782407 w 8782908"/>
              <a:gd name="connsiteY36" fmla="*/ 5378298 h 5644048"/>
              <a:gd name="connsiteX37" fmla="*/ 8770617 w 8782908"/>
              <a:gd name="connsiteY37" fmla="*/ 4951716 h 5644048"/>
              <a:gd name="connsiteX38" fmla="*/ 8772882 w 8782908"/>
              <a:gd name="connsiteY38" fmla="*/ 4128142 h 5644048"/>
              <a:gd name="connsiteX39" fmla="*/ 8775039 w 8782908"/>
              <a:gd name="connsiteY39" fmla="*/ 3156026 h 5644048"/>
              <a:gd name="connsiteX40" fmla="*/ 8775265 w 8782908"/>
              <a:gd name="connsiteY40" fmla="*/ 2932754 h 5644048"/>
              <a:gd name="connsiteX41" fmla="*/ 8775492 w 8782908"/>
              <a:gd name="connsiteY41" fmla="*/ 2829569 h 5644048"/>
              <a:gd name="connsiteX42" fmla="*/ 8772883 w 8782908"/>
              <a:gd name="connsiteY42" fmla="*/ 2616051 h 5644048"/>
              <a:gd name="connsiteX43" fmla="*/ 8768121 w 8782908"/>
              <a:gd name="connsiteY43" fmla="*/ 2577948 h 5644048"/>
              <a:gd name="connsiteX44" fmla="*/ 8777644 w 8782908"/>
              <a:gd name="connsiteY44" fmla="*/ 2542230 h 5644048"/>
              <a:gd name="connsiteX45" fmla="*/ 8768120 w 8782908"/>
              <a:gd name="connsiteY45" fmla="*/ 2494604 h 5644048"/>
              <a:gd name="connsiteX46" fmla="*/ 8733652 w 8782908"/>
              <a:gd name="connsiteY46" fmla="*/ 2459795 h 5644048"/>
              <a:gd name="connsiteX47" fmla="*/ 8313871 w 8782908"/>
              <a:gd name="connsiteY47" fmla="*/ 2435074 h 5644048"/>
              <a:gd name="connsiteX48" fmla="*/ 7312385 w 8782908"/>
              <a:gd name="connsiteY48" fmla="*/ 2173817 h 5644048"/>
              <a:gd name="connsiteX49" fmla="*/ 6392768 w 8782908"/>
              <a:gd name="connsiteY49" fmla="*/ 1878995 h 5644048"/>
              <a:gd name="connsiteX50" fmla="*/ 5971402 w 8782908"/>
              <a:gd name="connsiteY50" fmla="*/ 1777169 h 5644048"/>
              <a:gd name="connsiteX51" fmla="*/ 5741552 w 8782908"/>
              <a:gd name="connsiteY51" fmla="*/ 1715937 h 5644048"/>
              <a:gd name="connsiteX52" fmla="*/ 5120728 w 8782908"/>
              <a:gd name="connsiteY52" fmla="*/ 1549703 h 5644048"/>
              <a:gd name="connsiteX53" fmla="*/ 4133756 w 8782908"/>
              <a:gd name="connsiteY53" fmla="*/ 1331988 h 5644048"/>
              <a:gd name="connsiteX54" fmla="*/ 3378333 w 8782908"/>
              <a:gd name="connsiteY54" fmla="*/ 1143756 h 5644048"/>
              <a:gd name="connsiteX55" fmla="*/ 2933379 w 8782908"/>
              <a:gd name="connsiteY55" fmla="*/ 981491 h 5644048"/>
              <a:gd name="connsiteX56" fmla="*/ 2362560 w 8782908"/>
              <a:gd name="connsiteY56" fmla="*/ 821834 h 5644048"/>
              <a:gd name="connsiteX57" fmla="*/ 2045657 w 8782908"/>
              <a:gd name="connsiteY57" fmla="*/ 748242 h 5644048"/>
              <a:gd name="connsiteX58" fmla="*/ 1838119 w 8782908"/>
              <a:gd name="connsiteY58" fmla="*/ 691659 h 5644048"/>
              <a:gd name="connsiteX59" fmla="*/ 833798 w 8782908"/>
              <a:gd name="connsiteY59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22689 w 8782908"/>
              <a:gd name="connsiteY25" fmla="*/ 5637856 h 5644048"/>
              <a:gd name="connsiteX26" fmla="*/ 7394139 w 8782908"/>
              <a:gd name="connsiteY26" fmla="*/ 5642618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75265 w 8782908"/>
              <a:gd name="connsiteY41" fmla="*/ 2932754 h 5644048"/>
              <a:gd name="connsiteX42" fmla="*/ 8775492 w 8782908"/>
              <a:gd name="connsiteY42" fmla="*/ 2829569 h 5644048"/>
              <a:gd name="connsiteX43" fmla="*/ 8772883 w 8782908"/>
              <a:gd name="connsiteY43" fmla="*/ 2616051 h 5644048"/>
              <a:gd name="connsiteX44" fmla="*/ 8768121 w 8782908"/>
              <a:gd name="connsiteY44" fmla="*/ 2577948 h 5644048"/>
              <a:gd name="connsiteX45" fmla="*/ 8777644 w 8782908"/>
              <a:gd name="connsiteY45" fmla="*/ 2542230 h 5644048"/>
              <a:gd name="connsiteX46" fmla="*/ 8768120 w 8782908"/>
              <a:gd name="connsiteY46" fmla="*/ 2494604 h 5644048"/>
              <a:gd name="connsiteX47" fmla="*/ 8733652 w 8782908"/>
              <a:gd name="connsiteY47" fmla="*/ 2459795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22689 w 8782908"/>
              <a:gd name="connsiteY25" fmla="*/ 5637856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75265 w 8782908"/>
              <a:gd name="connsiteY41" fmla="*/ 2932754 h 5644048"/>
              <a:gd name="connsiteX42" fmla="*/ 8775492 w 8782908"/>
              <a:gd name="connsiteY42" fmla="*/ 2829569 h 5644048"/>
              <a:gd name="connsiteX43" fmla="*/ 8772883 w 8782908"/>
              <a:gd name="connsiteY43" fmla="*/ 2616051 h 5644048"/>
              <a:gd name="connsiteX44" fmla="*/ 8768121 w 8782908"/>
              <a:gd name="connsiteY44" fmla="*/ 2577948 h 5644048"/>
              <a:gd name="connsiteX45" fmla="*/ 8777644 w 8782908"/>
              <a:gd name="connsiteY45" fmla="*/ 2542230 h 5644048"/>
              <a:gd name="connsiteX46" fmla="*/ 8768120 w 8782908"/>
              <a:gd name="connsiteY46" fmla="*/ 2494604 h 5644048"/>
              <a:gd name="connsiteX47" fmla="*/ 8733652 w 8782908"/>
              <a:gd name="connsiteY47" fmla="*/ 2459795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75265 w 8782908"/>
              <a:gd name="connsiteY41" fmla="*/ 2932754 h 5644048"/>
              <a:gd name="connsiteX42" fmla="*/ 8775492 w 8782908"/>
              <a:gd name="connsiteY42" fmla="*/ 2829569 h 5644048"/>
              <a:gd name="connsiteX43" fmla="*/ 8772883 w 8782908"/>
              <a:gd name="connsiteY43" fmla="*/ 2616051 h 5644048"/>
              <a:gd name="connsiteX44" fmla="*/ 8768121 w 8782908"/>
              <a:gd name="connsiteY44" fmla="*/ 2577948 h 5644048"/>
              <a:gd name="connsiteX45" fmla="*/ 8777644 w 8782908"/>
              <a:gd name="connsiteY45" fmla="*/ 2542230 h 5644048"/>
              <a:gd name="connsiteX46" fmla="*/ 8768120 w 8782908"/>
              <a:gd name="connsiteY46" fmla="*/ 2494604 h 5644048"/>
              <a:gd name="connsiteX47" fmla="*/ 8733652 w 8782908"/>
              <a:gd name="connsiteY47" fmla="*/ 2459795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75265 w 8782908"/>
              <a:gd name="connsiteY41" fmla="*/ 2932754 h 5644048"/>
              <a:gd name="connsiteX42" fmla="*/ 8775492 w 8782908"/>
              <a:gd name="connsiteY42" fmla="*/ 2829569 h 5644048"/>
              <a:gd name="connsiteX43" fmla="*/ 8772883 w 8782908"/>
              <a:gd name="connsiteY43" fmla="*/ 2616051 h 5644048"/>
              <a:gd name="connsiteX44" fmla="*/ 8768121 w 8782908"/>
              <a:gd name="connsiteY44" fmla="*/ 2577948 h 5644048"/>
              <a:gd name="connsiteX45" fmla="*/ 8777644 w 8782908"/>
              <a:gd name="connsiteY45" fmla="*/ 2542230 h 5644048"/>
              <a:gd name="connsiteX46" fmla="*/ 8768120 w 8782908"/>
              <a:gd name="connsiteY46" fmla="*/ 2494604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75265 w 8782908"/>
              <a:gd name="connsiteY41" fmla="*/ 2932754 h 5644048"/>
              <a:gd name="connsiteX42" fmla="*/ 8775492 w 8782908"/>
              <a:gd name="connsiteY42" fmla="*/ 2829569 h 5644048"/>
              <a:gd name="connsiteX43" fmla="*/ 8772883 w 8782908"/>
              <a:gd name="connsiteY43" fmla="*/ 2616051 h 5644048"/>
              <a:gd name="connsiteX44" fmla="*/ 8768121 w 8782908"/>
              <a:gd name="connsiteY44" fmla="*/ 2577948 h 5644048"/>
              <a:gd name="connsiteX45" fmla="*/ 8777644 w 8782908"/>
              <a:gd name="connsiteY45" fmla="*/ 2542230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75265 w 8782908"/>
              <a:gd name="connsiteY41" fmla="*/ 2932754 h 5644048"/>
              <a:gd name="connsiteX42" fmla="*/ 8775492 w 8782908"/>
              <a:gd name="connsiteY42" fmla="*/ 2829569 h 5644048"/>
              <a:gd name="connsiteX43" fmla="*/ 8772883 w 8782908"/>
              <a:gd name="connsiteY43" fmla="*/ 2616051 h 5644048"/>
              <a:gd name="connsiteX44" fmla="*/ 8768121 w 8782908"/>
              <a:gd name="connsiteY44" fmla="*/ 2577948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75265 w 8782908"/>
              <a:gd name="connsiteY41" fmla="*/ 2932754 h 5644048"/>
              <a:gd name="connsiteX42" fmla="*/ 8775492 w 8782908"/>
              <a:gd name="connsiteY42" fmla="*/ 2829569 h 5644048"/>
              <a:gd name="connsiteX43" fmla="*/ 8772883 w 8782908"/>
              <a:gd name="connsiteY43" fmla="*/ 2616051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75265 w 8782908"/>
              <a:gd name="connsiteY41" fmla="*/ 2932754 h 5644048"/>
              <a:gd name="connsiteX42" fmla="*/ 8775492 w 8782908"/>
              <a:gd name="connsiteY42" fmla="*/ 2829569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75265 w 8782908"/>
              <a:gd name="connsiteY41" fmla="*/ 2932754 h 5644048"/>
              <a:gd name="connsiteX42" fmla="*/ 8763586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75039 w 8782908"/>
              <a:gd name="connsiteY40" fmla="*/ 3156026 h 5644048"/>
              <a:gd name="connsiteX41" fmla="*/ 8765740 w 8782908"/>
              <a:gd name="connsiteY41" fmla="*/ 2970854 h 5644048"/>
              <a:gd name="connsiteX42" fmla="*/ 8763586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65740 w 8782908"/>
              <a:gd name="connsiteY41" fmla="*/ 2970854 h 5644048"/>
              <a:gd name="connsiteX42" fmla="*/ 8763586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53834 w 8782908"/>
              <a:gd name="connsiteY41" fmla="*/ 2973235 h 5644048"/>
              <a:gd name="connsiteX42" fmla="*/ 8763586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53834 w 8782908"/>
              <a:gd name="connsiteY41" fmla="*/ 2973235 h 5644048"/>
              <a:gd name="connsiteX42" fmla="*/ 8754061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13871 w 8782908"/>
              <a:gd name="connsiteY48" fmla="*/ 2435074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53834 w 8782908"/>
              <a:gd name="connsiteY41" fmla="*/ 2973235 h 5644048"/>
              <a:gd name="connsiteX42" fmla="*/ 8754061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23396 w 8782908"/>
              <a:gd name="connsiteY48" fmla="*/ 2382686 h 5644048"/>
              <a:gd name="connsiteX49" fmla="*/ 7312385 w 8782908"/>
              <a:gd name="connsiteY49" fmla="*/ 2173817 h 5644048"/>
              <a:gd name="connsiteX50" fmla="*/ 6392768 w 8782908"/>
              <a:gd name="connsiteY50" fmla="*/ 1878995 h 5644048"/>
              <a:gd name="connsiteX51" fmla="*/ 5971402 w 8782908"/>
              <a:gd name="connsiteY51" fmla="*/ 1777169 h 5644048"/>
              <a:gd name="connsiteX52" fmla="*/ 5741552 w 8782908"/>
              <a:gd name="connsiteY52" fmla="*/ 1715937 h 5644048"/>
              <a:gd name="connsiteX53" fmla="*/ 5120728 w 8782908"/>
              <a:gd name="connsiteY53" fmla="*/ 1549703 h 5644048"/>
              <a:gd name="connsiteX54" fmla="*/ 4133756 w 8782908"/>
              <a:gd name="connsiteY54" fmla="*/ 1331988 h 5644048"/>
              <a:gd name="connsiteX55" fmla="*/ 3378333 w 8782908"/>
              <a:gd name="connsiteY55" fmla="*/ 1143756 h 5644048"/>
              <a:gd name="connsiteX56" fmla="*/ 2933379 w 8782908"/>
              <a:gd name="connsiteY56" fmla="*/ 981491 h 5644048"/>
              <a:gd name="connsiteX57" fmla="*/ 2362560 w 8782908"/>
              <a:gd name="connsiteY57" fmla="*/ 821834 h 5644048"/>
              <a:gd name="connsiteX58" fmla="*/ 2045657 w 8782908"/>
              <a:gd name="connsiteY58" fmla="*/ 748242 h 5644048"/>
              <a:gd name="connsiteX59" fmla="*/ 1838119 w 8782908"/>
              <a:gd name="connsiteY59" fmla="*/ 691659 h 5644048"/>
              <a:gd name="connsiteX60" fmla="*/ 833798 w 8782908"/>
              <a:gd name="connsiteY60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53834 w 8782908"/>
              <a:gd name="connsiteY41" fmla="*/ 2973235 h 5644048"/>
              <a:gd name="connsiteX42" fmla="*/ 8754061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23396 w 8782908"/>
              <a:gd name="connsiteY48" fmla="*/ 2382686 h 5644048"/>
              <a:gd name="connsiteX49" fmla="*/ 7927344 w 8782908"/>
              <a:gd name="connsiteY49" fmla="*/ 2291292 h 5644048"/>
              <a:gd name="connsiteX50" fmla="*/ 7312385 w 8782908"/>
              <a:gd name="connsiteY50" fmla="*/ 2173817 h 5644048"/>
              <a:gd name="connsiteX51" fmla="*/ 6392768 w 8782908"/>
              <a:gd name="connsiteY51" fmla="*/ 1878995 h 5644048"/>
              <a:gd name="connsiteX52" fmla="*/ 5971402 w 8782908"/>
              <a:gd name="connsiteY52" fmla="*/ 1777169 h 5644048"/>
              <a:gd name="connsiteX53" fmla="*/ 5741552 w 8782908"/>
              <a:gd name="connsiteY53" fmla="*/ 1715937 h 5644048"/>
              <a:gd name="connsiteX54" fmla="*/ 5120728 w 8782908"/>
              <a:gd name="connsiteY54" fmla="*/ 1549703 h 5644048"/>
              <a:gd name="connsiteX55" fmla="*/ 4133756 w 8782908"/>
              <a:gd name="connsiteY55" fmla="*/ 1331988 h 5644048"/>
              <a:gd name="connsiteX56" fmla="*/ 3378333 w 8782908"/>
              <a:gd name="connsiteY56" fmla="*/ 1143756 h 5644048"/>
              <a:gd name="connsiteX57" fmla="*/ 2933379 w 8782908"/>
              <a:gd name="connsiteY57" fmla="*/ 981491 h 5644048"/>
              <a:gd name="connsiteX58" fmla="*/ 2362560 w 8782908"/>
              <a:gd name="connsiteY58" fmla="*/ 821834 h 5644048"/>
              <a:gd name="connsiteX59" fmla="*/ 2045657 w 8782908"/>
              <a:gd name="connsiteY59" fmla="*/ 748242 h 5644048"/>
              <a:gd name="connsiteX60" fmla="*/ 1838119 w 8782908"/>
              <a:gd name="connsiteY60" fmla="*/ 691659 h 5644048"/>
              <a:gd name="connsiteX61" fmla="*/ 833798 w 8782908"/>
              <a:gd name="connsiteY61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53834 w 8782908"/>
              <a:gd name="connsiteY41" fmla="*/ 2973235 h 5644048"/>
              <a:gd name="connsiteX42" fmla="*/ 8754061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23396 w 8782908"/>
              <a:gd name="connsiteY48" fmla="*/ 2382686 h 5644048"/>
              <a:gd name="connsiteX49" fmla="*/ 7927344 w 8782908"/>
              <a:gd name="connsiteY49" fmla="*/ 2291292 h 5644048"/>
              <a:gd name="connsiteX50" fmla="*/ 7543963 w 8782908"/>
              <a:gd name="connsiteY50" fmla="*/ 2191279 h 5644048"/>
              <a:gd name="connsiteX51" fmla="*/ 7312385 w 8782908"/>
              <a:gd name="connsiteY51" fmla="*/ 2173817 h 5644048"/>
              <a:gd name="connsiteX52" fmla="*/ 6392768 w 8782908"/>
              <a:gd name="connsiteY52" fmla="*/ 1878995 h 5644048"/>
              <a:gd name="connsiteX53" fmla="*/ 5971402 w 8782908"/>
              <a:gd name="connsiteY53" fmla="*/ 1777169 h 5644048"/>
              <a:gd name="connsiteX54" fmla="*/ 5741552 w 8782908"/>
              <a:gd name="connsiteY54" fmla="*/ 1715937 h 5644048"/>
              <a:gd name="connsiteX55" fmla="*/ 5120728 w 8782908"/>
              <a:gd name="connsiteY55" fmla="*/ 1549703 h 5644048"/>
              <a:gd name="connsiteX56" fmla="*/ 4133756 w 8782908"/>
              <a:gd name="connsiteY56" fmla="*/ 1331988 h 5644048"/>
              <a:gd name="connsiteX57" fmla="*/ 3378333 w 8782908"/>
              <a:gd name="connsiteY57" fmla="*/ 1143756 h 5644048"/>
              <a:gd name="connsiteX58" fmla="*/ 2933379 w 8782908"/>
              <a:gd name="connsiteY58" fmla="*/ 981491 h 5644048"/>
              <a:gd name="connsiteX59" fmla="*/ 2362560 w 8782908"/>
              <a:gd name="connsiteY59" fmla="*/ 821834 h 5644048"/>
              <a:gd name="connsiteX60" fmla="*/ 2045657 w 8782908"/>
              <a:gd name="connsiteY60" fmla="*/ 748242 h 5644048"/>
              <a:gd name="connsiteX61" fmla="*/ 1838119 w 8782908"/>
              <a:gd name="connsiteY61" fmla="*/ 691659 h 5644048"/>
              <a:gd name="connsiteX62" fmla="*/ 833798 w 8782908"/>
              <a:gd name="connsiteY62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53834 w 8782908"/>
              <a:gd name="connsiteY41" fmla="*/ 2973235 h 5644048"/>
              <a:gd name="connsiteX42" fmla="*/ 8754061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23396 w 8782908"/>
              <a:gd name="connsiteY48" fmla="*/ 2382686 h 5644048"/>
              <a:gd name="connsiteX49" fmla="*/ 7927344 w 8782908"/>
              <a:gd name="connsiteY49" fmla="*/ 2291292 h 5644048"/>
              <a:gd name="connsiteX50" fmla="*/ 7543963 w 8782908"/>
              <a:gd name="connsiteY50" fmla="*/ 2191279 h 5644048"/>
              <a:gd name="connsiteX51" fmla="*/ 7300479 w 8782908"/>
              <a:gd name="connsiteY51" fmla="*/ 2073804 h 5644048"/>
              <a:gd name="connsiteX52" fmla="*/ 6392768 w 8782908"/>
              <a:gd name="connsiteY52" fmla="*/ 1878995 h 5644048"/>
              <a:gd name="connsiteX53" fmla="*/ 5971402 w 8782908"/>
              <a:gd name="connsiteY53" fmla="*/ 1777169 h 5644048"/>
              <a:gd name="connsiteX54" fmla="*/ 5741552 w 8782908"/>
              <a:gd name="connsiteY54" fmla="*/ 1715937 h 5644048"/>
              <a:gd name="connsiteX55" fmla="*/ 5120728 w 8782908"/>
              <a:gd name="connsiteY55" fmla="*/ 1549703 h 5644048"/>
              <a:gd name="connsiteX56" fmla="*/ 4133756 w 8782908"/>
              <a:gd name="connsiteY56" fmla="*/ 1331988 h 5644048"/>
              <a:gd name="connsiteX57" fmla="*/ 3378333 w 8782908"/>
              <a:gd name="connsiteY57" fmla="*/ 1143756 h 5644048"/>
              <a:gd name="connsiteX58" fmla="*/ 2933379 w 8782908"/>
              <a:gd name="connsiteY58" fmla="*/ 981491 h 5644048"/>
              <a:gd name="connsiteX59" fmla="*/ 2362560 w 8782908"/>
              <a:gd name="connsiteY59" fmla="*/ 821834 h 5644048"/>
              <a:gd name="connsiteX60" fmla="*/ 2045657 w 8782908"/>
              <a:gd name="connsiteY60" fmla="*/ 748242 h 5644048"/>
              <a:gd name="connsiteX61" fmla="*/ 1838119 w 8782908"/>
              <a:gd name="connsiteY61" fmla="*/ 691659 h 5644048"/>
              <a:gd name="connsiteX62" fmla="*/ 833798 w 8782908"/>
              <a:gd name="connsiteY62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53834 w 8782908"/>
              <a:gd name="connsiteY41" fmla="*/ 2973235 h 5644048"/>
              <a:gd name="connsiteX42" fmla="*/ 8754061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23396 w 8782908"/>
              <a:gd name="connsiteY48" fmla="*/ 2382686 h 5644048"/>
              <a:gd name="connsiteX49" fmla="*/ 7927344 w 8782908"/>
              <a:gd name="connsiteY49" fmla="*/ 2291292 h 5644048"/>
              <a:gd name="connsiteX50" fmla="*/ 7543963 w 8782908"/>
              <a:gd name="connsiteY50" fmla="*/ 2191279 h 5644048"/>
              <a:gd name="connsiteX51" fmla="*/ 7240948 w 8782908"/>
              <a:gd name="connsiteY51" fmla="*/ 2102379 h 5644048"/>
              <a:gd name="connsiteX52" fmla="*/ 6392768 w 8782908"/>
              <a:gd name="connsiteY52" fmla="*/ 1878995 h 5644048"/>
              <a:gd name="connsiteX53" fmla="*/ 5971402 w 8782908"/>
              <a:gd name="connsiteY53" fmla="*/ 1777169 h 5644048"/>
              <a:gd name="connsiteX54" fmla="*/ 5741552 w 8782908"/>
              <a:gd name="connsiteY54" fmla="*/ 1715937 h 5644048"/>
              <a:gd name="connsiteX55" fmla="*/ 5120728 w 8782908"/>
              <a:gd name="connsiteY55" fmla="*/ 1549703 h 5644048"/>
              <a:gd name="connsiteX56" fmla="*/ 4133756 w 8782908"/>
              <a:gd name="connsiteY56" fmla="*/ 1331988 h 5644048"/>
              <a:gd name="connsiteX57" fmla="*/ 3378333 w 8782908"/>
              <a:gd name="connsiteY57" fmla="*/ 1143756 h 5644048"/>
              <a:gd name="connsiteX58" fmla="*/ 2933379 w 8782908"/>
              <a:gd name="connsiteY58" fmla="*/ 981491 h 5644048"/>
              <a:gd name="connsiteX59" fmla="*/ 2362560 w 8782908"/>
              <a:gd name="connsiteY59" fmla="*/ 821834 h 5644048"/>
              <a:gd name="connsiteX60" fmla="*/ 2045657 w 8782908"/>
              <a:gd name="connsiteY60" fmla="*/ 748242 h 5644048"/>
              <a:gd name="connsiteX61" fmla="*/ 1838119 w 8782908"/>
              <a:gd name="connsiteY61" fmla="*/ 691659 h 5644048"/>
              <a:gd name="connsiteX62" fmla="*/ 833798 w 8782908"/>
              <a:gd name="connsiteY62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53834 w 8782908"/>
              <a:gd name="connsiteY41" fmla="*/ 2973235 h 5644048"/>
              <a:gd name="connsiteX42" fmla="*/ 8754061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81264 w 8782908"/>
              <a:gd name="connsiteY47" fmla="*/ 2369308 h 5644048"/>
              <a:gd name="connsiteX48" fmla="*/ 8323396 w 8782908"/>
              <a:gd name="connsiteY48" fmla="*/ 2382686 h 5644048"/>
              <a:gd name="connsiteX49" fmla="*/ 7927344 w 8782908"/>
              <a:gd name="connsiteY49" fmla="*/ 2291292 h 5644048"/>
              <a:gd name="connsiteX50" fmla="*/ 7543963 w 8782908"/>
              <a:gd name="connsiteY50" fmla="*/ 2191279 h 5644048"/>
              <a:gd name="connsiteX51" fmla="*/ 7240948 w 8782908"/>
              <a:gd name="connsiteY51" fmla="*/ 2102379 h 5644048"/>
              <a:gd name="connsiteX52" fmla="*/ 6407055 w 8782908"/>
              <a:gd name="connsiteY52" fmla="*/ 1845657 h 5644048"/>
              <a:gd name="connsiteX53" fmla="*/ 5971402 w 8782908"/>
              <a:gd name="connsiteY53" fmla="*/ 1777169 h 5644048"/>
              <a:gd name="connsiteX54" fmla="*/ 5741552 w 8782908"/>
              <a:gd name="connsiteY54" fmla="*/ 1715937 h 5644048"/>
              <a:gd name="connsiteX55" fmla="*/ 5120728 w 8782908"/>
              <a:gd name="connsiteY55" fmla="*/ 1549703 h 5644048"/>
              <a:gd name="connsiteX56" fmla="*/ 4133756 w 8782908"/>
              <a:gd name="connsiteY56" fmla="*/ 1331988 h 5644048"/>
              <a:gd name="connsiteX57" fmla="*/ 3378333 w 8782908"/>
              <a:gd name="connsiteY57" fmla="*/ 1143756 h 5644048"/>
              <a:gd name="connsiteX58" fmla="*/ 2933379 w 8782908"/>
              <a:gd name="connsiteY58" fmla="*/ 981491 h 5644048"/>
              <a:gd name="connsiteX59" fmla="*/ 2362560 w 8782908"/>
              <a:gd name="connsiteY59" fmla="*/ 821834 h 5644048"/>
              <a:gd name="connsiteX60" fmla="*/ 2045657 w 8782908"/>
              <a:gd name="connsiteY60" fmla="*/ 748242 h 5644048"/>
              <a:gd name="connsiteX61" fmla="*/ 1838119 w 8782908"/>
              <a:gd name="connsiteY61" fmla="*/ 691659 h 5644048"/>
              <a:gd name="connsiteX62" fmla="*/ 833798 w 8782908"/>
              <a:gd name="connsiteY62" fmla="*/ 384024 h 5644048"/>
              <a:gd name="connsiteX0" fmla="*/ 768596 w 8782908"/>
              <a:gd name="connsiteY0" fmla="*/ 347851 h 5644048"/>
              <a:gd name="connsiteX1" fmla="*/ 236784 w 8782908"/>
              <a:gd name="connsiteY1" fmla="*/ 107232 h 5644048"/>
              <a:gd name="connsiteX2" fmla="*/ 19409 w 8782908"/>
              <a:gd name="connsiteY2" fmla="*/ 27632 h 5644048"/>
              <a:gd name="connsiteX3" fmla="*/ 9205 w 8782908"/>
              <a:gd name="connsiteY3" fmla="*/ 607522 h 5644048"/>
              <a:gd name="connsiteX4" fmla="*/ 7502 w 8782908"/>
              <a:gd name="connsiteY4" fmla="*/ 1525438 h 5644048"/>
              <a:gd name="connsiteX5" fmla="*/ 5120 w 8782908"/>
              <a:gd name="connsiteY5" fmla="*/ 1985019 h 5644048"/>
              <a:gd name="connsiteX6" fmla="*/ 7502 w 8782908"/>
              <a:gd name="connsiteY6" fmla="*/ 2380307 h 5644048"/>
              <a:gd name="connsiteX7" fmla="*/ 4442 w 8782908"/>
              <a:gd name="connsiteY7" fmla="*/ 2759944 h 5644048"/>
              <a:gd name="connsiteX8" fmla="*/ 5121 w 8782908"/>
              <a:gd name="connsiteY8" fmla="*/ 3406625 h 5644048"/>
              <a:gd name="connsiteX9" fmla="*/ 7500 w 8782908"/>
              <a:gd name="connsiteY9" fmla="*/ 3966220 h 5644048"/>
              <a:gd name="connsiteX10" fmla="*/ 2740 w 8782908"/>
              <a:gd name="connsiteY10" fmla="*/ 4199579 h 5644048"/>
              <a:gd name="connsiteX11" fmla="*/ 6824 w 8782908"/>
              <a:gd name="connsiteY11" fmla="*/ 4686037 h 5644048"/>
              <a:gd name="connsiteX12" fmla="*/ 2738 w 8782908"/>
              <a:gd name="connsiteY12" fmla="*/ 5087787 h 5644048"/>
              <a:gd name="connsiteX13" fmla="*/ 2739 w 8782908"/>
              <a:gd name="connsiteY13" fmla="*/ 5356869 h 5644048"/>
              <a:gd name="connsiteX14" fmla="*/ 2286 w 8782908"/>
              <a:gd name="connsiteY14" fmla="*/ 5487045 h 5644048"/>
              <a:gd name="connsiteX15" fmla="*/ 2738 w 8782908"/>
              <a:gd name="connsiteY15" fmla="*/ 5568801 h 5644048"/>
              <a:gd name="connsiteX16" fmla="*/ 9688 w 8782908"/>
              <a:gd name="connsiteY16" fmla="*/ 5613136 h 5644048"/>
              <a:gd name="connsiteX17" fmla="*/ 45603 w 8782908"/>
              <a:gd name="connsiteY17" fmla="*/ 5616423 h 5644048"/>
              <a:gd name="connsiteX18" fmla="*/ 107513 w 8782908"/>
              <a:gd name="connsiteY18" fmla="*/ 5625950 h 5644048"/>
              <a:gd name="connsiteX19" fmla="*/ 207868 w 8782908"/>
              <a:gd name="connsiteY19" fmla="*/ 5629464 h 5644048"/>
              <a:gd name="connsiteX20" fmla="*/ 758955 w 8782908"/>
              <a:gd name="connsiteY20" fmla="*/ 5632299 h 5644048"/>
              <a:gd name="connsiteX21" fmla="*/ 895707 w 8782908"/>
              <a:gd name="connsiteY21" fmla="*/ 5633094 h 5644048"/>
              <a:gd name="connsiteX22" fmla="*/ 1808864 w 8782908"/>
              <a:gd name="connsiteY22" fmla="*/ 5634679 h 5644048"/>
              <a:gd name="connsiteX23" fmla="*/ 3960376 w 8782908"/>
              <a:gd name="connsiteY23" fmla="*/ 5630713 h 5644048"/>
              <a:gd name="connsiteX24" fmla="*/ 6821280 w 8782908"/>
              <a:gd name="connsiteY24" fmla="*/ 5629918 h 5644048"/>
              <a:gd name="connsiteX25" fmla="*/ 7234595 w 8782908"/>
              <a:gd name="connsiteY25" fmla="*/ 5630712 h 5644048"/>
              <a:gd name="connsiteX26" fmla="*/ 7403664 w 8782908"/>
              <a:gd name="connsiteY26" fmla="*/ 5633093 h 5644048"/>
              <a:gd name="connsiteX27" fmla="*/ 7637025 w 8782908"/>
              <a:gd name="connsiteY27" fmla="*/ 5637853 h 5644048"/>
              <a:gd name="connsiteX28" fmla="*/ 7860864 w 8782908"/>
              <a:gd name="connsiteY28" fmla="*/ 5642618 h 5644048"/>
              <a:gd name="connsiteX29" fmla="*/ 8268057 w 8782908"/>
              <a:gd name="connsiteY29" fmla="*/ 5642616 h 5644048"/>
              <a:gd name="connsiteX30" fmla="*/ 8470463 w 8782908"/>
              <a:gd name="connsiteY30" fmla="*/ 5637854 h 5644048"/>
              <a:gd name="connsiteX31" fmla="*/ 8663344 w 8782908"/>
              <a:gd name="connsiteY31" fmla="*/ 5642616 h 5644048"/>
              <a:gd name="connsiteX32" fmla="*/ 8746688 w 8782908"/>
              <a:gd name="connsiteY32" fmla="*/ 5633090 h 5644048"/>
              <a:gd name="connsiteX33" fmla="*/ 8775069 w 8782908"/>
              <a:gd name="connsiteY33" fmla="*/ 5629804 h 5644048"/>
              <a:gd name="connsiteX34" fmla="*/ 8777644 w 8782908"/>
              <a:gd name="connsiteY34" fmla="*/ 5568797 h 5644048"/>
              <a:gd name="connsiteX35" fmla="*/ 8780026 w 8782908"/>
              <a:gd name="connsiteY35" fmla="*/ 5516410 h 5644048"/>
              <a:gd name="connsiteX36" fmla="*/ 8775263 w 8782908"/>
              <a:gd name="connsiteY36" fmla="*/ 5409253 h 5644048"/>
              <a:gd name="connsiteX37" fmla="*/ 8782407 w 8782908"/>
              <a:gd name="connsiteY37" fmla="*/ 5378298 h 5644048"/>
              <a:gd name="connsiteX38" fmla="*/ 8770617 w 8782908"/>
              <a:gd name="connsiteY38" fmla="*/ 4951716 h 5644048"/>
              <a:gd name="connsiteX39" fmla="*/ 8772882 w 8782908"/>
              <a:gd name="connsiteY39" fmla="*/ 4128142 h 5644048"/>
              <a:gd name="connsiteX40" fmla="*/ 8763133 w 8782908"/>
              <a:gd name="connsiteY40" fmla="*/ 3156026 h 5644048"/>
              <a:gd name="connsiteX41" fmla="*/ 8753834 w 8782908"/>
              <a:gd name="connsiteY41" fmla="*/ 2973235 h 5644048"/>
              <a:gd name="connsiteX42" fmla="*/ 8754061 w 8782908"/>
              <a:gd name="connsiteY42" fmla="*/ 2853381 h 5644048"/>
              <a:gd name="connsiteX43" fmla="*/ 8756214 w 8782908"/>
              <a:gd name="connsiteY43" fmla="*/ 2661294 h 5644048"/>
              <a:gd name="connsiteX44" fmla="*/ 8751452 w 8782908"/>
              <a:gd name="connsiteY44" fmla="*/ 2599379 h 5644048"/>
              <a:gd name="connsiteX45" fmla="*/ 8753832 w 8782908"/>
              <a:gd name="connsiteY45" fmla="*/ 2566043 h 5644048"/>
              <a:gd name="connsiteX46" fmla="*/ 8746689 w 8782908"/>
              <a:gd name="connsiteY46" fmla="*/ 2496985 h 5644048"/>
              <a:gd name="connsiteX47" fmla="*/ 8693170 w 8782908"/>
              <a:gd name="connsiteY47" fmla="*/ 2402646 h 5644048"/>
              <a:gd name="connsiteX48" fmla="*/ 8323396 w 8782908"/>
              <a:gd name="connsiteY48" fmla="*/ 2382686 h 5644048"/>
              <a:gd name="connsiteX49" fmla="*/ 7927344 w 8782908"/>
              <a:gd name="connsiteY49" fmla="*/ 2291292 h 5644048"/>
              <a:gd name="connsiteX50" fmla="*/ 7543963 w 8782908"/>
              <a:gd name="connsiteY50" fmla="*/ 2191279 h 5644048"/>
              <a:gd name="connsiteX51" fmla="*/ 7240948 w 8782908"/>
              <a:gd name="connsiteY51" fmla="*/ 2102379 h 5644048"/>
              <a:gd name="connsiteX52" fmla="*/ 6407055 w 8782908"/>
              <a:gd name="connsiteY52" fmla="*/ 1845657 h 5644048"/>
              <a:gd name="connsiteX53" fmla="*/ 5971402 w 8782908"/>
              <a:gd name="connsiteY53" fmla="*/ 1777169 h 5644048"/>
              <a:gd name="connsiteX54" fmla="*/ 5741552 w 8782908"/>
              <a:gd name="connsiteY54" fmla="*/ 1715937 h 5644048"/>
              <a:gd name="connsiteX55" fmla="*/ 5120728 w 8782908"/>
              <a:gd name="connsiteY55" fmla="*/ 1549703 h 5644048"/>
              <a:gd name="connsiteX56" fmla="*/ 4133756 w 8782908"/>
              <a:gd name="connsiteY56" fmla="*/ 1331988 h 5644048"/>
              <a:gd name="connsiteX57" fmla="*/ 3378333 w 8782908"/>
              <a:gd name="connsiteY57" fmla="*/ 1143756 h 5644048"/>
              <a:gd name="connsiteX58" fmla="*/ 2933379 w 8782908"/>
              <a:gd name="connsiteY58" fmla="*/ 981491 h 5644048"/>
              <a:gd name="connsiteX59" fmla="*/ 2362560 w 8782908"/>
              <a:gd name="connsiteY59" fmla="*/ 821834 h 5644048"/>
              <a:gd name="connsiteX60" fmla="*/ 2045657 w 8782908"/>
              <a:gd name="connsiteY60" fmla="*/ 748242 h 5644048"/>
              <a:gd name="connsiteX61" fmla="*/ 1838119 w 8782908"/>
              <a:gd name="connsiteY61" fmla="*/ 691659 h 5644048"/>
              <a:gd name="connsiteX62" fmla="*/ 833798 w 8782908"/>
              <a:gd name="connsiteY62" fmla="*/ 384024 h 5644048"/>
              <a:gd name="connsiteX0" fmla="*/ 810242 w 8824554"/>
              <a:gd name="connsiteY0" fmla="*/ 351951 h 5648148"/>
              <a:gd name="connsiteX1" fmla="*/ 278430 w 8824554"/>
              <a:gd name="connsiteY1" fmla="*/ 111332 h 5648148"/>
              <a:gd name="connsiteX2" fmla="*/ 11049 w 8824554"/>
              <a:gd name="connsiteY2" fmla="*/ 26970 h 5648148"/>
              <a:gd name="connsiteX3" fmla="*/ 50851 w 8824554"/>
              <a:gd name="connsiteY3" fmla="*/ 611622 h 5648148"/>
              <a:gd name="connsiteX4" fmla="*/ 49148 w 8824554"/>
              <a:gd name="connsiteY4" fmla="*/ 1529538 h 5648148"/>
              <a:gd name="connsiteX5" fmla="*/ 46766 w 8824554"/>
              <a:gd name="connsiteY5" fmla="*/ 1989119 h 5648148"/>
              <a:gd name="connsiteX6" fmla="*/ 49148 w 8824554"/>
              <a:gd name="connsiteY6" fmla="*/ 2384407 h 5648148"/>
              <a:gd name="connsiteX7" fmla="*/ 46088 w 8824554"/>
              <a:gd name="connsiteY7" fmla="*/ 2764044 h 5648148"/>
              <a:gd name="connsiteX8" fmla="*/ 46767 w 8824554"/>
              <a:gd name="connsiteY8" fmla="*/ 3410725 h 5648148"/>
              <a:gd name="connsiteX9" fmla="*/ 49146 w 8824554"/>
              <a:gd name="connsiteY9" fmla="*/ 3970320 h 5648148"/>
              <a:gd name="connsiteX10" fmla="*/ 44386 w 8824554"/>
              <a:gd name="connsiteY10" fmla="*/ 4203679 h 5648148"/>
              <a:gd name="connsiteX11" fmla="*/ 48470 w 8824554"/>
              <a:gd name="connsiteY11" fmla="*/ 4690137 h 5648148"/>
              <a:gd name="connsiteX12" fmla="*/ 44384 w 8824554"/>
              <a:gd name="connsiteY12" fmla="*/ 5091887 h 5648148"/>
              <a:gd name="connsiteX13" fmla="*/ 44385 w 8824554"/>
              <a:gd name="connsiteY13" fmla="*/ 5360969 h 5648148"/>
              <a:gd name="connsiteX14" fmla="*/ 43932 w 8824554"/>
              <a:gd name="connsiteY14" fmla="*/ 5491145 h 5648148"/>
              <a:gd name="connsiteX15" fmla="*/ 44384 w 8824554"/>
              <a:gd name="connsiteY15" fmla="*/ 5572901 h 5648148"/>
              <a:gd name="connsiteX16" fmla="*/ 51334 w 8824554"/>
              <a:gd name="connsiteY16" fmla="*/ 5617236 h 5648148"/>
              <a:gd name="connsiteX17" fmla="*/ 87249 w 8824554"/>
              <a:gd name="connsiteY17" fmla="*/ 5620523 h 5648148"/>
              <a:gd name="connsiteX18" fmla="*/ 149159 w 8824554"/>
              <a:gd name="connsiteY18" fmla="*/ 5630050 h 5648148"/>
              <a:gd name="connsiteX19" fmla="*/ 249514 w 8824554"/>
              <a:gd name="connsiteY19" fmla="*/ 5633564 h 5648148"/>
              <a:gd name="connsiteX20" fmla="*/ 800601 w 8824554"/>
              <a:gd name="connsiteY20" fmla="*/ 5636399 h 5648148"/>
              <a:gd name="connsiteX21" fmla="*/ 937353 w 8824554"/>
              <a:gd name="connsiteY21" fmla="*/ 5637194 h 5648148"/>
              <a:gd name="connsiteX22" fmla="*/ 1850510 w 8824554"/>
              <a:gd name="connsiteY22" fmla="*/ 5638779 h 5648148"/>
              <a:gd name="connsiteX23" fmla="*/ 4002022 w 8824554"/>
              <a:gd name="connsiteY23" fmla="*/ 5634813 h 5648148"/>
              <a:gd name="connsiteX24" fmla="*/ 6862926 w 8824554"/>
              <a:gd name="connsiteY24" fmla="*/ 5634018 h 5648148"/>
              <a:gd name="connsiteX25" fmla="*/ 7276241 w 8824554"/>
              <a:gd name="connsiteY25" fmla="*/ 5634812 h 5648148"/>
              <a:gd name="connsiteX26" fmla="*/ 7445310 w 8824554"/>
              <a:gd name="connsiteY26" fmla="*/ 5637193 h 5648148"/>
              <a:gd name="connsiteX27" fmla="*/ 7678671 w 8824554"/>
              <a:gd name="connsiteY27" fmla="*/ 5641953 h 5648148"/>
              <a:gd name="connsiteX28" fmla="*/ 7902510 w 8824554"/>
              <a:gd name="connsiteY28" fmla="*/ 5646718 h 5648148"/>
              <a:gd name="connsiteX29" fmla="*/ 8309703 w 8824554"/>
              <a:gd name="connsiteY29" fmla="*/ 5646716 h 5648148"/>
              <a:gd name="connsiteX30" fmla="*/ 8512109 w 8824554"/>
              <a:gd name="connsiteY30" fmla="*/ 5641954 h 5648148"/>
              <a:gd name="connsiteX31" fmla="*/ 8704990 w 8824554"/>
              <a:gd name="connsiteY31" fmla="*/ 5646716 h 5648148"/>
              <a:gd name="connsiteX32" fmla="*/ 8788334 w 8824554"/>
              <a:gd name="connsiteY32" fmla="*/ 5637190 h 5648148"/>
              <a:gd name="connsiteX33" fmla="*/ 8816715 w 8824554"/>
              <a:gd name="connsiteY33" fmla="*/ 5633904 h 5648148"/>
              <a:gd name="connsiteX34" fmla="*/ 8819290 w 8824554"/>
              <a:gd name="connsiteY34" fmla="*/ 5572897 h 5648148"/>
              <a:gd name="connsiteX35" fmla="*/ 8821672 w 8824554"/>
              <a:gd name="connsiteY35" fmla="*/ 5520510 h 5648148"/>
              <a:gd name="connsiteX36" fmla="*/ 8816909 w 8824554"/>
              <a:gd name="connsiteY36" fmla="*/ 5413353 h 5648148"/>
              <a:gd name="connsiteX37" fmla="*/ 8824053 w 8824554"/>
              <a:gd name="connsiteY37" fmla="*/ 5382398 h 5648148"/>
              <a:gd name="connsiteX38" fmla="*/ 8812263 w 8824554"/>
              <a:gd name="connsiteY38" fmla="*/ 4955816 h 5648148"/>
              <a:gd name="connsiteX39" fmla="*/ 8814528 w 8824554"/>
              <a:gd name="connsiteY39" fmla="*/ 4132242 h 5648148"/>
              <a:gd name="connsiteX40" fmla="*/ 8804779 w 8824554"/>
              <a:gd name="connsiteY40" fmla="*/ 3160126 h 5648148"/>
              <a:gd name="connsiteX41" fmla="*/ 8795480 w 8824554"/>
              <a:gd name="connsiteY41" fmla="*/ 2977335 h 5648148"/>
              <a:gd name="connsiteX42" fmla="*/ 8795707 w 8824554"/>
              <a:gd name="connsiteY42" fmla="*/ 2857481 h 5648148"/>
              <a:gd name="connsiteX43" fmla="*/ 8797860 w 8824554"/>
              <a:gd name="connsiteY43" fmla="*/ 2665394 h 5648148"/>
              <a:gd name="connsiteX44" fmla="*/ 8793098 w 8824554"/>
              <a:gd name="connsiteY44" fmla="*/ 2603479 h 5648148"/>
              <a:gd name="connsiteX45" fmla="*/ 8795478 w 8824554"/>
              <a:gd name="connsiteY45" fmla="*/ 2570143 h 5648148"/>
              <a:gd name="connsiteX46" fmla="*/ 8788335 w 8824554"/>
              <a:gd name="connsiteY46" fmla="*/ 2501085 h 5648148"/>
              <a:gd name="connsiteX47" fmla="*/ 8734816 w 8824554"/>
              <a:gd name="connsiteY47" fmla="*/ 2406746 h 5648148"/>
              <a:gd name="connsiteX48" fmla="*/ 8365042 w 8824554"/>
              <a:gd name="connsiteY48" fmla="*/ 2386786 h 5648148"/>
              <a:gd name="connsiteX49" fmla="*/ 7968990 w 8824554"/>
              <a:gd name="connsiteY49" fmla="*/ 2295392 h 5648148"/>
              <a:gd name="connsiteX50" fmla="*/ 7585609 w 8824554"/>
              <a:gd name="connsiteY50" fmla="*/ 2195379 h 5648148"/>
              <a:gd name="connsiteX51" fmla="*/ 7282594 w 8824554"/>
              <a:gd name="connsiteY51" fmla="*/ 2106479 h 5648148"/>
              <a:gd name="connsiteX52" fmla="*/ 6448701 w 8824554"/>
              <a:gd name="connsiteY52" fmla="*/ 1849757 h 5648148"/>
              <a:gd name="connsiteX53" fmla="*/ 6013048 w 8824554"/>
              <a:gd name="connsiteY53" fmla="*/ 1781269 h 5648148"/>
              <a:gd name="connsiteX54" fmla="*/ 5783198 w 8824554"/>
              <a:gd name="connsiteY54" fmla="*/ 1720037 h 5648148"/>
              <a:gd name="connsiteX55" fmla="*/ 5162374 w 8824554"/>
              <a:gd name="connsiteY55" fmla="*/ 1553803 h 5648148"/>
              <a:gd name="connsiteX56" fmla="*/ 4175402 w 8824554"/>
              <a:gd name="connsiteY56" fmla="*/ 1336088 h 5648148"/>
              <a:gd name="connsiteX57" fmla="*/ 3419979 w 8824554"/>
              <a:gd name="connsiteY57" fmla="*/ 1147856 h 5648148"/>
              <a:gd name="connsiteX58" fmla="*/ 2975025 w 8824554"/>
              <a:gd name="connsiteY58" fmla="*/ 985591 h 5648148"/>
              <a:gd name="connsiteX59" fmla="*/ 2404206 w 8824554"/>
              <a:gd name="connsiteY59" fmla="*/ 825934 h 5648148"/>
              <a:gd name="connsiteX60" fmla="*/ 2087303 w 8824554"/>
              <a:gd name="connsiteY60" fmla="*/ 752342 h 5648148"/>
              <a:gd name="connsiteX61" fmla="*/ 1879765 w 8824554"/>
              <a:gd name="connsiteY61" fmla="*/ 695759 h 5648148"/>
              <a:gd name="connsiteX62" fmla="*/ 875444 w 8824554"/>
              <a:gd name="connsiteY62" fmla="*/ 388124 h 5648148"/>
              <a:gd name="connsiteX0" fmla="*/ 826897 w 8841209"/>
              <a:gd name="connsiteY0" fmla="*/ 353092 h 5649289"/>
              <a:gd name="connsiteX1" fmla="*/ 295085 w 8841209"/>
              <a:gd name="connsiteY1" fmla="*/ 112473 h 5649289"/>
              <a:gd name="connsiteX2" fmla="*/ 27704 w 8841209"/>
              <a:gd name="connsiteY2" fmla="*/ 28111 h 5649289"/>
              <a:gd name="connsiteX3" fmla="*/ 12737 w 8841209"/>
              <a:gd name="connsiteY3" fmla="*/ 629431 h 5649289"/>
              <a:gd name="connsiteX4" fmla="*/ 65803 w 8841209"/>
              <a:gd name="connsiteY4" fmla="*/ 1530679 h 5649289"/>
              <a:gd name="connsiteX5" fmla="*/ 63421 w 8841209"/>
              <a:gd name="connsiteY5" fmla="*/ 1990260 h 5649289"/>
              <a:gd name="connsiteX6" fmla="*/ 65803 w 8841209"/>
              <a:gd name="connsiteY6" fmla="*/ 2385548 h 5649289"/>
              <a:gd name="connsiteX7" fmla="*/ 62743 w 8841209"/>
              <a:gd name="connsiteY7" fmla="*/ 2765185 h 5649289"/>
              <a:gd name="connsiteX8" fmla="*/ 63422 w 8841209"/>
              <a:gd name="connsiteY8" fmla="*/ 3411866 h 5649289"/>
              <a:gd name="connsiteX9" fmla="*/ 65801 w 8841209"/>
              <a:gd name="connsiteY9" fmla="*/ 3971461 h 5649289"/>
              <a:gd name="connsiteX10" fmla="*/ 61041 w 8841209"/>
              <a:gd name="connsiteY10" fmla="*/ 4204820 h 5649289"/>
              <a:gd name="connsiteX11" fmla="*/ 65125 w 8841209"/>
              <a:gd name="connsiteY11" fmla="*/ 4691278 h 5649289"/>
              <a:gd name="connsiteX12" fmla="*/ 61039 w 8841209"/>
              <a:gd name="connsiteY12" fmla="*/ 5093028 h 5649289"/>
              <a:gd name="connsiteX13" fmla="*/ 61040 w 8841209"/>
              <a:gd name="connsiteY13" fmla="*/ 5362110 h 5649289"/>
              <a:gd name="connsiteX14" fmla="*/ 60587 w 8841209"/>
              <a:gd name="connsiteY14" fmla="*/ 5492286 h 5649289"/>
              <a:gd name="connsiteX15" fmla="*/ 61039 w 8841209"/>
              <a:gd name="connsiteY15" fmla="*/ 5574042 h 5649289"/>
              <a:gd name="connsiteX16" fmla="*/ 67989 w 8841209"/>
              <a:gd name="connsiteY16" fmla="*/ 5618377 h 5649289"/>
              <a:gd name="connsiteX17" fmla="*/ 103904 w 8841209"/>
              <a:gd name="connsiteY17" fmla="*/ 5621664 h 5649289"/>
              <a:gd name="connsiteX18" fmla="*/ 165814 w 8841209"/>
              <a:gd name="connsiteY18" fmla="*/ 5631191 h 5649289"/>
              <a:gd name="connsiteX19" fmla="*/ 266169 w 8841209"/>
              <a:gd name="connsiteY19" fmla="*/ 5634705 h 5649289"/>
              <a:gd name="connsiteX20" fmla="*/ 817256 w 8841209"/>
              <a:gd name="connsiteY20" fmla="*/ 5637540 h 5649289"/>
              <a:gd name="connsiteX21" fmla="*/ 954008 w 8841209"/>
              <a:gd name="connsiteY21" fmla="*/ 5638335 h 5649289"/>
              <a:gd name="connsiteX22" fmla="*/ 1867165 w 8841209"/>
              <a:gd name="connsiteY22" fmla="*/ 5639920 h 5649289"/>
              <a:gd name="connsiteX23" fmla="*/ 4018677 w 8841209"/>
              <a:gd name="connsiteY23" fmla="*/ 5635954 h 5649289"/>
              <a:gd name="connsiteX24" fmla="*/ 6879581 w 8841209"/>
              <a:gd name="connsiteY24" fmla="*/ 5635159 h 5649289"/>
              <a:gd name="connsiteX25" fmla="*/ 7292896 w 8841209"/>
              <a:gd name="connsiteY25" fmla="*/ 5635953 h 5649289"/>
              <a:gd name="connsiteX26" fmla="*/ 7461965 w 8841209"/>
              <a:gd name="connsiteY26" fmla="*/ 5638334 h 5649289"/>
              <a:gd name="connsiteX27" fmla="*/ 7695326 w 8841209"/>
              <a:gd name="connsiteY27" fmla="*/ 5643094 h 5649289"/>
              <a:gd name="connsiteX28" fmla="*/ 7919165 w 8841209"/>
              <a:gd name="connsiteY28" fmla="*/ 5647859 h 5649289"/>
              <a:gd name="connsiteX29" fmla="*/ 8326358 w 8841209"/>
              <a:gd name="connsiteY29" fmla="*/ 5647857 h 5649289"/>
              <a:gd name="connsiteX30" fmla="*/ 8528764 w 8841209"/>
              <a:gd name="connsiteY30" fmla="*/ 5643095 h 5649289"/>
              <a:gd name="connsiteX31" fmla="*/ 8721645 w 8841209"/>
              <a:gd name="connsiteY31" fmla="*/ 5647857 h 5649289"/>
              <a:gd name="connsiteX32" fmla="*/ 8804989 w 8841209"/>
              <a:gd name="connsiteY32" fmla="*/ 5638331 h 5649289"/>
              <a:gd name="connsiteX33" fmla="*/ 8833370 w 8841209"/>
              <a:gd name="connsiteY33" fmla="*/ 5635045 h 5649289"/>
              <a:gd name="connsiteX34" fmla="*/ 8835945 w 8841209"/>
              <a:gd name="connsiteY34" fmla="*/ 5574038 h 5649289"/>
              <a:gd name="connsiteX35" fmla="*/ 8838327 w 8841209"/>
              <a:gd name="connsiteY35" fmla="*/ 5521651 h 5649289"/>
              <a:gd name="connsiteX36" fmla="*/ 8833564 w 8841209"/>
              <a:gd name="connsiteY36" fmla="*/ 5414494 h 5649289"/>
              <a:gd name="connsiteX37" fmla="*/ 8840708 w 8841209"/>
              <a:gd name="connsiteY37" fmla="*/ 5383539 h 5649289"/>
              <a:gd name="connsiteX38" fmla="*/ 8828918 w 8841209"/>
              <a:gd name="connsiteY38" fmla="*/ 4956957 h 5649289"/>
              <a:gd name="connsiteX39" fmla="*/ 8831183 w 8841209"/>
              <a:gd name="connsiteY39" fmla="*/ 4133383 h 5649289"/>
              <a:gd name="connsiteX40" fmla="*/ 8821434 w 8841209"/>
              <a:gd name="connsiteY40" fmla="*/ 3161267 h 5649289"/>
              <a:gd name="connsiteX41" fmla="*/ 8812135 w 8841209"/>
              <a:gd name="connsiteY41" fmla="*/ 2978476 h 5649289"/>
              <a:gd name="connsiteX42" fmla="*/ 8812362 w 8841209"/>
              <a:gd name="connsiteY42" fmla="*/ 2858622 h 5649289"/>
              <a:gd name="connsiteX43" fmla="*/ 8814515 w 8841209"/>
              <a:gd name="connsiteY43" fmla="*/ 2666535 h 5649289"/>
              <a:gd name="connsiteX44" fmla="*/ 8809753 w 8841209"/>
              <a:gd name="connsiteY44" fmla="*/ 2604620 h 5649289"/>
              <a:gd name="connsiteX45" fmla="*/ 8812133 w 8841209"/>
              <a:gd name="connsiteY45" fmla="*/ 2571284 h 5649289"/>
              <a:gd name="connsiteX46" fmla="*/ 8804990 w 8841209"/>
              <a:gd name="connsiteY46" fmla="*/ 2502226 h 5649289"/>
              <a:gd name="connsiteX47" fmla="*/ 8751471 w 8841209"/>
              <a:gd name="connsiteY47" fmla="*/ 2407887 h 5649289"/>
              <a:gd name="connsiteX48" fmla="*/ 8381697 w 8841209"/>
              <a:gd name="connsiteY48" fmla="*/ 2387927 h 5649289"/>
              <a:gd name="connsiteX49" fmla="*/ 7985645 w 8841209"/>
              <a:gd name="connsiteY49" fmla="*/ 2296533 h 5649289"/>
              <a:gd name="connsiteX50" fmla="*/ 7602264 w 8841209"/>
              <a:gd name="connsiteY50" fmla="*/ 2196520 h 5649289"/>
              <a:gd name="connsiteX51" fmla="*/ 7299249 w 8841209"/>
              <a:gd name="connsiteY51" fmla="*/ 2107620 h 5649289"/>
              <a:gd name="connsiteX52" fmla="*/ 6465356 w 8841209"/>
              <a:gd name="connsiteY52" fmla="*/ 1850898 h 5649289"/>
              <a:gd name="connsiteX53" fmla="*/ 6029703 w 8841209"/>
              <a:gd name="connsiteY53" fmla="*/ 1782410 h 5649289"/>
              <a:gd name="connsiteX54" fmla="*/ 5799853 w 8841209"/>
              <a:gd name="connsiteY54" fmla="*/ 1721178 h 5649289"/>
              <a:gd name="connsiteX55" fmla="*/ 5179029 w 8841209"/>
              <a:gd name="connsiteY55" fmla="*/ 1554944 h 5649289"/>
              <a:gd name="connsiteX56" fmla="*/ 4192057 w 8841209"/>
              <a:gd name="connsiteY56" fmla="*/ 1337229 h 5649289"/>
              <a:gd name="connsiteX57" fmla="*/ 3436634 w 8841209"/>
              <a:gd name="connsiteY57" fmla="*/ 1148997 h 5649289"/>
              <a:gd name="connsiteX58" fmla="*/ 2991680 w 8841209"/>
              <a:gd name="connsiteY58" fmla="*/ 986732 h 5649289"/>
              <a:gd name="connsiteX59" fmla="*/ 2420861 w 8841209"/>
              <a:gd name="connsiteY59" fmla="*/ 827075 h 5649289"/>
              <a:gd name="connsiteX60" fmla="*/ 2103958 w 8841209"/>
              <a:gd name="connsiteY60" fmla="*/ 753483 h 5649289"/>
              <a:gd name="connsiteX61" fmla="*/ 1896420 w 8841209"/>
              <a:gd name="connsiteY61" fmla="*/ 696900 h 5649289"/>
              <a:gd name="connsiteX62" fmla="*/ 892099 w 8841209"/>
              <a:gd name="connsiteY62" fmla="*/ 389265 h 5649289"/>
              <a:gd name="connsiteX0" fmla="*/ 824000 w 8838312"/>
              <a:gd name="connsiteY0" fmla="*/ 353092 h 5649289"/>
              <a:gd name="connsiteX1" fmla="*/ 292188 w 8838312"/>
              <a:gd name="connsiteY1" fmla="*/ 112473 h 5649289"/>
              <a:gd name="connsiteX2" fmla="*/ 24807 w 8838312"/>
              <a:gd name="connsiteY2" fmla="*/ 28111 h 5649289"/>
              <a:gd name="connsiteX3" fmla="*/ 9840 w 8838312"/>
              <a:gd name="connsiteY3" fmla="*/ 629431 h 5649289"/>
              <a:gd name="connsiteX4" fmla="*/ 8137 w 8838312"/>
              <a:gd name="connsiteY4" fmla="*/ 1554491 h 5649289"/>
              <a:gd name="connsiteX5" fmla="*/ 60524 w 8838312"/>
              <a:gd name="connsiteY5" fmla="*/ 1990260 h 5649289"/>
              <a:gd name="connsiteX6" fmla="*/ 62906 w 8838312"/>
              <a:gd name="connsiteY6" fmla="*/ 2385548 h 5649289"/>
              <a:gd name="connsiteX7" fmla="*/ 59846 w 8838312"/>
              <a:gd name="connsiteY7" fmla="*/ 2765185 h 5649289"/>
              <a:gd name="connsiteX8" fmla="*/ 60525 w 8838312"/>
              <a:gd name="connsiteY8" fmla="*/ 3411866 h 5649289"/>
              <a:gd name="connsiteX9" fmla="*/ 62904 w 8838312"/>
              <a:gd name="connsiteY9" fmla="*/ 3971461 h 5649289"/>
              <a:gd name="connsiteX10" fmla="*/ 58144 w 8838312"/>
              <a:gd name="connsiteY10" fmla="*/ 4204820 h 5649289"/>
              <a:gd name="connsiteX11" fmla="*/ 62228 w 8838312"/>
              <a:gd name="connsiteY11" fmla="*/ 4691278 h 5649289"/>
              <a:gd name="connsiteX12" fmla="*/ 58142 w 8838312"/>
              <a:gd name="connsiteY12" fmla="*/ 5093028 h 5649289"/>
              <a:gd name="connsiteX13" fmla="*/ 58143 w 8838312"/>
              <a:gd name="connsiteY13" fmla="*/ 5362110 h 5649289"/>
              <a:gd name="connsiteX14" fmla="*/ 57690 w 8838312"/>
              <a:gd name="connsiteY14" fmla="*/ 5492286 h 5649289"/>
              <a:gd name="connsiteX15" fmla="*/ 58142 w 8838312"/>
              <a:gd name="connsiteY15" fmla="*/ 5574042 h 5649289"/>
              <a:gd name="connsiteX16" fmla="*/ 65092 w 8838312"/>
              <a:gd name="connsiteY16" fmla="*/ 5618377 h 5649289"/>
              <a:gd name="connsiteX17" fmla="*/ 101007 w 8838312"/>
              <a:gd name="connsiteY17" fmla="*/ 5621664 h 5649289"/>
              <a:gd name="connsiteX18" fmla="*/ 162917 w 8838312"/>
              <a:gd name="connsiteY18" fmla="*/ 5631191 h 5649289"/>
              <a:gd name="connsiteX19" fmla="*/ 263272 w 8838312"/>
              <a:gd name="connsiteY19" fmla="*/ 5634705 h 5649289"/>
              <a:gd name="connsiteX20" fmla="*/ 814359 w 8838312"/>
              <a:gd name="connsiteY20" fmla="*/ 5637540 h 5649289"/>
              <a:gd name="connsiteX21" fmla="*/ 951111 w 8838312"/>
              <a:gd name="connsiteY21" fmla="*/ 5638335 h 5649289"/>
              <a:gd name="connsiteX22" fmla="*/ 1864268 w 8838312"/>
              <a:gd name="connsiteY22" fmla="*/ 5639920 h 5649289"/>
              <a:gd name="connsiteX23" fmla="*/ 4015780 w 8838312"/>
              <a:gd name="connsiteY23" fmla="*/ 5635954 h 5649289"/>
              <a:gd name="connsiteX24" fmla="*/ 6876684 w 8838312"/>
              <a:gd name="connsiteY24" fmla="*/ 5635159 h 5649289"/>
              <a:gd name="connsiteX25" fmla="*/ 7289999 w 8838312"/>
              <a:gd name="connsiteY25" fmla="*/ 5635953 h 5649289"/>
              <a:gd name="connsiteX26" fmla="*/ 7459068 w 8838312"/>
              <a:gd name="connsiteY26" fmla="*/ 5638334 h 5649289"/>
              <a:gd name="connsiteX27" fmla="*/ 7692429 w 8838312"/>
              <a:gd name="connsiteY27" fmla="*/ 5643094 h 5649289"/>
              <a:gd name="connsiteX28" fmla="*/ 7916268 w 8838312"/>
              <a:gd name="connsiteY28" fmla="*/ 5647859 h 5649289"/>
              <a:gd name="connsiteX29" fmla="*/ 8323461 w 8838312"/>
              <a:gd name="connsiteY29" fmla="*/ 5647857 h 5649289"/>
              <a:gd name="connsiteX30" fmla="*/ 8525867 w 8838312"/>
              <a:gd name="connsiteY30" fmla="*/ 5643095 h 5649289"/>
              <a:gd name="connsiteX31" fmla="*/ 8718748 w 8838312"/>
              <a:gd name="connsiteY31" fmla="*/ 5647857 h 5649289"/>
              <a:gd name="connsiteX32" fmla="*/ 8802092 w 8838312"/>
              <a:gd name="connsiteY32" fmla="*/ 5638331 h 5649289"/>
              <a:gd name="connsiteX33" fmla="*/ 8830473 w 8838312"/>
              <a:gd name="connsiteY33" fmla="*/ 5635045 h 5649289"/>
              <a:gd name="connsiteX34" fmla="*/ 8833048 w 8838312"/>
              <a:gd name="connsiteY34" fmla="*/ 5574038 h 5649289"/>
              <a:gd name="connsiteX35" fmla="*/ 8835430 w 8838312"/>
              <a:gd name="connsiteY35" fmla="*/ 5521651 h 5649289"/>
              <a:gd name="connsiteX36" fmla="*/ 8830667 w 8838312"/>
              <a:gd name="connsiteY36" fmla="*/ 5414494 h 5649289"/>
              <a:gd name="connsiteX37" fmla="*/ 8837811 w 8838312"/>
              <a:gd name="connsiteY37" fmla="*/ 5383539 h 5649289"/>
              <a:gd name="connsiteX38" fmla="*/ 8826021 w 8838312"/>
              <a:gd name="connsiteY38" fmla="*/ 4956957 h 5649289"/>
              <a:gd name="connsiteX39" fmla="*/ 8828286 w 8838312"/>
              <a:gd name="connsiteY39" fmla="*/ 4133383 h 5649289"/>
              <a:gd name="connsiteX40" fmla="*/ 8818537 w 8838312"/>
              <a:gd name="connsiteY40" fmla="*/ 3161267 h 5649289"/>
              <a:gd name="connsiteX41" fmla="*/ 8809238 w 8838312"/>
              <a:gd name="connsiteY41" fmla="*/ 2978476 h 5649289"/>
              <a:gd name="connsiteX42" fmla="*/ 8809465 w 8838312"/>
              <a:gd name="connsiteY42" fmla="*/ 2858622 h 5649289"/>
              <a:gd name="connsiteX43" fmla="*/ 8811618 w 8838312"/>
              <a:gd name="connsiteY43" fmla="*/ 2666535 h 5649289"/>
              <a:gd name="connsiteX44" fmla="*/ 8806856 w 8838312"/>
              <a:gd name="connsiteY44" fmla="*/ 2604620 h 5649289"/>
              <a:gd name="connsiteX45" fmla="*/ 8809236 w 8838312"/>
              <a:gd name="connsiteY45" fmla="*/ 2571284 h 5649289"/>
              <a:gd name="connsiteX46" fmla="*/ 8802093 w 8838312"/>
              <a:gd name="connsiteY46" fmla="*/ 2502226 h 5649289"/>
              <a:gd name="connsiteX47" fmla="*/ 8748574 w 8838312"/>
              <a:gd name="connsiteY47" fmla="*/ 2407887 h 5649289"/>
              <a:gd name="connsiteX48" fmla="*/ 8378800 w 8838312"/>
              <a:gd name="connsiteY48" fmla="*/ 2387927 h 5649289"/>
              <a:gd name="connsiteX49" fmla="*/ 7982748 w 8838312"/>
              <a:gd name="connsiteY49" fmla="*/ 2296533 h 5649289"/>
              <a:gd name="connsiteX50" fmla="*/ 7599367 w 8838312"/>
              <a:gd name="connsiteY50" fmla="*/ 2196520 h 5649289"/>
              <a:gd name="connsiteX51" fmla="*/ 7296352 w 8838312"/>
              <a:gd name="connsiteY51" fmla="*/ 2107620 h 5649289"/>
              <a:gd name="connsiteX52" fmla="*/ 6462459 w 8838312"/>
              <a:gd name="connsiteY52" fmla="*/ 1850898 h 5649289"/>
              <a:gd name="connsiteX53" fmla="*/ 6026806 w 8838312"/>
              <a:gd name="connsiteY53" fmla="*/ 1782410 h 5649289"/>
              <a:gd name="connsiteX54" fmla="*/ 5796956 w 8838312"/>
              <a:gd name="connsiteY54" fmla="*/ 1721178 h 5649289"/>
              <a:gd name="connsiteX55" fmla="*/ 5176132 w 8838312"/>
              <a:gd name="connsiteY55" fmla="*/ 1554944 h 5649289"/>
              <a:gd name="connsiteX56" fmla="*/ 4189160 w 8838312"/>
              <a:gd name="connsiteY56" fmla="*/ 1337229 h 5649289"/>
              <a:gd name="connsiteX57" fmla="*/ 3433737 w 8838312"/>
              <a:gd name="connsiteY57" fmla="*/ 1148997 h 5649289"/>
              <a:gd name="connsiteX58" fmla="*/ 2988783 w 8838312"/>
              <a:gd name="connsiteY58" fmla="*/ 986732 h 5649289"/>
              <a:gd name="connsiteX59" fmla="*/ 2417964 w 8838312"/>
              <a:gd name="connsiteY59" fmla="*/ 827075 h 5649289"/>
              <a:gd name="connsiteX60" fmla="*/ 2101061 w 8838312"/>
              <a:gd name="connsiteY60" fmla="*/ 753483 h 5649289"/>
              <a:gd name="connsiteX61" fmla="*/ 1893523 w 8838312"/>
              <a:gd name="connsiteY61" fmla="*/ 696900 h 5649289"/>
              <a:gd name="connsiteX62" fmla="*/ 889202 w 8838312"/>
              <a:gd name="connsiteY62" fmla="*/ 389265 h 5649289"/>
              <a:gd name="connsiteX0" fmla="*/ 824000 w 8838312"/>
              <a:gd name="connsiteY0" fmla="*/ 353092 h 5649289"/>
              <a:gd name="connsiteX1" fmla="*/ 292188 w 8838312"/>
              <a:gd name="connsiteY1" fmla="*/ 112473 h 5649289"/>
              <a:gd name="connsiteX2" fmla="*/ 24807 w 8838312"/>
              <a:gd name="connsiteY2" fmla="*/ 28111 h 5649289"/>
              <a:gd name="connsiteX3" fmla="*/ 9840 w 8838312"/>
              <a:gd name="connsiteY3" fmla="*/ 629431 h 5649289"/>
              <a:gd name="connsiteX4" fmla="*/ 8137 w 8838312"/>
              <a:gd name="connsiteY4" fmla="*/ 1554491 h 5649289"/>
              <a:gd name="connsiteX5" fmla="*/ 12899 w 8838312"/>
              <a:gd name="connsiteY5" fmla="*/ 2035503 h 5649289"/>
              <a:gd name="connsiteX6" fmla="*/ 62906 w 8838312"/>
              <a:gd name="connsiteY6" fmla="*/ 2385548 h 5649289"/>
              <a:gd name="connsiteX7" fmla="*/ 59846 w 8838312"/>
              <a:gd name="connsiteY7" fmla="*/ 2765185 h 5649289"/>
              <a:gd name="connsiteX8" fmla="*/ 60525 w 8838312"/>
              <a:gd name="connsiteY8" fmla="*/ 3411866 h 5649289"/>
              <a:gd name="connsiteX9" fmla="*/ 62904 w 8838312"/>
              <a:gd name="connsiteY9" fmla="*/ 3971461 h 5649289"/>
              <a:gd name="connsiteX10" fmla="*/ 58144 w 8838312"/>
              <a:gd name="connsiteY10" fmla="*/ 4204820 h 5649289"/>
              <a:gd name="connsiteX11" fmla="*/ 62228 w 8838312"/>
              <a:gd name="connsiteY11" fmla="*/ 4691278 h 5649289"/>
              <a:gd name="connsiteX12" fmla="*/ 58142 w 8838312"/>
              <a:gd name="connsiteY12" fmla="*/ 5093028 h 5649289"/>
              <a:gd name="connsiteX13" fmla="*/ 58143 w 8838312"/>
              <a:gd name="connsiteY13" fmla="*/ 5362110 h 5649289"/>
              <a:gd name="connsiteX14" fmla="*/ 57690 w 8838312"/>
              <a:gd name="connsiteY14" fmla="*/ 5492286 h 5649289"/>
              <a:gd name="connsiteX15" fmla="*/ 58142 w 8838312"/>
              <a:gd name="connsiteY15" fmla="*/ 5574042 h 5649289"/>
              <a:gd name="connsiteX16" fmla="*/ 65092 w 8838312"/>
              <a:gd name="connsiteY16" fmla="*/ 5618377 h 5649289"/>
              <a:gd name="connsiteX17" fmla="*/ 101007 w 8838312"/>
              <a:gd name="connsiteY17" fmla="*/ 5621664 h 5649289"/>
              <a:gd name="connsiteX18" fmla="*/ 162917 w 8838312"/>
              <a:gd name="connsiteY18" fmla="*/ 5631191 h 5649289"/>
              <a:gd name="connsiteX19" fmla="*/ 263272 w 8838312"/>
              <a:gd name="connsiteY19" fmla="*/ 5634705 h 5649289"/>
              <a:gd name="connsiteX20" fmla="*/ 814359 w 8838312"/>
              <a:gd name="connsiteY20" fmla="*/ 5637540 h 5649289"/>
              <a:gd name="connsiteX21" fmla="*/ 951111 w 8838312"/>
              <a:gd name="connsiteY21" fmla="*/ 5638335 h 5649289"/>
              <a:gd name="connsiteX22" fmla="*/ 1864268 w 8838312"/>
              <a:gd name="connsiteY22" fmla="*/ 5639920 h 5649289"/>
              <a:gd name="connsiteX23" fmla="*/ 4015780 w 8838312"/>
              <a:gd name="connsiteY23" fmla="*/ 5635954 h 5649289"/>
              <a:gd name="connsiteX24" fmla="*/ 6876684 w 8838312"/>
              <a:gd name="connsiteY24" fmla="*/ 5635159 h 5649289"/>
              <a:gd name="connsiteX25" fmla="*/ 7289999 w 8838312"/>
              <a:gd name="connsiteY25" fmla="*/ 5635953 h 5649289"/>
              <a:gd name="connsiteX26" fmla="*/ 7459068 w 8838312"/>
              <a:gd name="connsiteY26" fmla="*/ 5638334 h 5649289"/>
              <a:gd name="connsiteX27" fmla="*/ 7692429 w 8838312"/>
              <a:gd name="connsiteY27" fmla="*/ 5643094 h 5649289"/>
              <a:gd name="connsiteX28" fmla="*/ 7916268 w 8838312"/>
              <a:gd name="connsiteY28" fmla="*/ 5647859 h 5649289"/>
              <a:gd name="connsiteX29" fmla="*/ 8323461 w 8838312"/>
              <a:gd name="connsiteY29" fmla="*/ 5647857 h 5649289"/>
              <a:gd name="connsiteX30" fmla="*/ 8525867 w 8838312"/>
              <a:gd name="connsiteY30" fmla="*/ 5643095 h 5649289"/>
              <a:gd name="connsiteX31" fmla="*/ 8718748 w 8838312"/>
              <a:gd name="connsiteY31" fmla="*/ 5647857 h 5649289"/>
              <a:gd name="connsiteX32" fmla="*/ 8802092 w 8838312"/>
              <a:gd name="connsiteY32" fmla="*/ 5638331 h 5649289"/>
              <a:gd name="connsiteX33" fmla="*/ 8830473 w 8838312"/>
              <a:gd name="connsiteY33" fmla="*/ 5635045 h 5649289"/>
              <a:gd name="connsiteX34" fmla="*/ 8833048 w 8838312"/>
              <a:gd name="connsiteY34" fmla="*/ 5574038 h 5649289"/>
              <a:gd name="connsiteX35" fmla="*/ 8835430 w 8838312"/>
              <a:gd name="connsiteY35" fmla="*/ 5521651 h 5649289"/>
              <a:gd name="connsiteX36" fmla="*/ 8830667 w 8838312"/>
              <a:gd name="connsiteY36" fmla="*/ 5414494 h 5649289"/>
              <a:gd name="connsiteX37" fmla="*/ 8837811 w 8838312"/>
              <a:gd name="connsiteY37" fmla="*/ 5383539 h 5649289"/>
              <a:gd name="connsiteX38" fmla="*/ 8826021 w 8838312"/>
              <a:gd name="connsiteY38" fmla="*/ 4956957 h 5649289"/>
              <a:gd name="connsiteX39" fmla="*/ 8828286 w 8838312"/>
              <a:gd name="connsiteY39" fmla="*/ 4133383 h 5649289"/>
              <a:gd name="connsiteX40" fmla="*/ 8818537 w 8838312"/>
              <a:gd name="connsiteY40" fmla="*/ 3161267 h 5649289"/>
              <a:gd name="connsiteX41" fmla="*/ 8809238 w 8838312"/>
              <a:gd name="connsiteY41" fmla="*/ 2978476 h 5649289"/>
              <a:gd name="connsiteX42" fmla="*/ 8809465 w 8838312"/>
              <a:gd name="connsiteY42" fmla="*/ 2858622 h 5649289"/>
              <a:gd name="connsiteX43" fmla="*/ 8811618 w 8838312"/>
              <a:gd name="connsiteY43" fmla="*/ 2666535 h 5649289"/>
              <a:gd name="connsiteX44" fmla="*/ 8806856 w 8838312"/>
              <a:gd name="connsiteY44" fmla="*/ 2604620 h 5649289"/>
              <a:gd name="connsiteX45" fmla="*/ 8809236 w 8838312"/>
              <a:gd name="connsiteY45" fmla="*/ 2571284 h 5649289"/>
              <a:gd name="connsiteX46" fmla="*/ 8802093 w 8838312"/>
              <a:gd name="connsiteY46" fmla="*/ 2502226 h 5649289"/>
              <a:gd name="connsiteX47" fmla="*/ 8748574 w 8838312"/>
              <a:gd name="connsiteY47" fmla="*/ 2407887 h 5649289"/>
              <a:gd name="connsiteX48" fmla="*/ 8378800 w 8838312"/>
              <a:gd name="connsiteY48" fmla="*/ 2387927 h 5649289"/>
              <a:gd name="connsiteX49" fmla="*/ 7982748 w 8838312"/>
              <a:gd name="connsiteY49" fmla="*/ 2296533 h 5649289"/>
              <a:gd name="connsiteX50" fmla="*/ 7599367 w 8838312"/>
              <a:gd name="connsiteY50" fmla="*/ 2196520 h 5649289"/>
              <a:gd name="connsiteX51" fmla="*/ 7296352 w 8838312"/>
              <a:gd name="connsiteY51" fmla="*/ 2107620 h 5649289"/>
              <a:gd name="connsiteX52" fmla="*/ 6462459 w 8838312"/>
              <a:gd name="connsiteY52" fmla="*/ 1850898 h 5649289"/>
              <a:gd name="connsiteX53" fmla="*/ 6026806 w 8838312"/>
              <a:gd name="connsiteY53" fmla="*/ 1782410 h 5649289"/>
              <a:gd name="connsiteX54" fmla="*/ 5796956 w 8838312"/>
              <a:gd name="connsiteY54" fmla="*/ 1721178 h 5649289"/>
              <a:gd name="connsiteX55" fmla="*/ 5176132 w 8838312"/>
              <a:gd name="connsiteY55" fmla="*/ 1554944 h 5649289"/>
              <a:gd name="connsiteX56" fmla="*/ 4189160 w 8838312"/>
              <a:gd name="connsiteY56" fmla="*/ 1337229 h 5649289"/>
              <a:gd name="connsiteX57" fmla="*/ 3433737 w 8838312"/>
              <a:gd name="connsiteY57" fmla="*/ 1148997 h 5649289"/>
              <a:gd name="connsiteX58" fmla="*/ 2988783 w 8838312"/>
              <a:gd name="connsiteY58" fmla="*/ 986732 h 5649289"/>
              <a:gd name="connsiteX59" fmla="*/ 2417964 w 8838312"/>
              <a:gd name="connsiteY59" fmla="*/ 827075 h 5649289"/>
              <a:gd name="connsiteX60" fmla="*/ 2101061 w 8838312"/>
              <a:gd name="connsiteY60" fmla="*/ 753483 h 5649289"/>
              <a:gd name="connsiteX61" fmla="*/ 1893523 w 8838312"/>
              <a:gd name="connsiteY61" fmla="*/ 696900 h 5649289"/>
              <a:gd name="connsiteX62" fmla="*/ 889202 w 8838312"/>
              <a:gd name="connsiteY62" fmla="*/ 389265 h 5649289"/>
              <a:gd name="connsiteX0" fmla="*/ 824000 w 8838312"/>
              <a:gd name="connsiteY0" fmla="*/ 353092 h 5649289"/>
              <a:gd name="connsiteX1" fmla="*/ 292188 w 8838312"/>
              <a:gd name="connsiteY1" fmla="*/ 112473 h 5649289"/>
              <a:gd name="connsiteX2" fmla="*/ 24807 w 8838312"/>
              <a:gd name="connsiteY2" fmla="*/ 28111 h 5649289"/>
              <a:gd name="connsiteX3" fmla="*/ 9840 w 8838312"/>
              <a:gd name="connsiteY3" fmla="*/ 629431 h 5649289"/>
              <a:gd name="connsiteX4" fmla="*/ 8137 w 8838312"/>
              <a:gd name="connsiteY4" fmla="*/ 1554491 h 5649289"/>
              <a:gd name="connsiteX5" fmla="*/ 12899 w 8838312"/>
              <a:gd name="connsiteY5" fmla="*/ 2035503 h 5649289"/>
              <a:gd name="connsiteX6" fmla="*/ 10518 w 8838312"/>
              <a:gd name="connsiteY6" fmla="*/ 2416505 h 5649289"/>
              <a:gd name="connsiteX7" fmla="*/ 59846 w 8838312"/>
              <a:gd name="connsiteY7" fmla="*/ 2765185 h 5649289"/>
              <a:gd name="connsiteX8" fmla="*/ 60525 w 8838312"/>
              <a:gd name="connsiteY8" fmla="*/ 3411866 h 5649289"/>
              <a:gd name="connsiteX9" fmla="*/ 62904 w 8838312"/>
              <a:gd name="connsiteY9" fmla="*/ 3971461 h 5649289"/>
              <a:gd name="connsiteX10" fmla="*/ 58144 w 8838312"/>
              <a:gd name="connsiteY10" fmla="*/ 4204820 h 5649289"/>
              <a:gd name="connsiteX11" fmla="*/ 62228 w 8838312"/>
              <a:gd name="connsiteY11" fmla="*/ 4691278 h 5649289"/>
              <a:gd name="connsiteX12" fmla="*/ 58142 w 8838312"/>
              <a:gd name="connsiteY12" fmla="*/ 5093028 h 5649289"/>
              <a:gd name="connsiteX13" fmla="*/ 58143 w 8838312"/>
              <a:gd name="connsiteY13" fmla="*/ 5362110 h 5649289"/>
              <a:gd name="connsiteX14" fmla="*/ 57690 w 8838312"/>
              <a:gd name="connsiteY14" fmla="*/ 5492286 h 5649289"/>
              <a:gd name="connsiteX15" fmla="*/ 58142 w 8838312"/>
              <a:gd name="connsiteY15" fmla="*/ 5574042 h 5649289"/>
              <a:gd name="connsiteX16" fmla="*/ 65092 w 8838312"/>
              <a:gd name="connsiteY16" fmla="*/ 5618377 h 5649289"/>
              <a:gd name="connsiteX17" fmla="*/ 101007 w 8838312"/>
              <a:gd name="connsiteY17" fmla="*/ 5621664 h 5649289"/>
              <a:gd name="connsiteX18" fmla="*/ 162917 w 8838312"/>
              <a:gd name="connsiteY18" fmla="*/ 5631191 h 5649289"/>
              <a:gd name="connsiteX19" fmla="*/ 263272 w 8838312"/>
              <a:gd name="connsiteY19" fmla="*/ 5634705 h 5649289"/>
              <a:gd name="connsiteX20" fmla="*/ 814359 w 8838312"/>
              <a:gd name="connsiteY20" fmla="*/ 5637540 h 5649289"/>
              <a:gd name="connsiteX21" fmla="*/ 951111 w 8838312"/>
              <a:gd name="connsiteY21" fmla="*/ 5638335 h 5649289"/>
              <a:gd name="connsiteX22" fmla="*/ 1864268 w 8838312"/>
              <a:gd name="connsiteY22" fmla="*/ 5639920 h 5649289"/>
              <a:gd name="connsiteX23" fmla="*/ 4015780 w 8838312"/>
              <a:gd name="connsiteY23" fmla="*/ 5635954 h 5649289"/>
              <a:gd name="connsiteX24" fmla="*/ 6876684 w 8838312"/>
              <a:gd name="connsiteY24" fmla="*/ 5635159 h 5649289"/>
              <a:gd name="connsiteX25" fmla="*/ 7289999 w 8838312"/>
              <a:gd name="connsiteY25" fmla="*/ 5635953 h 5649289"/>
              <a:gd name="connsiteX26" fmla="*/ 7459068 w 8838312"/>
              <a:gd name="connsiteY26" fmla="*/ 5638334 h 5649289"/>
              <a:gd name="connsiteX27" fmla="*/ 7692429 w 8838312"/>
              <a:gd name="connsiteY27" fmla="*/ 5643094 h 5649289"/>
              <a:gd name="connsiteX28" fmla="*/ 7916268 w 8838312"/>
              <a:gd name="connsiteY28" fmla="*/ 5647859 h 5649289"/>
              <a:gd name="connsiteX29" fmla="*/ 8323461 w 8838312"/>
              <a:gd name="connsiteY29" fmla="*/ 5647857 h 5649289"/>
              <a:gd name="connsiteX30" fmla="*/ 8525867 w 8838312"/>
              <a:gd name="connsiteY30" fmla="*/ 5643095 h 5649289"/>
              <a:gd name="connsiteX31" fmla="*/ 8718748 w 8838312"/>
              <a:gd name="connsiteY31" fmla="*/ 5647857 h 5649289"/>
              <a:gd name="connsiteX32" fmla="*/ 8802092 w 8838312"/>
              <a:gd name="connsiteY32" fmla="*/ 5638331 h 5649289"/>
              <a:gd name="connsiteX33" fmla="*/ 8830473 w 8838312"/>
              <a:gd name="connsiteY33" fmla="*/ 5635045 h 5649289"/>
              <a:gd name="connsiteX34" fmla="*/ 8833048 w 8838312"/>
              <a:gd name="connsiteY34" fmla="*/ 5574038 h 5649289"/>
              <a:gd name="connsiteX35" fmla="*/ 8835430 w 8838312"/>
              <a:gd name="connsiteY35" fmla="*/ 5521651 h 5649289"/>
              <a:gd name="connsiteX36" fmla="*/ 8830667 w 8838312"/>
              <a:gd name="connsiteY36" fmla="*/ 5414494 h 5649289"/>
              <a:gd name="connsiteX37" fmla="*/ 8837811 w 8838312"/>
              <a:gd name="connsiteY37" fmla="*/ 5383539 h 5649289"/>
              <a:gd name="connsiteX38" fmla="*/ 8826021 w 8838312"/>
              <a:gd name="connsiteY38" fmla="*/ 4956957 h 5649289"/>
              <a:gd name="connsiteX39" fmla="*/ 8828286 w 8838312"/>
              <a:gd name="connsiteY39" fmla="*/ 4133383 h 5649289"/>
              <a:gd name="connsiteX40" fmla="*/ 8818537 w 8838312"/>
              <a:gd name="connsiteY40" fmla="*/ 3161267 h 5649289"/>
              <a:gd name="connsiteX41" fmla="*/ 8809238 w 8838312"/>
              <a:gd name="connsiteY41" fmla="*/ 2978476 h 5649289"/>
              <a:gd name="connsiteX42" fmla="*/ 8809465 w 8838312"/>
              <a:gd name="connsiteY42" fmla="*/ 2858622 h 5649289"/>
              <a:gd name="connsiteX43" fmla="*/ 8811618 w 8838312"/>
              <a:gd name="connsiteY43" fmla="*/ 2666535 h 5649289"/>
              <a:gd name="connsiteX44" fmla="*/ 8806856 w 8838312"/>
              <a:gd name="connsiteY44" fmla="*/ 2604620 h 5649289"/>
              <a:gd name="connsiteX45" fmla="*/ 8809236 w 8838312"/>
              <a:gd name="connsiteY45" fmla="*/ 2571284 h 5649289"/>
              <a:gd name="connsiteX46" fmla="*/ 8802093 w 8838312"/>
              <a:gd name="connsiteY46" fmla="*/ 2502226 h 5649289"/>
              <a:gd name="connsiteX47" fmla="*/ 8748574 w 8838312"/>
              <a:gd name="connsiteY47" fmla="*/ 2407887 h 5649289"/>
              <a:gd name="connsiteX48" fmla="*/ 8378800 w 8838312"/>
              <a:gd name="connsiteY48" fmla="*/ 2387927 h 5649289"/>
              <a:gd name="connsiteX49" fmla="*/ 7982748 w 8838312"/>
              <a:gd name="connsiteY49" fmla="*/ 2296533 h 5649289"/>
              <a:gd name="connsiteX50" fmla="*/ 7599367 w 8838312"/>
              <a:gd name="connsiteY50" fmla="*/ 2196520 h 5649289"/>
              <a:gd name="connsiteX51" fmla="*/ 7296352 w 8838312"/>
              <a:gd name="connsiteY51" fmla="*/ 2107620 h 5649289"/>
              <a:gd name="connsiteX52" fmla="*/ 6462459 w 8838312"/>
              <a:gd name="connsiteY52" fmla="*/ 1850898 h 5649289"/>
              <a:gd name="connsiteX53" fmla="*/ 6026806 w 8838312"/>
              <a:gd name="connsiteY53" fmla="*/ 1782410 h 5649289"/>
              <a:gd name="connsiteX54" fmla="*/ 5796956 w 8838312"/>
              <a:gd name="connsiteY54" fmla="*/ 1721178 h 5649289"/>
              <a:gd name="connsiteX55" fmla="*/ 5176132 w 8838312"/>
              <a:gd name="connsiteY55" fmla="*/ 1554944 h 5649289"/>
              <a:gd name="connsiteX56" fmla="*/ 4189160 w 8838312"/>
              <a:gd name="connsiteY56" fmla="*/ 1337229 h 5649289"/>
              <a:gd name="connsiteX57" fmla="*/ 3433737 w 8838312"/>
              <a:gd name="connsiteY57" fmla="*/ 1148997 h 5649289"/>
              <a:gd name="connsiteX58" fmla="*/ 2988783 w 8838312"/>
              <a:gd name="connsiteY58" fmla="*/ 986732 h 5649289"/>
              <a:gd name="connsiteX59" fmla="*/ 2417964 w 8838312"/>
              <a:gd name="connsiteY59" fmla="*/ 827075 h 5649289"/>
              <a:gd name="connsiteX60" fmla="*/ 2101061 w 8838312"/>
              <a:gd name="connsiteY60" fmla="*/ 753483 h 5649289"/>
              <a:gd name="connsiteX61" fmla="*/ 1893523 w 8838312"/>
              <a:gd name="connsiteY61" fmla="*/ 696900 h 5649289"/>
              <a:gd name="connsiteX62" fmla="*/ 889202 w 8838312"/>
              <a:gd name="connsiteY62" fmla="*/ 389265 h 5649289"/>
              <a:gd name="connsiteX0" fmla="*/ 824000 w 8838312"/>
              <a:gd name="connsiteY0" fmla="*/ 353092 h 5649289"/>
              <a:gd name="connsiteX1" fmla="*/ 292188 w 8838312"/>
              <a:gd name="connsiteY1" fmla="*/ 112473 h 5649289"/>
              <a:gd name="connsiteX2" fmla="*/ 24807 w 8838312"/>
              <a:gd name="connsiteY2" fmla="*/ 28111 h 5649289"/>
              <a:gd name="connsiteX3" fmla="*/ 9840 w 8838312"/>
              <a:gd name="connsiteY3" fmla="*/ 629431 h 5649289"/>
              <a:gd name="connsiteX4" fmla="*/ 8137 w 8838312"/>
              <a:gd name="connsiteY4" fmla="*/ 1554491 h 5649289"/>
              <a:gd name="connsiteX5" fmla="*/ 12899 w 8838312"/>
              <a:gd name="connsiteY5" fmla="*/ 2035503 h 5649289"/>
              <a:gd name="connsiteX6" fmla="*/ 10518 w 8838312"/>
              <a:gd name="connsiteY6" fmla="*/ 2416505 h 5649289"/>
              <a:gd name="connsiteX7" fmla="*/ 9840 w 8838312"/>
              <a:gd name="connsiteY7" fmla="*/ 2815191 h 5649289"/>
              <a:gd name="connsiteX8" fmla="*/ 60525 w 8838312"/>
              <a:gd name="connsiteY8" fmla="*/ 3411866 h 5649289"/>
              <a:gd name="connsiteX9" fmla="*/ 62904 w 8838312"/>
              <a:gd name="connsiteY9" fmla="*/ 3971461 h 5649289"/>
              <a:gd name="connsiteX10" fmla="*/ 58144 w 8838312"/>
              <a:gd name="connsiteY10" fmla="*/ 4204820 h 5649289"/>
              <a:gd name="connsiteX11" fmla="*/ 62228 w 8838312"/>
              <a:gd name="connsiteY11" fmla="*/ 4691278 h 5649289"/>
              <a:gd name="connsiteX12" fmla="*/ 58142 w 8838312"/>
              <a:gd name="connsiteY12" fmla="*/ 5093028 h 5649289"/>
              <a:gd name="connsiteX13" fmla="*/ 58143 w 8838312"/>
              <a:gd name="connsiteY13" fmla="*/ 5362110 h 5649289"/>
              <a:gd name="connsiteX14" fmla="*/ 57690 w 8838312"/>
              <a:gd name="connsiteY14" fmla="*/ 5492286 h 5649289"/>
              <a:gd name="connsiteX15" fmla="*/ 58142 w 8838312"/>
              <a:gd name="connsiteY15" fmla="*/ 5574042 h 5649289"/>
              <a:gd name="connsiteX16" fmla="*/ 65092 w 8838312"/>
              <a:gd name="connsiteY16" fmla="*/ 5618377 h 5649289"/>
              <a:gd name="connsiteX17" fmla="*/ 101007 w 8838312"/>
              <a:gd name="connsiteY17" fmla="*/ 5621664 h 5649289"/>
              <a:gd name="connsiteX18" fmla="*/ 162917 w 8838312"/>
              <a:gd name="connsiteY18" fmla="*/ 5631191 h 5649289"/>
              <a:gd name="connsiteX19" fmla="*/ 263272 w 8838312"/>
              <a:gd name="connsiteY19" fmla="*/ 5634705 h 5649289"/>
              <a:gd name="connsiteX20" fmla="*/ 814359 w 8838312"/>
              <a:gd name="connsiteY20" fmla="*/ 5637540 h 5649289"/>
              <a:gd name="connsiteX21" fmla="*/ 951111 w 8838312"/>
              <a:gd name="connsiteY21" fmla="*/ 5638335 h 5649289"/>
              <a:gd name="connsiteX22" fmla="*/ 1864268 w 8838312"/>
              <a:gd name="connsiteY22" fmla="*/ 5639920 h 5649289"/>
              <a:gd name="connsiteX23" fmla="*/ 4015780 w 8838312"/>
              <a:gd name="connsiteY23" fmla="*/ 5635954 h 5649289"/>
              <a:gd name="connsiteX24" fmla="*/ 6876684 w 8838312"/>
              <a:gd name="connsiteY24" fmla="*/ 5635159 h 5649289"/>
              <a:gd name="connsiteX25" fmla="*/ 7289999 w 8838312"/>
              <a:gd name="connsiteY25" fmla="*/ 5635953 h 5649289"/>
              <a:gd name="connsiteX26" fmla="*/ 7459068 w 8838312"/>
              <a:gd name="connsiteY26" fmla="*/ 5638334 h 5649289"/>
              <a:gd name="connsiteX27" fmla="*/ 7692429 w 8838312"/>
              <a:gd name="connsiteY27" fmla="*/ 5643094 h 5649289"/>
              <a:gd name="connsiteX28" fmla="*/ 7916268 w 8838312"/>
              <a:gd name="connsiteY28" fmla="*/ 5647859 h 5649289"/>
              <a:gd name="connsiteX29" fmla="*/ 8323461 w 8838312"/>
              <a:gd name="connsiteY29" fmla="*/ 5647857 h 5649289"/>
              <a:gd name="connsiteX30" fmla="*/ 8525867 w 8838312"/>
              <a:gd name="connsiteY30" fmla="*/ 5643095 h 5649289"/>
              <a:gd name="connsiteX31" fmla="*/ 8718748 w 8838312"/>
              <a:gd name="connsiteY31" fmla="*/ 5647857 h 5649289"/>
              <a:gd name="connsiteX32" fmla="*/ 8802092 w 8838312"/>
              <a:gd name="connsiteY32" fmla="*/ 5638331 h 5649289"/>
              <a:gd name="connsiteX33" fmla="*/ 8830473 w 8838312"/>
              <a:gd name="connsiteY33" fmla="*/ 5635045 h 5649289"/>
              <a:gd name="connsiteX34" fmla="*/ 8833048 w 8838312"/>
              <a:gd name="connsiteY34" fmla="*/ 5574038 h 5649289"/>
              <a:gd name="connsiteX35" fmla="*/ 8835430 w 8838312"/>
              <a:gd name="connsiteY35" fmla="*/ 5521651 h 5649289"/>
              <a:gd name="connsiteX36" fmla="*/ 8830667 w 8838312"/>
              <a:gd name="connsiteY36" fmla="*/ 5414494 h 5649289"/>
              <a:gd name="connsiteX37" fmla="*/ 8837811 w 8838312"/>
              <a:gd name="connsiteY37" fmla="*/ 5383539 h 5649289"/>
              <a:gd name="connsiteX38" fmla="*/ 8826021 w 8838312"/>
              <a:gd name="connsiteY38" fmla="*/ 4956957 h 5649289"/>
              <a:gd name="connsiteX39" fmla="*/ 8828286 w 8838312"/>
              <a:gd name="connsiteY39" fmla="*/ 4133383 h 5649289"/>
              <a:gd name="connsiteX40" fmla="*/ 8818537 w 8838312"/>
              <a:gd name="connsiteY40" fmla="*/ 3161267 h 5649289"/>
              <a:gd name="connsiteX41" fmla="*/ 8809238 w 8838312"/>
              <a:gd name="connsiteY41" fmla="*/ 2978476 h 5649289"/>
              <a:gd name="connsiteX42" fmla="*/ 8809465 w 8838312"/>
              <a:gd name="connsiteY42" fmla="*/ 2858622 h 5649289"/>
              <a:gd name="connsiteX43" fmla="*/ 8811618 w 8838312"/>
              <a:gd name="connsiteY43" fmla="*/ 2666535 h 5649289"/>
              <a:gd name="connsiteX44" fmla="*/ 8806856 w 8838312"/>
              <a:gd name="connsiteY44" fmla="*/ 2604620 h 5649289"/>
              <a:gd name="connsiteX45" fmla="*/ 8809236 w 8838312"/>
              <a:gd name="connsiteY45" fmla="*/ 2571284 h 5649289"/>
              <a:gd name="connsiteX46" fmla="*/ 8802093 w 8838312"/>
              <a:gd name="connsiteY46" fmla="*/ 2502226 h 5649289"/>
              <a:gd name="connsiteX47" fmla="*/ 8748574 w 8838312"/>
              <a:gd name="connsiteY47" fmla="*/ 2407887 h 5649289"/>
              <a:gd name="connsiteX48" fmla="*/ 8378800 w 8838312"/>
              <a:gd name="connsiteY48" fmla="*/ 2387927 h 5649289"/>
              <a:gd name="connsiteX49" fmla="*/ 7982748 w 8838312"/>
              <a:gd name="connsiteY49" fmla="*/ 2296533 h 5649289"/>
              <a:gd name="connsiteX50" fmla="*/ 7599367 w 8838312"/>
              <a:gd name="connsiteY50" fmla="*/ 2196520 h 5649289"/>
              <a:gd name="connsiteX51" fmla="*/ 7296352 w 8838312"/>
              <a:gd name="connsiteY51" fmla="*/ 2107620 h 5649289"/>
              <a:gd name="connsiteX52" fmla="*/ 6462459 w 8838312"/>
              <a:gd name="connsiteY52" fmla="*/ 1850898 h 5649289"/>
              <a:gd name="connsiteX53" fmla="*/ 6026806 w 8838312"/>
              <a:gd name="connsiteY53" fmla="*/ 1782410 h 5649289"/>
              <a:gd name="connsiteX54" fmla="*/ 5796956 w 8838312"/>
              <a:gd name="connsiteY54" fmla="*/ 1721178 h 5649289"/>
              <a:gd name="connsiteX55" fmla="*/ 5176132 w 8838312"/>
              <a:gd name="connsiteY55" fmla="*/ 1554944 h 5649289"/>
              <a:gd name="connsiteX56" fmla="*/ 4189160 w 8838312"/>
              <a:gd name="connsiteY56" fmla="*/ 1337229 h 5649289"/>
              <a:gd name="connsiteX57" fmla="*/ 3433737 w 8838312"/>
              <a:gd name="connsiteY57" fmla="*/ 1148997 h 5649289"/>
              <a:gd name="connsiteX58" fmla="*/ 2988783 w 8838312"/>
              <a:gd name="connsiteY58" fmla="*/ 986732 h 5649289"/>
              <a:gd name="connsiteX59" fmla="*/ 2417964 w 8838312"/>
              <a:gd name="connsiteY59" fmla="*/ 827075 h 5649289"/>
              <a:gd name="connsiteX60" fmla="*/ 2101061 w 8838312"/>
              <a:gd name="connsiteY60" fmla="*/ 753483 h 5649289"/>
              <a:gd name="connsiteX61" fmla="*/ 1893523 w 8838312"/>
              <a:gd name="connsiteY61" fmla="*/ 696900 h 5649289"/>
              <a:gd name="connsiteX62" fmla="*/ 889202 w 8838312"/>
              <a:gd name="connsiteY62" fmla="*/ 389265 h 5649289"/>
              <a:gd name="connsiteX0" fmla="*/ 824000 w 8838312"/>
              <a:gd name="connsiteY0" fmla="*/ 353092 h 5649289"/>
              <a:gd name="connsiteX1" fmla="*/ 292188 w 8838312"/>
              <a:gd name="connsiteY1" fmla="*/ 112473 h 5649289"/>
              <a:gd name="connsiteX2" fmla="*/ 24807 w 8838312"/>
              <a:gd name="connsiteY2" fmla="*/ 28111 h 5649289"/>
              <a:gd name="connsiteX3" fmla="*/ 9840 w 8838312"/>
              <a:gd name="connsiteY3" fmla="*/ 629431 h 5649289"/>
              <a:gd name="connsiteX4" fmla="*/ 8137 w 8838312"/>
              <a:gd name="connsiteY4" fmla="*/ 1554491 h 5649289"/>
              <a:gd name="connsiteX5" fmla="*/ 12899 w 8838312"/>
              <a:gd name="connsiteY5" fmla="*/ 2035503 h 5649289"/>
              <a:gd name="connsiteX6" fmla="*/ 10518 w 8838312"/>
              <a:gd name="connsiteY6" fmla="*/ 2416505 h 5649289"/>
              <a:gd name="connsiteX7" fmla="*/ 9840 w 8838312"/>
              <a:gd name="connsiteY7" fmla="*/ 2815191 h 5649289"/>
              <a:gd name="connsiteX8" fmla="*/ 8138 w 8838312"/>
              <a:gd name="connsiteY8" fmla="*/ 3440441 h 5649289"/>
              <a:gd name="connsiteX9" fmla="*/ 62904 w 8838312"/>
              <a:gd name="connsiteY9" fmla="*/ 3971461 h 5649289"/>
              <a:gd name="connsiteX10" fmla="*/ 58144 w 8838312"/>
              <a:gd name="connsiteY10" fmla="*/ 4204820 h 5649289"/>
              <a:gd name="connsiteX11" fmla="*/ 62228 w 8838312"/>
              <a:gd name="connsiteY11" fmla="*/ 4691278 h 5649289"/>
              <a:gd name="connsiteX12" fmla="*/ 58142 w 8838312"/>
              <a:gd name="connsiteY12" fmla="*/ 5093028 h 5649289"/>
              <a:gd name="connsiteX13" fmla="*/ 58143 w 8838312"/>
              <a:gd name="connsiteY13" fmla="*/ 5362110 h 5649289"/>
              <a:gd name="connsiteX14" fmla="*/ 57690 w 8838312"/>
              <a:gd name="connsiteY14" fmla="*/ 5492286 h 5649289"/>
              <a:gd name="connsiteX15" fmla="*/ 58142 w 8838312"/>
              <a:gd name="connsiteY15" fmla="*/ 5574042 h 5649289"/>
              <a:gd name="connsiteX16" fmla="*/ 65092 w 8838312"/>
              <a:gd name="connsiteY16" fmla="*/ 5618377 h 5649289"/>
              <a:gd name="connsiteX17" fmla="*/ 101007 w 8838312"/>
              <a:gd name="connsiteY17" fmla="*/ 5621664 h 5649289"/>
              <a:gd name="connsiteX18" fmla="*/ 162917 w 8838312"/>
              <a:gd name="connsiteY18" fmla="*/ 5631191 h 5649289"/>
              <a:gd name="connsiteX19" fmla="*/ 263272 w 8838312"/>
              <a:gd name="connsiteY19" fmla="*/ 5634705 h 5649289"/>
              <a:gd name="connsiteX20" fmla="*/ 814359 w 8838312"/>
              <a:gd name="connsiteY20" fmla="*/ 5637540 h 5649289"/>
              <a:gd name="connsiteX21" fmla="*/ 951111 w 8838312"/>
              <a:gd name="connsiteY21" fmla="*/ 5638335 h 5649289"/>
              <a:gd name="connsiteX22" fmla="*/ 1864268 w 8838312"/>
              <a:gd name="connsiteY22" fmla="*/ 5639920 h 5649289"/>
              <a:gd name="connsiteX23" fmla="*/ 4015780 w 8838312"/>
              <a:gd name="connsiteY23" fmla="*/ 5635954 h 5649289"/>
              <a:gd name="connsiteX24" fmla="*/ 6876684 w 8838312"/>
              <a:gd name="connsiteY24" fmla="*/ 5635159 h 5649289"/>
              <a:gd name="connsiteX25" fmla="*/ 7289999 w 8838312"/>
              <a:gd name="connsiteY25" fmla="*/ 5635953 h 5649289"/>
              <a:gd name="connsiteX26" fmla="*/ 7459068 w 8838312"/>
              <a:gd name="connsiteY26" fmla="*/ 5638334 h 5649289"/>
              <a:gd name="connsiteX27" fmla="*/ 7692429 w 8838312"/>
              <a:gd name="connsiteY27" fmla="*/ 5643094 h 5649289"/>
              <a:gd name="connsiteX28" fmla="*/ 7916268 w 8838312"/>
              <a:gd name="connsiteY28" fmla="*/ 5647859 h 5649289"/>
              <a:gd name="connsiteX29" fmla="*/ 8323461 w 8838312"/>
              <a:gd name="connsiteY29" fmla="*/ 5647857 h 5649289"/>
              <a:gd name="connsiteX30" fmla="*/ 8525867 w 8838312"/>
              <a:gd name="connsiteY30" fmla="*/ 5643095 h 5649289"/>
              <a:gd name="connsiteX31" fmla="*/ 8718748 w 8838312"/>
              <a:gd name="connsiteY31" fmla="*/ 5647857 h 5649289"/>
              <a:gd name="connsiteX32" fmla="*/ 8802092 w 8838312"/>
              <a:gd name="connsiteY32" fmla="*/ 5638331 h 5649289"/>
              <a:gd name="connsiteX33" fmla="*/ 8830473 w 8838312"/>
              <a:gd name="connsiteY33" fmla="*/ 5635045 h 5649289"/>
              <a:gd name="connsiteX34" fmla="*/ 8833048 w 8838312"/>
              <a:gd name="connsiteY34" fmla="*/ 5574038 h 5649289"/>
              <a:gd name="connsiteX35" fmla="*/ 8835430 w 8838312"/>
              <a:gd name="connsiteY35" fmla="*/ 5521651 h 5649289"/>
              <a:gd name="connsiteX36" fmla="*/ 8830667 w 8838312"/>
              <a:gd name="connsiteY36" fmla="*/ 5414494 h 5649289"/>
              <a:gd name="connsiteX37" fmla="*/ 8837811 w 8838312"/>
              <a:gd name="connsiteY37" fmla="*/ 5383539 h 5649289"/>
              <a:gd name="connsiteX38" fmla="*/ 8826021 w 8838312"/>
              <a:gd name="connsiteY38" fmla="*/ 4956957 h 5649289"/>
              <a:gd name="connsiteX39" fmla="*/ 8828286 w 8838312"/>
              <a:gd name="connsiteY39" fmla="*/ 4133383 h 5649289"/>
              <a:gd name="connsiteX40" fmla="*/ 8818537 w 8838312"/>
              <a:gd name="connsiteY40" fmla="*/ 3161267 h 5649289"/>
              <a:gd name="connsiteX41" fmla="*/ 8809238 w 8838312"/>
              <a:gd name="connsiteY41" fmla="*/ 2978476 h 5649289"/>
              <a:gd name="connsiteX42" fmla="*/ 8809465 w 8838312"/>
              <a:gd name="connsiteY42" fmla="*/ 2858622 h 5649289"/>
              <a:gd name="connsiteX43" fmla="*/ 8811618 w 8838312"/>
              <a:gd name="connsiteY43" fmla="*/ 2666535 h 5649289"/>
              <a:gd name="connsiteX44" fmla="*/ 8806856 w 8838312"/>
              <a:gd name="connsiteY44" fmla="*/ 2604620 h 5649289"/>
              <a:gd name="connsiteX45" fmla="*/ 8809236 w 8838312"/>
              <a:gd name="connsiteY45" fmla="*/ 2571284 h 5649289"/>
              <a:gd name="connsiteX46" fmla="*/ 8802093 w 8838312"/>
              <a:gd name="connsiteY46" fmla="*/ 2502226 h 5649289"/>
              <a:gd name="connsiteX47" fmla="*/ 8748574 w 8838312"/>
              <a:gd name="connsiteY47" fmla="*/ 2407887 h 5649289"/>
              <a:gd name="connsiteX48" fmla="*/ 8378800 w 8838312"/>
              <a:gd name="connsiteY48" fmla="*/ 2387927 h 5649289"/>
              <a:gd name="connsiteX49" fmla="*/ 7982748 w 8838312"/>
              <a:gd name="connsiteY49" fmla="*/ 2296533 h 5649289"/>
              <a:gd name="connsiteX50" fmla="*/ 7599367 w 8838312"/>
              <a:gd name="connsiteY50" fmla="*/ 2196520 h 5649289"/>
              <a:gd name="connsiteX51" fmla="*/ 7296352 w 8838312"/>
              <a:gd name="connsiteY51" fmla="*/ 2107620 h 5649289"/>
              <a:gd name="connsiteX52" fmla="*/ 6462459 w 8838312"/>
              <a:gd name="connsiteY52" fmla="*/ 1850898 h 5649289"/>
              <a:gd name="connsiteX53" fmla="*/ 6026806 w 8838312"/>
              <a:gd name="connsiteY53" fmla="*/ 1782410 h 5649289"/>
              <a:gd name="connsiteX54" fmla="*/ 5796956 w 8838312"/>
              <a:gd name="connsiteY54" fmla="*/ 1721178 h 5649289"/>
              <a:gd name="connsiteX55" fmla="*/ 5176132 w 8838312"/>
              <a:gd name="connsiteY55" fmla="*/ 1554944 h 5649289"/>
              <a:gd name="connsiteX56" fmla="*/ 4189160 w 8838312"/>
              <a:gd name="connsiteY56" fmla="*/ 1337229 h 5649289"/>
              <a:gd name="connsiteX57" fmla="*/ 3433737 w 8838312"/>
              <a:gd name="connsiteY57" fmla="*/ 1148997 h 5649289"/>
              <a:gd name="connsiteX58" fmla="*/ 2988783 w 8838312"/>
              <a:gd name="connsiteY58" fmla="*/ 986732 h 5649289"/>
              <a:gd name="connsiteX59" fmla="*/ 2417964 w 8838312"/>
              <a:gd name="connsiteY59" fmla="*/ 827075 h 5649289"/>
              <a:gd name="connsiteX60" fmla="*/ 2101061 w 8838312"/>
              <a:gd name="connsiteY60" fmla="*/ 753483 h 5649289"/>
              <a:gd name="connsiteX61" fmla="*/ 1893523 w 8838312"/>
              <a:gd name="connsiteY61" fmla="*/ 696900 h 5649289"/>
              <a:gd name="connsiteX62" fmla="*/ 889202 w 8838312"/>
              <a:gd name="connsiteY62" fmla="*/ 389265 h 5649289"/>
              <a:gd name="connsiteX0" fmla="*/ 824000 w 8838312"/>
              <a:gd name="connsiteY0" fmla="*/ 353092 h 5649289"/>
              <a:gd name="connsiteX1" fmla="*/ 292188 w 8838312"/>
              <a:gd name="connsiteY1" fmla="*/ 112473 h 5649289"/>
              <a:gd name="connsiteX2" fmla="*/ 24807 w 8838312"/>
              <a:gd name="connsiteY2" fmla="*/ 28111 h 5649289"/>
              <a:gd name="connsiteX3" fmla="*/ 9840 w 8838312"/>
              <a:gd name="connsiteY3" fmla="*/ 629431 h 5649289"/>
              <a:gd name="connsiteX4" fmla="*/ 8137 w 8838312"/>
              <a:gd name="connsiteY4" fmla="*/ 1554491 h 5649289"/>
              <a:gd name="connsiteX5" fmla="*/ 12899 w 8838312"/>
              <a:gd name="connsiteY5" fmla="*/ 2035503 h 5649289"/>
              <a:gd name="connsiteX6" fmla="*/ 10518 w 8838312"/>
              <a:gd name="connsiteY6" fmla="*/ 2416505 h 5649289"/>
              <a:gd name="connsiteX7" fmla="*/ 9840 w 8838312"/>
              <a:gd name="connsiteY7" fmla="*/ 2815191 h 5649289"/>
              <a:gd name="connsiteX8" fmla="*/ 8138 w 8838312"/>
              <a:gd name="connsiteY8" fmla="*/ 3440441 h 5649289"/>
              <a:gd name="connsiteX9" fmla="*/ 5754 w 8838312"/>
              <a:gd name="connsiteY9" fmla="*/ 4026229 h 5649289"/>
              <a:gd name="connsiteX10" fmla="*/ 58144 w 8838312"/>
              <a:gd name="connsiteY10" fmla="*/ 4204820 h 5649289"/>
              <a:gd name="connsiteX11" fmla="*/ 62228 w 8838312"/>
              <a:gd name="connsiteY11" fmla="*/ 4691278 h 5649289"/>
              <a:gd name="connsiteX12" fmla="*/ 58142 w 8838312"/>
              <a:gd name="connsiteY12" fmla="*/ 5093028 h 5649289"/>
              <a:gd name="connsiteX13" fmla="*/ 58143 w 8838312"/>
              <a:gd name="connsiteY13" fmla="*/ 5362110 h 5649289"/>
              <a:gd name="connsiteX14" fmla="*/ 57690 w 8838312"/>
              <a:gd name="connsiteY14" fmla="*/ 5492286 h 5649289"/>
              <a:gd name="connsiteX15" fmla="*/ 58142 w 8838312"/>
              <a:gd name="connsiteY15" fmla="*/ 5574042 h 5649289"/>
              <a:gd name="connsiteX16" fmla="*/ 65092 w 8838312"/>
              <a:gd name="connsiteY16" fmla="*/ 5618377 h 5649289"/>
              <a:gd name="connsiteX17" fmla="*/ 101007 w 8838312"/>
              <a:gd name="connsiteY17" fmla="*/ 5621664 h 5649289"/>
              <a:gd name="connsiteX18" fmla="*/ 162917 w 8838312"/>
              <a:gd name="connsiteY18" fmla="*/ 5631191 h 5649289"/>
              <a:gd name="connsiteX19" fmla="*/ 263272 w 8838312"/>
              <a:gd name="connsiteY19" fmla="*/ 5634705 h 5649289"/>
              <a:gd name="connsiteX20" fmla="*/ 814359 w 8838312"/>
              <a:gd name="connsiteY20" fmla="*/ 5637540 h 5649289"/>
              <a:gd name="connsiteX21" fmla="*/ 951111 w 8838312"/>
              <a:gd name="connsiteY21" fmla="*/ 5638335 h 5649289"/>
              <a:gd name="connsiteX22" fmla="*/ 1864268 w 8838312"/>
              <a:gd name="connsiteY22" fmla="*/ 5639920 h 5649289"/>
              <a:gd name="connsiteX23" fmla="*/ 4015780 w 8838312"/>
              <a:gd name="connsiteY23" fmla="*/ 5635954 h 5649289"/>
              <a:gd name="connsiteX24" fmla="*/ 6876684 w 8838312"/>
              <a:gd name="connsiteY24" fmla="*/ 5635159 h 5649289"/>
              <a:gd name="connsiteX25" fmla="*/ 7289999 w 8838312"/>
              <a:gd name="connsiteY25" fmla="*/ 5635953 h 5649289"/>
              <a:gd name="connsiteX26" fmla="*/ 7459068 w 8838312"/>
              <a:gd name="connsiteY26" fmla="*/ 5638334 h 5649289"/>
              <a:gd name="connsiteX27" fmla="*/ 7692429 w 8838312"/>
              <a:gd name="connsiteY27" fmla="*/ 5643094 h 5649289"/>
              <a:gd name="connsiteX28" fmla="*/ 7916268 w 8838312"/>
              <a:gd name="connsiteY28" fmla="*/ 5647859 h 5649289"/>
              <a:gd name="connsiteX29" fmla="*/ 8323461 w 8838312"/>
              <a:gd name="connsiteY29" fmla="*/ 5647857 h 5649289"/>
              <a:gd name="connsiteX30" fmla="*/ 8525867 w 8838312"/>
              <a:gd name="connsiteY30" fmla="*/ 5643095 h 5649289"/>
              <a:gd name="connsiteX31" fmla="*/ 8718748 w 8838312"/>
              <a:gd name="connsiteY31" fmla="*/ 5647857 h 5649289"/>
              <a:gd name="connsiteX32" fmla="*/ 8802092 w 8838312"/>
              <a:gd name="connsiteY32" fmla="*/ 5638331 h 5649289"/>
              <a:gd name="connsiteX33" fmla="*/ 8830473 w 8838312"/>
              <a:gd name="connsiteY33" fmla="*/ 5635045 h 5649289"/>
              <a:gd name="connsiteX34" fmla="*/ 8833048 w 8838312"/>
              <a:gd name="connsiteY34" fmla="*/ 5574038 h 5649289"/>
              <a:gd name="connsiteX35" fmla="*/ 8835430 w 8838312"/>
              <a:gd name="connsiteY35" fmla="*/ 5521651 h 5649289"/>
              <a:gd name="connsiteX36" fmla="*/ 8830667 w 8838312"/>
              <a:gd name="connsiteY36" fmla="*/ 5414494 h 5649289"/>
              <a:gd name="connsiteX37" fmla="*/ 8837811 w 8838312"/>
              <a:gd name="connsiteY37" fmla="*/ 5383539 h 5649289"/>
              <a:gd name="connsiteX38" fmla="*/ 8826021 w 8838312"/>
              <a:gd name="connsiteY38" fmla="*/ 4956957 h 5649289"/>
              <a:gd name="connsiteX39" fmla="*/ 8828286 w 8838312"/>
              <a:gd name="connsiteY39" fmla="*/ 4133383 h 5649289"/>
              <a:gd name="connsiteX40" fmla="*/ 8818537 w 8838312"/>
              <a:gd name="connsiteY40" fmla="*/ 3161267 h 5649289"/>
              <a:gd name="connsiteX41" fmla="*/ 8809238 w 8838312"/>
              <a:gd name="connsiteY41" fmla="*/ 2978476 h 5649289"/>
              <a:gd name="connsiteX42" fmla="*/ 8809465 w 8838312"/>
              <a:gd name="connsiteY42" fmla="*/ 2858622 h 5649289"/>
              <a:gd name="connsiteX43" fmla="*/ 8811618 w 8838312"/>
              <a:gd name="connsiteY43" fmla="*/ 2666535 h 5649289"/>
              <a:gd name="connsiteX44" fmla="*/ 8806856 w 8838312"/>
              <a:gd name="connsiteY44" fmla="*/ 2604620 h 5649289"/>
              <a:gd name="connsiteX45" fmla="*/ 8809236 w 8838312"/>
              <a:gd name="connsiteY45" fmla="*/ 2571284 h 5649289"/>
              <a:gd name="connsiteX46" fmla="*/ 8802093 w 8838312"/>
              <a:gd name="connsiteY46" fmla="*/ 2502226 h 5649289"/>
              <a:gd name="connsiteX47" fmla="*/ 8748574 w 8838312"/>
              <a:gd name="connsiteY47" fmla="*/ 2407887 h 5649289"/>
              <a:gd name="connsiteX48" fmla="*/ 8378800 w 8838312"/>
              <a:gd name="connsiteY48" fmla="*/ 2387927 h 5649289"/>
              <a:gd name="connsiteX49" fmla="*/ 7982748 w 8838312"/>
              <a:gd name="connsiteY49" fmla="*/ 2296533 h 5649289"/>
              <a:gd name="connsiteX50" fmla="*/ 7599367 w 8838312"/>
              <a:gd name="connsiteY50" fmla="*/ 2196520 h 5649289"/>
              <a:gd name="connsiteX51" fmla="*/ 7296352 w 8838312"/>
              <a:gd name="connsiteY51" fmla="*/ 2107620 h 5649289"/>
              <a:gd name="connsiteX52" fmla="*/ 6462459 w 8838312"/>
              <a:gd name="connsiteY52" fmla="*/ 1850898 h 5649289"/>
              <a:gd name="connsiteX53" fmla="*/ 6026806 w 8838312"/>
              <a:gd name="connsiteY53" fmla="*/ 1782410 h 5649289"/>
              <a:gd name="connsiteX54" fmla="*/ 5796956 w 8838312"/>
              <a:gd name="connsiteY54" fmla="*/ 1721178 h 5649289"/>
              <a:gd name="connsiteX55" fmla="*/ 5176132 w 8838312"/>
              <a:gd name="connsiteY55" fmla="*/ 1554944 h 5649289"/>
              <a:gd name="connsiteX56" fmla="*/ 4189160 w 8838312"/>
              <a:gd name="connsiteY56" fmla="*/ 1337229 h 5649289"/>
              <a:gd name="connsiteX57" fmla="*/ 3433737 w 8838312"/>
              <a:gd name="connsiteY57" fmla="*/ 1148997 h 5649289"/>
              <a:gd name="connsiteX58" fmla="*/ 2988783 w 8838312"/>
              <a:gd name="connsiteY58" fmla="*/ 986732 h 5649289"/>
              <a:gd name="connsiteX59" fmla="*/ 2417964 w 8838312"/>
              <a:gd name="connsiteY59" fmla="*/ 827075 h 5649289"/>
              <a:gd name="connsiteX60" fmla="*/ 2101061 w 8838312"/>
              <a:gd name="connsiteY60" fmla="*/ 753483 h 5649289"/>
              <a:gd name="connsiteX61" fmla="*/ 1893523 w 8838312"/>
              <a:gd name="connsiteY61" fmla="*/ 696900 h 5649289"/>
              <a:gd name="connsiteX62" fmla="*/ 889202 w 8838312"/>
              <a:gd name="connsiteY62" fmla="*/ 389265 h 5649289"/>
              <a:gd name="connsiteX0" fmla="*/ 828473 w 8842785"/>
              <a:gd name="connsiteY0" fmla="*/ 353092 h 5649289"/>
              <a:gd name="connsiteX1" fmla="*/ 296661 w 8842785"/>
              <a:gd name="connsiteY1" fmla="*/ 112473 h 5649289"/>
              <a:gd name="connsiteX2" fmla="*/ 29280 w 8842785"/>
              <a:gd name="connsiteY2" fmla="*/ 28111 h 5649289"/>
              <a:gd name="connsiteX3" fmla="*/ 14313 w 8842785"/>
              <a:gd name="connsiteY3" fmla="*/ 629431 h 5649289"/>
              <a:gd name="connsiteX4" fmla="*/ 12610 w 8842785"/>
              <a:gd name="connsiteY4" fmla="*/ 1554491 h 5649289"/>
              <a:gd name="connsiteX5" fmla="*/ 17372 w 8842785"/>
              <a:gd name="connsiteY5" fmla="*/ 2035503 h 5649289"/>
              <a:gd name="connsiteX6" fmla="*/ 14991 w 8842785"/>
              <a:gd name="connsiteY6" fmla="*/ 2416505 h 5649289"/>
              <a:gd name="connsiteX7" fmla="*/ 14313 w 8842785"/>
              <a:gd name="connsiteY7" fmla="*/ 2815191 h 5649289"/>
              <a:gd name="connsiteX8" fmla="*/ 12611 w 8842785"/>
              <a:gd name="connsiteY8" fmla="*/ 3440441 h 5649289"/>
              <a:gd name="connsiteX9" fmla="*/ 10227 w 8842785"/>
              <a:gd name="connsiteY9" fmla="*/ 4026229 h 5649289"/>
              <a:gd name="connsiteX10" fmla="*/ 3086 w 8842785"/>
              <a:gd name="connsiteY10" fmla="*/ 4281020 h 5649289"/>
              <a:gd name="connsiteX11" fmla="*/ 66701 w 8842785"/>
              <a:gd name="connsiteY11" fmla="*/ 4691278 h 5649289"/>
              <a:gd name="connsiteX12" fmla="*/ 62615 w 8842785"/>
              <a:gd name="connsiteY12" fmla="*/ 5093028 h 5649289"/>
              <a:gd name="connsiteX13" fmla="*/ 62616 w 8842785"/>
              <a:gd name="connsiteY13" fmla="*/ 5362110 h 5649289"/>
              <a:gd name="connsiteX14" fmla="*/ 62163 w 8842785"/>
              <a:gd name="connsiteY14" fmla="*/ 5492286 h 5649289"/>
              <a:gd name="connsiteX15" fmla="*/ 62615 w 8842785"/>
              <a:gd name="connsiteY15" fmla="*/ 5574042 h 5649289"/>
              <a:gd name="connsiteX16" fmla="*/ 69565 w 8842785"/>
              <a:gd name="connsiteY16" fmla="*/ 5618377 h 5649289"/>
              <a:gd name="connsiteX17" fmla="*/ 105480 w 8842785"/>
              <a:gd name="connsiteY17" fmla="*/ 5621664 h 5649289"/>
              <a:gd name="connsiteX18" fmla="*/ 167390 w 8842785"/>
              <a:gd name="connsiteY18" fmla="*/ 5631191 h 5649289"/>
              <a:gd name="connsiteX19" fmla="*/ 267745 w 8842785"/>
              <a:gd name="connsiteY19" fmla="*/ 5634705 h 5649289"/>
              <a:gd name="connsiteX20" fmla="*/ 818832 w 8842785"/>
              <a:gd name="connsiteY20" fmla="*/ 5637540 h 5649289"/>
              <a:gd name="connsiteX21" fmla="*/ 955584 w 8842785"/>
              <a:gd name="connsiteY21" fmla="*/ 5638335 h 5649289"/>
              <a:gd name="connsiteX22" fmla="*/ 1868741 w 8842785"/>
              <a:gd name="connsiteY22" fmla="*/ 5639920 h 5649289"/>
              <a:gd name="connsiteX23" fmla="*/ 4020253 w 8842785"/>
              <a:gd name="connsiteY23" fmla="*/ 5635954 h 5649289"/>
              <a:gd name="connsiteX24" fmla="*/ 6881157 w 8842785"/>
              <a:gd name="connsiteY24" fmla="*/ 5635159 h 5649289"/>
              <a:gd name="connsiteX25" fmla="*/ 7294472 w 8842785"/>
              <a:gd name="connsiteY25" fmla="*/ 5635953 h 5649289"/>
              <a:gd name="connsiteX26" fmla="*/ 7463541 w 8842785"/>
              <a:gd name="connsiteY26" fmla="*/ 5638334 h 5649289"/>
              <a:gd name="connsiteX27" fmla="*/ 7696902 w 8842785"/>
              <a:gd name="connsiteY27" fmla="*/ 5643094 h 5649289"/>
              <a:gd name="connsiteX28" fmla="*/ 7920741 w 8842785"/>
              <a:gd name="connsiteY28" fmla="*/ 5647859 h 5649289"/>
              <a:gd name="connsiteX29" fmla="*/ 8327934 w 8842785"/>
              <a:gd name="connsiteY29" fmla="*/ 5647857 h 5649289"/>
              <a:gd name="connsiteX30" fmla="*/ 8530340 w 8842785"/>
              <a:gd name="connsiteY30" fmla="*/ 5643095 h 5649289"/>
              <a:gd name="connsiteX31" fmla="*/ 8723221 w 8842785"/>
              <a:gd name="connsiteY31" fmla="*/ 5647857 h 5649289"/>
              <a:gd name="connsiteX32" fmla="*/ 8806565 w 8842785"/>
              <a:gd name="connsiteY32" fmla="*/ 5638331 h 5649289"/>
              <a:gd name="connsiteX33" fmla="*/ 8834946 w 8842785"/>
              <a:gd name="connsiteY33" fmla="*/ 5635045 h 5649289"/>
              <a:gd name="connsiteX34" fmla="*/ 8837521 w 8842785"/>
              <a:gd name="connsiteY34" fmla="*/ 5574038 h 5649289"/>
              <a:gd name="connsiteX35" fmla="*/ 8839903 w 8842785"/>
              <a:gd name="connsiteY35" fmla="*/ 5521651 h 5649289"/>
              <a:gd name="connsiteX36" fmla="*/ 8835140 w 8842785"/>
              <a:gd name="connsiteY36" fmla="*/ 5414494 h 5649289"/>
              <a:gd name="connsiteX37" fmla="*/ 8842284 w 8842785"/>
              <a:gd name="connsiteY37" fmla="*/ 5383539 h 5649289"/>
              <a:gd name="connsiteX38" fmla="*/ 8830494 w 8842785"/>
              <a:gd name="connsiteY38" fmla="*/ 4956957 h 5649289"/>
              <a:gd name="connsiteX39" fmla="*/ 8832759 w 8842785"/>
              <a:gd name="connsiteY39" fmla="*/ 4133383 h 5649289"/>
              <a:gd name="connsiteX40" fmla="*/ 8823010 w 8842785"/>
              <a:gd name="connsiteY40" fmla="*/ 3161267 h 5649289"/>
              <a:gd name="connsiteX41" fmla="*/ 8813711 w 8842785"/>
              <a:gd name="connsiteY41" fmla="*/ 2978476 h 5649289"/>
              <a:gd name="connsiteX42" fmla="*/ 8813938 w 8842785"/>
              <a:gd name="connsiteY42" fmla="*/ 2858622 h 5649289"/>
              <a:gd name="connsiteX43" fmla="*/ 8816091 w 8842785"/>
              <a:gd name="connsiteY43" fmla="*/ 2666535 h 5649289"/>
              <a:gd name="connsiteX44" fmla="*/ 8811329 w 8842785"/>
              <a:gd name="connsiteY44" fmla="*/ 2604620 h 5649289"/>
              <a:gd name="connsiteX45" fmla="*/ 8813709 w 8842785"/>
              <a:gd name="connsiteY45" fmla="*/ 2571284 h 5649289"/>
              <a:gd name="connsiteX46" fmla="*/ 8806566 w 8842785"/>
              <a:gd name="connsiteY46" fmla="*/ 2502226 h 5649289"/>
              <a:gd name="connsiteX47" fmla="*/ 8753047 w 8842785"/>
              <a:gd name="connsiteY47" fmla="*/ 2407887 h 5649289"/>
              <a:gd name="connsiteX48" fmla="*/ 8383273 w 8842785"/>
              <a:gd name="connsiteY48" fmla="*/ 2387927 h 5649289"/>
              <a:gd name="connsiteX49" fmla="*/ 7987221 w 8842785"/>
              <a:gd name="connsiteY49" fmla="*/ 2296533 h 5649289"/>
              <a:gd name="connsiteX50" fmla="*/ 7603840 w 8842785"/>
              <a:gd name="connsiteY50" fmla="*/ 2196520 h 5649289"/>
              <a:gd name="connsiteX51" fmla="*/ 7300825 w 8842785"/>
              <a:gd name="connsiteY51" fmla="*/ 2107620 h 5649289"/>
              <a:gd name="connsiteX52" fmla="*/ 6466932 w 8842785"/>
              <a:gd name="connsiteY52" fmla="*/ 1850898 h 5649289"/>
              <a:gd name="connsiteX53" fmla="*/ 6031279 w 8842785"/>
              <a:gd name="connsiteY53" fmla="*/ 1782410 h 5649289"/>
              <a:gd name="connsiteX54" fmla="*/ 5801429 w 8842785"/>
              <a:gd name="connsiteY54" fmla="*/ 1721178 h 5649289"/>
              <a:gd name="connsiteX55" fmla="*/ 5180605 w 8842785"/>
              <a:gd name="connsiteY55" fmla="*/ 1554944 h 5649289"/>
              <a:gd name="connsiteX56" fmla="*/ 4193633 w 8842785"/>
              <a:gd name="connsiteY56" fmla="*/ 1337229 h 5649289"/>
              <a:gd name="connsiteX57" fmla="*/ 3438210 w 8842785"/>
              <a:gd name="connsiteY57" fmla="*/ 1148997 h 5649289"/>
              <a:gd name="connsiteX58" fmla="*/ 2993256 w 8842785"/>
              <a:gd name="connsiteY58" fmla="*/ 986732 h 5649289"/>
              <a:gd name="connsiteX59" fmla="*/ 2422437 w 8842785"/>
              <a:gd name="connsiteY59" fmla="*/ 827075 h 5649289"/>
              <a:gd name="connsiteX60" fmla="*/ 2105534 w 8842785"/>
              <a:gd name="connsiteY60" fmla="*/ 753483 h 5649289"/>
              <a:gd name="connsiteX61" fmla="*/ 1897996 w 8842785"/>
              <a:gd name="connsiteY61" fmla="*/ 696900 h 5649289"/>
              <a:gd name="connsiteX62" fmla="*/ 893675 w 8842785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59581 w 8839751"/>
              <a:gd name="connsiteY12" fmla="*/ 5093028 h 5649289"/>
              <a:gd name="connsiteX13" fmla="*/ 59582 w 8839751"/>
              <a:gd name="connsiteY13" fmla="*/ 5362110 h 5649289"/>
              <a:gd name="connsiteX14" fmla="*/ 59129 w 8839751"/>
              <a:gd name="connsiteY14" fmla="*/ 5492286 h 5649289"/>
              <a:gd name="connsiteX15" fmla="*/ 59581 w 8839751"/>
              <a:gd name="connsiteY15" fmla="*/ 5574042 h 5649289"/>
              <a:gd name="connsiteX16" fmla="*/ 66531 w 8839751"/>
              <a:gd name="connsiteY16" fmla="*/ 5618377 h 5649289"/>
              <a:gd name="connsiteX17" fmla="*/ 102446 w 8839751"/>
              <a:gd name="connsiteY17" fmla="*/ 5621664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810675 w 8839751"/>
              <a:gd name="connsiteY45" fmla="*/ 2571284 h 5649289"/>
              <a:gd name="connsiteX46" fmla="*/ 8803532 w 8839751"/>
              <a:gd name="connsiteY46" fmla="*/ 2502226 h 5649289"/>
              <a:gd name="connsiteX47" fmla="*/ 8750013 w 8839751"/>
              <a:gd name="connsiteY47" fmla="*/ 2407887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59582 w 8839751"/>
              <a:gd name="connsiteY13" fmla="*/ 5362110 h 5649289"/>
              <a:gd name="connsiteX14" fmla="*/ 59129 w 8839751"/>
              <a:gd name="connsiteY14" fmla="*/ 5492286 h 5649289"/>
              <a:gd name="connsiteX15" fmla="*/ 59581 w 8839751"/>
              <a:gd name="connsiteY15" fmla="*/ 5574042 h 5649289"/>
              <a:gd name="connsiteX16" fmla="*/ 66531 w 8839751"/>
              <a:gd name="connsiteY16" fmla="*/ 5618377 h 5649289"/>
              <a:gd name="connsiteX17" fmla="*/ 102446 w 8839751"/>
              <a:gd name="connsiteY17" fmla="*/ 5621664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810675 w 8839751"/>
              <a:gd name="connsiteY45" fmla="*/ 2571284 h 5649289"/>
              <a:gd name="connsiteX46" fmla="*/ 8803532 w 8839751"/>
              <a:gd name="connsiteY46" fmla="*/ 2502226 h 5649289"/>
              <a:gd name="connsiteX47" fmla="*/ 8750013 w 8839751"/>
              <a:gd name="connsiteY47" fmla="*/ 2407887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59129 w 8839751"/>
              <a:gd name="connsiteY14" fmla="*/ 5492286 h 5649289"/>
              <a:gd name="connsiteX15" fmla="*/ 59581 w 8839751"/>
              <a:gd name="connsiteY15" fmla="*/ 5574042 h 5649289"/>
              <a:gd name="connsiteX16" fmla="*/ 66531 w 8839751"/>
              <a:gd name="connsiteY16" fmla="*/ 5618377 h 5649289"/>
              <a:gd name="connsiteX17" fmla="*/ 102446 w 8839751"/>
              <a:gd name="connsiteY17" fmla="*/ 5621664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810675 w 8839751"/>
              <a:gd name="connsiteY45" fmla="*/ 2571284 h 5649289"/>
              <a:gd name="connsiteX46" fmla="*/ 8803532 w 8839751"/>
              <a:gd name="connsiteY46" fmla="*/ 2502226 h 5649289"/>
              <a:gd name="connsiteX47" fmla="*/ 8750013 w 8839751"/>
              <a:gd name="connsiteY47" fmla="*/ 2407887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59581 w 8839751"/>
              <a:gd name="connsiteY15" fmla="*/ 5574042 h 5649289"/>
              <a:gd name="connsiteX16" fmla="*/ 66531 w 8839751"/>
              <a:gd name="connsiteY16" fmla="*/ 5618377 h 5649289"/>
              <a:gd name="connsiteX17" fmla="*/ 102446 w 8839751"/>
              <a:gd name="connsiteY17" fmla="*/ 5621664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810675 w 8839751"/>
              <a:gd name="connsiteY45" fmla="*/ 2571284 h 5649289"/>
              <a:gd name="connsiteX46" fmla="*/ 8803532 w 8839751"/>
              <a:gd name="connsiteY46" fmla="*/ 2502226 h 5649289"/>
              <a:gd name="connsiteX47" fmla="*/ 8750013 w 8839751"/>
              <a:gd name="connsiteY47" fmla="*/ 2407887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66531 w 8839751"/>
              <a:gd name="connsiteY16" fmla="*/ 5618377 h 5649289"/>
              <a:gd name="connsiteX17" fmla="*/ 102446 w 8839751"/>
              <a:gd name="connsiteY17" fmla="*/ 5621664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810675 w 8839751"/>
              <a:gd name="connsiteY45" fmla="*/ 2571284 h 5649289"/>
              <a:gd name="connsiteX46" fmla="*/ 8803532 w 8839751"/>
              <a:gd name="connsiteY46" fmla="*/ 2502226 h 5649289"/>
              <a:gd name="connsiteX47" fmla="*/ 8750013 w 8839751"/>
              <a:gd name="connsiteY47" fmla="*/ 2407887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02446 w 8839751"/>
              <a:gd name="connsiteY17" fmla="*/ 5621664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810675 w 8839751"/>
              <a:gd name="connsiteY45" fmla="*/ 2571284 h 5649289"/>
              <a:gd name="connsiteX46" fmla="*/ 8803532 w 8839751"/>
              <a:gd name="connsiteY46" fmla="*/ 2502226 h 5649289"/>
              <a:gd name="connsiteX47" fmla="*/ 8750013 w 8839751"/>
              <a:gd name="connsiteY47" fmla="*/ 2407887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810675 w 8839751"/>
              <a:gd name="connsiteY45" fmla="*/ 2571284 h 5649289"/>
              <a:gd name="connsiteX46" fmla="*/ 8803532 w 8839751"/>
              <a:gd name="connsiteY46" fmla="*/ 2502226 h 5649289"/>
              <a:gd name="connsiteX47" fmla="*/ 8750013 w 8839751"/>
              <a:gd name="connsiteY47" fmla="*/ 2407887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810675 w 8839751"/>
              <a:gd name="connsiteY45" fmla="*/ 2571284 h 5649289"/>
              <a:gd name="connsiteX46" fmla="*/ 8760670 w 8839751"/>
              <a:gd name="connsiteY46" fmla="*/ 2516513 h 5649289"/>
              <a:gd name="connsiteX47" fmla="*/ 8750013 w 8839751"/>
              <a:gd name="connsiteY47" fmla="*/ 2407887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810675 w 8839751"/>
              <a:gd name="connsiteY45" fmla="*/ 2571284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808295 w 8839751"/>
              <a:gd name="connsiteY44" fmla="*/ 2604620 h 5649289"/>
              <a:gd name="connsiteX45" fmla="*/ 8765431 w 8839751"/>
              <a:gd name="connsiteY45" fmla="*/ 2578427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813057 w 8839751"/>
              <a:gd name="connsiteY43" fmla="*/ 2666535 h 5649289"/>
              <a:gd name="connsiteX44" fmla="*/ 8763051 w 8839751"/>
              <a:gd name="connsiteY44" fmla="*/ 2609382 h 5649289"/>
              <a:gd name="connsiteX45" fmla="*/ 8765431 w 8839751"/>
              <a:gd name="connsiteY45" fmla="*/ 2578427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810904 w 8839751"/>
              <a:gd name="connsiteY42" fmla="*/ 2858622 h 5649289"/>
              <a:gd name="connsiteX43" fmla="*/ 8767813 w 8839751"/>
              <a:gd name="connsiteY43" fmla="*/ 2685585 h 5649289"/>
              <a:gd name="connsiteX44" fmla="*/ 8763051 w 8839751"/>
              <a:gd name="connsiteY44" fmla="*/ 2609382 h 5649289"/>
              <a:gd name="connsiteX45" fmla="*/ 8765431 w 8839751"/>
              <a:gd name="connsiteY45" fmla="*/ 2578427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810677 w 8839751"/>
              <a:gd name="connsiteY41" fmla="*/ 2978476 h 5649289"/>
              <a:gd name="connsiteX42" fmla="*/ 8772804 w 8839751"/>
              <a:gd name="connsiteY42" fmla="*/ 2872909 h 5649289"/>
              <a:gd name="connsiteX43" fmla="*/ 8767813 w 8839751"/>
              <a:gd name="connsiteY43" fmla="*/ 2685585 h 5649289"/>
              <a:gd name="connsiteX44" fmla="*/ 8763051 w 8839751"/>
              <a:gd name="connsiteY44" fmla="*/ 2609382 h 5649289"/>
              <a:gd name="connsiteX45" fmla="*/ 8765431 w 8839751"/>
              <a:gd name="connsiteY45" fmla="*/ 2578427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744002 w 8839751"/>
              <a:gd name="connsiteY41" fmla="*/ 3026101 h 5649289"/>
              <a:gd name="connsiteX42" fmla="*/ 8772804 w 8839751"/>
              <a:gd name="connsiteY42" fmla="*/ 2872909 h 5649289"/>
              <a:gd name="connsiteX43" fmla="*/ 8767813 w 8839751"/>
              <a:gd name="connsiteY43" fmla="*/ 2685585 h 5649289"/>
              <a:gd name="connsiteX44" fmla="*/ 8763051 w 8839751"/>
              <a:gd name="connsiteY44" fmla="*/ 2609382 h 5649289"/>
              <a:gd name="connsiteX45" fmla="*/ 8765431 w 8839751"/>
              <a:gd name="connsiteY45" fmla="*/ 2578427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744002 w 8839751"/>
              <a:gd name="connsiteY41" fmla="*/ 3026101 h 5649289"/>
              <a:gd name="connsiteX42" fmla="*/ 8763279 w 8839751"/>
              <a:gd name="connsiteY42" fmla="*/ 2872909 h 5649289"/>
              <a:gd name="connsiteX43" fmla="*/ 8767813 w 8839751"/>
              <a:gd name="connsiteY43" fmla="*/ 2685585 h 5649289"/>
              <a:gd name="connsiteX44" fmla="*/ 8763051 w 8839751"/>
              <a:gd name="connsiteY44" fmla="*/ 2609382 h 5649289"/>
              <a:gd name="connsiteX45" fmla="*/ 8765431 w 8839751"/>
              <a:gd name="connsiteY45" fmla="*/ 2578427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744002 w 8839751"/>
              <a:gd name="connsiteY41" fmla="*/ 3026101 h 5649289"/>
              <a:gd name="connsiteX42" fmla="*/ 8763279 w 8839751"/>
              <a:gd name="connsiteY42" fmla="*/ 2872909 h 5649289"/>
              <a:gd name="connsiteX43" fmla="*/ 8758288 w 8839751"/>
              <a:gd name="connsiteY43" fmla="*/ 2685585 h 5649289"/>
              <a:gd name="connsiteX44" fmla="*/ 8763051 w 8839751"/>
              <a:gd name="connsiteY44" fmla="*/ 2609382 h 5649289"/>
              <a:gd name="connsiteX45" fmla="*/ 8765431 w 8839751"/>
              <a:gd name="connsiteY45" fmla="*/ 2578427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744002 w 8839751"/>
              <a:gd name="connsiteY41" fmla="*/ 3026101 h 5649289"/>
              <a:gd name="connsiteX42" fmla="*/ 8763279 w 8839751"/>
              <a:gd name="connsiteY42" fmla="*/ 2872909 h 5649289"/>
              <a:gd name="connsiteX43" fmla="*/ 8758288 w 8839751"/>
              <a:gd name="connsiteY43" fmla="*/ 2685585 h 5649289"/>
              <a:gd name="connsiteX44" fmla="*/ 8763051 w 8839751"/>
              <a:gd name="connsiteY44" fmla="*/ 2609382 h 5649289"/>
              <a:gd name="connsiteX45" fmla="*/ 8753525 w 8839751"/>
              <a:gd name="connsiteY45" fmla="*/ 2578427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744002 w 8839751"/>
              <a:gd name="connsiteY41" fmla="*/ 3026101 h 5649289"/>
              <a:gd name="connsiteX42" fmla="*/ 8763279 w 8839751"/>
              <a:gd name="connsiteY42" fmla="*/ 2872909 h 5649289"/>
              <a:gd name="connsiteX43" fmla="*/ 8758288 w 8839751"/>
              <a:gd name="connsiteY43" fmla="*/ 2685585 h 5649289"/>
              <a:gd name="connsiteX44" fmla="*/ 8755907 w 8839751"/>
              <a:gd name="connsiteY44" fmla="*/ 2611763 h 5649289"/>
              <a:gd name="connsiteX45" fmla="*/ 8753525 w 8839751"/>
              <a:gd name="connsiteY45" fmla="*/ 2578427 h 5649289"/>
              <a:gd name="connsiteX46" fmla="*/ 8760670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819976 w 8839751"/>
              <a:gd name="connsiteY40" fmla="*/ 3161267 h 5649289"/>
              <a:gd name="connsiteX41" fmla="*/ 8744002 w 8839751"/>
              <a:gd name="connsiteY41" fmla="*/ 3026101 h 5649289"/>
              <a:gd name="connsiteX42" fmla="*/ 8763279 w 8839751"/>
              <a:gd name="connsiteY42" fmla="*/ 2872909 h 5649289"/>
              <a:gd name="connsiteX43" fmla="*/ 8758288 w 8839751"/>
              <a:gd name="connsiteY43" fmla="*/ 2685585 h 5649289"/>
              <a:gd name="connsiteX44" fmla="*/ 8755907 w 8839751"/>
              <a:gd name="connsiteY44" fmla="*/ 2611763 h 5649289"/>
              <a:gd name="connsiteX45" fmla="*/ 8753525 w 8839751"/>
              <a:gd name="connsiteY45" fmla="*/ 2578427 h 5649289"/>
              <a:gd name="connsiteX46" fmla="*/ 8748764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779495 w 8839751"/>
              <a:gd name="connsiteY40" fmla="*/ 3216036 h 5649289"/>
              <a:gd name="connsiteX41" fmla="*/ 8744002 w 8839751"/>
              <a:gd name="connsiteY41" fmla="*/ 3026101 h 5649289"/>
              <a:gd name="connsiteX42" fmla="*/ 8763279 w 8839751"/>
              <a:gd name="connsiteY42" fmla="*/ 2872909 h 5649289"/>
              <a:gd name="connsiteX43" fmla="*/ 8758288 w 8839751"/>
              <a:gd name="connsiteY43" fmla="*/ 2685585 h 5649289"/>
              <a:gd name="connsiteX44" fmla="*/ 8755907 w 8839751"/>
              <a:gd name="connsiteY44" fmla="*/ 2611763 h 5649289"/>
              <a:gd name="connsiteX45" fmla="*/ 8753525 w 8839751"/>
              <a:gd name="connsiteY45" fmla="*/ 2578427 h 5649289"/>
              <a:gd name="connsiteX46" fmla="*/ 8748764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765207 w 8839751"/>
              <a:gd name="connsiteY40" fmla="*/ 3227942 h 5649289"/>
              <a:gd name="connsiteX41" fmla="*/ 8744002 w 8839751"/>
              <a:gd name="connsiteY41" fmla="*/ 3026101 h 5649289"/>
              <a:gd name="connsiteX42" fmla="*/ 8763279 w 8839751"/>
              <a:gd name="connsiteY42" fmla="*/ 2872909 h 5649289"/>
              <a:gd name="connsiteX43" fmla="*/ 8758288 w 8839751"/>
              <a:gd name="connsiteY43" fmla="*/ 2685585 h 5649289"/>
              <a:gd name="connsiteX44" fmla="*/ 8755907 w 8839751"/>
              <a:gd name="connsiteY44" fmla="*/ 2611763 h 5649289"/>
              <a:gd name="connsiteX45" fmla="*/ 8753525 w 8839751"/>
              <a:gd name="connsiteY45" fmla="*/ 2578427 h 5649289"/>
              <a:gd name="connsiteX46" fmla="*/ 8748764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765207 w 8839751"/>
              <a:gd name="connsiteY40" fmla="*/ 3227942 h 5649289"/>
              <a:gd name="connsiteX41" fmla="*/ 8744002 w 8839751"/>
              <a:gd name="connsiteY41" fmla="*/ 3026101 h 5649289"/>
              <a:gd name="connsiteX42" fmla="*/ 8763279 w 8839751"/>
              <a:gd name="connsiteY42" fmla="*/ 2872909 h 5649289"/>
              <a:gd name="connsiteX43" fmla="*/ 8758288 w 8839751"/>
              <a:gd name="connsiteY43" fmla="*/ 2685585 h 5649289"/>
              <a:gd name="connsiteX44" fmla="*/ 8755907 w 8839751"/>
              <a:gd name="connsiteY44" fmla="*/ 2611763 h 5649289"/>
              <a:gd name="connsiteX45" fmla="*/ 8753525 w 8839751"/>
              <a:gd name="connsiteY45" fmla="*/ 2578427 h 5649289"/>
              <a:gd name="connsiteX46" fmla="*/ 8748764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829725 w 8839751"/>
              <a:gd name="connsiteY39" fmla="*/ 4133383 h 5649289"/>
              <a:gd name="connsiteX40" fmla="*/ 8765207 w 8839751"/>
              <a:gd name="connsiteY40" fmla="*/ 3227942 h 5649289"/>
              <a:gd name="connsiteX41" fmla="*/ 8758290 w 8839751"/>
              <a:gd name="connsiteY41" fmla="*/ 3021339 h 5649289"/>
              <a:gd name="connsiteX42" fmla="*/ 8763279 w 8839751"/>
              <a:gd name="connsiteY42" fmla="*/ 2872909 h 5649289"/>
              <a:gd name="connsiteX43" fmla="*/ 8758288 w 8839751"/>
              <a:gd name="connsiteY43" fmla="*/ 2685585 h 5649289"/>
              <a:gd name="connsiteX44" fmla="*/ 8755907 w 8839751"/>
              <a:gd name="connsiteY44" fmla="*/ 2611763 h 5649289"/>
              <a:gd name="connsiteX45" fmla="*/ 8753525 w 8839751"/>
              <a:gd name="connsiteY45" fmla="*/ 2578427 h 5649289"/>
              <a:gd name="connsiteX46" fmla="*/ 8748764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39751"/>
              <a:gd name="connsiteY0" fmla="*/ 353092 h 5649289"/>
              <a:gd name="connsiteX1" fmla="*/ 293627 w 8839751"/>
              <a:gd name="connsiteY1" fmla="*/ 112473 h 5649289"/>
              <a:gd name="connsiteX2" fmla="*/ 26246 w 8839751"/>
              <a:gd name="connsiteY2" fmla="*/ 28111 h 5649289"/>
              <a:gd name="connsiteX3" fmla="*/ 11279 w 8839751"/>
              <a:gd name="connsiteY3" fmla="*/ 629431 h 5649289"/>
              <a:gd name="connsiteX4" fmla="*/ 9576 w 8839751"/>
              <a:gd name="connsiteY4" fmla="*/ 1554491 h 5649289"/>
              <a:gd name="connsiteX5" fmla="*/ 14338 w 8839751"/>
              <a:gd name="connsiteY5" fmla="*/ 2035503 h 5649289"/>
              <a:gd name="connsiteX6" fmla="*/ 11957 w 8839751"/>
              <a:gd name="connsiteY6" fmla="*/ 2416505 h 5649289"/>
              <a:gd name="connsiteX7" fmla="*/ 11279 w 8839751"/>
              <a:gd name="connsiteY7" fmla="*/ 2815191 h 5649289"/>
              <a:gd name="connsiteX8" fmla="*/ 9577 w 8839751"/>
              <a:gd name="connsiteY8" fmla="*/ 3440441 h 5649289"/>
              <a:gd name="connsiteX9" fmla="*/ 7193 w 8839751"/>
              <a:gd name="connsiteY9" fmla="*/ 4026229 h 5649289"/>
              <a:gd name="connsiteX10" fmla="*/ 52 w 8839751"/>
              <a:gd name="connsiteY10" fmla="*/ 4281020 h 5649289"/>
              <a:gd name="connsiteX11" fmla="*/ 11280 w 8839751"/>
              <a:gd name="connsiteY11" fmla="*/ 4750809 h 5649289"/>
              <a:gd name="connsiteX12" fmla="*/ 9575 w 8839751"/>
              <a:gd name="connsiteY12" fmla="*/ 5128747 h 5649289"/>
              <a:gd name="connsiteX13" fmla="*/ 14338 w 8839751"/>
              <a:gd name="connsiteY13" fmla="*/ 5400210 h 5649289"/>
              <a:gd name="connsiteX14" fmla="*/ 16267 w 8839751"/>
              <a:gd name="connsiteY14" fmla="*/ 5520861 h 5649289"/>
              <a:gd name="connsiteX15" fmla="*/ 11956 w 8839751"/>
              <a:gd name="connsiteY15" fmla="*/ 5604999 h 5649289"/>
              <a:gd name="connsiteX16" fmla="*/ 57006 w 8839751"/>
              <a:gd name="connsiteY16" fmla="*/ 5627902 h 5649289"/>
              <a:gd name="connsiteX17" fmla="*/ 111971 w 8839751"/>
              <a:gd name="connsiteY17" fmla="*/ 5628807 h 5649289"/>
              <a:gd name="connsiteX18" fmla="*/ 164356 w 8839751"/>
              <a:gd name="connsiteY18" fmla="*/ 5631191 h 5649289"/>
              <a:gd name="connsiteX19" fmla="*/ 264711 w 8839751"/>
              <a:gd name="connsiteY19" fmla="*/ 5634705 h 5649289"/>
              <a:gd name="connsiteX20" fmla="*/ 815798 w 8839751"/>
              <a:gd name="connsiteY20" fmla="*/ 5637540 h 5649289"/>
              <a:gd name="connsiteX21" fmla="*/ 952550 w 8839751"/>
              <a:gd name="connsiteY21" fmla="*/ 5638335 h 5649289"/>
              <a:gd name="connsiteX22" fmla="*/ 1865707 w 8839751"/>
              <a:gd name="connsiteY22" fmla="*/ 5639920 h 5649289"/>
              <a:gd name="connsiteX23" fmla="*/ 4017219 w 8839751"/>
              <a:gd name="connsiteY23" fmla="*/ 5635954 h 5649289"/>
              <a:gd name="connsiteX24" fmla="*/ 6878123 w 8839751"/>
              <a:gd name="connsiteY24" fmla="*/ 5635159 h 5649289"/>
              <a:gd name="connsiteX25" fmla="*/ 7291438 w 8839751"/>
              <a:gd name="connsiteY25" fmla="*/ 5635953 h 5649289"/>
              <a:gd name="connsiteX26" fmla="*/ 7460507 w 8839751"/>
              <a:gd name="connsiteY26" fmla="*/ 5638334 h 5649289"/>
              <a:gd name="connsiteX27" fmla="*/ 7693868 w 8839751"/>
              <a:gd name="connsiteY27" fmla="*/ 5643094 h 5649289"/>
              <a:gd name="connsiteX28" fmla="*/ 7917707 w 8839751"/>
              <a:gd name="connsiteY28" fmla="*/ 5647859 h 5649289"/>
              <a:gd name="connsiteX29" fmla="*/ 8324900 w 8839751"/>
              <a:gd name="connsiteY29" fmla="*/ 5647857 h 5649289"/>
              <a:gd name="connsiteX30" fmla="*/ 8527306 w 8839751"/>
              <a:gd name="connsiteY30" fmla="*/ 5643095 h 5649289"/>
              <a:gd name="connsiteX31" fmla="*/ 8720187 w 8839751"/>
              <a:gd name="connsiteY31" fmla="*/ 5647857 h 5649289"/>
              <a:gd name="connsiteX32" fmla="*/ 8803531 w 8839751"/>
              <a:gd name="connsiteY32" fmla="*/ 5638331 h 5649289"/>
              <a:gd name="connsiteX33" fmla="*/ 8831912 w 8839751"/>
              <a:gd name="connsiteY33" fmla="*/ 5635045 h 5649289"/>
              <a:gd name="connsiteX34" fmla="*/ 8834487 w 8839751"/>
              <a:gd name="connsiteY34" fmla="*/ 5574038 h 5649289"/>
              <a:gd name="connsiteX35" fmla="*/ 8836869 w 8839751"/>
              <a:gd name="connsiteY35" fmla="*/ 5521651 h 5649289"/>
              <a:gd name="connsiteX36" fmla="*/ 8832106 w 8839751"/>
              <a:gd name="connsiteY36" fmla="*/ 5414494 h 5649289"/>
              <a:gd name="connsiteX37" fmla="*/ 8839250 w 8839751"/>
              <a:gd name="connsiteY37" fmla="*/ 5383539 h 5649289"/>
              <a:gd name="connsiteX38" fmla="*/ 8827460 w 8839751"/>
              <a:gd name="connsiteY38" fmla="*/ 4956957 h 5649289"/>
              <a:gd name="connsiteX39" fmla="*/ 8786862 w 8839751"/>
              <a:gd name="connsiteY39" fmla="*/ 4150052 h 5649289"/>
              <a:gd name="connsiteX40" fmla="*/ 8765207 w 8839751"/>
              <a:gd name="connsiteY40" fmla="*/ 3227942 h 5649289"/>
              <a:gd name="connsiteX41" fmla="*/ 8758290 w 8839751"/>
              <a:gd name="connsiteY41" fmla="*/ 3021339 h 5649289"/>
              <a:gd name="connsiteX42" fmla="*/ 8763279 w 8839751"/>
              <a:gd name="connsiteY42" fmla="*/ 2872909 h 5649289"/>
              <a:gd name="connsiteX43" fmla="*/ 8758288 w 8839751"/>
              <a:gd name="connsiteY43" fmla="*/ 2685585 h 5649289"/>
              <a:gd name="connsiteX44" fmla="*/ 8755907 w 8839751"/>
              <a:gd name="connsiteY44" fmla="*/ 2611763 h 5649289"/>
              <a:gd name="connsiteX45" fmla="*/ 8753525 w 8839751"/>
              <a:gd name="connsiteY45" fmla="*/ 2578427 h 5649289"/>
              <a:gd name="connsiteX46" fmla="*/ 8748764 w 8839751"/>
              <a:gd name="connsiteY46" fmla="*/ 2516513 h 5649289"/>
              <a:gd name="connsiteX47" fmla="*/ 8704769 w 8839751"/>
              <a:gd name="connsiteY47" fmla="*/ 2362643 h 5649289"/>
              <a:gd name="connsiteX48" fmla="*/ 8380239 w 8839751"/>
              <a:gd name="connsiteY48" fmla="*/ 2387927 h 5649289"/>
              <a:gd name="connsiteX49" fmla="*/ 7984187 w 8839751"/>
              <a:gd name="connsiteY49" fmla="*/ 2296533 h 5649289"/>
              <a:gd name="connsiteX50" fmla="*/ 7600806 w 8839751"/>
              <a:gd name="connsiteY50" fmla="*/ 2196520 h 5649289"/>
              <a:gd name="connsiteX51" fmla="*/ 7297791 w 8839751"/>
              <a:gd name="connsiteY51" fmla="*/ 2107620 h 5649289"/>
              <a:gd name="connsiteX52" fmla="*/ 6463898 w 8839751"/>
              <a:gd name="connsiteY52" fmla="*/ 1850898 h 5649289"/>
              <a:gd name="connsiteX53" fmla="*/ 6028245 w 8839751"/>
              <a:gd name="connsiteY53" fmla="*/ 1782410 h 5649289"/>
              <a:gd name="connsiteX54" fmla="*/ 5798395 w 8839751"/>
              <a:gd name="connsiteY54" fmla="*/ 1721178 h 5649289"/>
              <a:gd name="connsiteX55" fmla="*/ 5177571 w 8839751"/>
              <a:gd name="connsiteY55" fmla="*/ 1554944 h 5649289"/>
              <a:gd name="connsiteX56" fmla="*/ 4190599 w 8839751"/>
              <a:gd name="connsiteY56" fmla="*/ 1337229 h 5649289"/>
              <a:gd name="connsiteX57" fmla="*/ 3435176 w 8839751"/>
              <a:gd name="connsiteY57" fmla="*/ 1148997 h 5649289"/>
              <a:gd name="connsiteX58" fmla="*/ 2990222 w 8839751"/>
              <a:gd name="connsiteY58" fmla="*/ 986732 h 5649289"/>
              <a:gd name="connsiteX59" fmla="*/ 2419403 w 8839751"/>
              <a:gd name="connsiteY59" fmla="*/ 827075 h 5649289"/>
              <a:gd name="connsiteX60" fmla="*/ 2102500 w 8839751"/>
              <a:gd name="connsiteY60" fmla="*/ 753483 h 5649289"/>
              <a:gd name="connsiteX61" fmla="*/ 1894962 w 8839751"/>
              <a:gd name="connsiteY61" fmla="*/ 696900 h 5649289"/>
              <a:gd name="connsiteX62" fmla="*/ 890641 w 8839751"/>
              <a:gd name="connsiteY62" fmla="*/ 389265 h 5649289"/>
              <a:gd name="connsiteX0" fmla="*/ 825439 w 8842067"/>
              <a:gd name="connsiteY0" fmla="*/ 353092 h 5649289"/>
              <a:gd name="connsiteX1" fmla="*/ 293627 w 8842067"/>
              <a:gd name="connsiteY1" fmla="*/ 112473 h 5649289"/>
              <a:gd name="connsiteX2" fmla="*/ 26246 w 8842067"/>
              <a:gd name="connsiteY2" fmla="*/ 28111 h 5649289"/>
              <a:gd name="connsiteX3" fmla="*/ 11279 w 8842067"/>
              <a:gd name="connsiteY3" fmla="*/ 629431 h 5649289"/>
              <a:gd name="connsiteX4" fmla="*/ 9576 w 8842067"/>
              <a:gd name="connsiteY4" fmla="*/ 1554491 h 5649289"/>
              <a:gd name="connsiteX5" fmla="*/ 14338 w 8842067"/>
              <a:gd name="connsiteY5" fmla="*/ 2035503 h 5649289"/>
              <a:gd name="connsiteX6" fmla="*/ 11957 w 8842067"/>
              <a:gd name="connsiteY6" fmla="*/ 2416505 h 5649289"/>
              <a:gd name="connsiteX7" fmla="*/ 11279 w 8842067"/>
              <a:gd name="connsiteY7" fmla="*/ 2815191 h 5649289"/>
              <a:gd name="connsiteX8" fmla="*/ 9577 w 8842067"/>
              <a:gd name="connsiteY8" fmla="*/ 3440441 h 5649289"/>
              <a:gd name="connsiteX9" fmla="*/ 7193 w 8842067"/>
              <a:gd name="connsiteY9" fmla="*/ 4026229 h 5649289"/>
              <a:gd name="connsiteX10" fmla="*/ 52 w 8842067"/>
              <a:gd name="connsiteY10" fmla="*/ 4281020 h 5649289"/>
              <a:gd name="connsiteX11" fmla="*/ 11280 w 8842067"/>
              <a:gd name="connsiteY11" fmla="*/ 4750809 h 5649289"/>
              <a:gd name="connsiteX12" fmla="*/ 9575 w 8842067"/>
              <a:gd name="connsiteY12" fmla="*/ 5128747 h 5649289"/>
              <a:gd name="connsiteX13" fmla="*/ 14338 w 8842067"/>
              <a:gd name="connsiteY13" fmla="*/ 5400210 h 5649289"/>
              <a:gd name="connsiteX14" fmla="*/ 16267 w 8842067"/>
              <a:gd name="connsiteY14" fmla="*/ 5520861 h 5649289"/>
              <a:gd name="connsiteX15" fmla="*/ 11956 w 8842067"/>
              <a:gd name="connsiteY15" fmla="*/ 5604999 h 5649289"/>
              <a:gd name="connsiteX16" fmla="*/ 57006 w 8842067"/>
              <a:gd name="connsiteY16" fmla="*/ 5627902 h 5649289"/>
              <a:gd name="connsiteX17" fmla="*/ 111971 w 8842067"/>
              <a:gd name="connsiteY17" fmla="*/ 5628807 h 5649289"/>
              <a:gd name="connsiteX18" fmla="*/ 164356 w 8842067"/>
              <a:gd name="connsiteY18" fmla="*/ 5631191 h 5649289"/>
              <a:gd name="connsiteX19" fmla="*/ 264711 w 8842067"/>
              <a:gd name="connsiteY19" fmla="*/ 5634705 h 5649289"/>
              <a:gd name="connsiteX20" fmla="*/ 815798 w 8842067"/>
              <a:gd name="connsiteY20" fmla="*/ 5637540 h 5649289"/>
              <a:gd name="connsiteX21" fmla="*/ 952550 w 8842067"/>
              <a:gd name="connsiteY21" fmla="*/ 5638335 h 5649289"/>
              <a:gd name="connsiteX22" fmla="*/ 1865707 w 8842067"/>
              <a:gd name="connsiteY22" fmla="*/ 5639920 h 5649289"/>
              <a:gd name="connsiteX23" fmla="*/ 4017219 w 8842067"/>
              <a:gd name="connsiteY23" fmla="*/ 5635954 h 5649289"/>
              <a:gd name="connsiteX24" fmla="*/ 6878123 w 8842067"/>
              <a:gd name="connsiteY24" fmla="*/ 5635159 h 5649289"/>
              <a:gd name="connsiteX25" fmla="*/ 7291438 w 8842067"/>
              <a:gd name="connsiteY25" fmla="*/ 5635953 h 5649289"/>
              <a:gd name="connsiteX26" fmla="*/ 7460507 w 8842067"/>
              <a:gd name="connsiteY26" fmla="*/ 5638334 h 5649289"/>
              <a:gd name="connsiteX27" fmla="*/ 7693868 w 8842067"/>
              <a:gd name="connsiteY27" fmla="*/ 5643094 h 5649289"/>
              <a:gd name="connsiteX28" fmla="*/ 7917707 w 8842067"/>
              <a:gd name="connsiteY28" fmla="*/ 5647859 h 5649289"/>
              <a:gd name="connsiteX29" fmla="*/ 8324900 w 8842067"/>
              <a:gd name="connsiteY29" fmla="*/ 5647857 h 5649289"/>
              <a:gd name="connsiteX30" fmla="*/ 8527306 w 8842067"/>
              <a:gd name="connsiteY30" fmla="*/ 5643095 h 5649289"/>
              <a:gd name="connsiteX31" fmla="*/ 8720187 w 8842067"/>
              <a:gd name="connsiteY31" fmla="*/ 5647857 h 5649289"/>
              <a:gd name="connsiteX32" fmla="*/ 8803531 w 8842067"/>
              <a:gd name="connsiteY32" fmla="*/ 5638331 h 5649289"/>
              <a:gd name="connsiteX33" fmla="*/ 8831912 w 8842067"/>
              <a:gd name="connsiteY33" fmla="*/ 5635045 h 5649289"/>
              <a:gd name="connsiteX34" fmla="*/ 8834487 w 8842067"/>
              <a:gd name="connsiteY34" fmla="*/ 5574038 h 5649289"/>
              <a:gd name="connsiteX35" fmla="*/ 8836869 w 8842067"/>
              <a:gd name="connsiteY35" fmla="*/ 5521651 h 5649289"/>
              <a:gd name="connsiteX36" fmla="*/ 8832106 w 8842067"/>
              <a:gd name="connsiteY36" fmla="*/ 5414494 h 5649289"/>
              <a:gd name="connsiteX37" fmla="*/ 8839250 w 8842067"/>
              <a:gd name="connsiteY37" fmla="*/ 5383539 h 5649289"/>
              <a:gd name="connsiteX38" fmla="*/ 8777454 w 8842067"/>
              <a:gd name="connsiteY38" fmla="*/ 4964101 h 5649289"/>
              <a:gd name="connsiteX39" fmla="*/ 8786862 w 8842067"/>
              <a:gd name="connsiteY39" fmla="*/ 4150052 h 5649289"/>
              <a:gd name="connsiteX40" fmla="*/ 8765207 w 8842067"/>
              <a:gd name="connsiteY40" fmla="*/ 3227942 h 5649289"/>
              <a:gd name="connsiteX41" fmla="*/ 8758290 w 8842067"/>
              <a:gd name="connsiteY41" fmla="*/ 3021339 h 5649289"/>
              <a:gd name="connsiteX42" fmla="*/ 8763279 w 8842067"/>
              <a:gd name="connsiteY42" fmla="*/ 2872909 h 5649289"/>
              <a:gd name="connsiteX43" fmla="*/ 8758288 w 8842067"/>
              <a:gd name="connsiteY43" fmla="*/ 2685585 h 5649289"/>
              <a:gd name="connsiteX44" fmla="*/ 8755907 w 8842067"/>
              <a:gd name="connsiteY44" fmla="*/ 2611763 h 5649289"/>
              <a:gd name="connsiteX45" fmla="*/ 8753525 w 8842067"/>
              <a:gd name="connsiteY45" fmla="*/ 2578427 h 5649289"/>
              <a:gd name="connsiteX46" fmla="*/ 8748764 w 8842067"/>
              <a:gd name="connsiteY46" fmla="*/ 2516513 h 5649289"/>
              <a:gd name="connsiteX47" fmla="*/ 8704769 w 8842067"/>
              <a:gd name="connsiteY47" fmla="*/ 2362643 h 5649289"/>
              <a:gd name="connsiteX48" fmla="*/ 8380239 w 8842067"/>
              <a:gd name="connsiteY48" fmla="*/ 2387927 h 5649289"/>
              <a:gd name="connsiteX49" fmla="*/ 7984187 w 8842067"/>
              <a:gd name="connsiteY49" fmla="*/ 2296533 h 5649289"/>
              <a:gd name="connsiteX50" fmla="*/ 7600806 w 8842067"/>
              <a:gd name="connsiteY50" fmla="*/ 2196520 h 5649289"/>
              <a:gd name="connsiteX51" fmla="*/ 7297791 w 8842067"/>
              <a:gd name="connsiteY51" fmla="*/ 2107620 h 5649289"/>
              <a:gd name="connsiteX52" fmla="*/ 6463898 w 8842067"/>
              <a:gd name="connsiteY52" fmla="*/ 1850898 h 5649289"/>
              <a:gd name="connsiteX53" fmla="*/ 6028245 w 8842067"/>
              <a:gd name="connsiteY53" fmla="*/ 1782410 h 5649289"/>
              <a:gd name="connsiteX54" fmla="*/ 5798395 w 8842067"/>
              <a:gd name="connsiteY54" fmla="*/ 1721178 h 5649289"/>
              <a:gd name="connsiteX55" fmla="*/ 5177571 w 8842067"/>
              <a:gd name="connsiteY55" fmla="*/ 1554944 h 5649289"/>
              <a:gd name="connsiteX56" fmla="*/ 4190599 w 8842067"/>
              <a:gd name="connsiteY56" fmla="*/ 1337229 h 5649289"/>
              <a:gd name="connsiteX57" fmla="*/ 3435176 w 8842067"/>
              <a:gd name="connsiteY57" fmla="*/ 1148997 h 5649289"/>
              <a:gd name="connsiteX58" fmla="*/ 2990222 w 8842067"/>
              <a:gd name="connsiteY58" fmla="*/ 986732 h 5649289"/>
              <a:gd name="connsiteX59" fmla="*/ 2419403 w 8842067"/>
              <a:gd name="connsiteY59" fmla="*/ 827075 h 5649289"/>
              <a:gd name="connsiteX60" fmla="*/ 2102500 w 8842067"/>
              <a:gd name="connsiteY60" fmla="*/ 753483 h 5649289"/>
              <a:gd name="connsiteX61" fmla="*/ 1894962 w 8842067"/>
              <a:gd name="connsiteY61" fmla="*/ 696900 h 5649289"/>
              <a:gd name="connsiteX62" fmla="*/ 890641 w 8842067"/>
              <a:gd name="connsiteY62" fmla="*/ 389265 h 5649289"/>
              <a:gd name="connsiteX0" fmla="*/ 825439 w 8842067"/>
              <a:gd name="connsiteY0" fmla="*/ 353092 h 5649289"/>
              <a:gd name="connsiteX1" fmla="*/ 293627 w 8842067"/>
              <a:gd name="connsiteY1" fmla="*/ 112473 h 5649289"/>
              <a:gd name="connsiteX2" fmla="*/ 26246 w 8842067"/>
              <a:gd name="connsiteY2" fmla="*/ 28111 h 5649289"/>
              <a:gd name="connsiteX3" fmla="*/ 11279 w 8842067"/>
              <a:gd name="connsiteY3" fmla="*/ 629431 h 5649289"/>
              <a:gd name="connsiteX4" fmla="*/ 9576 w 8842067"/>
              <a:gd name="connsiteY4" fmla="*/ 1554491 h 5649289"/>
              <a:gd name="connsiteX5" fmla="*/ 14338 w 8842067"/>
              <a:gd name="connsiteY5" fmla="*/ 2035503 h 5649289"/>
              <a:gd name="connsiteX6" fmla="*/ 11957 w 8842067"/>
              <a:gd name="connsiteY6" fmla="*/ 2416505 h 5649289"/>
              <a:gd name="connsiteX7" fmla="*/ 11279 w 8842067"/>
              <a:gd name="connsiteY7" fmla="*/ 2815191 h 5649289"/>
              <a:gd name="connsiteX8" fmla="*/ 9577 w 8842067"/>
              <a:gd name="connsiteY8" fmla="*/ 3440441 h 5649289"/>
              <a:gd name="connsiteX9" fmla="*/ 7193 w 8842067"/>
              <a:gd name="connsiteY9" fmla="*/ 4026229 h 5649289"/>
              <a:gd name="connsiteX10" fmla="*/ 52 w 8842067"/>
              <a:gd name="connsiteY10" fmla="*/ 4281020 h 5649289"/>
              <a:gd name="connsiteX11" fmla="*/ 11280 w 8842067"/>
              <a:gd name="connsiteY11" fmla="*/ 4750809 h 5649289"/>
              <a:gd name="connsiteX12" fmla="*/ 9575 w 8842067"/>
              <a:gd name="connsiteY12" fmla="*/ 5128747 h 5649289"/>
              <a:gd name="connsiteX13" fmla="*/ 14338 w 8842067"/>
              <a:gd name="connsiteY13" fmla="*/ 5400210 h 5649289"/>
              <a:gd name="connsiteX14" fmla="*/ 16267 w 8842067"/>
              <a:gd name="connsiteY14" fmla="*/ 5520861 h 5649289"/>
              <a:gd name="connsiteX15" fmla="*/ 11956 w 8842067"/>
              <a:gd name="connsiteY15" fmla="*/ 5604999 h 5649289"/>
              <a:gd name="connsiteX16" fmla="*/ 57006 w 8842067"/>
              <a:gd name="connsiteY16" fmla="*/ 5627902 h 5649289"/>
              <a:gd name="connsiteX17" fmla="*/ 111971 w 8842067"/>
              <a:gd name="connsiteY17" fmla="*/ 5628807 h 5649289"/>
              <a:gd name="connsiteX18" fmla="*/ 164356 w 8842067"/>
              <a:gd name="connsiteY18" fmla="*/ 5631191 h 5649289"/>
              <a:gd name="connsiteX19" fmla="*/ 264711 w 8842067"/>
              <a:gd name="connsiteY19" fmla="*/ 5634705 h 5649289"/>
              <a:gd name="connsiteX20" fmla="*/ 815798 w 8842067"/>
              <a:gd name="connsiteY20" fmla="*/ 5637540 h 5649289"/>
              <a:gd name="connsiteX21" fmla="*/ 952550 w 8842067"/>
              <a:gd name="connsiteY21" fmla="*/ 5638335 h 5649289"/>
              <a:gd name="connsiteX22" fmla="*/ 1865707 w 8842067"/>
              <a:gd name="connsiteY22" fmla="*/ 5639920 h 5649289"/>
              <a:gd name="connsiteX23" fmla="*/ 4017219 w 8842067"/>
              <a:gd name="connsiteY23" fmla="*/ 5635954 h 5649289"/>
              <a:gd name="connsiteX24" fmla="*/ 6878123 w 8842067"/>
              <a:gd name="connsiteY24" fmla="*/ 5635159 h 5649289"/>
              <a:gd name="connsiteX25" fmla="*/ 7291438 w 8842067"/>
              <a:gd name="connsiteY25" fmla="*/ 5635953 h 5649289"/>
              <a:gd name="connsiteX26" fmla="*/ 7460507 w 8842067"/>
              <a:gd name="connsiteY26" fmla="*/ 5638334 h 5649289"/>
              <a:gd name="connsiteX27" fmla="*/ 7693868 w 8842067"/>
              <a:gd name="connsiteY27" fmla="*/ 5643094 h 5649289"/>
              <a:gd name="connsiteX28" fmla="*/ 7917707 w 8842067"/>
              <a:gd name="connsiteY28" fmla="*/ 5647859 h 5649289"/>
              <a:gd name="connsiteX29" fmla="*/ 8324900 w 8842067"/>
              <a:gd name="connsiteY29" fmla="*/ 5647857 h 5649289"/>
              <a:gd name="connsiteX30" fmla="*/ 8527306 w 8842067"/>
              <a:gd name="connsiteY30" fmla="*/ 5643095 h 5649289"/>
              <a:gd name="connsiteX31" fmla="*/ 8720187 w 8842067"/>
              <a:gd name="connsiteY31" fmla="*/ 5647857 h 5649289"/>
              <a:gd name="connsiteX32" fmla="*/ 8803531 w 8842067"/>
              <a:gd name="connsiteY32" fmla="*/ 5638331 h 5649289"/>
              <a:gd name="connsiteX33" fmla="*/ 8831912 w 8842067"/>
              <a:gd name="connsiteY33" fmla="*/ 5635045 h 5649289"/>
              <a:gd name="connsiteX34" fmla="*/ 8834487 w 8842067"/>
              <a:gd name="connsiteY34" fmla="*/ 5574038 h 5649289"/>
              <a:gd name="connsiteX35" fmla="*/ 8836869 w 8842067"/>
              <a:gd name="connsiteY35" fmla="*/ 5521651 h 5649289"/>
              <a:gd name="connsiteX36" fmla="*/ 8832106 w 8842067"/>
              <a:gd name="connsiteY36" fmla="*/ 5414494 h 5649289"/>
              <a:gd name="connsiteX37" fmla="*/ 8839250 w 8842067"/>
              <a:gd name="connsiteY37" fmla="*/ 5383539 h 5649289"/>
              <a:gd name="connsiteX38" fmla="*/ 8777454 w 8842067"/>
              <a:gd name="connsiteY38" fmla="*/ 4964101 h 5649289"/>
              <a:gd name="connsiteX39" fmla="*/ 8772575 w 8842067"/>
              <a:gd name="connsiteY39" fmla="*/ 4150052 h 5649289"/>
              <a:gd name="connsiteX40" fmla="*/ 8765207 w 8842067"/>
              <a:gd name="connsiteY40" fmla="*/ 3227942 h 5649289"/>
              <a:gd name="connsiteX41" fmla="*/ 8758290 w 8842067"/>
              <a:gd name="connsiteY41" fmla="*/ 3021339 h 5649289"/>
              <a:gd name="connsiteX42" fmla="*/ 8763279 w 8842067"/>
              <a:gd name="connsiteY42" fmla="*/ 2872909 h 5649289"/>
              <a:gd name="connsiteX43" fmla="*/ 8758288 w 8842067"/>
              <a:gd name="connsiteY43" fmla="*/ 2685585 h 5649289"/>
              <a:gd name="connsiteX44" fmla="*/ 8755907 w 8842067"/>
              <a:gd name="connsiteY44" fmla="*/ 2611763 h 5649289"/>
              <a:gd name="connsiteX45" fmla="*/ 8753525 w 8842067"/>
              <a:gd name="connsiteY45" fmla="*/ 2578427 h 5649289"/>
              <a:gd name="connsiteX46" fmla="*/ 8748764 w 8842067"/>
              <a:gd name="connsiteY46" fmla="*/ 2516513 h 5649289"/>
              <a:gd name="connsiteX47" fmla="*/ 8704769 w 8842067"/>
              <a:gd name="connsiteY47" fmla="*/ 2362643 h 5649289"/>
              <a:gd name="connsiteX48" fmla="*/ 8380239 w 8842067"/>
              <a:gd name="connsiteY48" fmla="*/ 2387927 h 5649289"/>
              <a:gd name="connsiteX49" fmla="*/ 7984187 w 8842067"/>
              <a:gd name="connsiteY49" fmla="*/ 2296533 h 5649289"/>
              <a:gd name="connsiteX50" fmla="*/ 7600806 w 8842067"/>
              <a:gd name="connsiteY50" fmla="*/ 2196520 h 5649289"/>
              <a:gd name="connsiteX51" fmla="*/ 7297791 w 8842067"/>
              <a:gd name="connsiteY51" fmla="*/ 2107620 h 5649289"/>
              <a:gd name="connsiteX52" fmla="*/ 6463898 w 8842067"/>
              <a:gd name="connsiteY52" fmla="*/ 1850898 h 5649289"/>
              <a:gd name="connsiteX53" fmla="*/ 6028245 w 8842067"/>
              <a:gd name="connsiteY53" fmla="*/ 1782410 h 5649289"/>
              <a:gd name="connsiteX54" fmla="*/ 5798395 w 8842067"/>
              <a:gd name="connsiteY54" fmla="*/ 1721178 h 5649289"/>
              <a:gd name="connsiteX55" fmla="*/ 5177571 w 8842067"/>
              <a:gd name="connsiteY55" fmla="*/ 1554944 h 5649289"/>
              <a:gd name="connsiteX56" fmla="*/ 4190599 w 8842067"/>
              <a:gd name="connsiteY56" fmla="*/ 1337229 h 5649289"/>
              <a:gd name="connsiteX57" fmla="*/ 3435176 w 8842067"/>
              <a:gd name="connsiteY57" fmla="*/ 1148997 h 5649289"/>
              <a:gd name="connsiteX58" fmla="*/ 2990222 w 8842067"/>
              <a:gd name="connsiteY58" fmla="*/ 986732 h 5649289"/>
              <a:gd name="connsiteX59" fmla="*/ 2419403 w 8842067"/>
              <a:gd name="connsiteY59" fmla="*/ 827075 h 5649289"/>
              <a:gd name="connsiteX60" fmla="*/ 2102500 w 8842067"/>
              <a:gd name="connsiteY60" fmla="*/ 753483 h 5649289"/>
              <a:gd name="connsiteX61" fmla="*/ 1894962 w 8842067"/>
              <a:gd name="connsiteY61" fmla="*/ 696900 h 5649289"/>
              <a:gd name="connsiteX62" fmla="*/ 890641 w 8842067"/>
              <a:gd name="connsiteY62" fmla="*/ 389265 h 5649289"/>
              <a:gd name="connsiteX0" fmla="*/ 825439 w 8839873"/>
              <a:gd name="connsiteY0" fmla="*/ 353092 h 5649289"/>
              <a:gd name="connsiteX1" fmla="*/ 293627 w 8839873"/>
              <a:gd name="connsiteY1" fmla="*/ 112473 h 5649289"/>
              <a:gd name="connsiteX2" fmla="*/ 26246 w 8839873"/>
              <a:gd name="connsiteY2" fmla="*/ 28111 h 5649289"/>
              <a:gd name="connsiteX3" fmla="*/ 11279 w 8839873"/>
              <a:gd name="connsiteY3" fmla="*/ 629431 h 5649289"/>
              <a:gd name="connsiteX4" fmla="*/ 9576 w 8839873"/>
              <a:gd name="connsiteY4" fmla="*/ 1554491 h 5649289"/>
              <a:gd name="connsiteX5" fmla="*/ 14338 w 8839873"/>
              <a:gd name="connsiteY5" fmla="*/ 2035503 h 5649289"/>
              <a:gd name="connsiteX6" fmla="*/ 11957 w 8839873"/>
              <a:gd name="connsiteY6" fmla="*/ 2416505 h 5649289"/>
              <a:gd name="connsiteX7" fmla="*/ 11279 w 8839873"/>
              <a:gd name="connsiteY7" fmla="*/ 2815191 h 5649289"/>
              <a:gd name="connsiteX8" fmla="*/ 9577 w 8839873"/>
              <a:gd name="connsiteY8" fmla="*/ 3440441 h 5649289"/>
              <a:gd name="connsiteX9" fmla="*/ 7193 w 8839873"/>
              <a:gd name="connsiteY9" fmla="*/ 4026229 h 5649289"/>
              <a:gd name="connsiteX10" fmla="*/ 52 w 8839873"/>
              <a:gd name="connsiteY10" fmla="*/ 4281020 h 5649289"/>
              <a:gd name="connsiteX11" fmla="*/ 11280 w 8839873"/>
              <a:gd name="connsiteY11" fmla="*/ 4750809 h 5649289"/>
              <a:gd name="connsiteX12" fmla="*/ 9575 w 8839873"/>
              <a:gd name="connsiteY12" fmla="*/ 5128747 h 5649289"/>
              <a:gd name="connsiteX13" fmla="*/ 14338 w 8839873"/>
              <a:gd name="connsiteY13" fmla="*/ 5400210 h 5649289"/>
              <a:gd name="connsiteX14" fmla="*/ 16267 w 8839873"/>
              <a:gd name="connsiteY14" fmla="*/ 5520861 h 5649289"/>
              <a:gd name="connsiteX15" fmla="*/ 11956 w 8839873"/>
              <a:gd name="connsiteY15" fmla="*/ 5604999 h 5649289"/>
              <a:gd name="connsiteX16" fmla="*/ 57006 w 8839873"/>
              <a:gd name="connsiteY16" fmla="*/ 5627902 h 5649289"/>
              <a:gd name="connsiteX17" fmla="*/ 111971 w 8839873"/>
              <a:gd name="connsiteY17" fmla="*/ 5628807 h 5649289"/>
              <a:gd name="connsiteX18" fmla="*/ 164356 w 8839873"/>
              <a:gd name="connsiteY18" fmla="*/ 5631191 h 5649289"/>
              <a:gd name="connsiteX19" fmla="*/ 264711 w 8839873"/>
              <a:gd name="connsiteY19" fmla="*/ 5634705 h 5649289"/>
              <a:gd name="connsiteX20" fmla="*/ 815798 w 8839873"/>
              <a:gd name="connsiteY20" fmla="*/ 5637540 h 5649289"/>
              <a:gd name="connsiteX21" fmla="*/ 952550 w 8839873"/>
              <a:gd name="connsiteY21" fmla="*/ 5638335 h 5649289"/>
              <a:gd name="connsiteX22" fmla="*/ 1865707 w 8839873"/>
              <a:gd name="connsiteY22" fmla="*/ 5639920 h 5649289"/>
              <a:gd name="connsiteX23" fmla="*/ 4017219 w 8839873"/>
              <a:gd name="connsiteY23" fmla="*/ 5635954 h 5649289"/>
              <a:gd name="connsiteX24" fmla="*/ 6878123 w 8839873"/>
              <a:gd name="connsiteY24" fmla="*/ 5635159 h 5649289"/>
              <a:gd name="connsiteX25" fmla="*/ 7291438 w 8839873"/>
              <a:gd name="connsiteY25" fmla="*/ 5635953 h 5649289"/>
              <a:gd name="connsiteX26" fmla="*/ 7460507 w 8839873"/>
              <a:gd name="connsiteY26" fmla="*/ 5638334 h 5649289"/>
              <a:gd name="connsiteX27" fmla="*/ 7693868 w 8839873"/>
              <a:gd name="connsiteY27" fmla="*/ 5643094 h 5649289"/>
              <a:gd name="connsiteX28" fmla="*/ 7917707 w 8839873"/>
              <a:gd name="connsiteY28" fmla="*/ 5647859 h 5649289"/>
              <a:gd name="connsiteX29" fmla="*/ 8324900 w 8839873"/>
              <a:gd name="connsiteY29" fmla="*/ 5647857 h 5649289"/>
              <a:gd name="connsiteX30" fmla="*/ 8527306 w 8839873"/>
              <a:gd name="connsiteY30" fmla="*/ 5643095 h 5649289"/>
              <a:gd name="connsiteX31" fmla="*/ 8720187 w 8839873"/>
              <a:gd name="connsiteY31" fmla="*/ 5647857 h 5649289"/>
              <a:gd name="connsiteX32" fmla="*/ 8803531 w 8839873"/>
              <a:gd name="connsiteY32" fmla="*/ 5638331 h 5649289"/>
              <a:gd name="connsiteX33" fmla="*/ 8831912 w 8839873"/>
              <a:gd name="connsiteY33" fmla="*/ 5635045 h 5649289"/>
              <a:gd name="connsiteX34" fmla="*/ 8834487 w 8839873"/>
              <a:gd name="connsiteY34" fmla="*/ 5574038 h 5649289"/>
              <a:gd name="connsiteX35" fmla="*/ 8836869 w 8839873"/>
              <a:gd name="connsiteY35" fmla="*/ 5521651 h 5649289"/>
              <a:gd name="connsiteX36" fmla="*/ 8832106 w 8839873"/>
              <a:gd name="connsiteY36" fmla="*/ 5414494 h 5649289"/>
              <a:gd name="connsiteX37" fmla="*/ 8803531 w 8839873"/>
              <a:gd name="connsiteY37" fmla="*/ 5340676 h 5649289"/>
              <a:gd name="connsiteX38" fmla="*/ 8777454 w 8839873"/>
              <a:gd name="connsiteY38" fmla="*/ 4964101 h 5649289"/>
              <a:gd name="connsiteX39" fmla="*/ 8772575 w 8839873"/>
              <a:gd name="connsiteY39" fmla="*/ 4150052 h 5649289"/>
              <a:gd name="connsiteX40" fmla="*/ 8765207 w 8839873"/>
              <a:gd name="connsiteY40" fmla="*/ 3227942 h 5649289"/>
              <a:gd name="connsiteX41" fmla="*/ 8758290 w 8839873"/>
              <a:gd name="connsiteY41" fmla="*/ 3021339 h 5649289"/>
              <a:gd name="connsiteX42" fmla="*/ 8763279 w 8839873"/>
              <a:gd name="connsiteY42" fmla="*/ 2872909 h 5649289"/>
              <a:gd name="connsiteX43" fmla="*/ 8758288 w 8839873"/>
              <a:gd name="connsiteY43" fmla="*/ 2685585 h 5649289"/>
              <a:gd name="connsiteX44" fmla="*/ 8755907 w 8839873"/>
              <a:gd name="connsiteY44" fmla="*/ 2611763 h 5649289"/>
              <a:gd name="connsiteX45" fmla="*/ 8753525 w 8839873"/>
              <a:gd name="connsiteY45" fmla="*/ 2578427 h 5649289"/>
              <a:gd name="connsiteX46" fmla="*/ 8748764 w 8839873"/>
              <a:gd name="connsiteY46" fmla="*/ 2516513 h 5649289"/>
              <a:gd name="connsiteX47" fmla="*/ 8704769 w 8839873"/>
              <a:gd name="connsiteY47" fmla="*/ 2362643 h 5649289"/>
              <a:gd name="connsiteX48" fmla="*/ 8380239 w 8839873"/>
              <a:gd name="connsiteY48" fmla="*/ 2387927 h 5649289"/>
              <a:gd name="connsiteX49" fmla="*/ 7984187 w 8839873"/>
              <a:gd name="connsiteY49" fmla="*/ 2296533 h 5649289"/>
              <a:gd name="connsiteX50" fmla="*/ 7600806 w 8839873"/>
              <a:gd name="connsiteY50" fmla="*/ 2196520 h 5649289"/>
              <a:gd name="connsiteX51" fmla="*/ 7297791 w 8839873"/>
              <a:gd name="connsiteY51" fmla="*/ 2107620 h 5649289"/>
              <a:gd name="connsiteX52" fmla="*/ 6463898 w 8839873"/>
              <a:gd name="connsiteY52" fmla="*/ 1850898 h 5649289"/>
              <a:gd name="connsiteX53" fmla="*/ 6028245 w 8839873"/>
              <a:gd name="connsiteY53" fmla="*/ 1782410 h 5649289"/>
              <a:gd name="connsiteX54" fmla="*/ 5798395 w 8839873"/>
              <a:gd name="connsiteY54" fmla="*/ 1721178 h 5649289"/>
              <a:gd name="connsiteX55" fmla="*/ 5177571 w 8839873"/>
              <a:gd name="connsiteY55" fmla="*/ 1554944 h 5649289"/>
              <a:gd name="connsiteX56" fmla="*/ 4190599 w 8839873"/>
              <a:gd name="connsiteY56" fmla="*/ 1337229 h 5649289"/>
              <a:gd name="connsiteX57" fmla="*/ 3435176 w 8839873"/>
              <a:gd name="connsiteY57" fmla="*/ 1148997 h 5649289"/>
              <a:gd name="connsiteX58" fmla="*/ 2990222 w 8839873"/>
              <a:gd name="connsiteY58" fmla="*/ 986732 h 5649289"/>
              <a:gd name="connsiteX59" fmla="*/ 2419403 w 8839873"/>
              <a:gd name="connsiteY59" fmla="*/ 827075 h 5649289"/>
              <a:gd name="connsiteX60" fmla="*/ 2102500 w 8839873"/>
              <a:gd name="connsiteY60" fmla="*/ 753483 h 5649289"/>
              <a:gd name="connsiteX61" fmla="*/ 1894962 w 8839873"/>
              <a:gd name="connsiteY61" fmla="*/ 696900 h 5649289"/>
              <a:gd name="connsiteX62" fmla="*/ 890641 w 8839873"/>
              <a:gd name="connsiteY62" fmla="*/ 389265 h 5649289"/>
              <a:gd name="connsiteX0" fmla="*/ 825439 w 8840422"/>
              <a:gd name="connsiteY0" fmla="*/ 353092 h 5649289"/>
              <a:gd name="connsiteX1" fmla="*/ 293627 w 8840422"/>
              <a:gd name="connsiteY1" fmla="*/ 112473 h 5649289"/>
              <a:gd name="connsiteX2" fmla="*/ 26246 w 8840422"/>
              <a:gd name="connsiteY2" fmla="*/ 28111 h 5649289"/>
              <a:gd name="connsiteX3" fmla="*/ 11279 w 8840422"/>
              <a:gd name="connsiteY3" fmla="*/ 629431 h 5649289"/>
              <a:gd name="connsiteX4" fmla="*/ 9576 w 8840422"/>
              <a:gd name="connsiteY4" fmla="*/ 1554491 h 5649289"/>
              <a:gd name="connsiteX5" fmla="*/ 14338 w 8840422"/>
              <a:gd name="connsiteY5" fmla="*/ 2035503 h 5649289"/>
              <a:gd name="connsiteX6" fmla="*/ 11957 w 8840422"/>
              <a:gd name="connsiteY6" fmla="*/ 2416505 h 5649289"/>
              <a:gd name="connsiteX7" fmla="*/ 11279 w 8840422"/>
              <a:gd name="connsiteY7" fmla="*/ 2815191 h 5649289"/>
              <a:gd name="connsiteX8" fmla="*/ 9577 w 8840422"/>
              <a:gd name="connsiteY8" fmla="*/ 3440441 h 5649289"/>
              <a:gd name="connsiteX9" fmla="*/ 7193 w 8840422"/>
              <a:gd name="connsiteY9" fmla="*/ 4026229 h 5649289"/>
              <a:gd name="connsiteX10" fmla="*/ 52 w 8840422"/>
              <a:gd name="connsiteY10" fmla="*/ 4281020 h 5649289"/>
              <a:gd name="connsiteX11" fmla="*/ 11280 w 8840422"/>
              <a:gd name="connsiteY11" fmla="*/ 4750809 h 5649289"/>
              <a:gd name="connsiteX12" fmla="*/ 9575 w 8840422"/>
              <a:gd name="connsiteY12" fmla="*/ 5128747 h 5649289"/>
              <a:gd name="connsiteX13" fmla="*/ 14338 w 8840422"/>
              <a:gd name="connsiteY13" fmla="*/ 5400210 h 5649289"/>
              <a:gd name="connsiteX14" fmla="*/ 16267 w 8840422"/>
              <a:gd name="connsiteY14" fmla="*/ 5520861 h 5649289"/>
              <a:gd name="connsiteX15" fmla="*/ 11956 w 8840422"/>
              <a:gd name="connsiteY15" fmla="*/ 5604999 h 5649289"/>
              <a:gd name="connsiteX16" fmla="*/ 57006 w 8840422"/>
              <a:gd name="connsiteY16" fmla="*/ 5627902 h 5649289"/>
              <a:gd name="connsiteX17" fmla="*/ 111971 w 8840422"/>
              <a:gd name="connsiteY17" fmla="*/ 5628807 h 5649289"/>
              <a:gd name="connsiteX18" fmla="*/ 164356 w 8840422"/>
              <a:gd name="connsiteY18" fmla="*/ 5631191 h 5649289"/>
              <a:gd name="connsiteX19" fmla="*/ 264711 w 8840422"/>
              <a:gd name="connsiteY19" fmla="*/ 5634705 h 5649289"/>
              <a:gd name="connsiteX20" fmla="*/ 815798 w 8840422"/>
              <a:gd name="connsiteY20" fmla="*/ 5637540 h 5649289"/>
              <a:gd name="connsiteX21" fmla="*/ 952550 w 8840422"/>
              <a:gd name="connsiteY21" fmla="*/ 5638335 h 5649289"/>
              <a:gd name="connsiteX22" fmla="*/ 1865707 w 8840422"/>
              <a:gd name="connsiteY22" fmla="*/ 5639920 h 5649289"/>
              <a:gd name="connsiteX23" fmla="*/ 4017219 w 8840422"/>
              <a:gd name="connsiteY23" fmla="*/ 5635954 h 5649289"/>
              <a:gd name="connsiteX24" fmla="*/ 6878123 w 8840422"/>
              <a:gd name="connsiteY24" fmla="*/ 5635159 h 5649289"/>
              <a:gd name="connsiteX25" fmla="*/ 7291438 w 8840422"/>
              <a:gd name="connsiteY25" fmla="*/ 5635953 h 5649289"/>
              <a:gd name="connsiteX26" fmla="*/ 7460507 w 8840422"/>
              <a:gd name="connsiteY26" fmla="*/ 5638334 h 5649289"/>
              <a:gd name="connsiteX27" fmla="*/ 7693868 w 8840422"/>
              <a:gd name="connsiteY27" fmla="*/ 5643094 h 5649289"/>
              <a:gd name="connsiteX28" fmla="*/ 7917707 w 8840422"/>
              <a:gd name="connsiteY28" fmla="*/ 5647859 h 5649289"/>
              <a:gd name="connsiteX29" fmla="*/ 8324900 w 8840422"/>
              <a:gd name="connsiteY29" fmla="*/ 5647857 h 5649289"/>
              <a:gd name="connsiteX30" fmla="*/ 8527306 w 8840422"/>
              <a:gd name="connsiteY30" fmla="*/ 5643095 h 5649289"/>
              <a:gd name="connsiteX31" fmla="*/ 8720187 w 8840422"/>
              <a:gd name="connsiteY31" fmla="*/ 5647857 h 5649289"/>
              <a:gd name="connsiteX32" fmla="*/ 8803531 w 8840422"/>
              <a:gd name="connsiteY32" fmla="*/ 5638331 h 5649289"/>
              <a:gd name="connsiteX33" fmla="*/ 8831912 w 8840422"/>
              <a:gd name="connsiteY33" fmla="*/ 5635045 h 5649289"/>
              <a:gd name="connsiteX34" fmla="*/ 8834487 w 8840422"/>
              <a:gd name="connsiteY34" fmla="*/ 5574038 h 5649289"/>
              <a:gd name="connsiteX35" fmla="*/ 8836869 w 8840422"/>
              <a:gd name="connsiteY35" fmla="*/ 5521651 h 5649289"/>
              <a:gd name="connsiteX36" fmla="*/ 8832106 w 8840422"/>
              <a:gd name="connsiteY36" fmla="*/ 5414494 h 5649289"/>
              <a:gd name="connsiteX37" fmla="*/ 8789244 w 8840422"/>
              <a:gd name="connsiteY37" fmla="*/ 5340676 h 5649289"/>
              <a:gd name="connsiteX38" fmla="*/ 8777454 w 8840422"/>
              <a:gd name="connsiteY38" fmla="*/ 4964101 h 5649289"/>
              <a:gd name="connsiteX39" fmla="*/ 8772575 w 8840422"/>
              <a:gd name="connsiteY39" fmla="*/ 4150052 h 5649289"/>
              <a:gd name="connsiteX40" fmla="*/ 8765207 w 8840422"/>
              <a:gd name="connsiteY40" fmla="*/ 3227942 h 5649289"/>
              <a:gd name="connsiteX41" fmla="*/ 8758290 w 8840422"/>
              <a:gd name="connsiteY41" fmla="*/ 3021339 h 5649289"/>
              <a:gd name="connsiteX42" fmla="*/ 8763279 w 8840422"/>
              <a:gd name="connsiteY42" fmla="*/ 2872909 h 5649289"/>
              <a:gd name="connsiteX43" fmla="*/ 8758288 w 8840422"/>
              <a:gd name="connsiteY43" fmla="*/ 2685585 h 5649289"/>
              <a:gd name="connsiteX44" fmla="*/ 8755907 w 8840422"/>
              <a:gd name="connsiteY44" fmla="*/ 2611763 h 5649289"/>
              <a:gd name="connsiteX45" fmla="*/ 8753525 w 8840422"/>
              <a:gd name="connsiteY45" fmla="*/ 2578427 h 5649289"/>
              <a:gd name="connsiteX46" fmla="*/ 8748764 w 8840422"/>
              <a:gd name="connsiteY46" fmla="*/ 2516513 h 5649289"/>
              <a:gd name="connsiteX47" fmla="*/ 8704769 w 8840422"/>
              <a:gd name="connsiteY47" fmla="*/ 2362643 h 5649289"/>
              <a:gd name="connsiteX48" fmla="*/ 8380239 w 8840422"/>
              <a:gd name="connsiteY48" fmla="*/ 2387927 h 5649289"/>
              <a:gd name="connsiteX49" fmla="*/ 7984187 w 8840422"/>
              <a:gd name="connsiteY49" fmla="*/ 2296533 h 5649289"/>
              <a:gd name="connsiteX50" fmla="*/ 7600806 w 8840422"/>
              <a:gd name="connsiteY50" fmla="*/ 2196520 h 5649289"/>
              <a:gd name="connsiteX51" fmla="*/ 7297791 w 8840422"/>
              <a:gd name="connsiteY51" fmla="*/ 2107620 h 5649289"/>
              <a:gd name="connsiteX52" fmla="*/ 6463898 w 8840422"/>
              <a:gd name="connsiteY52" fmla="*/ 1850898 h 5649289"/>
              <a:gd name="connsiteX53" fmla="*/ 6028245 w 8840422"/>
              <a:gd name="connsiteY53" fmla="*/ 1782410 h 5649289"/>
              <a:gd name="connsiteX54" fmla="*/ 5798395 w 8840422"/>
              <a:gd name="connsiteY54" fmla="*/ 1721178 h 5649289"/>
              <a:gd name="connsiteX55" fmla="*/ 5177571 w 8840422"/>
              <a:gd name="connsiteY55" fmla="*/ 1554944 h 5649289"/>
              <a:gd name="connsiteX56" fmla="*/ 4190599 w 8840422"/>
              <a:gd name="connsiteY56" fmla="*/ 1337229 h 5649289"/>
              <a:gd name="connsiteX57" fmla="*/ 3435176 w 8840422"/>
              <a:gd name="connsiteY57" fmla="*/ 1148997 h 5649289"/>
              <a:gd name="connsiteX58" fmla="*/ 2990222 w 8840422"/>
              <a:gd name="connsiteY58" fmla="*/ 986732 h 5649289"/>
              <a:gd name="connsiteX59" fmla="*/ 2419403 w 8840422"/>
              <a:gd name="connsiteY59" fmla="*/ 827075 h 5649289"/>
              <a:gd name="connsiteX60" fmla="*/ 2102500 w 8840422"/>
              <a:gd name="connsiteY60" fmla="*/ 753483 h 5649289"/>
              <a:gd name="connsiteX61" fmla="*/ 1894962 w 8840422"/>
              <a:gd name="connsiteY61" fmla="*/ 696900 h 5649289"/>
              <a:gd name="connsiteX62" fmla="*/ 890641 w 8840422"/>
              <a:gd name="connsiteY62" fmla="*/ 389265 h 5649289"/>
              <a:gd name="connsiteX0" fmla="*/ 825439 w 8837624"/>
              <a:gd name="connsiteY0" fmla="*/ 353092 h 5649289"/>
              <a:gd name="connsiteX1" fmla="*/ 293627 w 8837624"/>
              <a:gd name="connsiteY1" fmla="*/ 112473 h 5649289"/>
              <a:gd name="connsiteX2" fmla="*/ 26246 w 8837624"/>
              <a:gd name="connsiteY2" fmla="*/ 28111 h 5649289"/>
              <a:gd name="connsiteX3" fmla="*/ 11279 w 8837624"/>
              <a:gd name="connsiteY3" fmla="*/ 629431 h 5649289"/>
              <a:gd name="connsiteX4" fmla="*/ 9576 w 8837624"/>
              <a:gd name="connsiteY4" fmla="*/ 1554491 h 5649289"/>
              <a:gd name="connsiteX5" fmla="*/ 14338 w 8837624"/>
              <a:gd name="connsiteY5" fmla="*/ 2035503 h 5649289"/>
              <a:gd name="connsiteX6" fmla="*/ 11957 w 8837624"/>
              <a:gd name="connsiteY6" fmla="*/ 2416505 h 5649289"/>
              <a:gd name="connsiteX7" fmla="*/ 11279 w 8837624"/>
              <a:gd name="connsiteY7" fmla="*/ 2815191 h 5649289"/>
              <a:gd name="connsiteX8" fmla="*/ 9577 w 8837624"/>
              <a:gd name="connsiteY8" fmla="*/ 3440441 h 5649289"/>
              <a:gd name="connsiteX9" fmla="*/ 7193 w 8837624"/>
              <a:gd name="connsiteY9" fmla="*/ 4026229 h 5649289"/>
              <a:gd name="connsiteX10" fmla="*/ 52 w 8837624"/>
              <a:gd name="connsiteY10" fmla="*/ 4281020 h 5649289"/>
              <a:gd name="connsiteX11" fmla="*/ 11280 w 8837624"/>
              <a:gd name="connsiteY11" fmla="*/ 4750809 h 5649289"/>
              <a:gd name="connsiteX12" fmla="*/ 9575 w 8837624"/>
              <a:gd name="connsiteY12" fmla="*/ 5128747 h 5649289"/>
              <a:gd name="connsiteX13" fmla="*/ 14338 w 8837624"/>
              <a:gd name="connsiteY13" fmla="*/ 5400210 h 5649289"/>
              <a:gd name="connsiteX14" fmla="*/ 16267 w 8837624"/>
              <a:gd name="connsiteY14" fmla="*/ 5520861 h 5649289"/>
              <a:gd name="connsiteX15" fmla="*/ 11956 w 8837624"/>
              <a:gd name="connsiteY15" fmla="*/ 5604999 h 5649289"/>
              <a:gd name="connsiteX16" fmla="*/ 57006 w 8837624"/>
              <a:gd name="connsiteY16" fmla="*/ 5627902 h 5649289"/>
              <a:gd name="connsiteX17" fmla="*/ 111971 w 8837624"/>
              <a:gd name="connsiteY17" fmla="*/ 5628807 h 5649289"/>
              <a:gd name="connsiteX18" fmla="*/ 164356 w 8837624"/>
              <a:gd name="connsiteY18" fmla="*/ 5631191 h 5649289"/>
              <a:gd name="connsiteX19" fmla="*/ 264711 w 8837624"/>
              <a:gd name="connsiteY19" fmla="*/ 5634705 h 5649289"/>
              <a:gd name="connsiteX20" fmla="*/ 815798 w 8837624"/>
              <a:gd name="connsiteY20" fmla="*/ 5637540 h 5649289"/>
              <a:gd name="connsiteX21" fmla="*/ 952550 w 8837624"/>
              <a:gd name="connsiteY21" fmla="*/ 5638335 h 5649289"/>
              <a:gd name="connsiteX22" fmla="*/ 1865707 w 8837624"/>
              <a:gd name="connsiteY22" fmla="*/ 5639920 h 5649289"/>
              <a:gd name="connsiteX23" fmla="*/ 4017219 w 8837624"/>
              <a:gd name="connsiteY23" fmla="*/ 5635954 h 5649289"/>
              <a:gd name="connsiteX24" fmla="*/ 6878123 w 8837624"/>
              <a:gd name="connsiteY24" fmla="*/ 5635159 h 5649289"/>
              <a:gd name="connsiteX25" fmla="*/ 7291438 w 8837624"/>
              <a:gd name="connsiteY25" fmla="*/ 5635953 h 5649289"/>
              <a:gd name="connsiteX26" fmla="*/ 7460507 w 8837624"/>
              <a:gd name="connsiteY26" fmla="*/ 5638334 h 5649289"/>
              <a:gd name="connsiteX27" fmla="*/ 7693868 w 8837624"/>
              <a:gd name="connsiteY27" fmla="*/ 5643094 h 5649289"/>
              <a:gd name="connsiteX28" fmla="*/ 7917707 w 8837624"/>
              <a:gd name="connsiteY28" fmla="*/ 5647859 h 5649289"/>
              <a:gd name="connsiteX29" fmla="*/ 8324900 w 8837624"/>
              <a:gd name="connsiteY29" fmla="*/ 5647857 h 5649289"/>
              <a:gd name="connsiteX30" fmla="*/ 8527306 w 8837624"/>
              <a:gd name="connsiteY30" fmla="*/ 5643095 h 5649289"/>
              <a:gd name="connsiteX31" fmla="*/ 8720187 w 8837624"/>
              <a:gd name="connsiteY31" fmla="*/ 5647857 h 5649289"/>
              <a:gd name="connsiteX32" fmla="*/ 8803531 w 8837624"/>
              <a:gd name="connsiteY32" fmla="*/ 5638331 h 5649289"/>
              <a:gd name="connsiteX33" fmla="*/ 8831912 w 8837624"/>
              <a:gd name="connsiteY33" fmla="*/ 5635045 h 5649289"/>
              <a:gd name="connsiteX34" fmla="*/ 8834487 w 8837624"/>
              <a:gd name="connsiteY34" fmla="*/ 5574038 h 5649289"/>
              <a:gd name="connsiteX35" fmla="*/ 8836869 w 8837624"/>
              <a:gd name="connsiteY35" fmla="*/ 5521651 h 5649289"/>
              <a:gd name="connsiteX36" fmla="*/ 8791625 w 8837624"/>
              <a:gd name="connsiteY36" fmla="*/ 5438306 h 5649289"/>
              <a:gd name="connsiteX37" fmla="*/ 8789244 w 8837624"/>
              <a:gd name="connsiteY37" fmla="*/ 5340676 h 5649289"/>
              <a:gd name="connsiteX38" fmla="*/ 8777454 w 8837624"/>
              <a:gd name="connsiteY38" fmla="*/ 4964101 h 5649289"/>
              <a:gd name="connsiteX39" fmla="*/ 8772575 w 8837624"/>
              <a:gd name="connsiteY39" fmla="*/ 4150052 h 5649289"/>
              <a:gd name="connsiteX40" fmla="*/ 8765207 w 8837624"/>
              <a:gd name="connsiteY40" fmla="*/ 3227942 h 5649289"/>
              <a:gd name="connsiteX41" fmla="*/ 8758290 w 8837624"/>
              <a:gd name="connsiteY41" fmla="*/ 3021339 h 5649289"/>
              <a:gd name="connsiteX42" fmla="*/ 8763279 w 8837624"/>
              <a:gd name="connsiteY42" fmla="*/ 2872909 h 5649289"/>
              <a:gd name="connsiteX43" fmla="*/ 8758288 w 8837624"/>
              <a:gd name="connsiteY43" fmla="*/ 2685585 h 5649289"/>
              <a:gd name="connsiteX44" fmla="*/ 8755907 w 8837624"/>
              <a:gd name="connsiteY44" fmla="*/ 2611763 h 5649289"/>
              <a:gd name="connsiteX45" fmla="*/ 8753525 w 8837624"/>
              <a:gd name="connsiteY45" fmla="*/ 2578427 h 5649289"/>
              <a:gd name="connsiteX46" fmla="*/ 8748764 w 8837624"/>
              <a:gd name="connsiteY46" fmla="*/ 2516513 h 5649289"/>
              <a:gd name="connsiteX47" fmla="*/ 8704769 w 8837624"/>
              <a:gd name="connsiteY47" fmla="*/ 2362643 h 5649289"/>
              <a:gd name="connsiteX48" fmla="*/ 8380239 w 8837624"/>
              <a:gd name="connsiteY48" fmla="*/ 2387927 h 5649289"/>
              <a:gd name="connsiteX49" fmla="*/ 7984187 w 8837624"/>
              <a:gd name="connsiteY49" fmla="*/ 2296533 h 5649289"/>
              <a:gd name="connsiteX50" fmla="*/ 7600806 w 8837624"/>
              <a:gd name="connsiteY50" fmla="*/ 2196520 h 5649289"/>
              <a:gd name="connsiteX51" fmla="*/ 7297791 w 8837624"/>
              <a:gd name="connsiteY51" fmla="*/ 2107620 h 5649289"/>
              <a:gd name="connsiteX52" fmla="*/ 6463898 w 8837624"/>
              <a:gd name="connsiteY52" fmla="*/ 1850898 h 5649289"/>
              <a:gd name="connsiteX53" fmla="*/ 6028245 w 8837624"/>
              <a:gd name="connsiteY53" fmla="*/ 1782410 h 5649289"/>
              <a:gd name="connsiteX54" fmla="*/ 5798395 w 8837624"/>
              <a:gd name="connsiteY54" fmla="*/ 1721178 h 5649289"/>
              <a:gd name="connsiteX55" fmla="*/ 5177571 w 8837624"/>
              <a:gd name="connsiteY55" fmla="*/ 1554944 h 5649289"/>
              <a:gd name="connsiteX56" fmla="*/ 4190599 w 8837624"/>
              <a:gd name="connsiteY56" fmla="*/ 1337229 h 5649289"/>
              <a:gd name="connsiteX57" fmla="*/ 3435176 w 8837624"/>
              <a:gd name="connsiteY57" fmla="*/ 1148997 h 5649289"/>
              <a:gd name="connsiteX58" fmla="*/ 2990222 w 8837624"/>
              <a:gd name="connsiteY58" fmla="*/ 986732 h 5649289"/>
              <a:gd name="connsiteX59" fmla="*/ 2419403 w 8837624"/>
              <a:gd name="connsiteY59" fmla="*/ 827075 h 5649289"/>
              <a:gd name="connsiteX60" fmla="*/ 2102500 w 8837624"/>
              <a:gd name="connsiteY60" fmla="*/ 753483 h 5649289"/>
              <a:gd name="connsiteX61" fmla="*/ 1894962 w 8837624"/>
              <a:gd name="connsiteY61" fmla="*/ 696900 h 5649289"/>
              <a:gd name="connsiteX62" fmla="*/ 890641 w 8837624"/>
              <a:gd name="connsiteY62" fmla="*/ 389265 h 5649289"/>
              <a:gd name="connsiteX0" fmla="*/ 825439 w 8837983"/>
              <a:gd name="connsiteY0" fmla="*/ 353092 h 5649289"/>
              <a:gd name="connsiteX1" fmla="*/ 293627 w 8837983"/>
              <a:gd name="connsiteY1" fmla="*/ 112473 h 5649289"/>
              <a:gd name="connsiteX2" fmla="*/ 26246 w 8837983"/>
              <a:gd name="connsiteY2" fmla="*/ 28111 h 5649289"/>
              <a:gd name="connsiteX3" fmla="*/ 11279 w 8837983"/>
              <a:gd name="connsiteY3" fmla="*/ 629431 h 5649289"/>
              <a:gd name="connsiteX4" fmla="*/ 9576 w 8837983"/>
              <a:gd name="connsiteY4" fmla="*/ 1554491 h 5649289"/>
              <a:gd name="connsiteX5" fmla="*/ 14338 w 8837983"/>
              <a:gd name="connsiteY5" fmla="*/ 2035503 h 5649289"/>
              <a:gd name="connsiteX6" fmla="*/ 11957 w 8837983"/>
              <a:gd name="connsiteY6" fmla="*/ 2416505 h 5649289"/>
              <a:gd name="connsiteX7" fmla="*/ 11279 w 8837983"/>
              <a:gd name="connsiteY7" fmla="*/ 2815191 h 5649289"/>
              <a:gd name="connsiteX8" fmla="*/ 9577 w 8837983"/>
              <a:gd name="connsiteY8" fmla="*/ 3440441 h 5649289"/>
              <a:gd name="connsiteX9" fmla="*/ 7193 w 8837983"/>
              <a:gd name="connsiteY9" fmla="*/ 4026229 h 5649289"/>
              <a:gd name="connsiteX10" fmla="*/ 52 w 8837983"/>
              <a:gd name="connsiteY10" fmla="*/ 4281020 h 5649289"/>
              <a:gd name="connsiteX11" fmla="*/ 11280 w 8837983"/>
              <a:gd name="connsiteY11" fmla="*/ 4750809 h 5649289"/>
              <a:gd name="connsiteX12" fmla="*/ 9575 w 8837983"/>
              <a:gd name="connsiteY12" fmla="*/ 5128747 h 5649289"/>
              <a:gd name="connsiteX13" fmla="*/ 14338 w 8837983"/>
              <a:gd name="connsiteY13" fmla="*/ 5400210 h 5649289"/>
              <a:gd name="connsiteX14" fmla="*/ 16267 w 8837983"/>
              <a:gd name="connsiteY14" fmla="*/ 5520861 h 5649289"/>
              <a:gd name="connsiteX15" fmla="*/ 11956 w 8837983"/>
              <a:gd name="connsiteY15" fmla="*/ 5604999 h 5649289"/>
              <a:gd name="connsiteX16" fmla="*/ 57006 w 8837983"/>
              <a:gd name="connsiteY16" fmla="*/ 5627902 h 5649289"/>
              <a:gd name="connsiteX17" fmla="*/ 111971 w 8837983"/>
              <a:gd name="connsiteY17" fmla="*/ 5628807 h 5649289"/>
              <a:gd name="connsiteX18" fmla="*/ 164356 w 8837983"/>
              <a:gd name="connsiteY18" fmla="*/ 5631191 h 5649289"/>
              <a:gd name="connsiteX19" fmla="*/ 264711 w 8837983"/>
              <a:gd name="connsiteY19" fmla="*/ 5634705 h 5649289"/>
              <a:gd name="connsiteX20" fmla="*/ 815798 w 8837983"/>
              <a:gd name="connsiteY20" fmla="*/ 5637540 h 5649289"/>
              <a:gd name="connsiteX21" fmla="*/ 952550 w 8837983"/>
              <a:gd name="connsiteY21" fmla="*/ 5638335 h 5649289"/>
              <a:gd name="connsiteX22" fmla="*/ 1865707 w 8837983"/>
              <a:gd name="connsiteY22" fmla="*/ 5639920 h 5649289"/>
              <a:gd name="connsiteX23" fmla="*/ 4017219 w 8837983"/>
              <a:gd name="connsiteY23" fmla="*/ 5635954 h 5649289"/>
              <a:gd name="connsiteX24" fmla="*/ 6878123 w 8837983"/>
              <a:gd name="connsiteY24" fmla="*/ 5635159 h 5649289"/>
              <a:gd name="connsiteX25" fmla="*/ 7291438 w 8837983"/>
              <a:gd name="connsiteY25" fmla="*/ 5635953 h 5649289"/>
              <a:gd name="connsiteX26" fmla="*/ 7460507 w 8837983"/>
              <a:gd name="connsiteY26" fmla="*/ 5638334 h 5649289"/>
              <a:gd name="connsiteX27" fmla="*/ 7693868 w 8837983"/>
              <a:gd name="connsiteY27" fmla="*/ 5643094 h 5649289"/>
              <a:gd name="connsiteX28" fmla="*/ 7917707 w 8837983"/>
              <a:gd name="connsiteY28" fmla="*/ 5647859 h 5649289"/>
              <a:gd name="connsiteX29" fmla="*/ 8324900 w 8837983"/>
              <a:gd name="connsiteY29" fmla="*/ 5647857 h 5649289"/>
              <a:gd name="connsiteX30" fmla="*/ 8527306 w 8837983"/>
              <a:gd name="connsiteY30" fmla="*/ 5643095 h 5649289"/>
              <a:gd name="connsiteX31" fmla="*/ 8720187 w 8837983"/>
              <a:gd name="connsiteY31" fmla="*/ 5647857 h 5649289"/>
              <a:gd name="connsiteX32" fmla="*/ 8803531 w 8837983"/>
              <a:gd name="connsiteY32" fmla="*/ 5638331 h 5649289"/>
              <a:gd name="connsiteX33" fmla="*/ 8831912 w 8837983"/>
              <a:gd name="connsiteY33" fmla="*/ 5635045 h 5649289"/>
              <a:gd name="connsiteX34" fmla="*/ 8834487 w 8837983"/>
              <a:gd name="connsiteY34" fmla="*/ 5574038 h 5649289"/>
              <a:gd name="connsiteX35" fmla="*/ 8791625 w 8837983"/>
              <a:gd name="connsiteY35" fmla="*/ 5531176 h 5649289"/>
              <a:gd name="connsiteX36" fmla="*/ 8791625 w 8837983"/>
              <a:gd name="connsiteY36" fmla="*/ 5438306 h 5649289"/>
              <a:gd name="connsiteX37" fmla="*/ 8789244 w 8837983"/>
              <a:gd name="connsiteY37" fmla="*/ 5340676 h 5649289"/>
              <a:gd name="connsiteX38" fmla="*/ 8777454 w 8837983"/>
              <a:gd name="connsiteY38" fmla="*/ 4964101 h 5649289"/>
              <a:gd name="connsiteX39" fmla="*/ 8772575 w 8837983"/>
              <a:gd name="connsiteY39" fmla="*/ 4150052 h 5649289"/>
              <a:gd name="connsiteX40" fmla="*/ 8765207 w 8837983"/>
              <a:gd name="connsiteY40" fmla="*/ 3227942 h 5649289"/>
              <a:gd name="connsiteX41" fmla="*/ 8758290 w 8837983"/>
              <a:gd name="connsiteY41" fmla="*/ 3021339 h 5649289"/>
              <a:gd name="connsiteX42" fmla="*/ 8763279 w 8837983"/>
              <a:gd name="connsiteY42" fmla="*/ 2872909 h 5649289"/>
              <a:gd name="connsiteX43" fmla="*/ 8758288 w 8837983"/>
              <a:gd name="connsiteY43" fmla="*/ 2685585 h 5649289"/>
              <a:gd name="connsiteX44" fmla="*/ 8755907 w 8837983"/>
              <a:gd name="connsiteY44" fmla="*/ 2611763 h 5649289"/>
              <a:gd name="connsiteX45" fmla="*/ 8753525 w 8837983"/>
              <a:gd name="connsiteY45" fmla="*/ 2578427 h 5649289"/>
              <a:gd name="connsiteX46" fmla="*/ 8748764 w 8837983"/>
              <a:gd name="connsiteY46" fmla="*/ 2516513 h 5649289"/>
              <a:gd name="connsiteX47" fmla="*/ 8704769 w 8837983"/>
              <a:gd name="connsiteY47" fmla="*/ 2362643 h 5649289"/>
              <a:gd name="connsiteX48" fmla="*/ 8380239 w 8837983"/>
              <a:gd name="connsiteY48" fmla="*/ 2387927 h 5649289"/>
              <a:gd name="connsiteX49" fmla="*/ 7984187 w 8837983"/>
              <a:gd name="connsiteY49" fmla="*/ 2296533 h 5649289"/>
              <a:gd name="connsiteX50" fmla="*/ 7600806 w 8837983"/>
              <a:gd name="connsiteY50" fmla="*/ 2196520 h 5649289"/>
              <a:gd name="connsiteX51" fmla="*/ 7297791 w 8837983"/>
              <a:gd name="connsiteY51" fmla="*/ 2107620 h 5649289"/>
              <a:gd name="connsiteX52" fmla="*/ 6463898 w 8837983"/>
              <a:gd name="connsiteY52" fmla="*/ 1850898 h 5649289"/>
              <a:gd name="connsiteX53" fmla="*/ 6028245 w 8837983"/>
              <a:gd name="connsiteY53" fmla="*/ 1782410 h 5649289"/>
              <a:gd name="connsiteX54" fmla="*/ 5798395 w 8837983"/>
              <a:gd name="connsiteY54" fmla="*/ 1721178 h 5649289"/>
              <a:gd name="connsiteX55" fmla="*/ 5177571 w 8837983"/>
              <a:gd name="connsiteY55" fmla="*/ 1554944 h 5649289"/>
              <a:gd name="connsiteX56" fmla="*/ 4190599 w 8837983"/>
              <a:gd name="connsiteY56" fmla="*/ 1337229 h 5649289"/>
              <a:gd name="connsiteX57" fmla="*/ 3435176 w 8837983"/>
              <a:gd name="connsiteY57" fmla="*/ 1148997 h 5649289"/>
              <a:gd name="connsiteX58" fmla="*/ 2990222 w 8837983"/>
              <a:gd name="connsiteY58" fmla="*/ 986732 h 5649289"/>
              <a:gd name="connsiteX59" fmla="*/ 2419403 w 8837983"/>
              <a:gd name="connsiteY59" fmla="*/ 827075 h 5649289"/>
              <a:gd name="connsiteX60" fmla="*/ 2102500 w 8837983"/>
              <a:gd name="connsiteY60" fmla="*/ 753483 h 5649289"/>
              <a:gd name="connsiteX61" fmla="*/ 1894962 w 8837983"/>
              <a:gd name="connsiteY61" fmla="*/ 696900 h 5649289"/>
              <a:gd name="connsiteX62" fmla="*/ 890641 w 8837983"/>
              <a:gd name="connsiteY62" fmla="*/ 389265 h 5649289"/>
              <a:gd name="connsiteX0" fmla="*/ 825439 w 8832442"/>
              <a:gd name="connsiteY0" fmla="*/ 353092 h 5649289"/>
              <a:gd name="connsiteX1" fmla="*/ 293627 w 8832442"/>
              <a:gd name="connsiteY1" fmla="*/ 112473 h 5649289"/>
              <a:gd name="connsiteX2" fmla="*/ 26246 w 8832442"/>
              <a:gd name="connsiteY2" fmla="*/ 28111 h 5649289"/>
              <a:gd name="connsiteX3" fmla="*/ 11279 w 8832442"/>
              <a:gd name="connsiteY3" fmla="*/ 629431 h 5649289"/>
              <a:gd name="connsiteX4" fmla="*/ 9576 w 8832442"/>
              <a:gd name="connsiteY4" fmla="*/ 1554491 h 5649289"/>
              <a:gd name="connsiteX5" fmla="*/ 14338 w 8832442"/>
              <a:gd name="connsiteY5" fmla="*/ 2035503 h 5649289"/>
              <a:gd name="connsiteX6" fmla="*/ 11957 w 8832442"/>
              <a:gd name="connsiteY6" fmla="*/ 2416505 h 5649289"/>
              <a:gd name="connsiteX7" fmla="*/ 11279 w 8832442"/>
              <a:gd name="connsiteY7" fmla="*/ 2815191 h 5649289"/>
              <a:gd name="connsiteX8" fmla="*/ 9577 w 8832442"/>
              <a:gd name="connsiteY8" fmla="*/ 3440441 h 5649289"/>
              <a:gd name="connsiteX9" fmla="*/ 7193 w 8832442"/>
              <a:gd name="connsiteY9" fmla="*/ 4026229 h 5649289"/>
              <a:gd name="connsiteX10" fmla="*/ 52 w 8832442"/>
              <a:gd name="connsiteY10" fmla="*/ 4281020 h 5649289"/>
              <a:gd name="connsiteX11" fmla="*/ 11280 w 8832442"/>
              <a:gd name="connsiteY11" fmla="*/ 4750809 h 5649289"/>
              <a:gd name="connsiteX12" fmla="*/ 9575 w 8832442"/>
              <a:gd name="connsiteY12" fmla="*/ 5128747 h 5649289"/>
              <a:gd name="connsiteX13" fmla="*/ 14338 w 8832442"/>
              <a:gd name="connsiteY13" fmla="*/ 5400210 h 5649289"/>
              <a:gd name="connsiteX14" fmla="*/ 16267 w 8832442"/>
              <a:gd name="connsiteY14" fmla="*/ 5520861 h 5649289"/>
              <a:gd name="connsiteX15" fmla="*/ 11956 w 8832442"/>
              <a:gd name="connsiteY15" fmla="*/ 5604999 h 5649289"/>
              <a:gd name="connsiteX16" fmla="*/ 57006 w 8832442"/>
              <a:gd name="connsiteY16" fmla="*/ 5627902 h 5649289"/>
              <a:gd name="connsiteX17" fmla="*/ 111971 w 8832442"/>
              <a:gd name="connsiteY17" fmla="*/ 5628807 h 5649289"/>
              <a:gd name="connsiteX18" fmla="*/ 164356 w 8832442"/>
              <a:gd name="connsiteY18" fmla="*/ 5631191 h 5649289"/>
              <a:gd name="connsiteX19" fmla="*/ 264711 w 8832442"/>
              <a:gd name="connsiteY19" fmla="*/ 5634705 h 5649289"/>
              <a:gd name="connsiteX20" fmla="*/ 815798 w 8832442"/>
              <a:gd name="connsiteY20" fmla="*/ 5637540 h 5649289"/>
              <a:gd name="connsiteX21" fmla="*/ 952550 w 8832442"/>
              <a:gd name="connsiteY21" fmla="*/ 5638335 h 5649289"/>
              <a:gd name="connsiteX22" fmla="*/ 1865707 w 8832442"/>
              <a:gd name="connsiteY22" fmla="*/ 5639920 h 5649289"/>
              <a:gd name="connsiteX23" fmla="*/ 4017219 w 8832442"/>
              <a:gd name="connsiteY23" fmla="*/ 5635954 h 5649289"/>
              <a:gd name="connsiteX24" fmla="*/ 6878123 w 8832442"/>
              <a:gd name="connsiteY24" fmla="*/ 5635159 h 5649289"/>
              <a:gd name="connsiteX25" fmla="*/ 7291438 w 8832442"/>
              <a:gd name="connsiteY25" fmla="*/ 5635953 h 5649289"/>
              <a:gd name="connsiteX26" fmla="*/ 7460507 w 8832442"/>
              <a:gd name="connsiteY26" fmla="*/ 5638334 h 5649289"/>
              <a:gd name="connsiteX27" fmla="*/ 7693868 w 8832442"/>
              <a:gd name="connsiteY27" fmla="*/ 5643094 h 5649289"/>
              <a:gd name="connsiteX28" fmla="*/ 7917707 w 8832442"/>
              <a:gd name="connsiteY28" fmla="*/ 5647859 h 5649289"/>
              <a:gd name="connsiteX29" fmla="*/ 8324900 w 8832442"/>
              <a:gd name="connsiteY29" fmla="*/ 5647857 h 5649289"/>
              <a:gd name="connsiteX30" fmla="*/ 8527306 w 8832442"/>
              <a:gd name="connsiteY30" fmla="*/ 5643095 h 5649289"/>
              <a:gd name="connsiteX31" fmla="*/ 8720187 w 8832442"/>
              <a:gd name="connsiteY31" fmla="*/ 5647857 h 5649289"/>
              <a:gd name="connsiteX32" fmla="*/ 8803531 w 8832442"/>
              <a:gd name="connsiteY32" fmla="*/ 5638331 h 5649289"/>
              <a:gd name="connsiteX33" fmla="*/ 8831912 w 8832442"/>
              <a:gd name="connsiteY33" fmla="*/ 5635045 h 5649289"/>
              <a:gd name="connsiteX34" fmla="*/ 8796387 w 8832442"/>
              <a:gd name="connsiteY34" fmla="*/ 5578801 h 5649289"/>
              <a:gd name="connsiteX35" fmla="*/ 8791625 w 8832442"/>
              <a:gd name="connsiteY35" fmla="*/ 5531176 h 5649289"/>
              <a:gd name="connsiteX36" fmla="*/ 8791625 w 8832442"/>
              <a:gd name="connsiteY36" fmla="*/ 5438306 h 5649289"/>
              <a:gd name="connsiteX37" fmla="*/ 8789244 w 8832442"/>
              <a:gd name="connsiteY37" fmla="*/ 5340676 h 5649289"/>
              <a:gd name="connsiteX38" fmla="*/ 8777454 w 8832442"/>
              <a:gd name="connsiteY38" fmla="*/ 4964101 h 5649289"/>
              <a:gd name="connsiteX39" fmla="*/ 8772575 w 8832442"/>
              <a:gd name="connsiteY39" fmla="*/ 4150052 h 5649289"/>
              <a:gd name="connsiteX40" fmla="*/ 8765207 w 8832442"/>
              <a:gd name="connsiteY40" fmla="*/ 3227942 h 5649289"/>
              <a:gd name="connsiteX41" fmla="*/ 8758290 w 8832442"/>
              <a:gd name="connsiteY41" fmla="*/ 3021339 h 5649289"/>
              <a:gd name="connsiteX42" fmla="*/ 8763279 w 8832442"/>
              <a:gd name="connsiteY42" fmla="*/ 2872909 h 5649289"/>
              <a:gd name="connsiteX43" fmla="*/ 8758288 w 8832442"/>
              <a:gd name="connsiteY43" fmla="*/ 2685585 h 5649289"/>
              <a:gd name="connsiteX44" fmla="*/ 8755907 w 8832442"/>
              <a:gd name="connsiteY44" fmla="*/ 2611763 h 5649289"/>
              <a:gd name="connsiteX45" fmla="*/ 8753525 w 8832442"/>
              <a:gd name="connsiteY45" fmla="*/ 2578427 h 5649289"/>
              <a:gd name="connsiteX46" fmla="*/ 8748764 w 8832442"/>
              <a:gd name="connsiteY46" fmla="*/ 2516513 h 5649289"/>
              <a:gd name="connsiteX47" fmla="*/ 8704769 w 8832442"/>
              <a:gd name="connsiteY47" fmla="*/ 2362643 h 5649289"/>
              <a:gd name="connsiteX48" fmla="*/ 8380239 w 8832442"/>
              <a:gd name="connsiteY48" fmla="*/ 2387927 h 5649289"/>
              <a:gd name="connsiteX49" fmla="*/ 7984187 w 8832442"/>
              <a:gd name="connsiteY49" fmla="*/ 2296533 h 5649289"/>
              <a:gd name="connsiteX50" fmla="*/ 7600806 w 8832442"/>
              <a:gd name="connsiteY50" fmla="*/ 2196520 h 5649289"/>
              <a:gd name="connsiteX51" fmla="*/ 7297791 w 8832442"/>
              <a:gd name="connsiteY51" fmla="*/ 2107620 h 5649289"/>
              <a:gd name="connsiteX52" fmla="*/ 6463898 w 8832442"/>
              <a:gd name="connsiteY52" fmla="*/ 1850898 h 5649289"/>
              <a:gd name="connsiteX53" fmla="*/ 6028245 w 8832442"/>
              <a:gd name="connsiteY53" fmla="*/ 1782410 h 5649289"/>
              <a:gd name="connsiteX54" fmla="*/ 5798395 w 8832442"/>
              <a:gd name="connsiteY54" fmla="*/ 1721178 h 5649289"/>
              <a:gd name="connsiteX55" fmla="*/ 5177571 w 8832442"/>
              <a:gd name="connsiteY55" fmla="*/ 1554944 h 5649289"/>
              <a:gd name="connsiteX56" fmla="*/ 4190599 w 8832442"/>
              <a:gd name="connsiteY56" fmla="*/ 1337229 h 5649289"/>
              <a:gd name="connsiteX57" fmla="*/ 3435176 w 8832442"/>
              <a:gd name="connsiteY57" fmla="*/ 1148997 h 5649289"/>
              <a:gd name="connsiteX58" fmla="*/ 2990222 w 8832442"/>
              <a:gd name="connsiteY58" fmla="*/ 986732 h 5649289"/>
              <a:gd name="connsiteX59" fmla="*/ 2419403 w 8832442"/>
              <a:gd name="connsiteY59" fmla="*/ 827075 h 5649289"/>
              <a:gd name="connsiteX60" fmla="*/ 2102500 w 8832442"/>
              <a:gd name="connsiteY60" fmla="*/ 753483 h 5649289"/>
              <a:gd name="connsiteX61" fmla="*/ 1894962 w 8832442"/>
              <a:gd name="connsiteY61" fmla="*/ 696900 h 5649289"/>
              <a:gd name="connsiteX62" fmla="*/ 890641 w 8832442"/>
              <a:gd name="connsiteY62" fmla="*/ 389265 h 5649289"/>
              <a:gd name="connsiteX0" fmla="*/ 825439 w 8820727"/>
              <a:gd name="connsiteY0" fmla="*/ 353092 h 5649289"/>
              <a:gd name="connsiteX1" fmla="*/ 293627 w 8820727"/>
              <a:gd name="connsiteY1" fmla="*/ 112473 h 5649289"/>
              <a:gd name="connsiteX2" fmla="*/ 26246 w 8820727"/>
              <a:gd name="connsiteY2" fmla="*/ 28111 h 5649289"/>
              <a:gd name="connsiteX3" fmla="*/ 11279 w 8820727"/>
              <a:gd name="connsiteY3" fmla="*/ 629431 h 5649289"/>
              <a:gd name="connsiteX4" fmla="*/ 9576 w 8820727"/>
              <a:gd name="connsiteY4" fmla="*/ 1554491 h 5649289"/>
              <a:gd name="connsiteX5" fmla="*/ 14338 w 8820727"/>
              <a:gd name="connsiteY5" fmla="*/ 2035503 h 5649289"/>
              <a:gd name="connsiteX6" fmla="*/ 11957 w 8820727"/>
              <a:gd name="connsiteY6" fmla="*/ 2416505 h 5649289"/>
              <a:gd name="connsiteX7" fmla="*/ 11279 w 8820727"/>
              <a:gd name="connsiteY7" fmla="*/ 2815191 h 5649289"/>
              <a:gd name="connsiteX8" fmla="*/ 9577 w 8820727"/>
              <a:gd name="connsiteY8" fmla="*/ 3440441 h 5649289"/>
              <a:gd name="connsiteX9" fmla="*/ 7193 w 8820727"/>
              <a:gd name="connsiteY9" fmla="*/ 4026229 h 5649289"/>
              <a:gd name="connsiteX10" fmla="*/ 52 w 8820727"/>
              <a:gd name="connsiteY10" fmla="*/ 4281020 h 5649289"/>
              <a:gd name="connsiteX11" fmla="*/ 11280 w 8820727"/>
              <a:gd name="connsiteY11" fmla="*/ 4750809 h 5649289"/>
              <a:gd name="connsiteX12" fmla="*/ 9575 w 8820727"/>
              <a:gd name="connsiteY12" fmla="*/ 5128747 h 5649289"/>
              <a:gd name="connsiteX13" fmla="*/ 14338 w 8820727"/>
              <a:gd name="connsiteY13" fmla="*/ 5400210 h 5649289"/>
              <a:gd name="connsiteX14" fmla="*/ 16267 w 8820727"/>
              <a:gd name="connsiteY14" fmla="*/ 5520861 h 5649289"/>
              <a:gd name="connsiteX15" fmla="*/ 11956 w 8820727"/>
              <a:gd name="connsiteY15" fmla="*/ 5604999 h 5649289"/>
              <a:gd name="connsiteX16" fmla="*/ 57006 w 8820727"/>
              <a:gd name="connsiteY16" fmla="*/ 5627902 h 5649289"/>
              <a:gd name="connsiteX17" fmla="*/ 111971 w 8820727"/>
              <a:gd name="connsiteY17" fmla="*/ 5628807 h 5649289"/>
              <a:gd name="connsiteX18" fmla="*/ 164356 w 8820727"/>
              <a:gd name="connsiteY18" fmla="*/ 5631191 h 5649289"/>
              <a:gd name="connsiteX19" fmla="*/ 264711 w 8820727"/>
              <a:gd name="connsiteY19" fmla="*/ 5634705 h 5649289"/>
              <a:gd name="connsiteX20" fmla="*/ 815798 w 8820727"/>
              <a:gd name="connsiteY20" fmla="*/ 5637540 h 5649289"/>
              <a:gd name="connsiteX21" fmla="*/ 952550 w 8820727"/>
              <a:gd name="connsiteY21" fmla="*/ 5638335 h 5649289"/>
              <a:gd name="connsiteX22" fmla="*/ 1865707 w 8820727"/>
              <a:gd name="connsiteY22" fmla="*/ 5639920 h 5649289"/>
              <a:gd name="connsiteX23" fmla="*/ 4017219 w 8820727"/>
              <a:gd name="connsiteY23" fmla="*/ 5635954 h 5649289"/>
              <a:gd name="connsiteX24" fmla="*/ 6878123 w 8820727"/>
              <a:gd name="connsiteY24" fmla="*/ 5635159 h 5649289"/>
              <a:gd name="connsiteX25" fmla="*/ 7291438 w 8820727"/>
              <a:gd name="connsiteY25" fmla="*/ 5635953 h 5649289"/>
              <a:gd name="connsiteX26" fmla="*/ 7460507 w 8820727"/>
              <a:gd name="connsiteY26" fmla="*/ 5638334 h 5649289"/>
              <a:gd name="connsiteX27" fmla="*/ 7693868 w 8820727"/>
              <a:gd name="connsiteY27" fmla="*/ 5643094 h 5649289"/>
              <a:gd name="connsiteX28" fmla="*/ 7917707 w 8820727"/>
              <a:gd name="connsiteY28" fmla="*/ 5647859 h 5649289"/>
              <a:gd name="connsiteX29" fmla="*/ 8324900 w 8820727"/>
              <a:gd name="connsiteY29" fmla="*/ 5647857 h 5649289"/>
              <a:gd name="connsiteX30" fmla="*/ 8527306 w 8820727"/>
              <a:gd name="connsiteY30" fmla="*/ 5643095 h 5649289"/>
              <a:gd name="connsiteX31" fmla="*/ 8720187 w 8820727"/>
              <a:gd name="connsiteY31" fmla="*/ 5647857 h 5649289"/>
              <a:gd name="connsiteX32" fmla="*/ 8803531 w 8820727"/>
              <a:gd name="connsiteY32" fmla="*/ 5638331 h 5649289"/>
              <a:gd name="connsiteX33" fmla="*/ 8820006 w 8820727"/>
              <a:gd name="connsiteY33" fmla="*/ 5627901 h 5649289"/>
              <a:gd name="connsiteX34" fmla="*/ 8796387 w 8820727"/>
              <a:gd name="connsiteY34" fmla="*/ 5578801 h 5649289"/>
              <a:gd name="connsiteX35" fmla="*/ 8791625 w 8820727"/>
              <a:gd name="connsiteY35" fmla="*/ 5531176 h 5649289"/>
              <a:gd name="connsiteX36" fmla="*/ 8791625 w 8820727"/>
              <a:gd name="connsiteY36" fmla="*/ 5438306 h 5649289"/>
              <a:gd name="connsiteX37" fmla="*/ 8789244 w 8820727"/>
              <a:gd name="connsiteY37" fmla="*/ 5340676 h 5649289"/>
              <a:gd name="connsiteX38" fmla="*/ 8777454 w 8820727"/>
              <a:gd name="connsiteY38" fmla="*/ 4964101 h 5649289"/>
              <a:gd name="connsiteX39" fmla="*/ 8772575 w 8820727"/>
              <a:gd name="connsiteY39" fmla="*/ 4150052 h 5649289"/>
              <a:gd name="connsiteX40" fmla="*/ 8765207 w 8820727"/>
              <a:gd name="connsiteY40" fmla="*/ 3227942 h 5649289"/>
              <a:gd name="connsiteX41" fmla="*/ 8758290 w 8820727"/>
              <a:gd name="connsiteY41" fmla="*/ 3021339 h 5649289"/>
              <a:gd name="connsiteX42" fmla="*/ 8763279 w 8820727"/>
              <a:gd name="connsiteY42" fmla="*/ 2872909 h 5649289"/>
              <a:gd name="connsiteX43" fmla="*/ 8758288 w 8820727"/>
              <a:gd name="connsiteY43" fmla="*/ 2685585 h 5649289"/>
              <a:gd name="connsiteX44" fmla="*/ 8755907 w 8820727"/>
              <a:gd name="connsiteY44" fmla="*/ 2611763 h 5649289"/>
              <a:gd name="connsiteX45" fmla="*/ 8753525 w 8820727"/>
              <a:gd name="connsiteY45" fmla="*/ 2578427 h 5649289"/>
              <a:gd name="connsiteX46" fmla="*/ 8748764 w 8820727"/>
              <a:gd name="connsiteY46" fmla="*/ 2516513 h 5649289"/>
              <a:gd name="connsiteX47" fmla="*/ 8704769 w 8820727"/>
              <a:gd name="connsiteY47" fmla="*/ 2362643 h 5649289"/>
              <a:gd name="connsiteX48" fmla="*/ 8380239 w 8820727"/>
              <a:gd name="connsiteY48" fmla="*/ 2387927 h 5649289"/>
              <a:gd name="connsiteX49" fmla="*/ 7984187 w 8820727"/>
              <a:gd name="connsiteY49" fmla="*/ 2296533 h 5649289"/>
              <a:gd name="connsiteX50" fmla="*/ 7600806 w 8820727"/>
              <a:gd name="connsiteY50" fmla="*/ 2196520 h 5649289"/>
              <a:gd name="connsiteX51" fmla="*/ 7297791 w 8820727"/>
              <a:gd name="connsiteY51" fmla="*/ 2107620 h 5649289"/>
              <a:gd name="connsiteX52" fmla="*/ 6463898 w 8820727"/>
              <a:gd name="connsiteY52" fmla="*/ 1850898 h 5649289"/>
              <a:gd name="connsiteX53" fmla="*/ 6028245 w 8820727"/>
              <a:gd name="connsiteY53" fmla="*/ 1782410 h 5649289"/>
              <a:gd name="connsiteX54" fmla="*/ 5798395 w 8820727"/>
              <a:gd name="connsiteY54" fmla="*/ 1721178 h 5649289"/>
              <a:gd name="connsiteX55" fmla="*/ 5177571 w 8820727"/>
              <a:gd name="connsiteY55" fmla="*/ 1554944 h 5649289"/>
              <a:gd name="connsiteX56" fmla="*/ 4190599 w 8820727"/>
              <a:gd name="connsiteY56" fmla="*/ 1337229 h 5649289"/>
              <a:gd name="connsiteX57" fmla="*/ 3435176 w 8820727"/>
              <a:gd name="connsiteY57" fmla="*/ 1148997 h 5649289"/>
              <a:gd name="connsiteX58" fmla="*/ 2990222 w 8820727"/>
              <a:gd name="connsiteY58" fmla="*/ 986732 h 5649289"/>
              <a:gd name="connsiteX59" fmla="*/ 2419403 w 8820727"/>
              <a:gd name="connsiteY59" fmla="*/ 827075 h 5649289"/>
              <a:gd name="connsiteX60" fmla="*/ 2102500 w 8820727"/>
              <a:gd name="connsiteY60" fmla="*/ 753483 h 5649289"/>
              <a:gd name="connsiteX61" fmla="*/ 1894962 w 8820727"/>
              <a:gd name="connsiteY61" fmla="*/ 696900 h 5649289"/>
              <a:gd name="connsiteX62" fmla="*/ 890641 w 8820727"/>
              <a:gd name="connsiteY62" fmla="*/ 389265 h 5649289"/>
              <a:gd name="connsiteX0" fmla="*/ 825439 w 8820727"/>
              <a:gd name="connsiteY0" fmla="*/ 353092 h 5649289"/>
              <a:gd name="connsiteX1" fmla="*/ 293627 w 8820727"/>
              <a:gd name="connsiteY1" fmla="*/ 112473 h 5649289"/>
              <a:gd name="connsiteX2" fmla="*/ 26246 w 8820727"/>
              <a:gd name="connsiteY2" fmla="*/ 28111 h 5649289"/>
              <a:gd name="connsiteX3" fmla="*/ 11279 w 8820727"/>
              <a:gd name="connsiteY3" fmla="*/ 629431 h 5649289"/>
              <a:gd name="connsiteX4" fmla="*/ 9576 w 8820727"/>
              <a:gd name="connsiteY4" fmla="*/ 1554491 h 5649289"/>
              <a:gd name="connsiteX5" fmla="*/ 14338 w 8820727"/>
              <a:gd name="connsiteY5" fmla="*/ 2035503 h 5649289"/>
              <a:gd name="connsiteX6" fmla="*/ 11957 w 8820727"/>
              <a:gd name="connsiteY6" fmla="*/ 2416505 h 5649289"/>
              <a:gd name="connsiteX7" fmla="*/ 11279 w 8820727"/>
              <a:gd name="connsiteY7" fmla="*/ 2815191 h 5649289"/>
              <a:gd name="connsiteX8" fmla="*/ 9577 w 8820727"/>
              <a:gd name="connsiteY8" fmla="*/ 3440441 h 5649289"/>
              <a:gd name="connsiteX9" fmla="*/ 7193 w 8820727"/>
              <a:gd name="connsiteY9" fmla="*/ 4026229 h 5649289"/>
              <a:gd name="connsiteX10" fmla="*/ 52 w 8820727"/>
              <a:gd name="connsiteY10" fmla="*/ 4281020 h 5649289"/>
              <a:gd name="connsiteX11" fmla="*/ 11280 w 8820727"/>
              <a:gd name="connsiteY11" fmla="*/ 4750809 h 5649289"/>
              <a:gd name="connsiteX12" fmla="*/ 9575 w 8820727"/>
              <a:gd name="connsiteY12" fmla="*/ 5128747 h 5649289"/>
              <a:gd name="connsiteX13" fmla="*/ 14338 w 8820727"/>
              <a:gd name="connsiteY13" fmla="*/ 5400210 h 5649289"/>
              <a:gd name="connsiteX14" fmla="*/ 16267 w 8820727"/>
              <a:gd name="connsiteY14" fmla="*/ 5520861 h 5649289"/>
              <a:gd name="connsiteX15" fmla="*/ 11956 w 8820727"/>
              <a:gd name="connsiteY15" fmla="*/ 5604999 h 5649289"/>
              <a:gd name="connsiteX16" fmla="*/ 57006 w 8820727"/>
              <a:gd name="connsiteY16" fmla="*/ 5627902 h 5649289"/>
              <a:gd name="connsiteX17" fmla="*/ 111971 w 8820727"/>
              <a:gd name="connsiteY17" fmla="*/ 5628807 h 5649289"/>
              <a:gd name="connsiteX18" fmla="*/ 164356 w 8820727"/>
              <a:gd name="connsiteY18" fmla="*/ 5631191 h 5649289"/>
              <a:gd name="connsiteX19" fmla="*/ 264711 w 8820727"/>
              <a:gd name="connsiteY19" fmla="*/ 5634705 h 5649289"/>
              <a:gd name="connsiteX20" fmla="*/ 815798 w 8820727"/>
              <a:gd name="connsiteY20" fmla="*/ 5637540 h 5649289"/>
              <a:gd name="connsiteX21" fmla="*/ 952550 w 8820727"/>
              <a:gd name="connsiteY21" fmla="*/ 5638335 h 5649289"/>
              <a:gd name="connsiteX22" fmla="*/ 1865707 w 8820727"/>
              <a:gd name="connsiteY22" fmla="*/ 5639920 h 5649289"/>
              <a:gd name="connsiteX23" fmla="*/ 4017219 w 8820727"/>
              <a:gd name="connsiteY23" fmla="*/ 5635954 h 5649289"/>
              <a:gd name="connsiteX24" fmla="*/ 6878123 w 8820727"/>
              <a:gd name="connsiteY24" fmla="*/ 5635159 h 5649289"/>
              <a:gd name="connsiteX25" fmla="*/ 7291438 w 8820727"/>
              <a:gd name="connsiteY25" fmla="*/ 5635953 h 5649289"/>
              <a:gd name="connsiteX26" fmla="*/ 7460507 w 8820727"/>
              <a:gd name="connsiteY26" fmla="*/ 5638334 h 5649289"/>
              <a:gd name="connsiteX27" fmla="*/ 7693868 w 8820727"/>
              <a:gd name="connsiteY27" fmla="*/ 5643094 h 5649289"/>
              <a:gd name="connsiteX28" fmla="*/ 7917707 w 8820727"/>
              <a:gd name="connsiteY28" fmla="*/ 5647859 h 5649289"/>
              <a:gd name="connsiteX29" fmla="*/ 8324900 w 8820727"/>
              <a:gd name="connsiteY29" fmla="*/ 5647857 h 5649289"/>
              <a:gd name="connsiteX30" fmla="*/ 8527306 w 8820727"/>
              <a:gd name="connsiteY30" fmla="*/ 5643095 h 5649289"/>
              <a:gd name="connsiteX31" fmla="*/ 8720187 w 8820727"/>
              <a:gd name="connsiteY31" fmla="*/ 5647857 h 5649289"/>
              <a:gd name="connsiteX32" fmla="*/ 8758287 w 8820727"/>
              <a:gd name="connsiteY32" fmla="*/ 5643093 h 5649289"/>
              <a:gd name="connsiteX33" fmla="*/ 8820006 w 8820727"/>
              <a:gd name="connsiteY33" fmla="*/ 5627901 h 5649289"/>
              <a:gd name="connsiteX34" fmla="*/ 8796387 w 8820727"/>
              <a:gd name="connsiteY34" fmla="*/ 5578801 h 5649289"/>
              <a:gd name="connsiteX35" fmla="*/ 8791625 w 8820727"/>
              <a:gd name="connsiteY35" fmla="*/ 5531176 h 5649289"/>
              <a:gd name="connsiteX36" fmla="*/ 8791625 w 8820727"/>
              <a:gd name="connsiteY36" fmla="*/ 5438306 h 5649289"/>
              <a:gd name="connsiteX37" fmla="*/ 8789244 w 8820727"/>
              <a:gd name="connsiteY37" fmla="*/ 5340676 h 5649289"/>
              <a:gd name="connsiteX38" fmla="*/ 8777454 w 8820727"/>
              <a:gd name="connsiteY38" fmla="*/ 4964101 h 5649289"/>
              <a:gd name="connsiteX39" fmla="*/ 8772575 w 8820727"/>
              <a:gd name="connsiteY39" fmla="*/ 4150052 h 5649289"/>
              <a:gd name="connsiteX40" fmla="*/ 8765207 w 8820727"/>
              <a:gd name="connsiteY40" fmla="*/ 3227942 h 5649289"/>
              <a:gd name="connsiteX41" fmla="*/ 8758290 w 8820727"/>
              <a:gd name="connsiteY41" fmla="*/ 3021339 h 5649289"/>
              <a:gd name="connsiteX42" fmla="*/ 8763279 w 8820727"/>
              <a:gd name="connsiteY42" fmla="*/ 2872909 h 5649289"/>
              <a:gd name="connsiteX43" fmla="*/ 8758288 w 8820727"/>
              <a:gd name="connsiteY43" fmla="*/ 2685585 h 5649289"/>
              <a:gd name="connsiteX44" fmla="*/ 8755907 w 8820727"/>
              <a:gd name="connsiteY44" fmla="*/ 2611763 h 5649289"/>
              <a:gd name="connsiteX45" fmla="*/ 8753525 w 8820727"/>
              <a:gd name="connsiteY45" fmla="*/ 2578427 h 5649289"/>
              <a:gd name="connsiteX46" fmla="*/ 8748764 w 8820727"/>
              <a:gd name="connsiteY46" fmla="*/ 2516513 h 5649289"/>
              <a:gd name="connsiteX47" fmla="*/ 8704769 w 8820727"/>
              <a:gd name="connsiteY47" fmla="*/ 2362643 h 5649289"/>
              <a:gd name="connsiteX48" fmla="*/ 8380239 w 8820727"/>
              <a:gd name="connsiteY48" fmla="*/ 2387927 h 5649289"/>
              <a:gd name="connsiteX49" fmla="*/ 7984187 w 8820727"/>
              <a:gd name="connsiteY49" fmla="*/ 2296533 h 5649289"/>
              <a:gd name="connsiteX50" fmla="*/ 7600806 w 8820727"/>
              <a:gd name="connsiteY50" fmla="*/ 2196520 h 5649289"/>
              <a:gd name="connsiteX51" fmla="*/ 7297791 w 8820727"/>
              <a:gd name="connsiteY51" fmla="*/ 2107620 h 5649289"/>
              <a:gd name="connsiteX52" fmla="*/ 6463898 w 8820727"/>
              <a:gd name="connsiteY52" fmla="*/ 1850898 h 5649289"/>
              <a:gd name="connsiteX53" fmla="*/ 6028245 w 8820727"/>
              <a:gd name="connsiteY53" fmla="*/ 1782410 h 5649289"/>
              <a:gd name="connsiteX54" fmla="*/ 5798395 w 8820727"/>
              <a:gd name="connsiteY54" fmla="*/ 1721178 h 5649289"/>
              <a:gd name="connsiteX55" fmla="*/ 5177571 w 8820727"/>
              <a:gd name="connsiteY55" fmla="*/ 1554944 h 5649289"/>
              <a:gd name="connsiteX56" fmla="*/ 4190599 w 8820727"/>
              <a:gd name="connsiteY56" fmla="*/ 1337229 h 5649289"/>
              <a:gd name="connsiteX57" fmla="*/ 3435176 w 8820727"/>
              <a:gd name="connsiteY57" fmla="*/ 1148997 h 5649289"/>
              <a:gd name="connsiteX58" fmla="*/ 2990222 w 8820727"/>
              <a:gd name="connsiteY58" fmla="*/ 986732 h 5649289"/>
              <a:gd name="connsiteX59" fmla="*/ 2419403 w 8820727"/>
              <a:gd name="connsiteY59" fmla="*/ 827075 h 5649289"/>
              <a:gd name="connsiteX60" fmla="*/ 2102500 w 8820727"/>
              <a:gd name="connsiteY60" fmla="*/ 753483 h 5649289"/>
              <a:gd name="connsiteX61" fmla="*/ 1894962 w 8820727"/>
              <a:gd name="connsiteY61" fmla="*/ 696900 h 5649289"/>
              <a:gd name="connsiteX62" fmla="*/ 890641 w 8820727"/>
              <a:gd name="connsiteY62" fmla="*/ 389265 h 5649289"/>
              <a:gd name="connsiteX0" fmla="*/ 825439 w 8796430"/>
              <a:gd name="connsiteY0" fmla="*/ 353092 h 5652915"/>
              <a:gd name="connsiteX1" fmla="*/ 293627 w 8796430"/>
              <a:gd name="connsiteY1" fmla="*/ 112473 h 5652915"/>
              <a:gd name="connsiteX2" fmla="*/ 26246 w 8796430"/>
              <a:gd name="connsiteY2" fmla="*/ 28111 h 5652915"/>
              <a:gd name="connsiteX3" fmla="*/ 11279 w 8796430"/>
              <a:gd name="connsiteY3" fmla="*/ 629431 h 5652915"/>
              <a:gd name="connsiteX4" fmla="*/ 9576 w 8796430"/>
              <a:gd name="connsiteY4" fmla="*/ 1554491 h 5652915"/>
              <a:gd name="connsiteX5" fmla="*/ 14338 w 8796430"/>
              <a:gd name="connsiteY5" fmla="*/ 2035503 h 5652915"/>
              <a:gd name="connsiteX6" fmla="*/ 11957 w 8796430"/>
              <a:gd name="connsiteY6" fmla="*/ 2416505 h 5652915"/>
              <a:gd name="connsiteX7" fmla="*/ 11279 w 8796430"/>
              <a:gd name="connsiteY7" fmla="*/ 2815191 h 5652915"/>
              <a:gd name="connsiteX8" fmla="*/ 9577 w 8796430"/>
              <a:gd name="connsiteY8" fmla="*/ 3440441 h 5652915"/>
              <a:gd name="connsiteX9" fmla="*/ 7193 w 8796430"/>
              <a:gd name="connsiteY9" fmla="*/ 4026229 h 5652915"/>
              <a:gd name="connsiteX10" fmla="*/ 52 w 8796430"/>
              <a:gd name="connsiteY10" fmla="*/ 4281020 h 5652915"/>
              <a:gd name="connsiteX11" fmla="*/ 11280 w 8796430"/>
              <a:gd name="connsiteY11" fmla="*/ 4750809 h 5652915"/>
              <a:gd name="connsiteX12" fmla="*/ 9575 w 8796430"/>
              <a:gd name="connsiteY12" fmla="*/ 5128747 h 5652915"/>
              <a:gd name="connsiteX13" fmla="*/ 14338 w 8796430"/>
              <a:gd name="connsiteY13" fmla="*/ 5400210 h 5652915"/>
              <a:gd name="connsiteX14" fmla="*/ 16267 w 8796430"/>
              <a:gd name="connsiteY14" fmla="*/ 5520861 h 5652915"/>
              <a:gd name="connsiteX15" fmla="*/ 11956 w 8796430"/>
              <a:gd name="connsiteY15" fmla="*/ 5604999 h 5652915"/>
              <a:gd name="connsiteX16" fmla="*/ 57006 w 8796430"/>
              <a:gd name="connsiteY16" fmla="*/ 5627902 h 5652915"/>
              <a:gd name="connsiteX17" fmla="*/ 111971 w 8796430"/>
              <a:gd name="connsiteY17" fmla="*/ 5628807 h 5652915"/>
              <a:gd name="connsiteX18" fmla="*/ 164356 w 8796430"/>
              <a:gd name="connsiteY18" fmla="*/ 5631191 h 5652915"/>
              <a:gd name="connsiteX19" fmla="*/ 264711 w 8796430"/>
              <a:gd name="connsiteY19" fmla="*/ 5634705 h 5652915"/>
              <a:gd name="connsiteX20" fmla="*/ 815798 w 8796430"/>
              <a:gd name="connsiteY20" fmla="*/ 5637540 h 5652915"/>
              <a:gd name="connsiteX21" fmla="*/ 952550 w 8796430"/>
              <a:gd name="connsiteY21" fmla="*/ 5638335 h 5652915"/>
              <a:gd name="connsiteX22" fmla="*/ 1865707 w 8796430"/>
              <a:gd name="connsiteY22" fmla="*/ 5639920 h 5652915"/>
              <a:gd name="connsiteX23" fmla="*/ 4017219 w 8796430"/>
              <a:gd name="connsiteY23" fmla="*/ 5635954 h 5652915"/>
              <a:gd name="connsiteX24" fmla="*/ 6878123 w 8796430"/>
              <a:gd name="connsiteY24" fmla="*/ 5635159 h 5652915"/>
              <a:gd name="connsiteX25" fmla="*/ 7291438 w 8796430"/>
              <a:gd name="connsiteY25" fmla="*/ 5635953 h 5652915"/>
              <a:gd name="connsiteX26" fmla="*/ 7460507 w 8796430"/>
              <a:gd name="connsiteY26" fmla="*/ 5638334 h 5652915"/>
              <a:gd name="connsiteX27" fmla="*/ 7693868 w 8796430"/>
              <a:gd name="connsiteY27" fmla="*/ 5643094 h 5652915"/>
              <a:gd name="connsiteX28" fmla="*/ 7917707 w 8796430"/>
              <a:gd name="connsiteY28" fmla="*/ 5647859 h 5652915"/>
              <a:gd name="connsiteX29" fmla="*/ 8324900 w 8796430"/>
              <a:gd name="connsiteY29" fmla="*/ 5647857 h 5652915"/>
              <a:gd name="connsiteX30" fmla="*/ 8527306 w 8796430"/>
              <a:gd name="connsiteY30" fmla="*/ 5643095 h 5652915"/>
              <a:gd name="connsiteX31" fmla="*/ 8720187 w 8796430"/>
              <a:gd name="connsiteY31" fmla="*/ 5647857 h 5652915"/>
              <a:gd name="connsiteX32" fmla="*/ 8758287 w 8796430"/>
              <a:gd name="connsiteY32" fmla="*/ 5643093 h 5652915"/>
              <a:gd name="connsiteX33" fmla="*/ 8789050 w 8796430"/>
              <a:gd name="connsiteY33" fmla="*/ 5649332 h 5652915"/>
              <a:gd name="connsiteX34" fmla="*/ 8796387 w 8796430"/>
              <a:gd name="connsiteY34" fmla="*/ 5578801 h 5652915"/>
              <a:gd name="connsiteX35" fmla="*/ 8791625 w 8796430"/>
              <a:gd name="connsiteY35" fmla="*/ 5531176 h 5652915"/>
              <a:gd name="connsiteX36" fmla="*/ 8791625 w 8796430"/>
              <a:gd name="connsiteY36" fmla="*/ 5438306 h 5652915"/>
              <a:gd name="connsiteX37" fmla="*/ 8789244 w 8796430"/>
              <a:gd name="connsiteY37" fmla="*/ 5340676 h 5652915"/>
              <a:gd name="connsiteX38" fmla="*/ 8777454 w 8796430"/>
              <a:gd name="connsiteY38" fmla="*/ 4964101 h 5652915"/>
              <a:gd name="connsiteX39" fmla="*/ 8772575 w 8796430"/>
              <a:gd name="connsiteY39" fmla="*/ 4150052 h 5652915"/>
              <a:gd name="connsiteX40" fmla="*/ 8765207 w 8796430"/>
              <a:gd name="connsiteY40" fmla="*/ 3227942 h 5652915"/>
              <a:gd name="connsiteX41" fmla="*/ 8758290 w 8796430"/>
              <a:gd name="connsiteY41" fmla="*/ 3021339 h 5652915"/>
              <a:gd name="connsiteX42" fmla="*/ 8763279 w 8796430"/>
              <a:gd name="connsiteY42" fmla="*/ 2872909 h 5652915"/>
              <a:gd name="connsiteX43" fmla="*/ 8758288 w 8796430"/>
              <a:gd name="connsiteY43" fmla="*/ 2685585 h 5652915"/>
              <a:gd name="connsiteX44" fmla="*/ 8755907 w 8796430"/>
              <a:gd name="connsiteY44" fmla="*/ 2611763 h 5652915"/>
              <a:gd name="connsiteX45" fmla="*/ 8753525 w 8796430"/>
              <a:gd name="connsiteY45" fmla="*/ 2578427 h 5652915"/>
              <a:gd name="connsiteX46" fmla="*/ 8748764 w 8796430"/>
              <a:gd name="connsiteY46" fmla="*/ 2516513 h 5652915"/>
              <a:gd name="connsiteX47" fmla="*/ 8704769 w 8796430"/>
              <a:gd name="connsiteY47" fmla="*/ 2362643 h 5652915"/>
              <a:gd name="connsiteX48" fmla="*/ 8380239 w 8796430"/>
              <a:gd name="connsiteY48" fmla="*/ 2387927 h 5652915"/>
              <a:gd name="connsiteX49" fmla="*/ 7984187 w 8796430"/>
              <a:gd name="connsiteY49" fmla="*/ 2296533 h 5652915"/>
              <a:gd name="connsiteX50" fmla="*/ 7600806 w 8796430"/>
              <a:gd name="connsiteY50" fmla="*/ 2196520 h 5652915"/>
              <a:gd name="connsiteX51" fmla="*/ 7297791 w 8796430"/>
              <a:gd name="connsiteY51" fmla="*/ 2107620 h 5652915"/>
              <a:gd name="connsiteX52" fmla="*/ 6463898 w 8796430"/>
              <a:gd name="connsiteY52" fmla="*/ 1850898 h 5652915"/>
              <a:gd name="connsiteX53" fmla="*/ 6028245 w 8796430"/>
              <a:gd name="connsiteY53" fmla="*/ 1782410 h 5652915"/>
              <a:gd name="connsiteX54" fmla="*/ 5798395 w 8796430"/>
              <a:gd name="connsiteY54" fmla="*/ 1721178 h 5652915"/>
              <a:gd name="connsiteX55" fmla="*/ 5177571 w 8796430"/>
              <a:gd name="connsiteY55" fmla="*/ 1554944 h 5652915"/>
              <a:gd name="connsiteX56" fmla="*/ 4190599 w 8796430"/>
              <a:gd name="connsiteY56" fmla="*/ 1337229 h 5652915"/>
              <a:gd name="connsiteX57" fmla="*/ 3435176 w 8796430"/>
              <a:gd name="connsiteY57" fmla="*/ 1148997 h 5652915"/>
              <a:gd name="connsiteX58" fmla="*/ 2990222 w 8796430"/>
              <a:gd name="connsiteY58" fmla="*/ 986732 h 5652915"/>
              <a:gd name="connsiteX59" fmla="*/ 2419403 w 8796430"/>
              <a:gd name="connsiteY59" fmla="*/ 827075 h 5652915"/>
              <a:gd name="connsiteX60" fmla="*/ 2102500 w 8796430"/>
              <a:gd name="connsiteY60" fmla="*/ 753483 h 5652915"/>
              <a:gd name="connsiteX61" fmla="*/ 1894962 w 8796430"/>
              <a:gd name="connsiteY61" fmla="*/ 696900 h 5652915"/>
              <a:gd name="connsiteX62" fmla="*/ 890641 w 8796430"/>
              <a:gd name="connsiteY62" fmla="*/ 389265 h 5652915"/>
              <a:gd name="connsiteX0" fmla="*/ 825439 w 8796901"/>
              <a:gd name="connsiteY0" fmla="*/ 353092 h 5649289"/>
              <a:gd name="connsiteX1" fmla="*/ 293627 w 8796901"/>
              <a:gd name="connsiteY1" fmla="*/ 112473 h 5649289"/>
              <a:gd name="connsiteX2" fmla="*/ 26246 w 8796901"/>
              <a:gd name="connsiteY2" fmla="*/ 28111 h 5649289"/>
              <a:gd name="connsiteX3" fmla="*/ 11279 w 8796901"/>
              <a:gd name="connsiteY3" fmla="*/ 629431 h 5649289"/>
              <a:gd name="connsiteX4" fmla="*/ 9576 w 8796901"/>
              <a:gd name="connsiteY4" fmla="*/ 1554491 h 5649289"/>
              <a:gd name="connsiteX5" fmla="*/ 14338 w 8796901"/>
              <a:gd name="connsiteY5" fmla="*/ 2035503 h 5649289"/>
              <a:gd name="connsiteX6" fmla="*/ 11957 w 8796901"/>
              <a:gd name="connsiteY6" fmla="*/ 2416505 h 5649289"/>
              <a:gd name="connsiteX7" fmla="*/ 11279 w 8796901"/>
              <a:gd name="connsiteY7" fmla="*/ 2815191 h 5649289"/>
              <a:gd name="connsiteX8" fmla="*/ 9577 w 8796901"/>
              <a:gd name="connsiteY8" fmla="*/ 3440441 h 5649289"/>
              <a:gd name="connsiteX9" fmla="*/ 7193 w 8796901"/>
              <a:gd name="connsiteY9" fmla="*/ 4026229 h 5649289"/>
              <a:gd name="connsiteX10" fmla="*/ 52 w 8796901"/>
              <a:gd name="connsiteY10" fmla="*/ 4281020 h 5649289"/>
              <a:gd name="connsiteX11" fmla="*/ 11280 w 8796901"/>
              <a:gd name="connsiteY11" fmla="*/ 4750809 h 5649289"/>
              <a:gd name="connsiteX12" fmla="*/ 9575 w 8796901"/>
              <a:gd name="connsiteY12" fmla="*/ 5128747 h 5649289"/>
              <a:gd name="connsiteX13" fmla="*/ 14338 w 8796901"/>
              <a:gd name="connsiteY13" fmla="*/ 5400210 h 5649289"/>
              <a:gd name="connsiteX14" fmla="*/ 16267 w 8796901"/>
              <a:gd name="connsiteY14" fmla="*/ 5520861 h 5649289"/>
              <a:gd name="connsiteX15" fmla="*/ 11956 w 8796901"/>
              <a:gd name="connsiteY15" fmla="*/ 5604999 h 5649289"/>
              <a:gd name="connsiteX16" fmla="*/ 57006 w 8796901"/>
              <a:gd name="connsiteY16" fmla="*/ 5627902 h 5649289"/>
              <a:gd name="connsiteX17" fmla="*/ 111971 w 8796901"/>
              <a:gd name="connsiteY17" fmla="*/ 5628807 h 5649289"/>
              <a:gd name="connsiteX18" fmla="*/ 164356 w 8796901"/>
              <a:gd name="connsiteY18" fmla="*/ 5631191 h 5649289"/>
              <a:gd name="connsiteX19" fmla="*/ 264711 w 8796901"/>
              <a:gd name="connsiteY19" fmla="*/ 5634705 h 5649289"/>
              <a:gd name="connsiteX20" fmla="*/ 815798 w 8796901"/>
              <a:gd name="connsiteY20" fmla="*/ 5637540 h 5649289"/>
              <a:gd name="connsiteX21" fmla="*/ 952550 w 8796901"/>
              <a:gd name="connsiteY21" fmla="*/ 5638335 h 5649289"/>
              <a:gd name="connsiteX22" fmla="*/ 1865707 w 8796901"/>
              <a:gd name="connsiteY22" fmla="*/ 5639920 h 5649289"/>
              <a:gd name="connsiteX23" fmla="*/ 4017219 w 8796901"/>
              <a:gd name="connsiteY23" fmla="*/ 5635954 h 5649289"/>
              <a:gd name="connsiteX24" fmla="*/ 6878123 w 8796901"/>
              <a:gd name="connsiteY24" fmla="*/ 5635159 h 5649289"/>
              <a:gd name="connsiteX25" fmla="*/ 7291438 w 8796901"/>
              <a:gd name="connsiteY25" fmla="*/ 5635953 h 5649289"/>
              <a:gd name="connsiteX26" fmla="*/ 7460507 w 8796901"/>
              <a:gd name="connsiteY26" fmla="*/ 5638334 h 5649289"/>
              <a:gd name="connsiteX27" fmla="*/ 7693868 w 8796901"/>
              <a:gd name="connsiteY27" fmla="*/ 5643094 h 5649289"/>
              <a:gd name="connsiteX28" fmla="*/ 7917707 w 8796901"/>
              <a:gd name="connsiteY28" fmla="*/ 5647859 h 5649289"/>
              <a:gd name="connsiteX29" fmla="*/ 8324900 w 8796901"/>
              <a:gd name="connsiteY29" fmla="*/ 5647857 h 5649289"/>
              <a:gd name="connsiteX30" fmla="*/ 8527306 w 8796901"/>
              <a:gd name="connsiteY30" fmla="*/ 5643095 h 5649289"/>
              <a:gd name="connsiteX31" fmla="*/ 8720187 w 8796901"/>
              <a:gd name="connsiteY31" fmla="*/ 5647857 h 5649289"/>
              <a:gd name="connsiteX32" fmla="*/ 8758287 w 8796901"/>
              <a:gd name="connsiteY32" fmla="*/ 5643093 h 5649289"/>
              <a:gd name="connsiteX33" fmla="*/ 8779525 w 8796901"/>
              <a:gd name="connsiteY33" fmla="*/ 5630282 h 5649289"/>
              <a:gd name="connsiteX34" fmla="*/ 8796387 w 8796901"/>
              <a:gd name="connsiteY34" fmla="*/ 5578801 h 5649289"/>
              <a:gd name="connsiteX35" fmla="*/ 8791625 w 8796901"/>
              <a:gd name="connsiteY35" fmla="*/ 5531176 h 5649289"/>
              <a:gd name="connsiteX36" fmla="*/ 8791625 w 8796901"/>
              <a:gd name="connsiteY36" fmla="*/ 5438306 h 5649289"/>
              <a:gd name="connsiteX37" fmla="*/ 8789244 w 8796901"/>
              <a:gd name="connsiteY37" fmla="*/ 5340676 h 5649289"/>
              <a:gd name="connsiteX38" fmla="*/ 8777454 w 8796901"/>
              <a:gd name="connsiteY38" fmla="*/ 4964101 h 5649289"/>
              <a:gd name="connsiteX39" fmla="*/ 8772575 w 8796901"/>
              <a:gd name="connsiteY39" fmla="*/ 4150052 h 5649289"/>
              <a:gd name="connsiteX40" fmla="*/ 8765207 w 8796901"/>
              <a:gd name="connsiteY40" fmla="*/ 3227942 h 5649289"/>
              <a:gd name="connsiteX41" fmla="*/ 8758290 w 8796901"/>
              <a:gd name="connsiteY41" fmla="*/ 3021339 h 5649289"/>
              <a:gd name="connsiteX42" fmla="*/ 8763279 w 8796901"/>
              <a:gd name="connsiteY42" fmla="*/ 2872909 h 5649289"/>
              <a:gd name="connsiteX43" fmla="*/ 8758288 w 8796901"/>
              <a:gd name="connsiteY43" fmla="*/ 2685585 h 5649289"/>
              <a:gd name="connsiteX44" fmla="*/ 8755907 w 8796901"/>
              <a:gd name="connsiteY44" fmla="*/ 2611763 h 5649289"/>
              <a:gd name="connsiteX45" fmla="*/ 8753525 w 8796901"/>
              <a:gd name="connsiteY45" fmla="*/ 2578427 h 5649289"/>
              <a:gd name="connsiteX46" fmla="*/ 8748764 w 8796901"/>
              <a:gd name="connsiteY46" fmla="*/ 2516513 h 5649289"/>
              <a:gd name="connsiteX47" fmla="*/ 8704769 w 8796901"/>
              <a:gd name="connsiteY47" fmla="*/ 2362643 h 5649289"/>
              <a:gd name="connsiteX48" fmla="*/ 8380239 w 8796901"/>
              <a:gd name="connsiteY48" fmla="*/ 2387927 h 5649289"/>
              <a:gd name="connsiteX49" fmla="*/ 7984187 w 8796901"/>
              <a:gd name="connsiteY49" fmla="*/ 2296533 h 5649289"/>
              <a:gd name="connsiteX50" fmla="*/ 7600806 w 8796901"/>
              <a:gd name="connsiteY50" fmla="*/ 2196520 h 5649289"/>
              <a:gd name="connsiteX51" fmla="*/ 7297791 w 8796901"/>
              <a:gd name="connsiteY51" fmla="*/ 2107620 h 5649289"/>
              <a:gd name="connsiteX52" fmla="*/ 6463898 w 8796901"/>
              <a:gd name="connsiteY52" fmla="*/ 1850898 h 5649289"/>
              <a:gd name="connsiteX53" fmla="*/ 6028245 w 8796901"/>
              <a:gd name="connsiteY53" fmla="*/ 1782410 h 5649289"/>
              <a:gd name="connsiteX54" fmla="*/ 5798395 w 8796901"/>
              <a:gd name="connsiteY54" fmla="*/ 1721178 h 5649289"/>
              <a:gd name="connsiteX55" fmla="*/ 5177571 w 8796901"/>
              <a:gd name="connsiteY55" fmla="*/ 1554944 h 5649289"/>
              <a:gd name="connsiteX56" fmla="*/ 4190599 w 8796901"/>
              <a:gd name="connsiteY56" fmla="*/ 1337229 h 5649289"/>
              <a:gd name="connsiteX57" fmla="*/ 3435176 w 8796901"/>
              <a:gd name="connsiteY57" fmla="*/ 1148997 h 5649289"/>
              <a:gd name="connsiteX58" fmla="*/ 2990222 w 8796901"/>
              <a:gd name="connsiteY58" fmla="*/ 986732 h 5649289"/>
              <a:gd name="connsiteX59" fmla="*/ 2419403 w 8796901"/>
              <a:gd name="connsiteY59" fmla="*/ 827075 h 5649289"/>
              <a:gd name="connsiteX60" fmla="*/ 2102500 w 8796901"/>
              <a:gd name="connsiteY60" fmla="*/ 753483 h 5649289"/>
              <a:gd name="connsiteX61" fmla="*/ 1894962 w 8796901"/>
              <a:gd name="connsiteY61" fmla="*/ 696900 h 5649289"/>
              <a:gd name="connsiteX62" fmla="*/ 890641 w 8796901"/>
              <a:gd name="connsiteY62" fmla="*/ 389265 h 5649289"/>
              <a:gd name="connsiteX0" fmla="*/ 825439 w 8794713"/>
              <a:gd name="connsiteY0" fmla="*/ 353092 h 5649289"/>
              <a:gd name="connsiteX1" fmla="*/ 293627 w 8794713"/>
              <a:gd name="connsiteY1" fmla="*/ 112473 h 5649289"/>
              <a:gd name="connsiteX2" fmla="*/ 26246 w 8794713"/>
              <a:gd name="connsiteY2" fmla="*/ 28111 h 5649289"/>
              <a:gd name="connsiteX3" fmla="*/ 11279 w 8794713"/>
              <a:gd name="connsiteY3" fmla="*/ 629431 h 5649289"/>
              <a:gd name="connsiteX4" fmla="*/ 9576 w 8794713"/>
              <a:gd name="connsiteY4" fmla="*/ 1554491 h 5649289"/>
              <a:gd name="connsiteX5" fmla="*/ 14338 w 8794713"/>
              <a:gd name="connsiteY5" fmla="*/ 2035503 h 5649289"/>
              <a:gd name="connsiteX6" fmla="*/ 11957 w 8794713"/>
              <a:gd name="connsiteY6" fmla="*/ 2416505 h 5649289"/>
              <a:gd name="connsiteX7" fmla="*/ 11279 w 8794713"/>
              <a:gd name="connsiteY7" fmla="*/ 2815191 h 5649289"/>
              <a:gd name="connsiteX8" fmla="*/ 9577 w 8794713"/>
              <a:gd name="connsiteY8" fmla="*/ 3440441 h 5649289"/>
              <a:gd name="connsiteX9" fmla="*/ 7193 w 8794713"/>
              <a:gd name="connsiteY9" fmla="*/ 4026229 h 5649289"/>
              <a:gd name="connsiteX10" fmla="*/ 52 w 8794713"/>
              <a:gd name="connsiteY10" fmla="*/ 4281020 h 5649289"/>
              <a:gd name="connsiteX11" fmla="*/ 11280 w 8794713"/>
              <a:gd name="connsiteY11" fmla="*/ 4750809 h 5649289"/>
              <a:gd name="connsiteX12" fmla="*/ 9575 w 8794713"/>
              <a:gd name="connsiteY12" fmla="*/ 5128747 h 5649289"/>
              <a:gd name="connsiteX13" fmla="*/ 14338 w 8794713"/>
              <a:gd name="connsiteY13" fmla="*/ 5400210 h 5649289"/>
              <a:gd name="connsiteX14" fmla="*/ 16267 w 8794713"/>
              <a:gd name="connsiteY14" fmla="*/ 5520861 h 5649289"/>
              <a:gd name="connsiteX15" fmla="*/ 11956 w 8794713"/>
              <a:gd name="connsiteY15" fmla="*/ 5604999 h 5649289"/>
              <a:gd name="connsiteX16" fmla="*/ 57006 w 8794713"/>
              <a:gd name="connsiteY16" fmla="*/ 5627902 h 5649289"/>
              <a:gd name="connsiteX17" fmla="*/ 111971 w 8794713"/>
              <a:gd name="connsiteY17" fmla="*/ 5628807 h 5649289"/>
              <a:gd name="connsiteX18" fmla="*/ 164356 w 8794713"/>
              <a:gd name="connsiteY18" fmla="*/ 5631191 h 5649289"/>
              <a:gd name="connsiteX19" fmla="*/ 264711 w 8794713"/>
              <a:gd name="connsiteY19" fmla="*/ 5634705 h 5649289"/>
              <a:gd name="connsiteX20" fmla="*/ 815798 w 8794713"/>
              <a:gd name="connsiteY20" fmla="*/ 5637540 h 5649289"/>
              <a:gd name="connsiteX21" fmla="*/ 952550 w 8794713"/>
              <a:gd name="connsiteY21" fmla="*/ 5638335 h 5649289"/>
              <a:gd name="connsiteX22" fmla="*/ 1865707 w 8794713"/>
              <a:gd name="connsiteY22" fmla="*/ 5639920 h 5649289"/>
              <a:gd name="connsiteX23" fmla="*/ 4017219 w 8794713"/>
              <a:gd name="connsiteY23" fmla="*/ 5635954 h 5649289"/>
              <a:gd name="connsiteX24" fmla="*/ 6878123 w 8794713"/>
              <a:gd name="connsiteY24" fmla="*/ 5635159 h 5649289"/>
              <a:gd name="connsiteX25" fmla="*/ 7291438 w 8794713"/>
              <a:gd name="connsiteY25" fmla="*/ 5635953 h 5649289"/>
              <a:gd name="connsiteX26" fmla="*/ 7460507 w 8794713"/>
              <a:gd name="connsiteY26" fmla="*/ 5638334 h 5649289"/>
              <a:gd name="connsiteX27" fmla="*/ 7693868 w 8794713"/>
              <a:gd name="connsiteY27" fmla="*/ 5643094 h 5649289"/>
              <a:gd name="connsiteX28" fmla="*/ 7917707 w 8794713"/>
              <a:gd name="connsiteY28" fmla="*/ 5647859 h 5649289"/>
              <a:gd name="connsiteX29" fmla="*/ 8324900 w 8794713"/>
              <a:gd name="connsiteY29" fmla="*/ 5647857 h 5649289"/>
              <a:gd name="connsiteX30" fmla="*/ 8527306 w 8794713"/>
              <a:gd name="connsiteY30" fmla="*/ 5643095 h 5649289"/>
              <a:gd name="connsiteX31" fmla="*/ 8720187 w 8794713"/>
              <a:gd name="connsiteY31" fmla="*/ 5647857 h 5649289"/>
              <a:gd name="connsiteX32" fmla="*/ 8758287 w 8794713"/>
              <a:gd name="connsiteY32" fmla="*/ 5643093 h 5649289"/>
              <a:gd name="connsiteX33" fmla="*/ 8779525 w 8794713"/>
              <a:gd name="connsiteY33" fmla="*/ 5630282 h 5649289"/>
              <a:gd name="connsiteX34" fmla="*/ 8779718 w 8794713"/>
              <a:gd name="connsiteY34" fmla="*/ 5576419 h 5649289"/>
              <a:gd name="connsiteX35" fmla="*/ 8791625 w 8794713"/>
              <a:gd name="connsiteY35" fmla="*/ 5531176 h 5649289"/>
              <a:gd name="connsiteX36" fmla="*/ 8791625 w 8794713"/>
              <a:gd name="connsiteY36" fmla="*/ 5438306 h 5649289"/>
              <a:gd name="connsiteX37" fmla="*/ 8789244 w 8794713"/>
              <a:gd name="connsiteY37" fmla="*/ 5340676 h 5649289"/>
              <a:gd name="connsiteX38" fmla="*/ 8777454 w 8794713"/>
              <a:gd name="connsiteY38" fmla="*/ 4964101 h 5649289"/>
              <a:gd name="connsiteX39" fmla="*/ 8772575 w 8794713"/>
              <a:gd name="connsiteY39" fmla="*/ 4150052 h 5649289"/>
              <a:gd name="connsiteX40" fmla="*/ 8765207 w 8794713"/>
              <a:gd name="connsiteY40" fmla="*/ 3227942 h 5649289"/>
              <a:gd name="connsiteX41" fmla="*/ 8758290 w 8794713"/>
              <a:gd name="connsiteY41" fmla="*/ 3021339 h 5649289"/>
              <a:gd name="connsiteX42" fmla="*/ 8763279 w 8794713"/>
              <a:gd name="connsiteY42" fmla="*/ 2872909 h 5649289"/>
              <a:gd name="connsiteX43" fmla="*/ 8758288 w 8794713"/>
              <a:gd name="connsiteY43" fmla="*/ 2685585 h 5649289"/>
              <a:gd name="connsiteX44" fmla="*/ 8755907 w 8794713"/>
              <a:gd name="connsiteY44" fmla="*/ 2611763 h 5649289"/>
              <a:gd name="connsiteX45" fmla="*/ 8753525 w 8794713"/>
              <a:gd name="connsiteY45" fmla="*/ 2578427 h 5649289"/>
              <a:gd name="connsiteX46" fmla="*/ 8748764 w 8794713"/>
              <a:gd name="connsiteY46" fmla="*/ 2516513 h 5649289"/>
              <a:gd name="connsiteX47" fmla="*/ 8704769 w 8794713"/>
              <a:gd name="connsiteY47" fmla="*/ 2362643 h 5649289"/>
              <a:gd name="connsiteX48" fmla="*/ 8380239 w 8794713"/>
              <a:gd name="connsiteY48" fmla="*/ 2387927 h 5649289"/>
              <a:gd name="connsiteX49" fmla="*/ 7984187 w 8794713"/>
              <a:gd name="connsiteY49" fmla="*/ 2296533 h 5649289"/>
              <a:gd name="connsiteX50" fmla="*/ 7600806 w 8794713"/>
              <a:gd name="connsiteY50" fmla="*/ 2196520 h 5649289"/>
              <a:gd name="connsiteX51" fmla="*/ 7297791 w 8794713"/>
              <a:gd name="connsiteY51" fmla="*/ 2107620 h 5649289"/>
              <a:gd name="connsiteX52" fmla="*/ 6463898 w 8794713"/>
              <a:gd name="connsiteY52" fmla="*/ 1850898 h 5649289"/>
              <a:gd name="connsiteX53" fmla="*/ 6028245 w 8794713"/>
              <a:gd name="connsiteY53" fmla="*/ 1782410 h 5649289"/>
              <a:gd name="connsiteX54" fmla="*/ 5798395 w 8794713"/>
              <a:gd name="connsiteY54" fmla="*/ 1721178 h 5649289"/>
              <a:gd name="connsiteX55" fmla="*/ 5177571 w 8794713"/>
              <a:gd name="connsiteY55" fmla="*/ 1554944 h 5649289"/>
              <a:gd name="connsiteX56" fmla="*/ 4190599 w 8794713"/>
              <a:gd name="connsiteY56" fmla="*/ 1337229 h 5649289"/>
              <a:gd name="connsiteX57" fmla="*/ 3435176 w 8794713"/>
              <a:gd name="connsiteY57" fmla="*/ 1148997 h 5649289"/>
              <a:gd name="connsiteX58" fmla="*/ 2990222 w 8794713"/>
              <a:gd name="connsiteY58" fmla="*/ 986732 h 5649289"/>
              <a:gd name="connsiteX59" fmla="*/ 2419403 w 8794713"/>
              <a:gd name="connsiteY59" fmla="*/ 827075 h 5649289"/>
              <a:gd name="connsiteX60" fmla="*/ 2102500 w 8794713"/>
              <a:gd name="connsiteY60" fmla="*/ 753483 h 5649289"/>
              <a:gd name="connsiteX61" fmla="*/ 1894962 w 8794713"/>
              <a:gd name="connsiteY61" fmla="*/ 696900 h 5649289"/>
              <a:gd name="connsiteX62" fmla="*/ 890641 w 8794713"/>
              <a:gd name="connsiteY62" fmla="*/ 389265 h 5649289"/>
              <a:gd name="connsiteX0" fmla="*/ 825439 w 8792607"/>
              <a:gd name="connsiteY0" fmla="*/ 353092 h 5649289"/>
              <a:gd name="connsiteX1" fmla="*/ 293627 w 8792607"/>
              <a:gd name="connsiteY1" fmla="*/ 112473 h 5649289"/>
              <a:gd name="connsiteX2" fmla="*/ 26246 w 8792607"/>
              <a:gd name="connsiteY2" fmla="*/ 28111 h 5649289"/>
              <a:gd name="connsiteX3" fmla="*/ 11279 w 8792607"/>
              <a:gd name="connsiteY3" fmla="*/ 629431 h 5649289"/>
              <a:gd name="connsiteX4" fmla="*/ 9576 w 8792607"/>
              <a:gd name="connsiteY4" fmla="*/ 1554491 h 5649289"/>
              <a:gd name="connsiteX5" fmla="*/ 14338 w 8792607"/>
              <a:gd name="connsiteY5" fmla="*/ 2035503 h 5649289"/>
              <a:gd name="connsiteX6" fmla="*/ 11957 w 8792607"/>
              <a:gd name="connsiteY6" fmla="*/ 2416505 h 5649289"/>
              <a:gd name="connsiteX7" fmla="*/ 11279 w 8792607"/>
              <a:gd name="connsiteY7" fmla="*/ 2815191 h 5649289"/>
              <a:gd name="connsiteX8" fmla="*/ 9577 w 8792607"/>
              <a:gd name="connsiteY8" fmla="*/ 3440441 h 5649289"/>
              <a:gd name="connsiteX9" fmla="*/ 7193 w 8792607"/>
              <a:gd name="connsiteY9" fmla="*/ 4026229 h 5649289"/>
              <a:gd name="connsiteX10" fmla="*/ 52 w 8792607"/>
              <a:gd name="connsiteY10" fmla="*/ 4281020 h 5649289"/>
              <a:gd name="connsiteX11" fmla="*/ 11280 w 8792607"/>
              <a:gd name="connsiteY11" fmla="*/ 4750809 h 5649289"/>
              <a:gd name="connsiteX12" fmla="*/ 9575 w 8792607"/>
              <a:gd name="connsiteY12" fmla="*/ 5128747 h 5649289"/>
              <a:gd name="connsiteX13" fmla="*/ 14338 w 8792607"/>
              <a:gd name="connsiteY13" fmla="*/ 5400210 h 5649289"/>
              <a:gd name="connsiteX14" fmla="*/ 16267 w 8792607"/>
              <a:gd name="connsiteY14" fmla="*/ 5520861 h 5649289"/>
              <a:gd name="connsiteX15" fmla="*/ 11956 w 8792607"/>
              <a:gd name="connsiteY15" fmla="*/ 5604999 h 5649289"/>
              <a:gd name="connsiteX16" fmla="*/ 57006 w 8792607"/>
              <a:gd name="connsiteY16" fmla="*/ 5627902 h 5649289"/>
              <a:gd name="connsiteX17" fmla="*/ 111971 w 8792607"/>
              <a:gd name="connsiteY17" fmla="*/ 5628807 h 5649289"/>
              <a:gd name="connsiteX18" fmla="*/ 164356 w 8792607"/>
              <a:gd name="connsiteY18" fmla="*/ 5631191 h 5649289"/>
              <a:gd name="connsiteX19" fmla="*/ 264711 w 8792607"/>
              <a:gd name="connsiteY19" fmla="*/ 5634705 h 5649289"/>
              <a:gd name="connsiteX20" fmla="*/ 815798 w 8792607"/>
              <a:gd name="connsiteY20" fmla="*/ 5637540 h 5649289"/>
              <a:gd name="connsiteX21" fmla="*/ 952550 w 8792607"/>
              <a:gd name="connsiteY21" fmla="*/ 5638335 h 5649289"/>
              <a:gd name="connsiteX22" fmla="*/ 1865707 w 8792607"/>
              <a:gd name="connsiteY22" fmla="*/ 5639920 h 5649289"/>
              <a:gd name="connsiteX23" fmla="*/ 4017219 w 8792607"/>
              <a:gd name="connsiteY23" fmla="*/ 5635954 h 5649289"/>
              <a:gd name="connsiteX24" fmla="*/ 6878123 w 8792607"/>
              <a:gd name="connsiteY24" fmla="*/ 5635159 h 5649289"/>
              <a:gd name="connsiteX25" fmla="*/ 7291438 w 8792607"/>
              <a:gd name="connsiteY25" fmla="*/ 5635953 h 5649289"/>
              <a:gd name="connsiteX26" fmla="*/ 7460507 w 8792607"/>
              <a:gd name="connsiteY26" fmla="*/ 5638334 h 5649289"/>
              <a:gd name="connsiteX27" fmla="*/ 7693868 w 8792607"/>
              <a:gd name="connsiteY27" fmla="*/ 5643094 h 5649289"/>
              <a:gd name="connsiteX28" fmla="*/ 7917707 w 8792607"/>
              <a:gd name="connsiteY28" fmla="*/ 5647859 h 5649289"/>
              <a:gd name="connsiteX29" fmla="*/ 8324900 w 8792607"/>
              <a:gd name="connsiteY29" fmla="*/ 5647857 h 5649289"/>
              <a:gd name="connsiteX30" fmla="*/ 8527306 w 8792607"/>
              <a:gd name="connsiteY30" fmla="*/ 5643095 h 5649289"/>
              <a:gd name="connsiteX31" fmla="*/ 8720187 w 8792607"/>
              <a:gd name="connsiteY31" fmla="*/ 5647857 h 5649289"/>
              <a:gd name="connsiteX32" fmla="*/ 8758287 w 8792607"/>
              <a:gd name="connsiteY32" fmla="*/ 5643093 h 5649289"/>
              <a:gd name="connsiteX33" fmla="*/ 8779525 w 8792607"/>
              <a:gd name="connsiteY33" fmla="*/ 5630282 h 5649289"/>
              <a:gd name="connsiteX34" fmla="*/ 8779718 w 8792607"/>
              <a:gd name="connsiteY34" fmla="*/ 5576419 h 5649289"/>
              <a:gd name="connsiteX35" fmla="*/ 8774957 w 8792607"/>
              <a:gd name="connsiteY35" fmla="*/ 5531176 h 5649289"/>
              <a:gd name="connsiteX36" fmla="*/ 8791625 w 8792607"/>
              <a:gd name="connsiteY36" fmla="*/ 5438306 h 5649289"/>
              <a:gd name="connsiteX37" fmla="*/ 8789244 w 8792607"/>
              <a:gd name="connsiteY37" fmla="*/ 5340676 h 5649289"/>
              <a:gd name="connsiteX38" fmla="*/ 8777454 w 8792607"/>
              <a:gd name="connsiteY38" fmla="*/ 4964101 h 5649289"/>
              <a:gd name="connsiteX39" fmla="*/ 8772575 w 8792607"/>
              <a:gd name="connsiteY39" fmla="*/ 4150052 h 5649289"/>
              <a:gd name="connsiteX40" fmla="*/ 8765207 w 8792607"/>
              <a:gd name="connsiteY40" fmla="*/ 3227942 h 5649289"/>
              <a:gd name="connsiteX41" fmla="*/ 8758290 w 8792607"/>
              <a:gd name="connsiteY41" fmla="*/ 3021339 h 5649289"/>
              <a:gd name="connsiteX42" fmla="*/ 8763279 w 8792607"/>
              <a:gd name="connsiteY42" fmla="*/ 2872909 h 5649289"/>
              <a:gd name="connsiteX43" fmla="*/ 8758288 w 8792607"/>
              <a:gd name="connsiteY43" fmla="*/ 2685585 h 5649289"/>
              <a:gd name="connsiteX44" fmla="*/ 8755907 w 8792607"/>
              <a:gd name="connsiteY44" fmla="*/ 2611763 h 5649289"/>
              <a:gd name="connsiteX45" fmla="*/ 8753525 w 8792607"/>
              <a:gd name="connsiteY45" fmla="*/ 2578427 h 5649289"/>
              <a:gd name="connsiteX46" fmla="*/ 8748764 w 8792607"/>
              <a:gd name="connsiteY46" fmla="*/ 2516513 h 5649289"/>
              <a:gd name="connsiteX47" fmla="*/ 8704769 w 8792607"/>
              <a:gd name="connsiteY47" fmla="*/ 2362643 h 5649289"/>
              <a:gd name="connsiteX48" fmla="*/ 8380239 w 8792607"/>
              <a:gd name="connsiteY48" fmla="*/ 2387927 h 5649289"/>
              <a:gd name="connsiteX49" fmla="*/ 7984187 w 8792607"/>
              <a:gd name="connsiteY49" fmla="*/ 2296533 h 5649289"/>
              <a:gd name="connsiteX50" fmla="*/ 7600806 w 8792607"/>
              <a:gd name="connsiteY50" fmla="*/ 2196520 h 5649289"/>
              <a:gd name="connsiteX51" fmla="*/ 7297791 w 8792607"/>
              <a:gd name="connsiteY51" fmla="*/ 2107620 h 5649289"/>
              <a:gd name="connsiteX52" fmla="*/ 6463898 w 8792607"/>
              <a:gd name="connsiteY52" fmla="*/ 1850898 h 5649289"/>
              <a:gd name="connsiteX53" fmla="*/ 6028245 w 8792607"/>
              <a:gd name="connsiteY53" fmla="*/ 1782410 h 5649289"/>
              <a:gd name="connsiteX54" fmla="*/ 5798395 w 8792607"/>
              <a:gd name="connsiteY54" fmla="*/ 1721178 h 5649289"/>
              <a:gd name="connsiteX55" fmla="*/ 5177571 w 8792607"/>
              <a:gd name="connsiteY55" fmla="*/ 1554944 h 5649289"/>
              <a:gd name="connsiteX56" fmla="*/ 4190599 w 8792607"/>
              <a:gd name="connsiteY56" fmla="*/ 1337229 h 5649289"/>
              <a:gd name="connsiteX57" fmla="*/ 3435176 w 8792607"/>
              <a:gd name="connsiteY57" fmla="*/ 1148997 h 5649289"/>
              <a:gd name="connsiteX58" fmla="*/ 2990222 w 8792607"/>
              <a:gd name="connsiteY58" fmla="*/ 986732 h 5649289"/>
              <a:gd name="connsiteX59" fmla="*/ 2419403 w 8792607"/>
              <a:gd name="connsiteY59" fmla="*/ 827075 h 5649289"/>
              <a:gd name="connsiteX60" fmla="*/ 2102500 w 8792607"/>
              <a:gd name="connsiteY60" fmla="*/ 753483 h 5649289"/>
              <a:gd name="connsiteX61" fmla="*/ 1894962 w 8792607"/>
              <a:gd name="connsiteY61" fmla="*/ 696900 h 5649289"/>
              <a:gd name="connsiteX62" fmla="*/ 890641 w 8792607"/>
              <a:gd name="connsiteY62" fmla="*/ 389265 h 5649289"/>
              <a:gd name="connsiteX0" fmla="*/ 825439 w 8789244"/>
              <a:gd name="connsiteY0" fmla="*/ 353092 h 5649289"/>
              <a:gd name="connsiteX1" fmla="*/ 293627 w 8789244"/>
              <a:gd name="connsiteY1" fmla="*/ 112473 h 5649289"/>
              <a:gd name="connsiteX2" fmla="*/ 26246 w 8789244"/>
              <a:gd name="connsiteY2" fmla="*/ 28111 h 5649289"/>
              <a:gd name="connsiteX3" fmla="*/ 11279 w 8789244"/>
              <a:gd name="connsiteY3" fmla="*/ 629431 h 5649289"/>
              <a:gd name="connsiteX4" fmla="*/ 9576 w 8789244"/>
              <a:gd name="connsiteY4" fmla="*/ 1554491 h 5649289"/>
              <a:gd name="connsiteX5" fmla="*/ 14338 w 8789244"/>
              <a:gd name="connsiteY5" fmla="*/ 2035503 h 5649289"/>
              <a:gd name="connsiteX6" fmla="*/ 11957 w 8789244"/>
              <a:gd name="connsiteY6" fmla="*/ 2416505 h 5649289"/>
              <a:gd name="connsiteX7" fmla="*/ 11279 w 8789244"/>
              <a:gd name="connsiteY7" fmla="*/ 2815191 h 5649289"/>
              <a:gd name="connsiteX8" fmla="*/ 9577 w 8789244"/>
              <a:gd name="connsiteY8" fmla="*/ 3440441 h 5649289"/>
              <a:gd name="connsiteX9" fmla="*/ 7193 w 8789244"/>
              <a:gd name="connsiteY9" fmla="*/ 4026229 h 5649289"/>
              <a:gd name="connsiteX10" fmla="*/ 52 w 8789244"/>
              <a:gd name="connsiteY10" fmla="*/ 4281020 h 5649289"/>
              <a:gd name="connsiteX11" fmla="*/ 11280 w 8789244"/>
              <a:gd name="connsiteY11" fmla="*/ 4750809 h 5649289"/>
              <a:gd name="connsiteX12" fmla="*/ 9575 w 8789244"/>
              <a:gd name="connsiteY12" fmla="*/ 5128747 h 5649289"/>
              <a:gd name="connsiteX13" fmla="*/ 14338 w 8789244"/>
              <a:gd name="connsiteY13" fmla="*/ 5400210 h 5649289"/>
              <a:gd name="connsiteX14" fmla="*/ 16267 w 8789244"/>
              <a:gd name="connsiteY14" fmla="*/ 5520861 h 5649289"/>
              <a:gd name="connsiteX15" fmla="*/ 11956 w 8789244"/>
              <a:gd name="connsiteY15" fmla="*/ 5604999 h 5649289"/>
              <a:gd name="connsiteX16" fmla="*/ 57006 w 8789244"/>
              <a:gd name="connsiteY16" fmla="*/ 5627902 h 5649289"/>
              <a:gd name="connsiteX17" fmla="*/ 111971 w 8789244"/>
              <a:gd name="connsiteY17" fmla="*/ 5628807 h 5649289"/>
              <a:gd name="connsiteX18" fmla="*/ 164356 w 8789244"/>
              <a:gd name="connsiteY18" fmla="*/ 5631191 h 5649289"/>
              <a:gd name="connsiteX19" fmla="*/ 264711 w 8789244"/>
              <a:gd name="connsiteY19" fmla="*/ 5634705 h 5649289"/>
              <a:gd name="connsiteX20" fmla="*/ 815798 w 8789244"/>
              <a:gd name="connsiteY20" fmla="*/ 5637540 h 5649289"/>
              <a:gd name="connsiteX21" fmla="*/ 952550 w 8789244"/>
              <a:gd name="connsiteY21" fmla="*/ 5638335 h 5649289"/>
              <a:gd name="connsiteX22" fmla="*/ 1865707 w 8789244"/>
              <a:gd name="connsiteY22" fmla="*/ 5639920 h 5649289"/>
              <a:gd name="connsiteX23" fmla="*/ 4017219 w 8789244"/>
              <a:gd name="connsiteY23" fmla="*/ 5635954 h 5649289"/>
              <a:gd name="connsiteX24" fmla="*/ 6878123 w 8789244"/>
              <a:gd name="connsiteY24" fmla="*/ 5635159 h 5649289"/>
              <a:gd name="connsiteX25" fmla="*/ 7291438 w 8789244"/>
              <a:gd name="connsiteY25" fmla="*/ 5635953 h 5649289"/>
              <a:gd name="connsiteX26" fmla="*/ 7460507 w 8789244"/>
              <a:gd name="connsiteY26" fmla="*/ 5638334 h 5649289"/>
              <a:gd name="connsiteX27" fmla="*/ 7693868 w 8789244"/>
              <a:gd name="connsiteY27" fmla="*/ 5643094 h 5649289"/>
              <a:gd name="connsiteX28" fmla="*/ 7917707 w 8789244"/>
              <a:gd name="connsiteY28" fmla="*/ 5647859 h 5649289"/>
              <a:gd name="connsiteX29" fmla="*/ 8324900 w 8789244"/>
              <a:gd name="connsiteY29" fmla="*/ 5647857 h 5649289"/>
              <a:gd name="connsiteX30" fmla="*/ 8527306 w 8789244"/>
              <a:gd name="connsiteY30" fmla="*/ 5643095 h 5649289"/>
              <a:gd name="connsiteX31" fmla="*/ 8720187 w 8789244"/>
              <a:gd name="connsiteY31" fmla="*/ 5647857 h 5649289"/>
              <a:gd name="connsiteX32" fmla="*/ 8758287 w 8789244"/>
              <a:gd name="connsiteY32" fmla="*/ 5643093 h 5649289"/>
              <a:gd name="connsiteX33" fmla="*/ 8779525 w 8789244"/>
              <a:gd name="connsiteY33" fmla="*/ 5630282 h 5649289"/>
              <a:gd name="connsiteX34" fmla="*/ 8779718 w 8789244"/>
              <a:gd name="connsiteY34" fmla="*/ 5576419 h 5649289"/>
              <a:gd name="connsiteX35" fmla="*/ 8774957 w 8789244"/>
              <a:gd name="connsiteY35" fmla="*/ 5531176 h 5649289"/>
              <a:gd name="connsiteX36" fmla="*/ 8777337 w 8789244"/>
              <a:gd name="connsiteY36" fmla="*/ 5438306 h 5649289"/>
              <a:gd name="connsiteX37" fmla="*/ 8789244 w 8789244"/>
              <a:gd name="connsiteY37" fmla="*/ 5340676 h 5649289"/>
              <a:gd name="connsiteX38" fmla="*/ 8777454 w 8789244"/>
              <a:gd name="connsiteY38" fmla="*/ 4964101 h 5649289"/>
              <a:gd name="connsiteX39" fmla="*/ 8772575 w 8789244"/>
              <a:gd name="connsiteY39" fmla="*/ 4150052 h 5649289"/>
              <a:gd name="connsiteX40" fmla="*/ 8765207 w 8789244"/>
              <a:gd name="connsiteY40" fmla="*/ 3227942 h 5649289"/>
              <a:gd name="connsiteX41" fmla="*/ 8758290 w 8789244"/>
              <a:gd name="connsiteY41" fmla="*/ 3021339 h 5649289"/>
              <a:gd name="connsiteX42" fmla="*/ 8763279 w 8789244"/>
              <a:gd name="connsiteY42" fmla="*/ 2872909 h 5649289"/>
              <a:gd name="connsiteX43" fmla="*/ 8758288 w 8789244"/>
              <a:gd name="connsiteY43" fmla="*/ 2685585 h 5649289"/>
              <a:gd name="connsiteX44" fmla="*/ 8755907 w 8789244"/>
              <a:gd name="connsiteY44" fmla="*/ 2611763 h 5649289"/>
              <a:gd name="connsiteX45" fmla="*/ 8753525 w 8789244"/>
              <a:gd name="connsiteY45" fmla="*/ 2578427 h 5649289"/>
              <a:gd name="connsiteX46" fmla="*/ 8748764 w 8789244"/>
              <a:gd name="connsiteY46" fmla="*/ 2516513 h 5649289"/>
              <a:gd name="connsiteX47" fmla="*/ 8704769 w 8789244"/>
              <a:gd name="connsiteY47" fmla="*/ 2362643 h 5649289"/>
              <a:gd name="connsiteX48" fmla="*/ 8380239 w 8789244"/>
              <a:gd name="connsiteY48" fmla="*/ 2387927 h 5649289"/>
              <a:gd name="connsiteX49" fmla="*/ 7984187 w 8789244"/>
              <a:gd name="connsiteY49" fmla="*/ 2296533 h 5649289"/>
              <a:gd name="connsiteX50" fmla="*/ 7600806 w 8789244"/>
              <a:gd name="connsiteY50" fmla="*/ 2196520 h 5649289"/>
              <a:gd name="connsiteX51" fmla="*/ 7297791 w 8789244"/>
              <a:gd name="connsiteY51" fmla="*/ 2107620 h 5649289"/>
              <a:gd name="connsiteX52" fmla="*/ 6463898 w 8789244"/>
              <a:gd name="connsiteY52" fmla="*/ 1850898 h 5649289"/>
              <a:gd name="connsiteX53" fmla="*/ 6028245 w 8789244"/>
              <a:gd name="connsiteY53" fmla="*/ 1782410 h 5649289"/>
              <a:gd name="connsiteX54" fmla="*/ 5798395 w 8789244"/>
              <a:gd name="connsiteY54" fmla="*/ 1721178 h 5649289"/>
              <a:gd name="connsiteX55" fmla="*/ 5177571 w 8789244"/>
              <a:gd name="connsiteY55" fmla="*/ 1554944 h 5649289"/>
              <a:gd name="connsiteX56" fmla="*/ 4190599 w 8789244"/>
              <a:gd name="connsiteY56" fmla="*/ 1337229 h 5649289"/>
              <a:gd name="connsiteX57" fmla="*/ 3435176 w 8789244"/>
              <a:gd name="connsiteY57" fmla="*/ 1148997 h 5649289"/>
              <a:gd name="connsiteX58" fmla="*/ 2990222 w 8789244"/>
              <a:gd name="connsiteY58" fmla="*/ 986732 h 5649289"/>
              <a:gd name="connsiteX59" fmla="*/ 2419403 w 8789244"/>
              <a:gd name="connsiteY59" fmla="*/ 827075 h 5649289"/>
              <a:gd name="connsiteX60" fmla="*/ 2102500 w 8789244"/>
              <a:gd name="connsiteY60" fmla="*/ 753483 h 5649289"/>
              <a:gd name="connsiteX61" fmla="*/ 1894962 w 8789244"/>
              <a:gd name="connsiteY61" fmla="*/ 696900 h 5649289"/>
              <a:gd name="connsiteX62" fmla="*/ 890641 w 8789244"/>
              <a:gd name="connsiteY62" fmla="*/ 389265 h 5649289"/>
              <a:gd name="connsiteX0" fmla="*/ 825439 w 8789284"/>
              <a:gd name="connsiteY0" fmla="*/ 353092 h 5649289"/>
              <a:gd name="connsiteX1" fmla="*/ 293627 w 8789284"/>
              <a:gd name="connsiteY1" fmla="*/ 112473 h 5649289"/>
              <a:gd name="connsiteX2" fmla="*/ 26246 w 8789284"/>
              <a:gd name="connsiteY2" fmla="*/ 28111 h 5649289"/>
              <a:gd name="connsiteX3" fmla="*/ 11279 w 8789284"/>
              <a:gd name="connsiteY3" fmla="*/ 629431 h 5649289"/>
              <a:gd name="connsiteX4" fmla="*/ 9576 w 8789284"/>
              <a:gd name="connsiteY4" fmla="*/ 1554491 h 5649289"/>
              <a:gd name="connsiteX5" fmla="*/ 14338 w 8789284"/>
              <a:gd name="connsiteY5" fmla="*/ 2035503 h 5649289"/>
              <a:gd name="connsiteX6" fmla="*/ 11957 w 8789284"/>
              <a:gd name="connsiteY6" fmla="*/ 2416505 h 5649289"/>
              <a:gd name="connsiteX7" fmla="*/ 11279 w 8789284"/>
              <a:gd name="connsiteY7" fmla="*/ 2815191 h 5649289"/>
              <a:gd name="connsiteX8" fmla="*/ 9577 w 8789284"/>
              <a:gd name="connsiteY8" fmla="*/ 3440441 h 5649289"/>
              <a:gd name="connsiteX9" fmla="*/ 7193 w 8789284"/>
              <a:gd name="connsiteY9" fmla="*/ 4026229 h 5649289"/>
              <a:gd name="connsiteX10" fmla="*/ 52 w 8789284"/>
              <a:gd name="connsiteY10" fmla="*/ 4281020 h 5649289"/>
              <a:gd name="connsiteX11" fmla="*/ 11280 w 8789284"/>
              <a:gd name="connsiteY11" fmla="*/ 4750809 h 5649289"/>
              <a:gd name="connsiteX12" fmla="*/ 9575 w 8789284"/>
              <a:gd name="connsiteY12" fmla="*/ 5128747 h 5649289"/>
              <a:gd name="connsiteX13" fmla="*/ 14338 w 8789284"/>
              <a:gd name="connsiteY13" fmla="*/ 5400210 h 5649289"/>
              <a:gd name="connsiteX14" fmla="*/ 16267 w 8789284"/>
              <a:gd name="connsiteY14" fmla="*/ 5520861 h 5649289"/>
              <a:gd name="connsiteX15" fmla="*/ 11956 w 8789284"/>
              <a:gd name="connsiteY15" fmla="*/ 5604999 h 5649289"/>
              <a:gd name="connsiteX16" fmla="*/ 57006 w 8789284"/>
              <a:gd name="connsiteY16" fmla="*/ 5627902 h 5649289"/>
              <a:gd name="connsiteX17" fmla="*/ 111971 w 8789284"/>
              <a:gd name="connsiteY17" fmla="*/ 5628807 h 5649289"/>
              <a:gd name="connsiteX18" fmla="*/ 164356 w 8789284"/>
              <a:gd name="connsiteY18" fmla="*/ 5631191 h 5649289"/>
              <a:gd name="connsiteX19" fmla="*/ 264711 w 8789284"/>
              <a:gd name="connsiteY19" fmla="*/ 5634705 h 5649289"/>
              <a:gd name="connsiteX20" fmla="*/ 815798 w 8789284"/>
              <a:gd name="connsiteY20" fmla="*/ 5637540 h 5649289"/>
              <a:gd name="connsiteX21" fmla="*/ 952550 w 8789284"/>
              <a:gd name="connsiteY21" fmla="*/ 5638335 h 5649289"/>
              <a:gd name="connsiteX22" fmla="*/ 1865707 w 8789284"/>
              <a:gd name="connsiteY22" fmla="*/ 5639920 h 5649289"/>
              <a:gd name="connsiteX23" fmla="*/ 4017219 w 8789284"/>
              <a:gd name="connsiteY23" fmla="*/ 5635954 h 5649289"/>
              <a:gd name="connsiteX24" fmla="*/ 6878123 w 8789284"/>
              <a:gd name="connsiteY24" fmla="*/ 5635159 h 5649289"/>
              <a:gd name="connsiteX25" fmla="*/ 7291438 w 8789284"/>
              <a:gd name="connsiteY25" fmla="*/ 5635953 h 5649289"/>
              <a:gd name="connsiteX26" fmla="*/ 7460507 w 8789284"/>
              <a:gd name="connsiteY26" fmla="*/ 5638334 h 5649289"/>
              <a:gd name="connsiteX27" fmla="*/ 7693868 w 8789284"/>
              <a:gd name="connsiteY27" fmla="*/ 5643094 h 5649289"/>
              <a:gd name="connsiteX28" fmla="*/ 7917707 w 8789284"/>
              <a:gd name="connsiteY28" fmla="*/ 5647859 h 5649289"/>
              <a:gd name="connsiteX29" fmla="*/ 8324900 w 8789284"/>
              <a:gd name="connsiteY29" fmla="*/ 5647857 h 5649289"/>
              <a:gd name="connsiteX30" fmla="*/ 8527306 w 8789284"/>
              <a:gd name="connsiteY30" fmla="*/ 5643095 h 5649289"/>
              <a:gd name="connsiteX31" fmla="*/ 8720187 w 8789284"/>
              <a:gd name="connsiteY31" fmla="*/ 5647857 h 5649289"/>
              <a:gd name="connsiteX32" fmla="*/ 8758287 w 8789284"/>
              <a:gd name="connsiteY32" fmla="*/ 5643093 h 5649289"/>
              <a:gd name="connsiteX33" fmla="*/ 8779525 w 8789284"/>
              <a:gd name="connsiteY33" fmla="*/ 5630282 h 5649289"/>
              <a:gd name="connsiteX34" fmla="*/ 8779718 w 8789284"/>
              <a:gd name="connsiteY34" fmla="*/ 5576419 h 5649289"/>
              <a:gd name="connsiteX35" fmla="*/ 8774957 w 8789284"/>
              <a:gd name="connsiteY35" fmla="*/ 5531176 h 5649289"/>
              <a:gd name="connsiteX36" fmla="*/ 8777337 w 8789284"/>
              <a:gd name="connsiteY36" fmla="*/ 5438306 h 5649289"/>
              <a:gd name="connsiteX37" fmla="*/ 8772704 w 8789284"/>
              <a:gd name="connsiteY37" fmla="*/ 5344164 h 5649289"/>
              <a:gd name="connsiteX38" fmla="*/ 8789244 w 8789284"/>
              <a:gd name="connsiteY38" fmla="*/ 5340676 h 5649289"/>
              <a:gd name="connsiteX39" fmla="*/ 8777454 w 8789284"/>
              <a:gd name="connsiteY39" fmla="*/ 4964101 h 5649289"/>
              <a:gd name="connsiteX40" fmla="*/ 8772575 w 8789284"/>
              <a:gd name="connsiteY40" fmla="*/ 4150052 h 5649289"/>
              <a:gd name="connsiteX41" fmla="*/ 8765207 w 8789284"/>
              <a:gd name="connsiteY41" fmla="*/ 3227942 h 5649289"/>
              <a:gd name="connsiteX42" fmla="*/ 8758290 w 8789284"/>
              <a:gd name="connsiteY42" fmla="*/ 3021339 h 5649289"/>
              <a:gd name="connsiteX43" fmla="*/ 8763279 w 8789284"/>
              <a:gd name="connsiteY43" fmla="*/ 2872909 h 5649289"/>
              <a:gd name="connsiteX44" fmla="*/ 8758288 w 8789284"/>
              <a:gd name="connsiteY44" fmla="*/ 2685585 h 5649289"/>
              <a:gd name="connsiteX45" fmla="*/ 8755907 w 8789284"/>
              <a:gd name="connsiteY45" fmla="*/ 2611763 h 5649289"/>
              <a:gd name="connsiteX46" fmla="*/ 8753525 w 8789284"/>
              <a:gd name="connsiteY46" fmla="*/ 2578427 h 5649289"/>
              <a:gd name="connsiteX47" fmla="*/ 8748764 w 8789284"/>
              <a:gd name="connsiteY47" fmla="*/ 2516513 h 5649289"/>
              <a:gd name="connsiteX48" fmla="*/ 8704769 w 8789284"/>
              <a:gd name="connsiteY48" fmla="*/ 2362643 h 5649289"/>
              <a:gd name="connsiteX49" fmla="*/ 8380239 w 8789284"/>
              <a:gd name="connsiteY49" fmla="*/ 2387927 h 5649289"/>
              <a:gd name="connsiteX50" fmla="*/ 7984187 w 8789284"/>
              <a:gd name="connsiteY50" fmla="*/ 2296533 h 5649289"/>
              <a:gd name="connsiteX51" fmla="*/ 7600806 w 8789284"/>
              <a:gd name="connsiteY51" fmla="*/ 2196520 h 5649289"/>
              <a:gd name="connsiteX52" fmla="*/ 7297791 w 8789284"/>
              <a:gd name="connsiteY52" fmla="*/ 2107620 h 5649289"/>
              <a:gd name="connsiteX53" fmla="*/ 6463898 w 8789284"/>
              <a:gd name="connsiteY53" fmla="*/ 1850898 h 5649289"/>
              <a:gd name="connsiteX54" fmla="*/ 6028245 w 8789284"/>
              <a:gd name="connsiteY54" fmla="*/ 1782410 h 5649289"/>
              <a:gd name="connsiteX55" fmla="*/ 5798395 w 8789284"/>
              <a:gd name="connsiteY55" fmla="*/ 1721178 h 5649289"/>
              <a:gd name="connsiteX56" fmla="*/ 5177571 w 8789284"/>
              <a:gd name="connsiteY56" fmla="*/ 1554944 h 5649289"/>
              <a:gd name="connsiteX57" fmla="*/ 4190599 w 8789284"/>
              <a:gd name="connsiteY57" fmla="*/ 1337229 h 5649289"/>
              <a:gd name="connsiteX58" fmla="*/ 3435176 w 8789284"/>
              <a:gd name="connsiteY58" fmla="*/ 1148997 h 5649289"/>
              <a:gd name="connsiteX59" fmla="*/ 2990222 w 8789284"/>
              <a:gd name="connsiteY59" fmla="*/ 986732 h 5649289"/>
              <a:gd name="connsiteX60" fmla="*/ 2419403 w 8789284"/>
              <a:gd name="connsiteY60" fmla="*/ 827075 h 5649289"/>
              <a:gd name="connsiteX61" fmla="*/ 2102500 w 8789284"/>
              <a:gd name="connsiteY61" fmla="*/ 753483 h 5649289"/>
              <a:gd name="connsiteX62" fmla="*/ 1894962 w 8789284"/>
              <a:gd name="connsiteY62" fmla="*/ 696900 h 5649289"/>
              <a:gd name="connsiteX63" fmla="*/ 890641 w 8789284"/>
              <a:gd name="connsiteY63" fmla="*/ 389265 h 5649289"/>
              <a:gd name="connsiteX0" fmla="*/ 825439 w 8784550"/>
              <a:gd name="connsiteY0" fmla="*/ 353092 h 5649289"/>
              <a:gd name="connsiteX1" fmla="*/ 293627 w 8784550"/>
              <a:gd name="connsiteY1" fmla="*/ 112473 h 5649289"/>
              <a:gd name="connsiteX2" fmla="*/ 26246 w 8784550"/>
              <a:gd name="connsiteY2" fmla="*/ 28111 h 5649289"/>
              <a:gd name="connsiteX3" fmla="*/ 11279 w 8784550"/>
              <a:gd name="connsiteY3" fmla="*/ 629431 h 5649289"/>
              <a:gd name="connsiteX4" fmla="*/ 9576 w 8784550"/>
              <a:gd name="connsiteY4" fmla="*/ 1554491 h 5649289"/>
              <a:gd name="connsiteX5" fmla="*/ 14338 w 8784550"/>
              <a:gd name="connsiteY5" fmla="*/ 2035503 h 5649289"/>
              <a:gd name="connsiteX6" fmla="*/ 11957 w 8784550"/>
              <a:gd name="connsiteY6" fmla="*/ 2416505 h 5649289"/>
              <a:gd name="connsiteX7" fmla="*/ 11279 w 8784550"/>
              <a:gd name="connsiteY7" fmla="*/ 2815191 h 5649289"/>
              <a:gd name="connsiteX8" fmla="*/ 9577 w 8784550"/>
              <a:gd name="connsiteY8" fmla="*/ 3440441 h 5649289"/>
              <a:gd name="connsiteX9" fmla="*/ 7193 w 8784550"/>
              <a:gd name="connsiteY9" fmla="*/ 4026229 h 5649289"/>
              <a:gd name="connsiteX10" fmla="*/ 52 w 8784550"/>
              <a:gd name="connsiteY10" fmla="*/ 4281020 h 5649289"/>
              <a:gd name="connsiteX11" fmla="*/ 11280 w 8784550"/>
              <a:gd name="connsiteY11" fmla="*/ 4750809 h 5649289"/>
              <a:gd name="connsiteX12" fmla="*/ 9575 w 8784550"/>
              <a:gd name="connsiteY12" fmla="*/ 5128747 h 5649289"/>
              <a:gd name="connsiteX13" fmla="*/ 14338 w 8784550"/>
              <a:gd name="connsiteY13" fmla="*/ 5400210 h 5649289"/>
              <a:gd name="connsiteX14" fmla="*/ 16267 w 8784550"/>
              <a:gd name="connsiteY14" fmla="*/ 5520861 h 5649289"/>
              <a:gd name="connsiteX15" fmla="*/ 11956 w 8784550"/>
              <a:gd name="connsiteY15" fmla="*/ 5604999 h 5649289"/>
              <a:gd name="connsiteX16" fmla="*/ 57006 w 8784550"/>
              <a:gd name="connsiteY16" fmla="*/ 5627902 h 5649289"/>
              <a:gd name="connsiteX17" fmla="*/ 111971 w 8784550"/>
              <a:gd name="connsiteY17" fmla="*/ 5628807 h 5649289"/>
              <a:gd name="connsiteX18" fmla="*/ 164356 w 8784550"/>
              <a:gd name="connsiteY18" fmla="*/ 5631191 h 5649289"/>
              <a:gd name="connsiteX19" fmla="*/ 264711 w 8784550"/>
              <a:gd name="connsiteY19" fmla="*/ 5634705 h 5649289"/>
              <a:gd name="connsiteX20" fmla="*/ 815798 w 8784550"/>
              <a:gd name="connsiteY20" fmla="*/ 5637540 h 5649289"/>
              <a:gd name="connsiteX21" fmla="*/ 952550 w 8784550"/>
              <a:gd name="connsiteY21" fmla="*/ 5638335 h 5649289"/>
              <a:gd name="connsiteX22" fmla="*/ 1865707 w 8784550"/>
              <a:gd name="connsiteY22" fmla="*/ 5639920 h 5649289"/>
              <a:gd name="connsiteX23" fmla="*/ 4017219 w 8784550"/>
              <a:gd name="connsiteY23" fmla="*/ 5635954 h 5649289"/>
              <a:gd name="connsiteX24" fmla="*/ 6878123 w 8784550"/>
              <a:gd name="connsiteY24" fmla="*/ 5635159 h 5649289"/>
              <a:gd name="connsiteX25" fmla="*/ 7291438 w 8784550"/>
              <a:gd name="connsiteY25" fmla="*/ 5635953 h 5649289"/>
              <a:gd name="connsiteX26" fmla="*/ 7460507 w 8784550"/>
              <a:gd name="connsiteY26" fmla="*/ 5638334 h 5649289"/>
              <a:gd name="connsiteX27" fmla="*/ 7693868 w 8784550"/>
              <a:gd name="connsiteY27" fmla="*/ 5643094 h 5649289"/>
              <a:gd name="connsiteX28" fmla="*/ 7917707 w 8784550"/>
              <a:gd name="connsiteY28" fmla="*/ 5647859 h 5649289"/>
              <a:gd name="connsiteX29" fmla="*/ 8324900 w 8784550"/>
              <a:gd name="connsiteY29" fmla="*/ 5647857 h 5649289"/>
              <a:gd name="connsiteX30" fmla="*/ 8527306 w 8784550"/>
              <a:gd name="connsiteY30" fmla="*/ 5643095 h 5649289"/>
              <a:gd name="connsiteX31" fmla="*/ 8720187 w 8784550"/>
              <a:gd name="connsiteY31" fmla="*/ 5647857 h 5649289"/>
              <a:gd name="connsiteX32" fmla="*/ 8758287 w 8784550"/>
              <a:gd name="connsiteY32" fmla="*/ 5643093 h 5649289"/>
              <a:gd name="connsiteX33" fmla="*/ 8779525 w 8784550"/>
              <a:gd name="connsiteY33" fmla="*/ 5630282 h 5649289"/>
              <a:gd name="connsiteX34" fmla="*/ 8779718 w 8784550"/>
              <a:gd name="connsiteY34" fmla="*/ 5576419 h 5649289"/>
              <a:gd name="connsiteX35" fmla="*/ 8774957 w 8784550"/>
              <a:gd name="connsiteY35" fmla="*/ 5531176 h 5649289"/>
              <a:gd name="connsiteX36" fmla="*/ 8777337 w 8784550"/>
              <a:gd name="connsiteY36" fmla="*/ 5438306 h 5649289"/>
              <a:gd name="connsiteX37" fmla="*/ 8772704 w 8784550"/>
              <a:gd name="connsiteY37" fmla="*/ 5344164 h 5649289"/>
              <a:gd name="connsiteX38" fmla="*/ 8784481 w 8784550"/>
              <a:gd name="connsiteY38" fmla="*/ 5250188 h 5649289"/>
              <a:gd name="connsiteX39" fmla="*/ 8777454 w 8784550"/>
              <a:gd name="connsiteY39" fmla="*/ 4964101 h 5649289"/>
              <a:gd name="connsiteX40" fmla="*/ 8772575 w 8784550"/>
              <a:gd name="connsiteY40" fmla="*/ 4150052 h 5649289"/>
              <a:gd name="connsiteX41" fmla="*/ 8765207 w 8784550"/>
              <a:gd name="connsiteY41" fmla="*/ 3227942 h 5649289"/>
              <a:gd name="connsiteX42" fmla="*/ 8758290 w 8784550"/>
              <a:gd name="connsiteY42" fmla="*/ 3021339 h 5649289"/>
              <a:gd name="connsiteX43" fmla="*/ 8763279 w 8784550"/>
              <a:gd name="connsiteY43" fmla="*/ 2872909 h 5649289"/>
              <a:gd name="connsiteX44" fmla="*/ 8758288 w 8784550"/>
              <a:gd name="connsiteY44" fmla="*/ 2685585 h 5649289"/>
              <a:gd name="connsiteX45" fmla="*/ 8755907 w 8784550"/>
              <a:gd name="connsiteY45" fmla="*/ 2611763 h 5649289"/>
              <a:gd name="connsiteX46" fmla="*/ 8753525 w 8784550"/>
              <a:gd name="connsiteY46" fmla="*/ 2578427 h 5649289"/>
              <a:gd name="connsiteX47" fmla="*/ 8748764 w 8784550"/>
              <a:gd name="connsiteY47" fmla="*/ 2516513 h 5649289"/>
              <a:gd name="connsiteX48" fmla="*/ 8704769 w 8784550"/>
              <a:gd name="connsiteY48" fmla="*/ 2362643 h 5649289"/>
              <a:gd name="connsiteX49" fmla="*/ 8380239 w 8784550"/>
              <a:gd name="connsiteY49" fmla="*/ 2387927 h 5649289"/>
              <a:gd name="connsiteX50" fmla="*/ 7984187 w 8784550"/>
              <a:gd name="connsiteY50" fmla="*/ 2296533 h 5649289"/>
              <a:gd name="connsiteX51" fmla="*/ 7600806 w 8784550"/>
              <a:gd name="connsiteY51" fmla="*/ 2196520 h 5649289"/>
              <a:gd name="connsiteX52" fmla="*/ 7297791 w 8784550"/>
              <a:gd name="connsiteY52" fmla="*/ 2107620 h 5649289"/>
              <a:gd name="connsiteX53" fmla="*/ 6463898 w 8784550"/>
              <a:gd name="connsiteY53" fmla="*/ 1850898 h 5649289"/>
              <a:gd name="connsiteX54" fmla="*/ 6028245 w 8784550"/>
              <a:gd name="connsiteY54" fmla="*/ 1782410 h 5649289"/>
              <a:gd name="connsiteX55" fmla="*/ 5798395 w 8784550"/>
              <a:gd name="connsiteY55" fmla="*/ 1721178 h 5649289"/>
              <a:gd name="connsiteX56" fmla="*/ 5177571 w 8784550"/>
              <a:gd name="connsiteY56" fmla="*/ 1554944 h 5649289"/>
              <a:gd name="connsiteX57" fmla="*/ 4190599 w 8784550"/>
              <a:gd name="connsiteY57" fmla="*/ 1337229 h 5649289"/>
              <a:gd name="connsiteX58" fmla="*/ 3435176 w 8784550"/>
              <a:gd name="connsiteY58" fmla="*/ 1148997 h 5649289"/>
              <a:gd name="connsiteX59" fmla="*/ 2990222 w 8784550"/>
              <a:gd name="connsiteY59" fmla="*/ 986732 h 5649289"/>
              <a:gd name="connsiteX60" fmla="*/ 2419403 w 8784550"/>
              <a:gd name="connsiteY60" fmla="*/ 827075 h 5649289"/>
              <a:gd name="connsiteX61" fmla="*/ 2102500 w 8784550"/>
              <a:gd name="connsiteY61" fmla="*/ 753483 h 5649289"/>
              <a:gd name="connsiteX62" fmla="*/ 1894962 w 8784550"/>
              <a:gd name="connsiteY62" fmla="*/ 696900 h 5649289"/>
              <a:gd name="connsiteX63" fmla="*/ 890641 w 8784550"/>
              <a:gd name="connsiteY63" fmla="*/ 389265 h 5649289"/>
              <a:gd name="connsiteX0" fmla="*/ 825439 w 8782054"/>
              <a:gd name="connsiteY0" fmla="*/ 353092 h 5649289"/>
              <a:gd name="connsiteX1" fmla="*/ 293627 w 8782054"/>
              <a:gd name="connsiteY1" fmla="*/ 112473 h 5649289"/>
              <a:gd name="connsiteX2" fmla="*/ 26246 w 8782054"/>
              <a:gd name="connsiteY2" fmla="*/ 28111 h 5649289"/>
              <a:gd name="connsiteX3" fmla="*/ 11279 w 8782054"/>
              <a:gd name="connsiteY3" fmla="*/ 629431 h 5649289"/>
              <a:gd name="connsiteX4" fmla="*/ 9576 w 8782054"/>
              <a:gd name="connsiteY4" fmla="*/ 1554491 h 5649289"/>
              <a:gd name="connsiteX5" fmla="*/ 14338 w 8782054"/>
              <a:gd name="connsiteY5" fmla="*/ 2035503 h 5649289"/>
              <a:gd name="connsiteX6" fmla="*/ 11957 w 8782054"/>
              <a:gd name="connsiteY6" fmla="*/ 2416505 h 5649289"/>
              <a:gd name="connsiteX7" fmla="*/ 11279 w 8782054"/>
              <a:gd name="connsiteY7" fmla="*/ 2815191 h 5649289"/>
              <a:gd name="connsiteX8" fmla="*/ 9577 w 8782054"/>
              <a:gd name="connsiteY8" fmla="*/ 3440441 h 5649289"/>
              <a:gd name="connsiteX9" fmla="*/ 7193 w 8782054"/>
              <a:gd name="connsiteY9" fmla="*/ 4026229 h 5649289"/>
              <a:gd name="connsiteX10" fmla="*/ 52 w 8782054"/>
              <a:gd name="connsiteY10" fmla="*/ 4281020 h 5649289"/>
              <a:gd name="connsiteX11" fmla="*/ 11280 w 8782054"/>
              <a:gd name="connsiteY11" fmla="*/ 4750809 h 5649289"/>
              <a:gd name="connsiteX12" fmla="*/ 9575 w 8782054"/>
              <a:gd name="connsiteY12" fmla="*/ 5128747 h 5649289"/>
              <a:gd name="connsiteX13" fmla="*/ 14338 w 8782054"/>
              <a:gd name="connsiteY13" fmla="*/ 5400210 h 5649289"/>
              <a:gd name="connsiteX14" fmla="*/ 16267 w 8782054"/>
              <a:gd name="connsiteY14" fmla="*/ 5520861 h 5649289"/>
              <a:gd name="connsiteX15" fmla="*/ 11956 w 8782054"/>
              <a:gd name="connsiteY15" fmla="*/ 5604999 h 5649289"/>
              <a:gd name="connsiteX16" fmla="*/ 57006 w 8782054"/>
              <a:gd name="connsiteY16" fmla="*/ 5627902 h 5649289"/>
              <a:gd name="connsiteX17" fmla="*/ 111971 w 8782054"/>
              <a:gd name="connsiteY17" fmla="*/ 5628807 h 5649289"/>
              <a:gd name="connsiteX18" fmla="*/ 164356 w 8782054"/>
              <a:gd name="connsiteY18" fmla="*/ 5631191 h 5649289"/>
              <a:gd name="connsiteX19" fmla="*/ 264711 w 8782054"/>
              <a:gd name="connsiteY19" fmla="*/ 5634705 h 5649289"/>
              <a:gd name="connsiteX20" fmla="*/ 815798 w 8782054"/>
              <a:gd name="connsiteY20" fmla="*/ 5637540 h 5649289"/>
              <a:gd name="connsiteX21" fmla="*/ 952550 w 8782054"/>
              <a:gd name="connsiteY21" fmla="*/ 5638335 h 5649289"/>
              <a:gd name="connsiteX22" fmla="*/ 1865707 w 8782054"/>
              <a:gd name="connsiteY22" fmla="*/ 5639920 h 5649289"/>
              <a:gd name="connsiteX23" fmla="*/ 4017219 w 8782054"/>
              <a:gd name="connsiteY23" fmla="*/ 5635954 h 5649289"/>
              <a:gd name="connsiteX24" fmla="*/ 6878123 w 8782054"/>
              <a:gd name="connsiteY24" fmla="*/ 5635159 h 5649289"/>
              <a:gd name="connsiteX25" fmla="*/ 7291438 w 8782054"/>
              <a:gd name="connsiteY25" fmla="*/ 5635953 h 5649289"/>
              <a:gd name="connsiteX26" fmla="*/ 7460507 w 8782054"/>
              <a:gd name="connsiteY26" fmla="*/ 5638334 h 5649289"/>
              <a:gd name="connsiteX27" fmla="*/ 7693868 w 8782054"/>
              <a:gd name="connsiteY27" fmla="*/ 5643094 h 5649289"/>
              <a:gd name="connsiteX28" fmla="*/ 7917707 w 8782054"/>
              <a:gd name="connsiteY28" fmla="*/ 5647859 h 5649289"/>
              <a:gd name="connsiteX29" fmla="*/ 8324900 w 8782054"/>
              <a:gd name="connsiteY29" fmla="*/ 5647857 h 5649289"/>
              <a:gd name="connsiteX30" fmla="*/ 8527306 w 8782054"/>
              <a:gd name="connsiteY30" fmla="*/ 5643095 h 5649289"/>
              <a:gd name="connsiteX31" fmla="*/ 8720187 w 8782054"/>
              <a:gd name="connsiteY31" fmla="*/ 5647857 h 5649289"/>
              <a:gd name="connsiteX32" fmla="*/ 8758287 w 8782054"/>
              <a:gd name="connsiteY32" fmla="*/ 5643093 h 5649289"/>
              <a:gd name="connsiteX33" fmla="*/ 8779525 w 8782054"/>
              <a:gd name="connsiteY33" fmla="*/ 5630282 h 5649289"/>
              <a:gd name="connsiteX34" fmla="*/ 8779718 w 8782054"/>
              <a:gd name="connsiteY34" fmla="*/ 5576419 h 5649289"/>
              <a:gd name="connsiteX35" fmla="*/ 8774957 w 8782054"/>
              <a:gd name="connsiteY35" fmla="*/ 5531176 h 5649289"/>
              <a:gd name="connsiteX36" fmla="*/ 8777337 w 8782054"/>
              <a:gd name="connsiteY36" fmla="*/ 5438306 h 5649289"/>
              <a:gd name="connsiteX37" fmla="*/ 8772704 w 8782054"/>
              <a:gd name="connsiteY37" fmla="*/ 5344164 h 5649289"/>
              <a:gd name="connsiteX38" fmla="*/ 8777337 w 8782054"/>
              <a:gd name="connsiteY38" fmla="*/ 5226375 h 5649289"/>
              <a:gd name="connsiteX39" fmla="*/ 8777454 w 8782054"/>
              <a:gd name="connsiteY39" fmla="*/ 4964101 h 5649289"/>
              <a:gd name="connsiteX40" fmla="*/ 8772575 w 8782054"/>
              <a:gd name="connsiteY40" fmla="*/ 4150052 h 5649289"/>
              <a:gd name="connsiteX41" fmla="*/ 8765207 w 8782054"/>
              <a:gd name="connsiteY41" fmla="*/ 3227942 h 5649289"/>
              <a:gd name="connsiteX42" fmla="*/ 8758290 w 8782054"/>
              <a:gd name="connsiteY42" fmla="*/ 3021339 h 5649289"/>
              <a:gd name="connsiteX43" fmla="*/ 8763279 w 8782054"/>
              <a:gd name="connsiteY43" fmla="*/ 2872909 h 5649289"/>
              <a:gd name="connsiteX44" fmla="*/ 8758288 w 8782054"/>
              <a:gd name="connsiteY44" fmla="*/ 2685585 h 5649289"/>
              <a:gd name="connsiteX45" fmla="*/ 8755907 w 8782054"/>
              <a:gd name="connsiteY45" fmla="*/ 2611763 h 5649289"/>
              <a:gd name="connsiteX46" fmla="*/ 8753525 w 8782054"/>
              <a:gd name="connsiteY46" fmla="*/ 2578427 h 5649289"/>
              <a:gd name="connsiteX47" fmla="*/ 8748764 w 8782054"/>
              <a:gd name="connsiteY47" fmla="*/ 2516513 h 5649289"/>
              <a:gd name="connsiteX48" fmla="*/ 8704769 w 8782054"/>
              <a:gd name="connsiteY48" fmla="*/ 2362643 h 5649289"/>
              <a:gd name="connsiteX49" fmla="*/ 8380239 w 8782054"/>
              <a:gd name="connsiteY49" fmla="*/ 2387927 h 5649289"/>
              <a:gd name="connsiteX50" fmla="*/ 7984187 w 8782054"/>
              <a:gd name="connsiteY50" fmla="*/ 2296533 h 5649289"/>
              <a:gd name="connsiteX51" fmla="*/ 7600806 w 8782054"/>
              <a:gd name="connsiteY51" fmla="*/ 2196520 h 5649289"/>
              <a:gd name="connsiteX52" fmla="*/ 7297791 w 8782054"/>
              <a:gd name="connsiteY52" fmla="*/ 2107620 h 5649289"/>
              <a:gd name="connsiteX53" fmla="*/ 6463898 w 8782054"/>
              <a:gd name="connsiteY53" fmla="*/ 1850898 h 5649289"/>
              <a:gd name="connsiteX54" fmla="*/ 6028245 w 8782054"/>
              <a:gd name="connsiteY54" fmla="*/ 1782410 h 5649289"/>
              <a:gd name="connsiteX55" fmla="*/ 5798395 w 8782054"/>
              <a:gd name="connsiteY55" fmla="*/ 1721178 h 5649289"/>
              <a:gd name="connsiteX56" fmla="*/ 5177571 w 8782054"/>
              <a:gd name="connsiteY56" fmla="*/ 1554944 h 5649289"/>
              <a:gd name="connsiteX57" fmla="*/ 4190599 w 8782054"/>
              <a:gd name="connsiteY57" fmla="*/ 1337229 h 5649289"/>
              <a:gd name="connsiteX58" fmla="*/ 3435176 w 8782054"/>
              <a:gd name="connsiteY58" fmla="*/ 1148997 h 5649289"/>
              <a:gd name="connsiteX59" fmla="*/ 2990222 w 8782054"/>
              <a:gd name="connsiteY59" fmla="*/ 986732 h 5649289"/>
              <a:gd name="connsiteX60" fmla="*/ 2419403 w 8782054"/>
              <a:gd name="connsiteY60" fmla="*/ 827075 h 5649289"/>
              <a:gd name="connsiteX61" fmla="*/ 2102500 w 8782054"/>
              <a:gd name="connsiteY61" fmla="*/ 753483 h 5649289"/>
              <a:gd name="connsiteX62" fmla="*/ 1894962 w 8782054"/>
              <a:gd name="connsiteY62" fmla="*/ 696900 h 5649289"/>
              <a:gd name="connsiteX63" fmla="*/ 890641 w 8782054"/>
              <a:gd name="connsiteY63" fmla="*/ 389265 h 564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8782054" h="5649289">
                <a:moveTo>
                  <a:pt x="825439" y="353092"/>
                </a:moveTo>
                <a:cubicBezTo>
                  <a:pt x="740772" y="355511"/>
                  <a:pt x="392808" y="85863"/>
                  <a:pt x="293627" y="112473"/>
                </a:cubicBezTo>
                <a:cubicBezTo>
                  <a:pt x="193765" y="78153"/>
                  <a:pt x="73304" y="-58049"/>
                  <a:pt x="26246" y="28111"/>
                </a:cubicBezTo>
                <a:cubicBezTo>
                  <a:pt x="-20812" y="114271"/>
                  <a:pt x="14057" y="375034"/>
                  <a:pt x="11279" y="629431"/>
                </a:cubicBezTo>
                <a:cubicBezTo>
                  <a:pt x="8501" y="883828"/>
                  <a:pt x="9066" y="1320146"/>
                  <a:pt x="9576" y="1554491"/>
                </a:cubicBezTo>
                <a:cubicBezTo>
                  <a:pt x="10086" y="1788836"/>
                  <a:pt x="13941" y="1891834"/>
                  <a:pt x="14338" y="2035503"/>
                </a:cubicBezTo>
                <a:cubicBezTo>
                  <a:pt x="14735" y="2179172"/>
                  <a:pt x="12467" y="2286557"/>
                  <a:pt x="11957" y="2416505"/>
                </a:cubicBezTo>
                <a:cubicBezTo>
                  <a:pt x="11447" y="2546453"/>
                  <a:pt x="11676" y="2644535"/>
                  <a:pt x="11279" y="2815191"/>
                </a:cubicBezTo>
                <a:cubicBezTo>
                  <a:pt x="10882" y="2985847"/>
                  <a:pt x="10258" y="3238601"/>
                  <a:pt x="9577" y="3440441"/>
                </a:cubicBezTo>
                <a:cubicBezTo>
                  <a:pt x="8896" y="3642281"/>
                  <a:pt x="8780" y="3886133"/>
                  <a:pt x="7193" y="4026229"/>
                </a:cubicBezTo>
                <a:cubicBezTo>
                  <a:pt x="5606" y="4166325"/>
                  <a:pt x="-629" y="4160257"/>
                  <a:pt x="52" y="4281020"/>
                </a:cubicBezTo>
                <a:cubicBezTo>
                  <a:pt x="733" y="4401783"/>
                  <a:pt x="9693" y="4609521"/>
                  <a:pt x="11280" y="4750809"/>
                </a:cubicBezTo>
                <a:cubicBezTo>
                  <a:pt x="12867" y="4892097"/>
                  <a:pt x="9065" y="5020514"/>
                  <a:pt x="9575" y="5128747"/>
                </a:cubicBezTo>
                <a:cubicBezTo>
                  <a:pt x="10085" y="5236980"/>
                  <a:pt x="13223" y="5334858"/>
                  <a:pt x="14338" y="5400210"/>
                </a:cubicBezTo>
                <a:cubicBezTo>
                  <a:pt x="15453" y="5465562"/>
                  <a:pt x="16664" y="5486730"/>
                  <a:pt x="16267" y="5520861"/>
                </a:cubicBezTo>
                <a:cubicBezTo>
                  <a:pt x="15870" y="5554993"/>
                  <a:pt x="5166" y="5587159"/>
                  <a:pt x="11956" y="5604999"/>
                </a:cubicBezTo>
                <a:cubicBezTo>
                  <a:pt x="18746" y="5622839"/>
                  <a:pt x="51846" y="5619171"/>
                  <a:pt x="57006" y="5627902"/>
                </a:cubicBezTo>
                <a:cubicBezTo>
                  <a:pt x="62166" y="5636633"/>
                  <a:pt x="94079" y="5628259"/>
                  <a:pt x="111971" y="5628807"/>
                </a:cubicBezTo>
                <a:cubicBezTo>
                  <a:pt x="129863" y="5629355"/>
                  <a:pt x="138899" y="5630208"/>
                  <a:pt x="164356" y="5631191"/>
                </a:cubicBezTo>
                <a:cubicBezTo>
                  <a:pt x="189813" y="5632174"/>
                  <a:pt x="139469" y="5629281"/>
                  <a:pt x="264711" y="5634705"/>
                </a:cubicBezTo>
                <a:cubicBezTo>
                  <a:pt x="389954" y="5640129"/>
                  <a:pt x="704333" y="5637332"/>
                  <a:pt x="815798" y="5637540"/>
                </a:cubicBezTo>
                <a:cubicBezTo>
                  <a:pt x="927263" y="5637748"/>
                  <a:pt x="790662" y="5635954"/>
                  <a:pt x="952550" y="5638335"/>
                </a:cubicBezTo>
                <a:cubicBezTo>
                  <a:pt x="1114438" y="5640716"/>
                  <a:pt x="1354929" y="5640317"/>
                  <a:pt x="1865707" y="5639920"/>
                </a:cubicBezTo>
                <a:lnTo>
                  <a:pt x="4017219" y="5635954"/>
                </a:lnTo>
                <a:lnTo>
                  <a:pt x="6878123" y="5635159"/>
                </a:lnTo>
                <a:cubicBezTo>
                  <a:pt x="7421842" y="5636350"/>
                  <a:pt x="7117154" y="5639657"/>
                  <a:pt x="7291438" y="5635953"/>
                </a:cubicBezTo>
                <a:lnTo>
                  <a:pt x="7460507" y="5638334"/>
                </a:lnTo>
                <a:cubicBezTo>
                  <a:pt x="7527579" y="5642302"/>
                  <a:pt x="7617668" y="5641507"/>
                  <a:pt x="7693868" y="5643094"/>
                </a:cubicBezTo>
                <a:lnTo>
                  <a:pt x="7917707" y="5647859"/>
                </a:lnTo>
                <a:cubicBezTo>
                  <a:pt x="8020894" y="5650637"/>
                  <a:pt x="8223300" y="5648651"/>
                  <a:pt x="8324900" y="5647857"/>
                </a:cubicBezTo>
                <a:cubicBezTo>
                  <a:pt x="8426500" y="5647063"/>
                  <a:pt x="8456662" y="5641904"/>
                  <a:pt x="8527306" y="5643095"/>
                </a:cubicBezTo>
                <a:lnTo>
                  <a:pt x="8720187" y="5647857"/>
                </a:lnTo>
                <a:cubicBezTo>
                  <a:pt x="8758684" y="5647857"/>
                  <a:pt x="8748397" y="5646022"/>
                  <a:pt x="8758287" y="5643093"/>
                </a:cubicBezTo>
                <a:cubicBezTo>
                  <a:pt x="8768177" y="5640164"/>
                  <a:pt x="8774366" y="5640998"/>
                  <a:pt x="8779525" y="5630282"/>
                </a:cubicBezTo>
                <a:cubicBezTo>
                  <a:pt x="8784684" y="5619566"/>
                  <a:pt x="8780479" y="5592937"/>
                  <a:pt x="8779718" y="5576419"/>
                </a:cubicBezTo>
                <a:cubicBezTo>
                  <a:pt x="8778957" y="5559901"/>
                  <a:pt x="8777338" y="5557370"/>
                  <a:pt x="8774957" y="5531176"/>
                </a:cubicBezTo>
                <a:cubicBezTo>
                  <a:pt x="8781704" y="5493473"/>
                  <a:pt x="8777712" y="5469475"/>
                  <a:pt x="8777337" y="5438306"/>
                </a:cubicBezTo>
                <a:cubicBezTo>
                  <a:pt x="8776962" y="5407137"/>
                  <a:pt x="8770720" y="5360436"/>
                  <a:pt x="8772704" y="5344164"/>
                </a:cubicBezTo>
                <a:cubicBezTo>
                  <a:pt x="8774688" y="5327892"/>
                  <a:pt x="8776545" y="5289719"/>
                  <a:pt x="8777337" y="5226375"/>
                </a:cubicBezTo>
                <a:cubicBezTo>
                  <a:pt x="8778129" y="5163031"/>
                  <a:pt x="8779042" y="5172460"/>
                  <a:pt x="8777454" y="4964101"/>
                </a:cubicBezTo>
                <a:cubicBezTo>
                  <a:pt x="8775867" y="4755742"/>
                  <a:pt x="8774616" y="4439412"/>
                  <a:pt x="8772575" y="4150052"/>
                </a:cubicBezTo>
                <a:cubicBezTo>
                  <a:pt x="8770534" y="3860692"/>
                  <a:pt x="8767588" y="3416061"/>
                  <a:pt x="8765207" y="3227942"/>
                </a:cubicBezTo>
                <a:cubicBezTo>
                  <a:pt x="8762826" y="3039823"/>
                  <a:pt x="8758611" y="3080511"/>
                  <a:pt x="8758290" y="3021339"/>
                </a:cubicBezTo>
                <a:cubicBezTo>
                  <a:pt x="8757969" y="2962167"/>
                  <a:pt x="8760501" y="2925693"/>
                  <a:pt x="8763279" y="2872909"/>
                </a:cubicBezTo>
                <a:cubicBezTo>
                  <a:pt x="8757364" y="2775769"/>
                  <a:pt x="8757721" y="2747214"/>
                  <a:pt x="8758288" y="2685585"/>
                </a:cubicBezTo>
                <a:cubicBezTo>
                  <a:pt x="8759441" y="2643648"/>
                  <a:pt x="8756701" y="2629623"/>
                  <a:pt x="8755907" y="2611763"/>
                </a:cubicBezTo>
                <a:cubicBezTo>
                  <a:pt x="8755113" y="2593903"/>
                  <a:pt x="8755906" y="2592318"/>
                  <a:pt x="8753525" y="2578427"/>
                </a:cubicBezTo>
                <a:cubicBezTo>
                  <a:pt x="8751541" y="2558186"/>
                  <a:pt x="8756890" y="2552477"/>
                  <a:pt x="8748764" y="2516513"/>
                </a:cubicBezTo>
                <a:cubicBezTo>
                  <a:pt x="8740638" y="2480549"/>
                  <a:pt x="8766190" y="2384074"/>
                  <a:pt x="8704769" y="2362643"/>
                </a:cubicBezTo>
                <a:cubicBezTo>
                  <a:pt x="8643348" y="2341212"/>
                  <a:pt x="8500336" y="2398945"/>
                  <a:pt x="8380239" y="2387927"/>
                </a:cubicBezTo>
                <a:cubicBezTo>
                  <a:pt x="8260142" y="2376909"/>
                  <a:pt x="8115680" y="2323275"/>
                  <a:pt x="7984187" y="2296533"/>
                </a:cubicBezTo>
                <a:cubicBezTo>
                  <a:pt x="7852694" y="2269791"/>
                  <a:pt x="7703299" y="2216099"/>
                  <a:pt x="7600806" y="2196520"/>
                </a:cubicBezTo>
                <a:cubicBezTo>
                  <a:pt x="7498313" y="2176941"/>
                  <a:pt x="7487275" y="2165224"/>
                  <a:pt x="7297791" y="2107620"/>
                </a:cubicBezTo>
                <a:lnTo>
                  <a:pt x="6463898" y="1850898"/>
                </a:lnTo>
                <a:cubicBezTo>
                  <a:pt x="6252307" y="1796696"/>
                  <a:pt x="6139162" y="1804030"/>
                  <a:pt x="6028245" y="1782410"/>
                </a:cubicBezTo>
                <a:cubicBezTo>
                  <a:pt x="5917328" y="1760790"/>
                  <a:pt x="5931443" y="1759883"/>
                  <a:pt x="5798395" y="1721178"/>
                </a:cubicBezTo>
                <a:cubicBezTo>
                  <a:pt x="5665347" y="1682473"/>
                  <a:pt x="5445537" y="1618935"/>
                  <a:pt x="5177571" y="1554944"/>
                </a:cubicBezTo>
                <a:cubicBezTo>
                  <a:pt x="4909605" y="1490953"/>
                  <a:pt x="4480998" y="1404887"/>
                  <a:pt x="4190599" y="1337229"/>
                </a:cubicBezTo>
                <a:cubicBezTo>
                  <a:pt x="3900200" y="1269571"/>
                  <a:pt x="3635239" y="1207413"/>
                  <a:pt x="3435176" y="1148997"/>
                </a:cubicBezTo>
                <a:cubicBezTo>
                  <a:pt x="3235113" y="1090581"/>
                  <a:pt x="3159517" y="1040386"/>
                  <a:pt x="2990222" y="986732"/>
                </a:cubicBezTo>
                <a:cubicBezTo>
                  <a:pt x="2820927" y="933078"/>
                  <a:pt x="2567356" y="865950"/>
                  <a:pt x="2419403" y="827075"/>
                </a:cubicBezTo>
                <a:cubicBezTo>
                  <a:pt x="2271450" y="788200"/>
                  <a:pt x="2184351" y="772004"/>
                  <a:pt x="2102500" y="753483"/>
                </a:cubicBezTo>
                <a:cubicBezTo>
                  <a:pt x="2020649" y="734962"/>
                  <a:pt x="2095351" y="759190"/>
                  <a:pt x="1894962" y="696900"/>
                </a:cubicBezTo>
                <a:cubicBezTo>
                  <a:pt x="1640962" y="624329"/>
                  <a:pt x="1278898" y="519894"/>
                  <a:pt x="890641" y="389265"/>
                </a:cubicBez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Freeform 6"/>
          <p:cNvSpPr/>
          <p:nvPr/>
        </p:nvSpPr>
        <p:spPr>
          <a:xfrm>
            <a:off x="188373" y="98390"/>
            <a:ext cx="8752965" cy="3258148"/>
          </a:xfrm>
          <a:custGeom>
            <a:avLst/>
            <a:gdLst>
              <a:gd name="connsiteX0" fmla="*/ 173097 w 8772966"/>
              <a:gd name="connsiteY0" fmla="*/ 74760 h 4058158"/>
              <a:gd name="connsiteX1" fmla="*/ 332754 w 8772966"/>
              <a:gd name="connsiteY1" fmla="*/ 1250417 h 4058158"/>
              <a:gd name="connsiteX2" fmla="*/ 1435840 w 8772966"/>
              <a:gd name="connsiteY2" fmla="*/ 2672817 h 4058158"/>
              <a:gd name="connsiteX3" fmla="*/ 5064411 w 8772966"/>
              <a:gd name="connsiteY3" fmla="*/ 3804931 h 4058158"/>
              <a:gd name="connsiteX4" fmla="*/ 7735040 w 8772966"/>
              <a:gd name="connsiteY4" fmla="*/ 4022645 h 4058158"/>
              <a:gd name="connsiteX5" fmla="*/ 8605897 w 8772966"/>
              <a:gd name="connsiteY5" fmla="*/ 3267902 h 4058158"/>
              <a:gd name="connsiteX6" fmla="*/ 8620411 w 8772966"/>
              <a:gd name="connsiteY6" fmla="*/ 1206874 h 4058158"/>
              <a:gd name="connsiteX7" fmla="*/ 7009325 w 8772966"/>
              <a:gd name="connsiteY7" fmla="*/ 190874 h 4058158"/>
              <a:gd name="connsiteX8" fmla="*/ 5354697 w 8772966"/>
              <a:gd name="connsiteY8" fmla="*/ 74760 h 4058158"/>
              <a:gd name="connsiteX9" fmla="*/ 2596983 w 8772966"/>
              <a:gd name="connsiteY9" fmla="*/ 118302 h 4058158"/>
              <a:gd name="connsiteX10" fmla="*/ 173097 w 8772966"/>
              <a:gd name="connsiteY10" fmla="*/ 74760 h 4058158"/>
              <a:gd name="connsiteX0" fmla="*/ 39562 w 8639431"/>
              <a:gd name="connsiteY0" fmla="*/ 152738 h 4136136"/>
              <a:gd name="connsiteX1" fmla="*/ 982990 w 8639431"/>
              <a:gd name="connsiteY1" fmla="*/ 2387938 h 4136136"/>
              <a:gd name="connsiteX2" fmla="*/ 1302305 w 8639431"/>
              <a:gd name="connsiteY2" fmla="*/ 2750795 h 4136136"/>
              <a:gd name="connsiteX3" fmla="*/ 4930876 w 8639431"/>
              <a:gd name="connsiteY3" fmla="*/ 3882909 h 4136136"/>
              <a:gd name="connsiteX4" fmla="*/ 7601505 w 8639431"/>
              <a:gd name="connsiteY4" fmla="*/ 4100623 h 4136136"/>
              <a:gd name="connsiteX5" fmla="*/ 8472362 w 8639431"/>
              <a:gd name="connsiteY5" fmla="*/ 3345880 h 4136136"/>
              <a:gd name="connsiteX6" fmla="*/ 8486876 w 8639431"/>
              <a:gd name="connsiteY6" fmla="*/ 1284852 h 4136136"/>
              <a:gd name="connsiteX7" fmla="*/ 6875790 w 8639431"/>
              <a:gd name="connsiteY7" fmla="*/ 268852 h 4136136"/>
              <a:gd name="connsiteX8" fmla="*/ 5221162 w 8639431"/>
              <a:gd name="connsiteY8" fmla="*/ 152738 h 4136136"/>
              <a:gd name="connsiteX9" fmla="*/ 2463448 w 8639431"/>
              <a:gd name="connsiteY9" fmla="*/ 196280 h 4136136"/>
              <a:gd name="connsiteX10" fmla="*/ 39562 w 8639431"/>
              <a:gd name="connsiteY10" fmla="*/ 152738 h 4136136"/>
              <a:gd name="connsiteX0" fmla="*/ 81446 w 8681315"/>
              <a:gd name="connsiteY0" fmla="*/ 94929 h 4078327"/>
              <a:gd name="connsiteX1" fmla="*/ 1024874 w 8681315"/>
              <a:gd name="connsiteY1" fmla="*/ 2330129 h 4078327"/>
              <a:gd name="connsiteX2" fmla="*/ 1344189 w 8681315"/>
              <a:gd name="connsiteY2" fmla="*/ 2692986 h 4078327"/>
              <a:gd name="connsiteX3" fmla="*/ 4972760 w 8681315"/>
              <a:gd name="connsiteY3" fmla="*/ 3825100 h 4078327"/>
              <a:gd name="connsiteX4" fmla="*/ 7643389 w 8681315"/>
              <a:gd name="connsiteY4" fmla="*/ 4042814 h 4078327"/>
              <a:gd name="connsiteX5" fmla="*/ 8514246 w 8681315"/>
              <a:gd name="connsiteY5" fmla="*/ 3288071 h 4078327"/>
              <a:gd name="connsiteX6" fmla="*/ 8528760 w 8681315"/>
              <a:gd name="connsiteY6" fmla="*/ 1227043 h 4078327"/>
              <a:gd name="connsiteX7" fmla="*/ 6917674 w 8681315"/>
              <a:gd name="connsiteY7" fmla="*/ 211043 h 4078327"/>
              <a:gd name="connsiteX8" fmla="*/ 5263046 w 8681315"/>
              <a:gd name="connsiteY8" fmla="*/ 94929 h 4078327"/>
              <a:gd name="connsiteX9" fmla="*/ 3361674 w 8681315"/>
              <a:gd name="connsiteY9" fmla="*/ 385214 h 4078327"/>
              <a:gd name="connsiteX10" fmla="*/ 81446 w 8681315"/>
              <a:gd name="connsiteY10" fmla="*/ 94929 h 4078327"/>
              <a:gd name="connsiteX0" fmla="*/ 81446 w 8689408"/>
              <a:gd name="connsiteY0" fmla="*/ 94929 h 4078327"/>
              <a:gd name="connsiteX1" fmla="*/ 1024874 w 8689408"/>
              <a:gd name="connsiteY1" fmla="*/ 2330129 h 4078327"/>
              <a:gd name="connsiteX2" fmla="*/ 1344189 w 8689408"/>
              <a:gd name="connsiteY2" fmla="*/ 2692986 h 4078327"/>
              <a:gd name="connsiteX3" fmla="*/ 4972760 w 8689408"/>
              <a:gd name="connsiteY3" fmla="*/ 3825100 h 4078327"/>
              <a:gd name="connsiteX4" fmla="*/ 7643389 w 8689408"/>
              <a:gd name="connsiteY4" fmla="*/ 4042814 h 4078327"/>
              <a:gd name="connsiteX5" fmla="*/ 8514246 w 8689408"/>
              <a:gd name="connsiteY5" fmla="*/ 3288071 h 4078327"/>
              <a:gd name="connsiteX6" fmla="*/ 8630360 w 8689408"/>
              <a:gd name="connsiteY6" fmla="*/ 2997786 h 4078327"/>
              <a:gd name="connsiteX7" fmla="*/ 8528760 w 8689408"/>
              <a:gd name="connsiteY7" fmla="*/ 1227043 h 4078327"/>
              <a:gd name="connsiteX8" fmla="*/ 6917674 w 8689408"/>
              <a:gd name="connsiteY8" fmla="*/ 211043 h 4078327"/>
              <a:gd name="connsiteX9" fmla="*/ 5263046 w 8689408"/>
              <a:gd name="connsiteY9" fmla="*/ 94929 h 4078327"/>
              <a:gd name="connsiteX10" fmla="*/ 3361674 w 8689408"/>
              <a:gd name="connsiteY10" fmla="*/ 385214 h 4078327"/>
              <a:gd name="connsiteX11" fmla="*/ 81446 w 8689408"/>
              <a:gd name="connsiteY11" fmla="*/ 94929 h 4078327"/>
              <a:gd name="connsiteX0" fmla="*/ 81446 w 8760674"/>
              <a:gd name="connsiteY0" fmla="*/ 94929 h 4066967"/>
              <a:gd name="connsiteX1" fmla="*/ 1024874 w 8760674"/>
              <a:gd name="connsiteY1" fmla="*/ 2330129 h 4066967"/>
              <a:gd name="connsiteX2" fmla="*/ 1344189 w 8760674"/>
              <a:gd name="connsiteY2" fmla="*/ 2692986 h 4066967"/>
              <a:gd name="connsiteX3" fmla="*/ 4972760 w 8760674"/>
              <a:gd name="connsiteY3" fmla="*/ 3825100 h 4066967"/>
              <a:gd name="connsiteX4" fmla="*/ 7643389 w 8760674"/>
              <a:gd name="connsiteY4" fmla="*/ 4042814 h 4066967"/>
              <a:gd name="connsiteX5" fmla="*/ 8702932 w 8760674"/>
              <a:gd name="connsiteY5" fmla="*/ 3447729 h 4066967"/>
              <a:gd name="connsiteX6" fmla="*/ 8630360 w 8760674"/>
              <a:gd name="connsiteY6" fmla="*/ 2997786 h 4066967"/>
              <a:gd name="connsiteX7" fmla="*/ 8528760 w 8760674"/>
              <a:gd name="connsiteY7" fmla="*/ 1227043 h 4066967"/>
              <a:gd name="connsiteX8" fmla="*/ 6917674 w 8760674"/>
              <a:gd name="connsiteY8" fmla="*/ 211043 h 4066967"/>
              <a:gd name="connsiteX9" fmla="*/ 5263046 w 8760674"/>
              <a:gd name="connsiteY9" fmla="*/ 94929 h 4066967"/>
              <a:gd name="connsiteX10" fmla="*/ 3361674 w 8760674"/>
              <a:gd name="connsiteY10" fmla="*/ 385214 h 4066967"/>
              <a:gd name="connsiteX11" fmla="*/ 81446 w 8760674"/>
              <a:gd name="connsiteY11" fmla="*/ 94929 h 4066967"/>
              <a:gd name="connsiteX0" fmla="*/ 81446 w 8810843"/>
              <a:gd name="connsiteY0" fmla="*/ 94929 h 3837364"/>
              <a:gd name="connsiteX1" fmla="*/ 1024874 w 8810843"/>
              <a:gd name="connsiteY1" fmla="*/ 2330129 h 3837364"/>
              <a:gd name="connsiteX2" fmla="*/ 1344189 w 8810843"/>
              <a:gd name="connsiteY2" fmla="*/ 2692986 h 3837364"/>
              <a:gd name="connsiteX3" fmla="*/ 4972760 w 8810843"/>
              <a:gd name="connsiteY3" fmla="*/ 3825100 h 3837364"/>
              <a:gd name="connsiteX4" fmla="*/ 6946703 w 8810843"/>
              <a:gd name="connsiteY4" fmla="*/ 3302585 h 3837364"/>
              <a:gd name="connsiteX5" fmla="*/ 8702932 w 8810843"/>
              <a:gd name="connsiteY5" fmla="*/ 3447729 h 3837364"/>
              <a:gd name="connsiteX6" fmla="*/ 8630360 w 8810843"/>
              <a:gd name="connsiteY6" fmla="*/ 2997786 h 3837364"/>
              <a:gd name="connsiteX7" fmla="*/ 8528760 w 8810843"/>
              <a:gd name="connsiteY7" fmla="*/ 1227043 h 3837364"/>
              <a:gd name="connsiteX8" fmla="*/ 6917674 w 8810843"/>
              <a:gd name="connsiteY8" fmla="*/ 211043 h 3837364"/>
              <a:gd name="connsiteX9" fmla="*/ 5263046 w 8810843"/>
              <a:gd name="connsiteY9" fmla="*/ 94929 h 3837364"/>
              <a:gd name="connsiteX10" fmla="*/ 3361674 w 8810843"/>
              <a:gd name="connsiteY10" fmla="*/ 385214 h 3837364"/>
              <a:gd name="connsiteX11" fmla="*/ 81446 w 8810843"/>
              <a:gd name="connsiteY11" fmla="*/ 94929 h 3837364"/>
              <a:gd name="connsiteX0" fmla="*/ 81446 w 8810843"/>
              <a:gd name="connsiteY0" fmla="*/ 94929 h 3459346"/>
              <a:gd name="connsiteX1" fmla="*/ 1024874 w 8810843"/>
              <a:gd name="connsiteY1" fmla="*/ 2330129 h 3459346"/>
              <a:gd name="connsiteX2" fmla="*/ 1344189 w 8810843"/>
              <a:gd name="connsiteY2" fmla="*/ 2692986 h 3459346"/>
              <a:gd name="connsiteX3" fmla="*/ 4827617 w 8810843"/>
              <a:gd name="connsiteY3" fmla="*/ 3041328 h 3459346"/>
              <a:gd name="connsiteX4" fmla="*/ 6946703 w 8810843"/>
              <a:gd name="connsiteY4" fmla="*/ 3302585 h 3459346"/>
              <a:gd name="connsiteX5" fmla="*/ 8702932 w 8810843"/>
              <a:gd name="connsiteY5" fmla="*/ 3447729 h 3459346"/>
              <a:gd name="connsiteX6" fmla="*/ 8630360 w 8810843"/>
              <a:gd name="connsiteY6" fmla="*/ 2997786 h 3459346"/>
              <a:gd name="connsiteX7" fmla="*/ 8528760 w 8810843"/>
              <a:gd name="connsiteY7" fmla="*/ 1227043 h 3459346"/>
              <a:gd name="connsiteX8" fmla="*/ 6917674 w 8810843"/>
              <a:gd name="connsiteY8" fmla="*/ 211043 h 3459346"/>
              <a:gd name="connsiteX9" fmla="*/ 5263046 w 8810843"/>
              <a:gd name="connsiteY9" fmla="*/ 94929 h 3459346"/>
              <a:gd name="connsiteX10" fmla="*/ 3361674 w 8810843"/>
              <a:gd name="connsiteY10" fmla="*/ 385214 h 3459346"/>
              <a:gd name="connsiteX11" fmla="*/ 81446 w 8810843"/>
              <a:gd name="connsiteY11" fmla="*/ 94929 h 3459346"/>
              <a:gd name="connsiteX0" fmla="*/ 88875 w 8818272"/>
              <a:gd name="connsiteY0" fmla="*/ 94929 h 3459346"/>
              <a:gd name="connsiteX1" fmla="*/ 1032303 w 8818272"/>
              <a:gd name="connsiteY1" fmla="*/ 2330129 h 3459346"/>
              <a:gd name="connsiteX2" fmla="*/ 2106361 w 8818272"/>
              <a:gd name="connsiteY2" fmla="*/ 2170472 h 3459346"/>
              <a:gd name="connsiteX3" fmla="*/ 4835046 w 8818272"/>
              <a:gd name="connsiteY3" fmla="*/ 3041328 h 3459346"/>
              <a:gd name="connsiteX4" fmla="*/ 6954132 w 8818272"/>
              <a:gd name="connsiteY4" fmla="*/ 3302585 h 3459346"/>
              <a:gd name="connsiteX5" fmla="*/ 8710361 w 8818272"/>
              <a:gd name="connsiteY5" fmla="*/ 3447729 h 3459346"/>
              <a:gd name="connsiteX6" fmla="*/ 8637789 w 8818272"/>
              <a:gd name="connsiteY6" fmla="*/ 2997786 h 3459346"/>
              <a:gd name="connsiteX7" fmla="*/ 8536189 w 8818272"/>
              <a:gd name="connsiteY7" fmla="*/ 1227043 h 3459346"/>
              <a:gd name="connsiteX8" fmla="*/ 6925103 w 8818272"/>
              <a:gd name="connsiteY8" fmla="*/ 211043 h 3459346"/>
              <a:gd name="connsiteX9" fmla="*/ 5270475 w 8818272"/>
              <a:gd name="connsiteY9" fmla="*/ 94929 h 3459346"/>
              <a:gd name="connsiteX10" fmla="*/ 3369103 w 8818272"/>
              <a:gd name="connsiteY10" fmla="*/ 385214 h 3459346"/>
              <a:gd name="connsiteX11" fmla="*/ 88875 w 8818272"/>
              <a:gd name="connsiteY11" fmla="*/ 94929 h 3459346"/>
              <a:gd name="connsiteX0" fmla="*/ 77060 w 8806457"/>
              <a:gd name="connsiteY0" fmla="*/ 67055 h 3431472"/>
              <a:gd name="connsiteX1" fmla="*/ 1122088 w 8806457"/>
              <a:gd name="connsiteY1" fmla="*/ 1866826 h 3431472"/>
              <a:gd name="connsiteX2" fmla="*/ 2094546 w 8806457"/>
              <a:gd name="connsiteY2" fmla="*/ 2142598 h 3431472"/>
              <a:gd name="connsiteX3" fmla="*/ 4823231 w 8806457"/>
              <a:gd name="connsiteY3" fmla="*/ 3013454 h 3431472"/>
              <a:gd name="connsiteX4" fmla="*/ 6942317 w 8806457"/>
              <a:gd name="connsiteY4" fmla="*/ 3274711 h 3431472"/>
              <a:gd name="connsiteX5" fmla="*/ 8698546 w 8806457"/>
              <a:gd name="connsiteY5" fmla="*/ 3419855 h 3431472"/>
              <a:gd name="connsiteX6" fmla="*/ 8625974 w 8806457"/>
              <a:gd name="connsiteY6" fmla="*/ 2969912 h 3431472"/>
              <a:gd name="connsiteX7" fmla="*/ 8524374 w 8806457"/>
              <a:gd name="connsiteY7" fmla="*/ 1199169 h 3431472"/>
              <a:gd name="connsiteX8" fmla="*/ 6913288 w 8806457"/>
              <a:gd name="connsiteY8" fmla="*/ 183169 h 3431472"/>
              <a:gd name="connsiteX9" fmla="*/ 5258660 w 8806457"/>
              <a:gd name="connsiteY9" fmla="*/ 67055 h 3431472"/>
              <a:gd name="connsiteX10" fmla="*/ 3357288 w 8806457"/>
              <a:gd name="connsiteY10" fmla="*/ 357340 h 3431472"/>
              <a:gd name="connsiteX11" fmla="*/ 77060 w 8806457"/>
              <a:gd name="connsiteY11" fmla="*/ 67055 h 3431472"/>
              <a:gd name="connsiteX0" fmla="*/ 258404 w 8987801"/>
              <a:gd name="connsiteY0" fmla="*/ 36151 h 3400568"/>
              <a:gd name="connsiteX1" fmla="*/ 330974 w 8987801"/>
              <a:gd name="connsiteY1" fmla="*/ 1313408 h 3400568"/>
              <a:gd name="connsiteX2" fmla="*/ 1303432 w 8987801"/>
              <a:gd name="connsiteY2" fmla="*/ 1835922 h 3400568"/>
              <a:gd name="connsiteX3" fmla="*/ 2275890 w 8987801"/>
              <a:gd name="connsiteY3" fmla="*/ 2111694 h 3400568"/>
              <a:gd name="connsiteX4" fmla="*/ 5004575 w 8987801"/>
              <a:gd name="connsiteY4" fmla="*/ 2982550 h 3400568"/>
              <a:gd name="connsiteX5" fmla="*/ 7123661 w 8987801"/>
              <a:gd name="connsiteY5" fmla="*/ 3243807 h 3400568"/>
              <a:gd name="connsiteX6" fmla="*/ 8879890 w 8987801"/>
              <a:gd name="connsiteY6" fmla="*/ 3388951 h 3400568"/>
              <a:gd name="connsiteX7" fmla="*/ 8807318 w 8987801"/>
              <a:gd name="connsiteY7" fmla="*/ 2939008 h 3400568"/>
              <a:gd name="connsiteX8" fmla="*/ 8705718 w 8987801"/>
              <a:gd name="connsiteY8" fmla="*/ 1168265 h 3400568"/>
              <a:gd name="connsiteX9" fmla="*/ 7094632 w 8987801"/>
              <a:gd name="connsiteY9" fmla="*/ 152265 h 3400568"/>
              <a:gd name="connsiteX10" fmla="*/ 5440004 w 8987801"/>
              <a:gd name="connsiteY10" fmla="*/ 36151 h 3400568"/>
              <a:gd name="connsiteX11" fmla="*/ 3538632 w 8987801"/>
              <a:gd name="connsiteY11" fmla="*/ 326436 h 3400568"/>
              <a:gd name="connsiteX12" fmla="*/ 258404 w 8987801"/>
              <a:gd name="connsiteY12" fmla="*/ 36151 h 3400568"/>
              <a:gd name="connsiteX0" fmla="*/ 565525 w 8728865"/>
              <a:gd name="connsiteY0" fmla="*/ 71776 h 3378136"/>
              <a:gd name="connsiteX1" fmla="*/ 72038 w 8728865"/>
              <a:gd name="connsiteY1" fmla="*/ 1290976 h 3378136"/>
              <a:gd name="connsiteX2" fmla="*/ 1044496 w 8728865"/>
              <a:gd name="connsiteY2" fmla="*/ 1813490 h 3378136"/>
              <a:gd name="connsiteX3" fmla="*/ 2016954 w 8728865"/>
              <a:gd name="connsiteY3" fmla="*/ 2089262 h 3378136"/>
              <a:gd name="connsiteX4" fmla="*/ 4745639 w 8728865"/>
              <a:gd name="connsiteY4" fmla="*/ 2960118 h 3378136"/>
              <a:gd name="connsiteX5" fmla="*/ 6864725 w 8728865"/>
              <a:gd name="connsiteY5" fmla="*/ 3221375 h 3378136"/>
              <a:gd name="connsiteX6" fmla="*/ 8620954 w 8728865"/>
              <a:gd name="connsiteY6" fmla="*/ 3366519 h 3378136"/>
              <a:gd name="connsiteX7" fmla="*/ 8548382 w 8728865"/>
              <a:gd name="connsiteY7" fmla="*/ 2916576 h 3378136"/>
              <a:gd name="connsiteX8" fmla="*/ 8446782 w 8728865"/>
              <a:gd name="connsiteY8" fmla="*/ 1145833 h 3378136"/>
              <a:gd name="connsiteX9" fmla="*/ 6835696 w 8728865"/>
              <a:gd name="connsiteY9" fmla="*/ 129833 h 3378136"/>
              <a:gd name="connsiteX10" fmla="*/ 5181068 w 8728865"/>
              <a:gd name="connsiteY10" fmla="*/ 13719 h 3378136"/>
              <a:gd name="connsiteX11" fmla="*/ 3279696 w 8728865"/>
              <a:gd name="connsiteY11" fmla="*/ 304004 h 3378136"/>
              <a:gd name="connsiteX12" fmla="*/ 565525 w 8728865"/>
              <a:gd name="connsiteY12" fmla="*/ 71776 h 3378136"/>
              <a:gd name="connsiteX0" fmla="*/ 622295 w 8785635"/>
              <a:gd name="connsiteY0" fmla="*/ 71776 h 3378136"/>
              <a:gd name="connsiteX1" fmla="*/ 56237 w 8785635"/>
              <a:gd name="connsiteY1" fmla="*/ 463661 h 3378136"/>
              <a:gd name="connsiteX2" fmla="*/ 128808 w 8785635"/>
              <a:gd name="connsiteY2" fmla="*/ 1290976 h 3378136"/>
              <a:gd name="connsiteX3" fmla="*/ 1101266 w 8785635"/>
              <a:gd name="connsiteY3" fmla="*/ 1813490 h 3378136"/>
              <a:gd name="connsiteX4" fmla="*/ 2073724 w 8785635"/>
              <a:gd name="connsiteY4" fmla="*/ 2089262 h 3378136"/>
              <a:gd name="connsiteX5" fmla="*/ 4802409 w 8785635"/>
              <a:gd name="connsiteY5" fmla="*/ 2960118 h 3378136"/>
              <a:gd name="connsiteX6" fmla="*/ 6921495 w 8785635"/>
              <a:gd name="connsiteY6" fmla="*/ 3221375 h 3378136"/>
              <a:gd name="connsiteX7" fmla="*/ 8677724 w 8785635"/>
              <a:gd name="connsiteY7" fmla="*/ 3366519 h 3378136"/>
              <a:gd name="connsiteX8" fmla="*/ 8605152 w 8785635"/>
              <a:gd name="connsiteY8" fmla="*/ 2916576 h 3378136"/>
              <a:gd name="connsiteX9" fmla="*/ 8503552 w 8785635"/>
              <a:gd name="connsiteY9" fmla="*/ 1145833 h 3378136"/>
              <a:gd name="connsiteX10" fmla="*/ 6892466 w 8785635"/>
              <a:gd name="connsiteY10" fmla="*/ 129833 h 3378136"/>
              <a:gd name="connsiteX11" fmla="*/ 5237838 w 8785635"/>
              <a:gd name="connsiteY11" fmla="*/ 13719 h 3378136"/>
              <a:gd name="connsiteX12" fmla="*/ 3336466 w 8785635"/>
              <a:gd name="connsiteY12" fmla="*/ 304004 h 3378136"/>
              <a:gd name="connsiteX13" fmla="*/ 622295 w 8785635"/>
              <a:gd name="connsiteY13" fmla="*/ 71776 h 3378136"/>
              <a:gd name="connsiteX0" fmla="*/ 549724 w 8785635"/>
              <a:gd name="connsiteY0" fmla="*/ 71776 h 3378136"/>
              <a:gd name="connsiteX1" fmla="*/ 56237 w 8785635"/>
              <a:gd name="connsiteY1" fmla="*/ 463661 h 3378136"/>
              <a:gd name="connsiteX2" fmla="*/ 128808 w 8785635"/>
              <a:gd name="connsiteY2" fmla="*/ 1290976 h 3378136"/>
              <a:gd name="connsiteX3" fmla="*/ 1101266 w 8785635"/>
              <a:gd name="connsiteY3" fmla="*/ 1813490 h 3378136"/>
              <a:gd name="connsiteX4" fmla="*/ 2073724 w 8785635"/>
              <a:gd name="connsiteY4" fmla="*/ 2089262 h 3378136"/>
              <a:gd name="connsiteX5" fmla="*/ 4802409 w 8785635"/>
              <a:gd name="connsiteY5" fmla="*/ 2960118 h 3378136"/>
              <a:gd name="connsiteX6" fmla="*/ 6921495 w 8785635"/>
              <a:gd name="connsiteY6" fmla="*/ 3221375 h 3378136"/>
              <a:gd name="connsiteX7" fmla="*/ 8677724 w 8785635"/>
              <a:gd name="connsiteY7" fmla="*/ 3366519 h 3378136"/>
              <a:gd name="connsiteX8" fmla="*/ 8605152 w 8785635"/>
              <a:gd name="connsiteY8" fmla="*/ 2916576 h 3378136"/>
              <a:gd name="connsiteX9" fmla="*/ 8503552 w 8785635"/>
              <a:gd name="connsiteY9" fmla="*/ 1145833 h 3378136"/>
              <a:gd name="connsiteX10" fmla="*/ 6892466 w 8785635"/>
              <a:gd name="connsiteY10" fmla="*/ 129833 h 3378136"/>
              <a:gd name="connsiteX11" fmla="*/ 5237838 w 8785635"/>
              <a:gd name="connsiteY11" fmla="*/ 13719 h 3378136"/>
              <a:gd name="connsiteX12" fmla="*/ 3336466 w 8785635"/>
              <a:gd name="connsiteY12" fmla="*/ 304004 h 3378136"/>
              <a:gd name="connsiteX13" fmla="*/ 549724 w 8785635"/>
              <a:gd name="connsiteY13" fmla="*/ 71776 h 3378136"/>
              <a:gd name="connsiteX0" fmla="*/ 549724 w 8785635"/>
              <a:gd name="connsiteY0" fmla="*/ 71776 h 3378136"/>
              <a:gd name="connsiteX1" fmla="*/ 56237 w 8785635"/>
              <a:gd name="connsiteY1" fmla="*/ 463661 h 3378136"/>
              <a:gd name="connsiteX2" fmla="*/ 128808 w 8785635"/>
              <a:gd name="connsiteY2" fmla="*/ 1290976 h 3378136"/>
              <a:gd name="connsiteX3" fmla="*/ 1101266 w 8785635"/>
              <a:gd name="connsiteY3" fmla="*/ 1813490 h 3378136"/>
              <a:gd name="connsiteX4" fmla="*/ 2073724 w 8785635"/>
              <a:gd name="connsiteY4" fmla="*/ 2089262 h 3378136"/>
              <a:gd name="connsiteX5" fmla="*/ 4802409 w 8785635"/>
              <a:gd name="connsiteY5" fmla="*/ 2960118 h 3378136"/>
              <a:gd name="connsiteX6" fmla="*/ 6921495 w 8785635"/>
              <a:gd name="connsiteY6" fmla="*/ 3221375 h 3378136"/>
              <a:gd name="connsiteX7" fmla="*/ 8677724 w 8785635"/>
              <a:gd name="connsiteY7" fmla="*/ 3366519 h 3378136"/>
              <a:gd name="connsiteX8" fmla="*/ 8605152 w 8785635"/>
              <a:gd name="connsiteY8" fmla="*/ 2916576 h 3378136"/>
              <a:gd name="connsiteX9" fmla="*/ 8503552 w 8785635"/>
              <a:gd name="connsiteY9" fmla="*/ 1145833 h 3378136"/>
              <a:gd name="connsiteX10" fmla="*/ 6892466 w 8785635"/>
              <a:gd name="connsiteY10" fmla="*/ 129833 h 3378136"/>
              <a:gd name="connsiteX11" fmla="*/ 5237838 w 8785635"/>
              <a:gd name="connsiteY11" fmla="*/ 13719 h 3378136"/>
              <a:gd name="connsiteX12" fmla="*/ 3336466 w 8785635"/>
              <a:gd name="connsiteY12" fmla="*/ 304004 h 3378136"/>
              <a:gd name="connsiteX13" fmla="*/ 2364008 w 8785635"/>
              <a:gd name="connsiteY13" fmla="*/ 86290 h 3378136"/>
              <a:gd name="connsiteX14" fmla="*/ 549724 w 8785635"/>
              <a:gd name="connsiteY14" fmla="*/ 71776 h 3378136"/>
              <a:gd name="connsiteX0" fmla="*/ 549724 w 8785635"/>
              <a:gd name="connsiteY0" fmla="*/ 71776 h 3378136"/>
              <a:gd name="connsiteX1" fmla="*/ 56237 w 8785635"/>
              <a:gd name="connsiteY1" fmla="*/ 463661 h 3378136"/>
              <a:gd name="connsiteX2" fmla="*/ 128808 w 8785635"/>
              <a:gd name="connsiteY2" fmla="*/ 1290976 h 3378136"/>
              <a:gd name="connsiteX3" fmla="*/ 1101266 w 8785635"/>
              <a:gd name="connsiteY3" fmla="*/ 1813490 h 3378136"/>
              <a:gd name="connsiteX4" fmla="*/ 2073724 w 8785635"/>
              <a:gd name="connsiteY4" fmla="*/ 2089262 h 3378136"/>
              <a:gd name="connsiteX5" fmla="*/ 4802409 w 8785635"/>
              <a:gd name="connsiteY5" fmla="*/ 2960118 h 3378136"/>
              <a:gd name="connsiteX6" fmla="*/ 6921495 w 8785635"/>
              <a:gd name="connsiteY6" fmla="*/ 3221375 h 3378136"/>
              <a:gd name="connsiteX7" fmla="*/ 8677724 w 8785635"/>
              <a:gd name="connsiteY7" fmla="*/ 3366519 h 3378136"/>
              <a:gd name="connsiteX8" fmla="*/ 8605152 w 8785635"/>
              <a:gd name="connsiteY8" fmla="*/ 2916576 h 3378136"/>
              <a:gd name="connsiteX9" fmla="*/ 8503552 w 8785635"/>
              <a:gd name="connsiteY9" fmla="*/ 1145833 h 3378136"/>
              <a:gd name="connsiteX10" fmla="*/ 6892466 w 8785635"/>
              <a:gd name="connsiteY10" fmla="*/ 129833 h 3378136"/>
              <a:gd name="connsiteX11" fmla="*/ 5237838 w 8785635"/>
              <a:gd name="connsiteY11" fmla="*/ 13719 h 3378136"/>
              <a:gd name="connsiteX12" fmla="*/ 3568695 w 8785635"/>
              <a:gd name="connsiteY12" fmla="*/ 42747 h 3378136"/>
              <a:gd name="connsiteX13" fmla="*/ 2364008 w 8785635"/>
              <a:gd name="connsiteY13" fmla="*/ 86290 h 3378136"/>
              <a:gd name="connsiteX14" fmla="*/ 549724 w 8785635"/>
              <a:gd name="connsiteY14" fmla="*/ 71776 h 3378136"/>
              <a:gd name="connsiteX0" fmla="*/ 549724 w 8664200"/>
              <a:gd name="connsiteY0" fmla="*/ 71776 h 3504204"/>
              <a:gd name="connsiteX1" fmla="*/ 56237 w 8664200"/>
              <a:gd name="connsiteY1" fmla="*/ 463661 h 3504204"/>
              <a:gd name="connsiteX2" fmla="*/ 128808 w 8664200"/>
              <a:gd name="connsiteY2" fmla="*/ 1290976 h 3504204"/>
              <a:gd name="connsiteX3" fmla="*/ 1101266 w 8664200"/>
              <a:gd name="connsiteY3" fmla="*/ 1813490 h 3504204"/>
              <a:gd name="connsiteX4" fmla="*/ 2073724 w 8664200"/>
              <a:gd name="connsiteY4" fmla="*/ 2089262 h 3504204"/>
              <a:gd name="connsiteX5" fmla="*/ 4802409 w 8664200"/>
              <a:gd name="connsiteY5" fmla="*/ 2960118 h 3504204"/>
              <a:gd name="connsiteX6" fmla="*/ 6921495 w 8664200"/>
              <a:gd name="connsiteY6" fmla="*/ 3221375 h 3504204"/>
              <a:gd name="connsiteX7" fmla="*/ 8445495 w 8664200"/>
              <a:gd name="connsiteY7" fmla="*/ 3497147 h 3504204"/>
              <a:gd name="connsiteX8" fmla="*/ 8605152 w 8664200"/>
              <a:gd name="connsiteY8" fmla="*/ 2916576 h 3504204"/>
              <a:gd name="connsiteX9" fmla="*/ 8503552 w 8664200"/>
              <a:gd name="connsiteY9" fmla="*/ 1145833 h 3504204"/>
              <a:gd name="connsiteX10" fmla="*/ 6892466 w 8664200"/>
              <a:gd name="connsiteY10" fmla="*/ 129833 h 3504204"/>
              <a:gd name="connsiteX11" fmla="*/ 5237838 w 8664200"/>
              <a:gd name="connsiteY11" fmla="*/ 13719 h 3504204"/>
              <a:gd name="connsiteX12" fmla="*/ 3568695 w 8664200"/>
              <a:gd name="connsiteY12" fmla="*/ 42747 h 3504204"/>
              <a:gd name="connsiteX13" fmla="*/ 2364008 w 8664200"/>
              <a:gd name="connsiteY13" fmla="*/ 86290 h 3504204"/>
              <a:gd name="connsiteX14" fmla="*/ 549724 w 8664200"/>
              <a:gd name="connsiteY14" fmla="*/ 71776 h 3504204"/>
              <a:gd name="connsiteX0" fmla="*/ 549724 w 8723364"/>
              <a:gd name="connsiteY0" fmla="*/ 71776 h 3509821"/>
              <a:gd name="connsiteX1" fmla="*/ 56237 w 8723364"/>
              <a:gd name="connsiteY1" fmla="*/ 463661 h 3509821"/>
              <a:gd name="connsiteX2" fmla="*/ 128808 w 8723364"/>
              <a:gd name="connsiteY2" fmla="*/ 1290976 h 3509821"/>
              <a:gd name="connsiteX3" fmla="*/ 1101266 w 8723364"/>
              <a:gd name="connsiteY3" fmla="*/ 1813490 h 3509821"/>
              <a:gd name="connsiteX4" fmla="*/ 2073724 w 8723364"/>
              <a:gd name="connsiteY4" fmla="*/ 2089262 h 3509821"/>
              <a:gd name="connsiteX5" fmla="*/ 4802409 w 8723364"/>
              <a:gd name="connsiteY5" fmla="*/ 2960118 h 3509821"/>
              <a:gd name="connsiteX6" fmla="*/ 6921495 w 8723364"/>
              <a:gd name="connsiteY6" fmla="*/ 3221375 h 3509821"/>
              <a:gd name="connsiteX7" fmla="*/ 8445495 w 8723364"/>
              <a:gd name="connsiteY7" fmla="*/ 3497147 h 3509821"/>
              <a:gd name="connsiteX8" fmla="*/ 8706752 w 8723364"/>
              <a:gd name="connsiteY8" fmla="*/ 2785947 h 3509821"/>
              <a:gd name="connsiteX9" fmla="*/ 8503552 w 8723364"/>
              <a:gd name="connsiteY9" fmla="*/ 1145833 h 3509821"/>
              <a:gd name="connsiteX10" fmla="*/ 6892466 w 8723364"/>
              <a:gd name="connsiteY10" fmla="*/ 129833 h 3509821"/>
              <a:gd name="connsiteX11" fmla="*/ 5237838 w 8723364"/>
              <a:gd name="connsiteY11" fmla="*/ 13719 h 3509821"/>
              <a:gd name="connsiteX12" fmla="*/ 3568695 w 8723364"/>
              <a:gd name="connsiteY12" fmla="*/ 42747 h 3509821"/>
              <a:gd name="connsiteX13" fmla="*/ 2364008 w 8723364"/>
              <a:gd name="connsiteY13" fmla="*/ 86290 h 3509821"/>
              <a:gd name="connsiteX14" fmla="*/ 549724 w 8723364"/>
              <a:gd name="connsiteY14" fmla="*/ 71776 h 3509821"/>
              <a:gd name="connsiteX0" fmla="*/ 549724 w 8723364"/>
              <a:gd name="connsiteY0" fmla="*/ 71776 h 3497668"/>
              <a:gd name="connsiteX1" fmla="*/ 56237 w 8723364"/>
              <a:gd name="connsiteY1" fmla="*/ 463661 h 3497668"/>
              <a:gd name="connsiteX2" fmla="*/ 128808 w 8723364"/>
              <a:gd name="connsiteY2" fmla="*/ 1290976 h 3497668"/>
              <a:gd name="connsiteX3" fmla="*/ 1101266 w 8723364"/>
              <a:gd name="connsiteY3" fmla="*/ 1813490 h 3497668"/>
              <a:gd name="connsiteX4" fmla="*/ 2073724 w 8723364"/>
              <a:gd name="connsiteY4" fmla="*/ 2089262 h 3497668"/>
              <a:gd name="connsiteX5" fmla="*/ 4802409 w 8723364"/>
              <a:gd name="connsiteY5" fmla="*/ 2960118 h 3497668"/>
              <a:gd name="connsiteX6" fmla="*/ 6965038 w 8723364"/>
              <a:gd name="connsiteY6" fmla="*/ 2902061 h 3497668"/>
              <a:gd name="connsiteX7" fmla="*/ 8445495 w 8723364"/>
              <a:gd name="connsiteY7" fmla="*/ 3497147 h 3497668"/>
              <a:gd name="connsiteX8" fmla="*/ 8706752 w 8723364"/>
              <a:gd name="connsiteY8" fmla="*/ 2785947 h 3497668"/>
              <a:gd name="connsiteX9" fmla="*/ 8503552 w 8723364"/>
              <a:gd name="connsiteY9" fmla="*/ 1145833 h 3497668"/>
              <a:gd name="connsiteX10" fmla="*/ 6892466 w 8723364"/>
              <a:gd name="connsiteY10" fmla="*/ 129833 h 3497668"/>
              <a:gd name="connsiteX11" fmla="*/ 5237838 w 8723364"/>
              <a:gd name="connsiteY11" fmla="*/ 13719 h 3497668"/>
              <a:gd name="connsiteX12" fmla="*/ 3568695 w 8723364"/>
              <a:gd name="connsiteY12" fmla="*/ 42747 h 3497668"/>
              <a:gd name="connsiteX13" fmla="*/ 2364008 w 8723364"/>
              <a:gd name="connsiteY13" fmla="*/ 86290 h 3497668"/>
              <a:gd name="connsiteX14" fmla="*/ 549724 w 8723364"/>
              <a:gd name="connsiteY14" fmla="*/ 71776 h 3497668"/>
              <a:gd name="connsiteX0" fmla="*/ 549724 w 8723364"/>
              <a:gd name="connsiteY0" fmla="*/ 71776 h 3504100"/>
              <a:gd name="connsiteX1" fmla="*/ 56237 w 8723364"/>
              <a:gd name="connsiteY1" fmla="*/ 463661 h 3504100"/>
              <a:gd name="connsiteX2" fmla="*/ 128808 w 8723364"/>
              <a:gd name="connsiteY2" fmla="*/ 1290976 h 3504100"/>
              <a:gd name="connsiteX3" fmla="*/ 1101266 w 8723364"/>
              <a:gd name="connsiteY3" fmla="*/ 1813490 h 3504100"/>
              <a:gd name="connsiteX4" fmla="*/ 2073724 w 8723364"/>
              <a:gd name="connsiteY4" fmla="*/ 2089262 h 3504100"/>
              <a:gd name="connsiteX5" fmla="*/ 4802409 w 8723364"/>
              <a:gd name="connsiteY5" fmla="*/ 2960118 h 3504100"/>
              <a:gd name="connsiteX6" fmla="*/ 6965038 w 8723364"/>
              <a:gd name="connsiteY6" fmla="*/ 2902061 h 3504100"/>
              <a:gd name="connsiteX7" fmla="*/ 8053608 w 8723364"/>
              <a:gd name="connsiteY7" fmla="*/ 3134290 h 3504100"/>
              <a:gd name="connsiteX8" fmla="*/ 8445495 w 8723364"/>
              <a:gd name="connsiteY8" fmla="*/ 3497147 h 3504100"/>
              <a:gd name="connsiteX9" fmla="*/ 8706752 w 8723364"/>
              <a:gd name="connsiteY9" fmla="*/ 2785947 h 3504100"/>
              <a:gd name="connsiteX10" fmla="*/ 8503552 w 8723364"/>
              <a:gd name="connsiteY10" fmla="*/ 1145833 h 3504100"/>
              <a:gd name="connsiteX11" fmla="*/ 6892466 w 8723364"/>
              <a:gd name="connsiteY11" fmla="*/ 129833 h 3504100"/>
              <a:gd name="connsiteX12" fmla="*/ 5237838 w 8723364"/>
              <a:gd name="connsiteY12" fmla="*/ 13719 h 3504100"/>
              <a:gd name="connsiteX13" fmla="*/ 3568695 w 8723364"/>
              <a:gd name="connsiteY13" fmla="*/ 42747 h 3504100"/>
              <a:gd name="connsiteX14" fmla="*/ 2364008 w 8723364"/>
              <a:gd name="connsiteY14" fmla="*/ 86290 h 3504100"/>
              <a:gd name="connsiteX15" fmla="*/ 549724 w 8723364"/>
              <a:gd name="connsiteY15" fmla="*/ 71776 h 3504100"/>
              <a:gd name="connsiteX0" fmla="*/ 549724 w 8723364"/>
              <a:gd name="connsiteY0" fmla="*/ 71776 h 3504100"/>
              <a:gd name="connsiteX1" fmla="*/ 56237 w 8723364"/>
              <a:gd name="connsiteY1" fmla="*/ 463661 h 3504100"/>
              <a:gd name="connsiteX2" fmla="*/ 128808 w 8723364"/>
              <a:gd name="connsiteY2" fmla="*/ 1290976 h 3504100"/>
              <a:gd name="connsiteX3" fmla="*/ 1101266 w 8723364"/>
              <a:gd name="connsiteY3" fmla="*/ 1813490 h 3504100"/>
              <a:gd name="connsiteX4" fmla="*/ 2073724 w 8723364"/>
              <a:gd name="connsiteY4" fmla="*/ 2089262 h 3504100"/>
              <a:gd name="connsiteX5" fmla="*/ 4802409 w 8723364"/>
              <a:gd name="connsiteY5" fmla="*/ 2960118 h 3504100"/>
              <a:gd name="connsiteX6" fmla="*/ 6965038 w 8723364"/>
              <a:gd name="connsiteY6" fmla="*/ 2902061 h 3504100"/>
              <a:gd name="connsiteX7" fmla="*/ 8053608 w 8723364"/>
              <a:gd name="connsiteY7" fmla="*/ 3134290 h 3504100"/>
              <a:gd name="connsiteX8" fmla="*/ 8445495 w 8723364"/>
              <a:gd name="connsiteY8" fmla="*/ 3497147 h 3504100"/>
              <a:gd name="connsiteX9" fmla="*/ 8706752 w 8723364"/>
              <a:gd name="connsiteY9" fmla="*/ 2785947 h 3504100"/>
              <a:gd name="connsiteX10" fmla="*/ 8503552 w 8723364"/>
              <a:gd name="connsiteY10" fmla="*/ 1145833 h 3504100"/>
              <a:gd name="connsiteX11" fmla="*/ 6892466 w 8723364"/>
              <a:gd name="connsiteY11" fmla="*/ 129833 h 3504100"/>
              <a:gd name="connsiteX12" fmla="*/ 5237838 w 8723364"/>
              <a:gd name="connsiteY12" fmla="*/ 13719 h 3504100"/>
              <a:gd name="connsiteX13" fmla="*/ 3568695 w 8723364"/>
              <a:gd name="connsiteY13" fmla="*/ 42747 h 3504100"/>
              <a:gd name="connsiteX14" fmla="*/ 2364008 w 8723364"/>
              <a:gd name="connsiteY14" fmla="*/ 86290 h 3504100"/>
              <a:gd name="connsiteX15" fmla="*/ 549724 w 8723364"/>
              <a:gd name="connsiteY15" fmla="*/ 71776 h 3504100"/>
              <a:gd name="connsiteX0" fmla="*/ 549724 w 8723364"/>
              <a:gd name="connsiteY0" fmla="*/ 71776 h 3504100"/>
              <a:gd name="connsiteX1" fmla="*/ 56237 w 8723364"/>
              <a:gd name="connsiteY1" fmla="*/ 463661 h 3504100"/>
              <a:gd name="connsiteX2" fmla="*/ 128808 w 8723364"/>
              <a:gd name="connsiteY2" fmla="*/ 1290976 h 3504100"/>
              <a:gd name="connsiteX3" fmla="*/ 1101266 w 8723364"/>
              <a:gd name="connsiteY3" fmla="*/ 1813490 h 3504100"/>
              <a:gd name="connsiteX4" fmla="*/ 2073724 w 8723364"/>
              <a:gd name="connsiteY4" fmla="*/ 2089262 h 3504100"/>
              <a:gd name="connsiteX5" fmla="*/ 4802409 w 8723364"/>
              <a:gd name="connsiteY5" fmla="*/ 2960118 h 3504100"/>
              <a:gd name="connsiteX6" fmla="*/ 6965038 w 8723364"/>
              <a:gd name="connsiteY6" fmla="*/ 2902061 h 3504100"/>
              <a:gd name="connsiteX7" fmla="*/ 7502065 w 8723364"/>
              <a:gd name="connsiteY7" fmla="*/ 3032690 h 3504100"/>
              <a:gd name="connsiteX8" fmla="*/ 8053608 w 8723364"/>
              <a:gd name="connsiteY8" fmla="*/ 3134290 h 3504100"/>
              <a:gd name="connsiteX9" fmla="*/ 8445495 w 8723364"/>
              <a:gd name="connsiteY9" fmla="*/ 3497147 h 3504100"/>
              <a:gd name="connsiteX10" fmla="*/ 8706752 w 8723364"/>
              <a:gd name="connsiteY10" fmla="*/ 2785947 h 3504100"/>
              <a:gd name="connsiteX11" fmla="*/ 8503552 w 8723364"/>
              <a:gd name="connsiteY11" fmla="*/ 1145833 h 3504100"/>
              <a:gd name="connsiteX12" fmla="*/ 6892466 w 8723364"/>
              <a:gd name="connsiteY12" fmla="*/ 129833 h 3504100"/>
              <a:gd name="connsiteX13" fmla="*/ 5237838 w 8723364"/>
              <a:gd name="connsiteY13" fmla="*/ 13719 h 3504100"/>
              <a:gd name="connsiteX14" fmla="*/ 3568695 w 8723364"/>
              <a:gd name="connsiteY14" fmla="*/ 42747 h 3504100"/>
              <a:gd name="connsiteX15" fmla="*/ 2364008 w 8723364"/>
              <a:gd name="connsiteY15" fmla="*/ 86290 h 3504100"/>
              <a:gd name="connsiteX16" fmla="*/ 549724 w 8723364"/>
              <a:gd name="connsiteY16" fmla="*/ 71776 h 3504100"/>
              <a:gd name="connsiteX0" fmla="*/ 549724 w 8723364"/>
              <a:gd name="connsiteY0" fmla="*/ 71776 h 3508794"/>
              <a:gd name="connsiteX1" fmla="*/ 56237 w 8723364"/>
              <a:gd name="connsiteY1" fmla="*/ 463661 h 3508794"/>
              <a:gd name="connsiteX2" fmla="*/ 128808 w 8723364"/>
              <a:gd name="connsiteY2" fmla="*/ 1290976 h 3508794"/>
              <a:gd name="connsiteX3" fmla="*/ 1101266 w 8723364"/>
              <a:gd name="connsiteY3" fmla="*/ 1813490 h 3508794"/>
              <a:gd name="connsiteX4" fmla="*/ 2073724 w 8723364"/>
              <a:gd name="connsiteY4" fmla="*/ 2089262 h 3508794"/>
              <a:gd name="connsiteX5" fmla="*/ 4802409 w 8723364"/>
              <a:gd name="connsiteY5" fmla="*/ 2960118 h 3508794"/>
              <a:gd name="connsiteX6" fmla="*/ 6965038 w 8723364"/>
              <a:gd name="connsiteY6" fmla="*/ 2902061 h 3508794"/>
              <a:gd name="connsiteX7" fmla="*/ 7502065 w 8723364"/>
              <a:gd name="connsiteY7" fmla="*/ 3032690 h 3508794"/>
              <a:gd name="connsiteX8" fmla="*/ 8053608 w 8723364"/>
              <a:gd name="connsiteY8" fmla="*/ 3134290 h 3508794"/>
              <a:gd name="connsiteX9" fmla="*/ 8314865 w 8723364"/>
              <a:gd name="connsiteY9" fmla="*/ 3221376 h 3508794"/>
              <a:gd name="connsiteX10" fmla="*/ 8445495 w 8723364"/>
              <a:gd name="connsiteY10" fmla="*/ 3497147 h 3508794"/>
              <a:gd name="connsiteX11" fmla="*/ 8706752 w 8723364"/>
              <a:gd name="connsiteY11" fmla="*/ 2785947 h 3508794"/>
              <a:gd name="connsiteX12" fmla="*/ 8503552 w 8723364"/>
              <a:gd name="connsiteY12" fmla="*/ 1145833 h 3508794"/>
              <a:gd name="connsiteX13" fmla="*/ 6892466 w 8723364"/>
              <a:gd name="connsiteY13" fmla="*/ 129833 h 3508794"/>
              <a:gd name="connsiteX14" fmla="*/ 5237838 w 8723364"/>
              <a:gd name="connsiteY14" fmla="*/ 13719 h 3508794"/>
              <a:gd name="connsiteX15" fmla="*/ 3568695 w 8723364"/>
              <a:gd name="connsiteY15" fmla="*/ 42747 h 3508794"/>
              <a:gd name="connsiteX16" fmla="*/ 2364008 w 8723364"/>
              <a:gd name="connsiteY16" fmla="*/ 86290 h 3508794"/>
              <a:gd name="connsiteX17" fmla="*/ 549724 w 8723364"/>
              <a:gd name="connsiteY17" fmla="*/ 71776 h 3508794"/>
              <a:gd name="connsiteX0" fmla="*/ 549724 w 8723364"/>
              <a:gd name="connsiteY0" fmla="*/ 71776 h 3289060"/>
              <a:gd name="connsiteX1" fmla="*/ 56237 w 8723364"/>
              <a:gd name="connsiteY1" fmla="*/ 463661 h 3289060"/>
              <a:gd name="connsiteX2" fmla="*/ 128808 w 8723364"/>
              <a:gd name="connsiteY2" fmla="*/ 1290976 h 3289060"/>
              <a:gd name="connsiteX3" fmla="*/ 1101266 w 8723364"/>
              <a:gd name="connsiteY3" fmla="*/ 1813490 h 3289060"/>
              <a:gd name="connsiteX4" fmla="*/ 2073724 w 8723364"/>
              <a:gd name="connsiteY4" fmla="*/ 2089262 h 3289060"/>
              <a:gd name="connsiteX5" fmla="*/ 4802409 w 8723364"/>
              <a:gd name="connsiteY5" fmla="*/ 2960118 h 3289060"/>
              <a:gd name="connsiteX6" fmla="*/ 6965038 w 8723364"/>
              <a:gd name="connsiteY6" fmla="*/ 2902061 h 3289060"/>
              <a:gd name="connsiteX7" fmla="*/ 7502065 w 8723364"/>
              <a:gd name="connsiteY7" fmla="*/ 3032690 h 3289060"/>
              <a:gd name="connsiteX8" fmla="*/ 8053608 w 8723364"/>
              <a:gd name="connsiteY8" fmla="*/ 3134290 h 3289060"/>
              <a:gd name="connsiteX9" fmla="*/ 8314865 w 8723364"/>
              <a:gd name="connsiteY9" fmla="*/ 3221376 h 3289060"/>
              <a:gd name="connsiteX10" fmla="*/ 8532581 w 8723364"/>
              <a:gd name="connsiteY10" fmla="*/ 3250404 h 3289060"/>
              <a:gd name="connsiteX11" fmla="*/ 8706752 w 8723364"/>
              <a:gd name="connsiteY11" fmla="*/ 2785947 h 3289060"/>
              <a:gd name="connsiteX12" fmla="*/ 8503552 w 8723364"/>
              <a:gd name="connsiteY12" fmla="*/ 1145833 h 3289060"/>
              <a:gd name="connsiteX13" fmla="*/ 6892466 w 8723364"/>
              <a:gd name="connsiteY13" fmla="*/ 129833 h 3289060"/>
              <a:gd name="connsiteX14" fmla="*/ 5237838 w 8723364"/>
              <a:gd name="connsiteY14" fmla="*/ 13719 h 3289060"/>
              <a:gd name="connsiteX15" fmla="*/ 3568695 w 8723364"/>
              <a:gd name="connsiteY15" fmla="*/ 42747 h 3289060"/>
              <a:gd name="connsiteX16" fmla="*/ 2364008 w 8723364"/>
              <a:gd name="connsiteY16" fmla="*/ 86290 h 3289060"/>
              <a:gd name="connsiteX17" fmla="*/ 549724 w 8723364"/>
              <a:gd name="connsiteY17" fmla="*/ 71776 h 3289060"/>
              <a:gd name="connsiteX0" fmla="*/ 549724 w 8723364"/>
              <a:gd name="connsiteY0" fmla="*/ 71776 h 3264200"/>
              <a:gd name="connsiteX1" fmla="*/ 56237 w 8723364"/>
              <a:gd name="connsiteY1" fmla="*/ 463661 h 3264200"/>
              <a:gd name="connsiteX2" fmla="*/ 128808 w 8723364"/>
              <a:gd name="connsiteY2" fmla="*/ 1290976 h 3264200"/>
              <a:gd name="connsiteX3" fmla="*/ 1101266 w 8723364"/>
              <a:gd name="connsiteY3" fmla="*/ 1813490 h 3264200"/>
              <a:gd name="connsiteX4" fmla="*/ 2073724 w 8723364"/>
              <a:gd name="connsiteY4" fmla="*/ 2089262 h 3264200"/>
              <a:gd name="connsiteX5" fmla="*/ 4802409 w 8723364"/>
              <a:gd name="connsiteY5" fmla="*/ 2960118 h 3264200"/>
              <a:gd name="connsiteX6" fmla="*/ 6965038 w 8723364"/>
              <a:gd name="connsiteY6" fmla="*/ 2902061 h 3264200"/>
              <a:gd name="connsiteX7" fmla="*/ 7502065 w 8723364"/>
              <a:gd name="connsiteY7" fmla="*/ 3032690 h 3264200"/>
              <a:gd name="connsiteX8" fmla="*/ 8053608 w 8723364"/>
              <a:gd name="connsiteY8" fmla="*/ 3134290 h 3264200"/>
              <a:gd name="connsiteX9" fmla="*/ 8314865 w 8723364"/>
              <a:gd name="connsiteY9" fmla="*/ 3221376 h 3264200"/>
              <a:gd name="connsiteX10" fmla="*/ 8532581 w 8723364"/>
              <a:gd name="connsiteY10" fmla="*/ 3250404 h 3264200"/>
              <a:gd name="connsiteX11" fmla="*/ 8706752 w 8723364"/>
              <a:gd name="connsiteY11" fmla="*/ 2785947 h 3264200"/>
              <a:gd name="connsiteX12" fmla="*/ 8503552 w 8723364"/>
              <a:gd name="connsiteY12" fmla="*/ 1145833 h 3264200"/>
              <a:gd name="connsiteX13" fmla="*/ 6892466 w 8723364"/>
              <a:gd name="connsiteY13" fmla="*/ 129833 h 3264200"/>
              <a:gd name="connsiteX14" fmla="*/ 5237838 w 8723364"/>
              <a:gd name="connsiteY14" fmla="*/ 13719 h 3264200"/>
              <a:gd name="connsiteX15" fmla="*/ 3568695 w 8723364"/>
              <a:gd name="connsiteY15" fmla="*/ 42747 h 3264200"/>
              <a:gd name="connsiteX16" fmla="*/ 2364008 w 8723364"/>
              <a:gd name="connsiteY16" fmla="*/ 86290 h 3264200"/>
              <a:gd name="connsiteX17" fmla="*/ 549724 w 8723364"/>
              <a:gd name="connsiteY17" fmla="*/ 71776 h 3264200"/>
              <a:gd name="connsiteX0" fmla="*/ 549724 w 8723364"/>
              <a:gd name="connsiteY0" fmla="*/ 71776 h 3264200"/>
              <a:gd name="connsiteX1" fmla="*/ 56237 w 8723364"/>
              <a:gd name="connsiteY1" fmla="*/ 463661 h 3264200"/>
              <a:gd name="connsiteX2" fmla="*/ 128808 w 8723364"/>
              <a:gd name="connsiteY2" fmla="*/ 1290976 h 3264200"/>
              <a:gd name="connsiteX3" fmla="*/ 1101266 w 8723364"/>
              <a:gd name="connsiteY3" fmla="*/ 1813490 h 3264200"/>
              <a:gd name="connsiteX4" fmla="*/ 2073724 w 8723364"/>
              <a:gd name="connsiteY4" fmla="*/ 2089262 h 3264200"/>
              <a:gd name="connsiteX5" fmla="*/ 4802409 w 8723364"/>
              <a:gd name="connsiteY5" fmla="*/ 2960118 h 3264200"/>
              <a:gd name="connsiteX6" fmla="*/ 5992580 w 8723364"/>
              <a:gd name="connsiteY6" fmla="*/ 2611776 h 3264200"/>
              <a:gd name="connsiteX7" fmla="*/ 6965038 w 8723364"/>
              <a:gd name="connsiteY7" fmla="*/ 2902061 h 3264200"/>
              <a:gd name="connsiteX8" fmla="*/ 7502065 w 8723364"/>
              <a:gd name="connsiteY8" fmla="*/ 3032690 h 3264200"/>
              <a:gd name="connsiteX9" fmla="*/ 8053608 w 8723364"/>
              <a:gd name="connsiteY9" fmla="*/ 3134290 h 3264200"/>
              <a:gd name="connsiteX10" fmla="*/ 8314865 w 8723364"/>
              <a:gd name="connsiteY10" fmla="*/ 3221376 h 3264200"/>
              <a:gd name="connsiteX11" fmla="*/ 8532581 w 8723364"/>
              <a:gd name="connsiteY11" fmla="*/ 3250404 h 3264200"/>
              <a:gd name="connsiteX12" fmla="*/ 8706752 w 8723364"/>
              <a:gd name="connsiteY12" fmla="*/ 2785947 h 3264200"/>
              <a:gd name="connsiteX13" fmla="*/ 8503552 w 8723364"/>
              <a:gd name="connsiteY13" fmla="*/ 1145833 h 3264200"/>
              <a:gd name="connsiteX14" fmla="*/ 6892466 w 8723364"/>
              <a:gd name="connsiteY14" fmla="*/ 129833 h 3264200"/>
              <a:gd name="connsiteX15" fmla="*/ 5237838 w 8723364"/>
              <a:gd name="connsiteY15" fmla="*/ 13719 h 3264200"/>
              <a:gd name="connsiteX16" fmla="*/ 3568695 w 8723364"/>
              <a:gd name="connsiteY16" fmla="*/ 42747 h 3264200"/>
              <a:gd name="connsiteX17" fmla="*/ 2364008 w 8723364"/>
              <a:gd name="connsiteY17" fmla="*/ 86290 h 3264200"/>
              <a:gd name="connsiteX18" fmla="*/ 549724 w 8723364"/>
              <a:gd name="connsiteY18" fmla="*/ 71776 h 3264200"/>
              <a:gd name="connsiteX0" fmla="*/ 549724 w 8723364"/>
              <a:gd name="connsiteY0" fmla="*/ 71776 h 3264200"/>
              <a:gd name="connsiteX1" fmla="*/ 56237 w 8723364"/>
              <a:gd name="connsiteY1" fmla="*/ 463661 h 3264200"/>
              <a:gd name="connsiteX2" fmla="*/ 128808 w 8723364"/>
              <a:gd name="connsiteY2" fmla="*/ 1290976 h 3264200"/>
              <a:gd name="connsiteX3" fmla="*/ 1101266 w 8723364"/>
              <a:gd name="connsiteY3" fmla="*/ 1813490 h 3264200"/>
              <a:gd name="connsiteX4" fmla="*/ 2073724 w 8723364"/>
              <a:gd name="connsiteY4" fmla="*/ 2089262 h 3264200"/>
              <a:gd name="connsiteX5" fmla="*/ 4976580 w 8723364"/>
              <a:gd name="connsiteY5" fmla="*/ 2336004 h 3264200"/>
              <a:gd name="connsiteX6" fmla="*/ 5992580 w 8723364"/>
              <a:gd name="connsiteY6" fmla="*/ 2611776 h 3264200"/>
              <a:gd name="connsiteX7" fmla="*/ 6965038 w 8723364"/>
              <a:gd name="connsiteY7" fmla="*/ 2902061 h 3264200"/>
              <a:gd name="connsiteX8" fmla="*/ 7502065 w 8723364"/>
              <a:gd name="connsiteY8" fmla="*/ 3032690 h 3264200"/>
              <a:gd name="connsiteX9" fmla="*/ 8053608 w 8723364"/>
              <a:gd name="connsiteY9" fmla="*/ 3134290 h 3264200"/>
              <a:gd name="connsiteX10" fmla="*/ 8314865 w 8723364"/>
              <a:gd name="connsiteY10" fmla="*/ 3221376 h 3264200"/>
              <a:gd name="connsiteX11" fmla="*/ 8532581 w 8723364"/>
              <a:gd name="connsiteY11" fmla="*/ 3250404 h 3264200"/>
              <a:gd name="connsiteX12" fmla="*/ 8706752 w 8723364"/>
              <a:gd name="connsiteY12" fmla="*/ 2785947 h 3264200"/>
              <a:gd name="connsiteX13" fmla="*/ 8503552 w 8723364"/>
              <a:gd name="connsiteY13" fmla="*/ 1145833 h 3264200"/>
              <a:gd name="connsiteX14" fmla="*/ 6892466 w 8723364"/>
              <a:gd name="connsiteY14" fmla="*/ 129833 h 3264200"/>
              <a:gd name="connsiteX15" fmla="*/ 5237838 w 8723364"/>
              <a:gd name="connsiteY15" fmla="*/ 13719 h 3264200"/>
              <a:gd name="connsiteX16" fmla="*/ 3568695 w 8723364"/>
              <a:gd name="connsiteY16" fmla="*/ 42747 h 3264200"/>
              <a:gd name="connsiteX17" fmla="*/ 2364008 w 8723364"/>
              <a:gd name="connsiteY17" fmla="*/ 86290 h 3264200"/>
              <a:gd name="connsiteX18" fmla="*/ 549724 w 8723364"/>
              <a:gd name="connsiteY18" fmla="*/ 71776 h 3264200"/>
              <a:gd name="connsiteX0" fmla="*/ 549724 w 8723364"/>
              <a:gd name="connsiteY0" fmla="*/ 71776 h 3264200"/>
              <a:gd name="connsiteX1" fmla="*/ 56237 w 8723364"/>
              <a:gd name="connsiteY1" fmla="*/ 463661 h 3264200"/>
              <a:gd name="connsiteX2" fmla="*/ 128808 w 8723364"/>
              <a:gd name="connsiteY2" fmla="*/ 1290976 h 3264200"/>
              <a:gd name="connsiteX3" fmla="*/ 1101266 w 8723364"/>
              <a:gd name="connsiteY3" fmla="*/ 1813490 h 3264200"/>
              <a:gd name="connsiteX4" fmla="*/ 2073724 w 8723364"/>
              <a:gd name="connsiteY4" fmla="*/ 2089262 h 3264200"/>
              <a:gd name="connsiteX5" fmla="*/ 3699323 w 8723364"/>
              <a:gd name="connsiteY5" fmla="*/ 2045719 h 3264200"/>
              <a:gd name="connsiteX6" fmla="*/ 4976580 w 8723364"/>
              <a:gd name="connsiteY6" fmla="*/ 2336004 h 3264200"/>
              <a:gd name="connsiteX7" fmla="*/ 5992580 w 8723364"/>
              <a:gd name="connsiteY7" fmla="*/ 2611776 h 3264200"/>
              <a:gd name="connsiteX8" fmla="*/ 6965038 w 8723364"/>
              <a:gd name="connsiteY8" fmla="*/ 2902061 h 3264200"/>
              <a:gd name="connsiteX9" fmla="*/ 7502065 w 8723364"/>
              <a:gd name="connsiteY9" fmla="*/ 3032690 h 3264200"/>
              <a:gd name="connsiteX10" fmla="*/ 8053608 w 8723364"/>
              <a:gd name="connsiteY10" fmla="*/ 3134290 h 3264200"/>
              <a:gd name="connsiteX11" fmla="*/ 8314865 w 8723364"/>
              <a:gd name="connsiteY11" fmla="*/ 3221376 h 3264200"/>
              <a:gd name="connsiteX12" fmla="*/ 8532581 w 8723364"/>
              <a:gd name="connsiteY12" fmla="*/ 3250404 h 3264200"/>
              <a:gd name="connsiteX13" fmla="*/ 8706752 w 8723364"/>
              <a:gd name="connsiteY13" fmla="*/ 2785947 h 3264200"/>
              <a:gd name="connsiteX14" fmla="*/ 8503552 w 8723364"/>
              <a:gd name="connsiteY14" fmla="*/ 1145833 h 3264200"/>
              <a:gd name="connsiteX15" fmla="*/ 6892466 w 8723364"/>
              <a:gd name="connsiteY15" fmla="*/ 129833 h 3264200"/>
              <a:gd name="connsiteX16" fmla="*/ 5237838 w 8723364"/>
              <a:gd name="connsiteY16" fmla="*/ 13719 h 3264200"/>
              <a:gd name="connsiteX17" fmla="*/ 3568695 w 8723364"/>
              <a:gd name="connsiteY17" fmla="*/ 42747 h 3264200"/>
              <a:gd name="connsiteX18" fmla="*/ 2364008 w 8723364"/>
              <a:gd name="connsiteY18" fmla="*/ 86290 h 3264200"/>
              <a:gd name="connsiteX19" fmla="*/ 549724 w 8723364"/>
              <a:gd name="connsiteY19" fmla="*/ 71776 h 3264200"/>
              <a:gd name="connsiteX0" fmla="*/ 549724 w 8723364"/>
              <a:gd name="connsiteY0" fmla="*/ 71776 h 3264200"/>
              <a:gd name="connsiteX1" fmla="*/ 56237 w 8723364"/>
              <a:gd name="connsiteY1" fmla="*/ 463661 h 3264200"/>
              <a:gd name="connsiteX2" fmla="*/ 128808 w 8723364"/>
              <a:gd name="connsiteY2" fmla="*/ 1290976 h 3264200"/>
              <a:gd name="connsiteX3" fmla="*/ 1101266 w 8723364"/>
              <a:gd name="connsiteY3" fmla="*/ 1813490 h 3264200"/>
              <a:gd name="connsiteX4" fmla="*/ 2160809 w 8723364"/>
              <a:gd name="connsiteY4" fmla="*/ 1639319 h 3264200"/>
              <a:gd name="connsiteX5" fmla="*/ 3699323 w 8723364"/>
              <a:gd name="connsiteY5" fmla="*/ 2045719 h 3264200"/>
              <a:gd name="connsiteX6" fmla="*/ 4976580 w 8723364"/>
              <a:gd name="connsiteY6" fmla="*/ 2336004 h 3264200"/>
              <a:gd name="connsiteX7" fmla="*/ 5992580 w 8723364"/>
              <a:gd name="connsiteY7" fmla="*/ 2611776 h 3264200"/>
              <a:gd name="connsiteX8" fmla="*/ 6965038 w 8723364"/>
              <a:gd name="connsiteY8" fmla="*/ 2902061 h 3264200"/>
              <a:gd name="connsiteX9" fmla="*/ 7502065 w 8723364"/>
              <a:gd name="connsiteY9" fmla="*/ 3032690 h 3264200"/>
              <a:gd name="connsiteX10" fmla="*/ 8053608 w 8723364"/>
              <a:gd name="connsiteY10" fmla="*/ 3134290 h 3264200"/>
              <a:gd name="connsiteX11" fmla="*/ 8314865 w 8723364"/>
              <a:gd name="connsiteY11" fmla="*/ 3221376 h 3264200"/>
              <a:gd name="connsiteX12" fmla="*/ 8532581 w 8723364"/>
              <a:gd name="connsiteY12" fmla="*/ 3250404 h 3264200"/>
              <a:gd name="connsiteX13" fmla="*/ 8706752 w 8723364"/>
              <a:gd name="connsiteY13" fmla="*/ 2785947 h 3264200"/>
              <a:gd name="connsiteX14" fmla="*/ 8503552 w 8723364"/>
              <a:gd name="connsiteY14" fmla="*/ 1145833 h 3264200"/>
              <a:gd name="connsiteX15" fmla="*/ 6892466 w 8723364"/>
              <a:gd name="connsiteY15" fmla="*/ 129833 h 3264200"/>
              <a:gd name="connsiteX16" fmla="*/ 5237838 w 8723364"/>
              <a:gd name="connsiteY16" fmla="*/ 13719 h 3264200"/>
              <a:gd name="connsiteX17" fmla="*/ 3568695 w 8723364"/>
              <a:gd name="connsiteY17" fmla="*/ 42747 h 3264200"/>
              <a:gd name="connsiteX18" fmla="*/ 2364008 w 8723364"/>
              <a:gd name="connsiteY18" fmla="*/ 86290 h 3264200"/>
              <a:gd name="connsiteX19" fmla="*/ 549724 w 8723364"/>
              <a:gd name="connsiteY19" fmla="*/ 71776 h 3264200"/>
              <a:gd name="connsiteX0" fmla="*/ 549724 w 8723364"/>
              <a:gd name="connsiteY0" fmla="*/ 71776 h 3264200"/>
              <a:gd name="connsiteX1" fmla="*/ 56237 w 8723364"/>
              <a:gd name="connsiteY1" fmla="*/ 463661 h 3264200"/>
              <a:gd name="connsiteX2" fmla="*/ 128808 w 8723364"/>
              <a:gd name="connsiteY2" fmla="*/ 1290976 h 3264200"/>
              <a:gd name="connsiteX3" fmla="*/ 1144809 w 8723364"/>
              <a:gd name="connsiteY3" fmla="*/ 1407090 h 3264200"/>
              <a:gd name="connsiteX4" fmla="*/ 2160809 w 8723364"/>
              <a:gd name="connsiteY4" fmla="*/ 1639319 h 3264200"/>
              <a:gd name="connsiteX5" fmla="*/ 3699323 w 8723364"/>
              <a:gd name="connsiteY5" fmla="*/ 2045719 h 3264200"/>
              <a:gd name="connsiteX6" fmla="*/ 4976580 w 8723364"/>
              <a:gd name="connsiteY6" fmla="*/ 2336004 h 3264200"/>
              <a:gd name="connsiteX7" fmla="*/ 5992580 w 8723364"/>
              <a:gd name="connsiteY7" fmla="*/ 2611776 h 3264200"/>
              <a:gd name="connsiteX8" fmla="*/ 6965038 w 8723364"/>
              <a:gd name="connsiteY8" fmla="*/ 2902061 h 3264200"/>
              <a:gd name="connsiteX9" fmla="*/ 7502065 w 8723364"/>
              <a:gd name="connsiteY9" fmla="*/ 3032690 h 3264200"/>
              <a:gd name="connsiteX10" fmla="*/ 8053608 w 8723364"/>
              <a:gd name="connsiteY10" fmla="*/ 3134290 h 3264200"/>
              <a:gd name="connsiteX11" fmla="*/ 8314865 w 8723364"/>
              <a:gd name="connsiteY11" fmla="*/ 3221376 h 3264200"/>
              <a:gd name="connsiteX12" fmla="*/ 8532581 w 8723364"/>
              <a:gd name="connsiteY12" fmla="*/ 3250404 h 3264200"/>
              <a:gd name="connsiteX13" fmla="*/ 8706752 w 8723364"/>
              <a:gd name="connsiteY13" fmla="*/ 2785947 h 3264200"/>
              <a:gd name="connsiteX14" fmla="*/ 8503552 w 8723364"/>
              <a:gd name="connsiteY14" fmla="*/ 1145833 h 3264200"/>
              <a:gd name="connsiteX15" fmla="*/ 6892466 w 8723364"/>
              <a:gd name="connsiteY15" fmla="*/ 129833 h 3264200"/>
              <a:gd name="connsiteX16" fmla="*/ 5237838 w 8723364"/>
              <a:gd name="connsiteY16" fmla="*/ 13719 h 3264200"/>
              <a:gd name="connsiteX17" fmla="*/ 3568695 w 8723364"/>
              <a:gd name="connsiteY17" fmla="*/ 42747 h 3264200"/>
              <a:gd name="connsiteX18" fmla="*/ 2364008 w 8723364"/>
              <a:gd name="connsiteY18" fmla="*/ 86290 h 3264200"/>
              <a:gd name="connsiteX19" fmla="*/ 549724 w 8723364"/>
              <a:gd name="connsiteY19" fmla="*/ 71776 h 3264200"/>
              <a:gd name="connsiteX0" fmla="*/ 523349 w 8696989"/>
              <a:gd name="connsiteY0" fmla="*/ 71776 h 3264200"/>
              <a:gd name="connsiteX1" fmla="*/ 29862 w 8696989"/>
              <a:gd name="connsiteY1" fmla="*/ 463661 h 3264200"/>
              <a:gd name="connsiteX2" fmla="*/ 102433 w 8696989"/>
              <a:gd name="connsiteY2" fmla="*/ 1290976 h 3264200"/>
              <a:gd name="connsiteX3" fmla="*/ 421748 w 8696989"/>
              <a:gd name="connsiteY3" fmla="*/ 1116804 h 3264200"/>
              <a:gd name="connsiteX4" fmla="*/ 1118434 w 8696989"/>
              <a:gd name="connsiteY4" fmla="*/ 1407090 h 3264200"/>
              <a:gd name="connsiteX5" fmla="*/ 2134434 w 8696989"/>
              <a:gd name="connsiteY5" fmla="*/ 1639319 h 3264200"/>
              <a:gd name="connsiteX6" fmla="*/ 3672948 w 8696989"/>
              <a:gd name="connsiteY6" fmla="*/ 2045719 h 3264200"/>
              <a:gd name="connsiteX7" fmla="*/ 4950205 w 8696989"/>
              <a:gd name="connsiteY7" fmla="*/ 2336004 h 3264200"/>
              <a:gd name="connsiteX8" fmla="*/ 5966205 w 8696989"/>
              <a:gd name="connsiteY8" fmla="*/ 2611776 h 3264200"/>
              <a:gd name="connsiteX9" fmla="*/ 6938663 w 8696989"/>
              <a:gd name="connsiteY9" fmla="*/ 2902061 h 3264200"/>
              <a:gd name="connsiteX10" fmla="*/ 7475690 w 8696989"/>
              <a:gd name="connsiteY10" fmla="*/ 3032690 h 3264200"/>
              <a:gd name="connsiteX11" fmla="*/ 8027233 w 8696989"/>
              <a:gd name="connsiteY11" fmla="*/ 3134290 h 3264200"/>
              <a:gd name="connsiteX12" fmla="*/ 8288490 w 8696989"/>
              <a:gd name="connsiteY12" fmla="*/ 3221376 h 3264200"/>
              <a:gd name="connsiteX13" fmla="*/ 8506206 w 8696989"/>
              <a:gd name="connsiteY13" fmla="*/ 3250404 h 3264200"/>
              <a:gd name="connsiteX14" fmla="*/ 8680377 w 8696989"/>
              <a:gd name="connsiteY14" fmla="*/ 2785947 h 3264200"/>
              <a:gd name="connsiteX15" fmla="*/ 8477177 w 8696989"/>
              <a:gd name="connsiteY15" fmla="*/ 1145833 h 3264200"/>
              <a:gd name="connsiteX16" fmla="*/ 6866091 w 8696989"/>
              <a:gd name="connsiteY16" fmla="*/ 129833 h 3264200"/>
              <a:gd name="connsiteX17" fmla="*/ 5211463 w 8696989"/>
              <a:gd name="connsiteY17" fmla="*/ 13719 h 3264200"/>
              <a:gd name="connsiteX18" fmla="*/ 3542320 w 8696989"/>
              <a:gd name="connsiteY18" fmla="*/ 42747 h 3264200"/>
              <a:gd name="connsiteX19" fmla="*/ 2337633 w 8696989"/>
              <a:gd name="connsiteY19" fmla="*/ 86290 h 3264200"/>
              <a:gd name="connsiteX20" fmla="*/ 523349 w 8696989"/>
              <a:gd name="connsiteY20" fmla="*/ 71776 h 3264200"/>
              <a:gd name="connsiteX0" fmla="*/ 514600 w 8688240"/>
              <a:gd name="connsiteY0" fmla="*/ 71776 h 3264200"/>
              <a:gd name="connsiteX1" fmla="*/ 21113 w 8688240"/>
              <a:gd name="connsiteY1" fmla="*/ 463661 h 3264200"/>
              <a:gd name="connsiteX2" fmla="*/ 166255 w 8688240"/>
              <a:gd name="connsiteY2" fmla="*/ 942633 h 3264200"/>
              <a:gd name="connsiteX3" fmla="*/ 412999 w 8688240"/>
              <a:gd name="connsiteY3" fmla="*/ 1116804 h 3264200"/>
              <a:gd name="connsiteX4" fmla="*/ 1109685 w 8688240"/>
              <a:gd name="connsiteY4" fmla="*/ 1407090 h 3264200"/>
              <a:gd name="connsiteX5" fmla="*/ 2125685 w 8688240"/>
              <a:gd name="connsiteY5" fmla="*/ 1639319 h 3264200"/>
              <a:gd name="connsiteX6" fmla="*/ 3664199 w 8688240"/>
              <a:gd name="connsiteY6" fmla="*/ 2045719 h 3264200"/>
              <a:gd name="connsiteX7" fmla="*/ 4941456 w 8688240"/>
              <a:gd name="connsiteY7" fmla="*/ 2336004 h 3264200"/>
              <a:gd name="connsiteX8" fmla="*/ 5957456 w 8688240"/>
              <a:gd name="connsiteY8" fmla="*/ 2611776 h 3264200"/>
              <a:gd name="connsiteX9" fmla="*/ 6929914 w 8688240"/>
              <a:gd name="connsiteY9" fmla="*/ 2902061 h 3264200"/>
              <a:gd name="connsiteX10" fmla="*/ 7466941 w 8688240"/>
              <a:gd name="connsiteY10" fmla="*/ 3032690 h 3264200"/>
              <a:gd name="connsiteX11" fmla="*/ 8018484 w 8688240"/>
              <a:gd name="connsiteY11" fmla="*/ 3134290 h 3264200"/>
              <a:gd name="connsiteX12" fmla="*/ 8279741 w 8688240"/>
              <a:gd name="connsiteY12" fmla="*/ 3221376 h 3264200"/>
              <a:gd name="connsiteX13" fmla="*/ 8497457 w 8688240"/>
              <a:gd name="connsiteY13" fmla="*/ 3250404 h 3264200"/>
              <a:gd name="connsiteX14" fmla="*/ 8671628 w 8688240"/>
              <a:gd name="connsiteY14" fmla="*/ 2785947 h 3264200"/>
              <a:gd name="connsiteX15" fmla="*/ 8468428 w 8688240"/>
              <a:gd name="connsiteY15" fmla="*/ 1145833 h 3264200"/>
              <a:gd name="connsiteX16" fmla="*/ 6857342 w 8688240"/>
              <a:gd name="connsiteY16" fmla="*/ 129833 h 3264200"/>
              <a:gd name="connsiteX17" fmla="*/ 5202714 w 8688240"/>
              <a:gd name="connsiteY17" fmla="*/ 13719 h 3264200"/>
              <a:gd name="connsiteX18" fmla="*/ 3533571 w 8688240"/>
              <a:gd name="connsiteY18" fmla="*/ 42747 h 3264200"/>
              <a:gd name="connsiteX19" fmla="*/ 2328884 w 8688240"/>
              <a:gd name="connsiteY19" fmla="*/ 86290 h 3264200"/>
              <a:gd name="connsiteX20" fmla="*/ 514600 w 8688240"/>
              <a:gd name="connsiteY20" fmla="*/ 71776 h 3264200"/>
              <a:gd name="connsiteX0" fmla="*/ 526532 w 8700172"/>
              <a:gd name="connsiteY0" fmla="*/ 71776 h 3264200"/>
              <a:gd name="connsiteX1" fmla="*/ 33045 w 8700172"/>
              <a:gd name="connsiteY1" fmla="*/ 463661 h 3264200"/>
              <a:gd name="connsiteX2" fmla="*/ 178187 w 8700172"/>
              <a:gd name="connsiteY2" fmla="*/ 942633 h 3264200"/>
              <a:gd name="connsiteX3" fmla="*/ 424931 w 8700172"/>
              <a:gd name="connsiteY3" fmla="*/ 1116804 h 3264200"/>
              <a:gd name="connsiteX4" fmla="*/ 1121617 w 8700172"/>
              <a:gd name="connsiteY4" fmla="*/ 1407090 h 3264200"/>
              <a:gd name="connsiteX5" fmla="*/ 2137617 w 8700172"/>
              <a:gd name="connsiteY5" fmla="*/ 1639319 h 3264200"/>
              <a:gd name="connsiteX6" fmla="*/ 3676131 w 8700172"/>
              <a:gd name="connsiteY6" fmla="*/ 2045719 h 3264200"/>
              <a:gd name="connsiteX7" fmla="*/ 4953388 w 8700172"/>
              <a:gd name="connsiteY7" fmla="*/ 2336004 h 3264200"/>
              <a:gd name="connsiteX8" fmla="*/ 5969388 w 8700172"/>
              <a:gd name="connsiteY8" fmla="*/ 2611776 h 3264200"/>
              <a:gd name="connsiteX9" fmla="*/ 6941846 w 8700172"/>
              <a:gd name="connsiteY9" fmla="*/ 2902061 h 3264200"/>
              <a:gd name="connsiteX10" fmla="*/ 7478873 w 8700172"/>
              <a:gd name="connsiteY10" fmla="*/ 3032690 h 3264200"/>
              <a:gd name="connsiteX11" fmla="*/ 8030416 w 8700172"/>
              <a:gd name="connsiteY11" fmla="*/ 3134290 h 3264200"/>
              <a:gd name="connsiteX12" fmla="*/ 8291673 w 8700172"/>
              <a:gd name="connsiteY12" fmla="*/ 3221376 h 3264200"/>
              <a:gd name="connsiteX13" fmla="*/ 8509389 w 8700172"/>
              <a:gd name="connsiteY13" fmla="*/ 3250404 h 3264200"/>
              <a:gd name="connsiteX14" fmla="*/ 8683560 w 8700172"/>
              <a:gd name="connsiteY14" fmla="*/ 2785947 h 3264200"/>
              <a:gd name="connsiteX15" fmla="*/ 8480360 w 8700172"/>
              <a:gd name="connsiteY15" fmla="*/ 1145833 h 3264200"/>
              <a:gd name="connsiteX16" fmla="*/ 6869274 w 8700172"/>
              <a:gd name="connsiteY16" fmla="*/ 129833 h 3264200"/>
              <a:gd name="connsiteX17" fmla="*/ 5214646 w 8700172"/>
              <a:gd name="connsiteY17" fmla="*/ 13719 h 3264200"/>
              <a:gd name="connsiteX18" fmla="*/ 3545503 w 8700172"/>
              <a:gd name="connsiteY18" fmla="*/ 42747 h 3264200"/>
              <a:gd name="connsiteX19" fmla="*/ 2340816 w 8700172"/>
              <a:gd name="connsiteY19" fmla="*/ 86290 h 3264200"/>
              <a:gd name="connsiteX20" fmla="*/ 526532 w 8700172"/>
              <a:gd name="connsiteY20" fmla="*/ 71776 h 3264200"/>
              <a:gd name="connsiteX0" fmla="*/ 509377 w 8683017"/>
              <a:gd name="connsiteY0" fmla="*/ 71776 h 3264200"/>
              <a:gd name="connsiteX1" fmla="*/ 59432 w 8683017"/>
              <a:gd name="connsiteY1" fmla="*/ 100804 h 3264200"/>
              <a:gd name="connsiteX2" fmla="*/ 15890 w 8683017"/>
              <a:gd name="connsiteY2" fmla="*/ 463661 h 3264200"/>
              <a:gd name="connsiteX3" fmla="*/ 161032 w 8683017"/>
              <a:gd name="connsiteY3" fmla="*/ 942633 h 3264200"/>
              <a:gd name="connsiteX4" fmla="*/ 407776 w 8683017"/>
              <a:gd name="connsiteY4" fmla="*/ 1116804 h 3264200"/>
              <a:gd name="connsiteX5" fmla="*/ 1104462 w 8683017"/>
              <a:gd name="connsiteY5" fmla="*/ 1407090 h 3264200"/>
              <a:gd name="connsiteX6" fmla="*/ 2120462 w 8683017"/>
              <a:gd name="connsiteY6" fmla="*/ 1639319 h 3264200"/>
              <a:gd name="connsiteX7" fmla="*/ 3658976 w 8683017"/>
              <a:gd name="connsiteY7" fmla="*/ 2045719 h 3264200"/>
              <a:gd name="connsiteX8" fmla="*/ 4936233 w 8683017"/>
              <a:gd name="connsiteY8" fmla="*/ 2336004 h 3264200"/>
              <a:gd name="connsiteX9" fmla="*/ 5952233 w 8683017"/>
              <a:gd name="connsiteY9" fmla="*/ 2611776 h 3264200"/>
              <a:gd name="connsiteX10" fmla="*/ 6924691 w 8683017"/>
              <a:gd name="connsiteY10" fmla="*/ 2902061 h 3264200"/>
              <a:gd name="connsiteX11" fmla="*/ 7461718 w 8683017"/>
              <a:gd name="connsiteY11" fmla="*/ 3032690 h 3264200"/>
              <a:gd name="connsiteX12" fmla="*/ 8013261 w 8683017"/>
              <a:gd name="connsiteY12" fmla="*/ 3134290 h 3264200"/>
              <a:gd name="connsiteX13" fmla="*/ 8274518 w 8683017"/>
              <a:gd name="connsiteY13" fmla="*/ 3221376 h 3264200"/>
              <a:gd name="connsiteX14" fmla="*/ 8492234 w 8683017"/>
              <a:gd name="connsiteY14" fmla="*/ 3250404 h 3264200"/>
              <a:gd name="connsiteX15" fmla="*/ 8666405 w 8683017"/>
              <a:gd name="connsiteY15" fmla="*/ 2785947 h 3264200"/>
              <a:gd name="connsiteX16" fmla="*/ 8463205 w 8683017"/>
              <a:gd name="connsiteY16" fmla="*/ 1145833 h 3264200"/>
              <a:gd name="connsiteX17" fmla="*/ 6852119 w 8683017"/>
              <a:gd name="connsiteY17" fmla="*/ 129833 h 3264200"/>
              <a:gd name="connsiteX18" fmla="*/ 5197491 w 8683017"/>
              <a:gd name="connsiteY18" fmla="*/ 13719 h 3264200"/>
              <a:gd name="connsiteX19" fmla="*/ 3528348 w 8683017"/>
              <a:gd name="connsiteY19" fmla="*/ 42747 h 3264200"/>
              <a:gd name="connsiteX20" fmla="*/ 2323661 w 8683017"/>
              <a:gd name="connsiteY20" fmla="*/ 86290 h 3264200"/>
              <a:gd name="connsiteX21" fmla="*/ 509377 w 8683017"/>
              <a:gd name="connsiteY21" fmla="*/ 71776 h 3264200"/>
              <a:gd name="connsiteX0" fmla="*/ 497558 w 8671198"/>
              <a:gd name="connsiteY0" fmla="*/ 71776 h 3264200"/>
              <a:gd name="connsiteX1" fmla="*/ 116896 w 8671198"/>
              <a:gd name="connsiteY1" fmla="*/ 11678 h 3264200"/>
              <a:gd name="connsiteX2" fmla="*/ 47613 w 8671198"/>
              <a:gd name="connsiteY2" fmla="*/ 100804 h 3264200"/>
              <a:gd name="connsiteX3" fmla="*/ 4071 w 8671198"/>
              <a:gd name="connsiteY3" fmla="*/ 463661 h 3264200"/>
              <a:gd name="connsiteX4" fmla="*/ 149213 w 8671198"/>
              <a:gd name="connsiteY4" fmla="*/ 942633 h 3264200"/>
              <a:gd name="connsiteX5" fmla="*/ 395957 w 8671198"/>
              <a:gd name="connsiteY5" fmla="*/ 1116804 h 3264200"/>
              <a:gd name="connsiteX6" fmla="*/ 1092643 w 8671198"/>
              <a:gd name="connsiteY6" fmla="*/ 1407090 h 3264200"/>
              <a:gd name="connsiteX7" fmla="*/ 2108643 w 8671198"/>
              <a:gd name="connsiteY7" fmla="*/ 1639319 h 3264200"/>
              <a:gd name="connsiteX8" fmla="*/ 3647157 w 8671198"/>
              <a:gd name="connsiteY8" fmla="*/ 2045719 h 3264200"/>
              <a:gd name="connsiteX9" fmla="*/ 4924414 w 8671198"/>
              <a:gd name="connsiteY9" fmla="*/ 2336004 h 3264200"/>
              <a:gd name="connsiteX10" fmla="*/ 5940414 w 8671198"/>
              <a:gd name="connsiteY10" fmla="*/ 2611776 h 3264200"/>
              <a:gd name="connsiteX11" fmla="*/ 6912872 w 8671198"/>
              <a:gd name="connsiteY11" fmla="*/ 2902061 h 3264200"/>
              <a:gd name="connsiteX12" fmla="*/ 7449899 w 8671198"/>
              <a:gd name="connsiteY12" fmla="*/ 3032690 h 3264200"/>
              <a:gd name="connsiteX13" fmla="*/ 8001442 w 8671198"/>
              <a:gd name="connsiteY13" fmla="*/ 3134290 h 3264200"/>
              <a:gd name="connsiteX14" fmla="*/ 8262699 w 8671198"/>
              <a:gd name="connsiteY14" fmla="*/ 3221376 h 3264200"/>
              <a:gd name="connsiteX15" fmla="*/ 8480415 w 8671198"/>
              <a:gd name="connsiteY15" fmla="*/ 3250404 h 3264200"/>
              <a:gd name="connsiteX16" fmla="*/ 8654586 w 8671198"/>
              <a:gd name="connsiteY16" fmla="*/ 2785947 h 3264200"/>
              <a:gd name="connsiteX17" fmla="*/ 8451386 w 8671198"/>
              <a:gd name="connsiteY17" fmla="*/ 1145833 h 3264200"/>
              <a:gd name="connsiteX18" fmla="*/ 6840300 w 8671198"/>
              <a:gd name="connsiteY18" fmla="*/ 129833 h 3264200"/>
              <a:gd name="connsiteX19" fmla="*/ 5185672 w 8671198"/>
              <a:gd name="connsiteY19" fmla="*/ 13719 h 3264200"/>
              <a:gd name="connsiteX20" fmla="*/ 3516529 w 8671198"/>
              <a:gd name="connsiteY20" fmla="*/ 42747 h 3264200"/>
              <a:gd name="connsiteX21" fmla="*/ 2311842 w 8671198"/>
              <a:gd name="connsiteY21" fmla="*/ 86290 h 3264200"/>
              <a:gd name="connsiteX22" fmla="*/ 497558 w 8671198"/>
              <a:gd name="connsiteY22" fmla="*/ 71776 h 3264200"/>
              <a:gd name="connsiteX0" fmla="*/ 556391 w 8730031"/>
              <a:gd name="connsiteY0" fmla="*/ 71776 h 3264200"/>
              <a:gd name="connsiteX1" fmla="*/ 175729 w 8730031"/>
              <a:gd name="connsiteY1" fmla="*/ 11678 h 3264200"/>
              <a:gd name="connsiteX2" fmla="*/ 4053 w 8730031"/>
              <a:gd name="connsiteY2" fmla="*/ 115092 h 3264200"/>
              <a:gd name="connsiteX3" fmla="*/ 62904 w 8730031"/>
              <a:gd name="connsiteY3" fmla="*/ 463661 h 3264200"/>
              <a:gd name="connsiteX4" fmla="*/ 208046 w 8730031"/>
              <a:gd name="connsiteY4" fmla="*/ 942633 h 3264200"/>
              <a:gd name="connsiteX5" fmla="*/ 454790 w 8730031"/>
              <a:gd name="connsiteY5" fmla="*/ 1116804 h 3264200"/>
              <a:gd name="connsiteX6" fmla="*/ 1151476 w 8730031"/>
              <a:gd name="connsiteY6" fmla="*/ 1407090 h 3264200"/>
              <a:gd name="connsiteX7" fmla="*/ 2167476 w 8730031"/>
              <a:gd name="connsiteY7" fmla="*/ 1639319 h 3264200"/>
              <a:gd name="connsiteX8" fmla="*/ 3705990 w 8730031"/>
              <a:gd name="connsiteY8" fmla="*/ 2045719 h 3264200"/>
              <a:gd name="connsiteX9" fmla="*/ 4983247 w 8730031"/>
              <a:gd name="connsiteY9" fmla="*/ 2336004 h 3264200"/>
              <a:gd name="connsiteX10" fmla="*/ 5999247 w 8730031"/>
              <a:gd name="connsiteY10" fmla="*/ 2611776 h 3264200"/>
              <a:gd name="connsiteX11" fmla="*/ 6971705 w 8730031"/>
              <a:gd name="connsiteY11" fmla="*/ 2902061 h 3264200"/>
              <a:gd name="connsiteX12" fmla="*/ 7508732 w 8730031"/>
              <a:gd name="connsiteY12" fmla="*/ 3032690 h 3264200"/>
              <a:gd name="connsiteX13" fmla="*/ 8060275 w 8730031"/>
              <a:gd name="connsiteY13" fmla="*/ 3134290 h 3264200"/>
              <a:gd name="connsiteX14" fmla="*/ 8321532 w 8730031"/>
              <a:gd name="connsiteY14" fmla="*/ 3221376 h 3264200"/>
              <a:gd name="connsiteX15" fmla="*/ 8539248 w 8730031"/>
              <a:gd name="connsiteY15" fmla="*/ 3250404 h 3264200"/>
              <a:gd name="connsiteX16" fmla="*/ 8713419 w 8730031"/>
              <a:gd name="connsiteY16" fmla="*/ 2785947 h 3264200"/>
              <a:gd name="connsiteX17" fmla="*/ 8510219 w 8730031"/>
              <a:gd name="connsiteY17" fmla="*/ 1145833 h 3264200"/>
              <a:gd name="connsiteX18" fmla="*/ 6899133 w 8730031"/>
              <a:gd name="connsiteY18" fmla="*/ 129833 h 3264200"/>
              <a:gd name="connsiteX19" fmla="*/ 5244505 w 8730031"/>
              <a:gd name="connsiteY19" fmla="*/ 13719 h 3264200"/>
              <a:gd name="connsiteX20" fmla="*/ 3575362 w 8730031"/>
              <a:gd name="connsiteY20" fmla="*/ 42747 h 3264200"/>
              <a:gd name="connsiteX21" fmla="*/ 2370675 w 8730031"/>
              <a:gd name="connsiteY21" fmla="*/ 86290 h 3264200"/>
              <a:gd name="connsiteX22" fmla="*/ 556391 w 8730031"/>
              <a:gd name="connsiteY22" fmla="*/ 71776 h 3264200"/>
              <a:gd name="connsiteX0" fmla="*/ 556302 w 8729942"/>
              <a:gd name="connsiteY0" fmla="*/ 71776 h 3264200"/>
              <a:gd name="connsiteX1" fmla="*/ 175640 w 8729942"/>
              <a:gd name="connsiteY1" fmla="*/ 11678 h 3264200"/>
              <a:gd name="connsiteX2" fmla="*/ 20859 w 8729942"/>
              <a:gd name="connsiteY2" fmla="*/ 11678 h 3264200"/>
              <a:gd name="connsiteX3" fmla="*/ 3964 w 8729942"/>
              <a:gd name="connsiteY3" fmla="*/ 115092 h 3264200"/>
              <a:gd name="connsiteX4" fmla="*/ 62815 w 8729942"/>
              <a:gd name="connsiteY4" fmla="*/ 463661 h 3264200"/>
              <a:gd name="connsiteX5" fmla="*/ 207957 w 8729942"/>
              <a:gd name="connsiteY5" fmla="*/ 942633 h 3264200"/>
              <a:gd name="connsiteX6" fmla="*/ 454701 w 8729942"/>
              <a:gd name="connsiteY6" fmla="*/ 1116804 h 3264200"/>
              <a:gd name="connsiteX7" fmla="*/ 1151387 w 8729942"/>
              <a:gd name="connsiteY7" fmla="*/ 1407090 h 3264200"/>
              <a:gd name="connsiteX8" fmla="*/ 2167387 w 8729942"/>
              <a:gd name="connsiteY8" fmla="*/ 1639319 h 3264200"/>
              <a:gd name="connsiteX9" fmla="*/ 3705901 w 8729942"/>
              <a:gd name="connsiteY9" fmla="*/ 2045719 h 3264200"/>
              <a:gd name="connsiteX10" fmla="*/ 4983158 w 8729942"/>
              <a:gd name="connsiteY10" fmla="*/ 2336004 h 3264200"/>
              <a:gd name="connsiteX11" fmla="*/ 5999158 w 8729942"/>
              <a:gd name="connsiteY11" fmla="*/ 2611776 h 3264200"/>
              <a:gd name="connsiteX12" fmla="*/ 6971616 w 8729942"/>
              <a:gd name="connsiteY12" fmla="*/ 2902061 h 3264200"/>
              <a:gd name="connsiteX13" fmla="*/ 7508643 w 8729942"/>
              <a:gd name="connsiteY13" fmla="*/ 3032690 h 3264200"/>
              <a:gd name="connsiteX14" fmla="*/ 8060186 w 8729942"/>
              <a:gd name="connsiteY14" fmla="*/ 3134290 h 3264200"/>
              <a:gd name="connsiteX15" fmla="*/ 8321443 w 8729942"/>
              <a:gd name="connsiteY15" fmla="*/ 3221376 h 3264200"/>
              <a:gd name="connsiteX16" fmla="*/ 8539159 w 8729942"/>
              <a:gd name="connsiteY16" fmla="*/ 3250404 h 3264200"/>
              <a:gd name="connsiteX17" fmla="*/ 8713330 w 8729942"/>
              <a:gd name="connsiteY17" fmla="*/ 2785947 h 3264200"/>
              <a:gd name="connsiteX18" fmla="*/ 8510130 w 8729942"/>
              <a:gd name="connsiteY18" fmla="*/ 1145833 h 3264200"/>
              <a:gd name="connsiteX19" fmla="*/ 6899044 w 8729942"/>
              <a:gd name="connsiteY19" fmla="*/ 129833 h 3264200"/>
              <a:gd name="connsiteX20" fmla="*/ 5244416 w 8729942"/>
              <a:gd name="connsiteY20" fmla="*/ 13719 h 3264200"/>
              <a:gd name="connsiteX21" fmla="*/ 3575273 w 8729942"/>
              <a:gd name="connsiteY21" fmla="*/ 42747 h 3264200"/>
              <a:gd name="connsiteX22" fmla="*/ 2370586 w 8729942"/>
              <a:gd name="connsiteY22" fmla="*/ 86290 h 3264200"/>
              <a:gd name="connsiteX23" fmla="*/ 556302 w 8729942"/>
              <a:gd name="connsiteY23" fmla="*/ 71776 h 3264200"/>
              <a:gd name="connsiteX0" fmla="*/ 622977 w 8729942"/>
              <a:gd name="connsiteY0" fmla="*/ 9863 h 3264200"/>
              <a:gd name="connsiteX1" fmla="*/ 175640 w 8729942"/>
              <a:gd name="connsiteY1" fmla="*/ 11678 h 3264200"/>
              <a:gd name="connsiteX2" fmla="*/ 20859 w 8729942"/>
              <a:gd name="connsiteY2" fmla="*/ 11678 h 3264200"/>
              <a:gd name="connsiteX3" fmla="*/ 3964 w 8729942"/>
              <a:gd name="connsiteY3" fmla="*/ 115092 h 3264200"/>
              <a:gd name="connsiteX4" fmla="*/ 62815 w 8729942"/>
              <a:gd name="connsiteY4" fmla="*/ 463661 h 3264200"/>
              <a:gd name="connsiteX5" fmla="*/ 207957 w 8729942"/>
              <a:gd name="connsiteY5" fmla="*/ 942633 h 3264200"/>
              <a:gd name="connsiteX6" fmla="*/ 454701 w 8729942"/>
              <a:gd name="connsiteY6" fmla="*/ 1116804 h 3264200"/>
              <a:gd name="connsiteX7" fmla="*/ 1151387 w 8729942"/>
              <a:gd name="connsiteY7" fmla="*/ 1407090 h 3264200"/>
              <a:gd name="connsiteX8" fmla="*/ 2167387 w 8729942"/>
              <a:gd name="connsiteY8" fmla="*/ 1639319 h 3264200"/>
              <a:gd name="connsiteX9" fmla="*/ 3705901 w 8729942"/>
              <a:gd name="connsiteY9" fmla="*/ 2045719 h 3264200"/>
              <a:gd name="connsiteX10" fmla="*/ 4983158 w 8729942"/>
              <a:gd name="connsiteY10" fmla="*/ 2336004 h 3264200"/>
              <a:gd name="connsiteX11" fmla="*/ 5999158 w 8729942"/>
              <a:gd name="connsiteY11" fmla="*/ 2611776 h 3264200"/>
              <a:gd name="connsiteX12" fmla="*/ 6971616 w 8729942"/>
              <a:gd name="connsiteY12" fmla="*/ 2902061 h 3264200"/>
              <a:gd name="connsiteX13" fmla="*/ 7508643 w 8729942"/>
              <a:gd name="connsiteY13" fmla="*/ 3032690 h 3264200"/>
              <a:gd name="connsiteX14" fmla="*/ 8060186 w 8729942"/>
              <a:gd name="connsiteY14" fmla="*/ 3134290 h 3264200"/>
              <a:gd name="connsiteX15" fmla="*/ 8321443 w 8729942"/>
              <a:gd name="connsiteY15" fmla="*/ 3221376 h 3264200"/>
              <a:gd name="connsiteX16" fmla="*/ 8539159 w 8729942"/>
              <a:gd name="connsiteY16" fmla="*/ 3250404 h 3264200"/>
              <a:gd name="connsiteX17" fmla="*/ 8713330 w 8729942"/>
              <a:gd name="connsiteY17" fmla="*/ 2785947 h 3264200"/>
              <a:gd name="connsiteX18" fmla="*/ 8510130 w 8729942"/>
              <a:gd name="connsiteY18" fmla="*/ 1145833 h 3264200"/>
              <a:gd name="connsiteX19" fmla="*/ 6899044 w 8729942"/>
              <a:gd name="connsiteY19" fmla="*/ 129833 h 3264200"/>
              <a:gd name="connsiteX20" fmla="*/ 5244416 w 8729942"/>
              <a:gd name="connsiteY20" fmla="*/ 13719 h 3264200"/>
              <a:gd name="connsiteX21" fmla="*/ 3575273 w 8729942"/>
              <a:gd name="connsiteY21" fmla="*/ 42747 h 3264200"/>
              <a:gd name="connsiteX22" fmla="*/ 2370586 w 8729942"/>
              <a:gd name="connsiteY22" fmla="*/ 86290 h 3264200"/>
              <a:gd name="connsiteX23" fmla="*/ 622977 w 8729942"/>
              <a:gd name="connsiteY23" fmla="*/ 9863 h 3264200"/>
              <a:gd name="connsiteX0" fmla="*/ 622977 w 8729942"/>
              <a:gd name="connsiteY0" fmla="*/ 10061 h 3264398"/>
              <a:gd name="connsiteX1" fmla="*/ 175640 w 8729942"/>
              <a:gd name="connsiteY1" fmla="*/ 11876 h 3264398"/>
              <a:gd name="connsiteX2" fmla="*/ 20859 w 8729942"/>
              <a:gd name="connsiteY2" fmla="*/ 11876 h 3264398"/>
              <a:gd name="connsiteX3" fmla="*/ 3964 w 8729942"/>
              <a:gd name="connsiteY3" fmla="*/ 115290 h 3264398"/>
              <a:gd name="connsiteX4" fmla="*/ 62815 w 8729942"/>
              <a:gd name="connsiteY4" fmla="*/ 463859 h 3264398"/>
              <a:gd name="connsiteX5" fmla="*/ 207957 w 8729942"/>
              <a:gd name="connsiteY5" fmla="*/ 942831 h 3264398"/>
              <a:gd name="connsiteX6" fmla="*/ 454701 w 8729942"/>
              <a:gd name="connsiteY6" fmla="*/ 1117002 h 3264398"/>
              <a:gd name="connsiteX7" fmla="*/ 1151387 w 8729942"/>
              <a:gd name="connsiteY7" fmla="*/ 1407288 h 3264398"/>
              <a:gd name="connsiteX8" fmla="*/ 2167387 w 8729942"/>
              <a:gd name="connsiteY8" fmla="*/ 1639517 h 3264398"/>
              <a:gd name="connsiteX9" fmla="*/ 3705901 w 8729942"/>
              <a:gd name="connsiteY9" fmla="*/ 2045917 h 3264398"/>
              <a:gd name="connsiteX10" fmla="*/ 4983158 w 8729942"/>
              <a:gd name="connsiteY10" fmla="*/ 2336202 h 3264398"/>
              <a:gd name="connsiteX11" fmla="*/ 5999158 w 8729942"/>
              <a:gd name="connsiteY11" fmla="*/ 2611974 h 3264398"/>
              <a:gd name="connsiteX12" fmla="*/ 6971616 w 8729942"/>
              <a:gd name="connsiteY12" fmla="*/ 2902259 h 3264398"/>
              <a:gd name="connsiteX13" fmla="*/ 7508643 w 8729942"/>
              <a:gd name="connsiteY13" fmla="*/ 3032888 h 3264398"/>
              <a:gd name="connsiteX14" fmla="*/ 8060186 w 8729942"/>
              <a:gd name="connsiteY14" fmla="*/ 3134488 h 3264398"/>
              <a:gd name="connsiteX15" fmla="*/ 8321443 w 8729942"/>
              <a:gd name="connsiteY15" fmla="*/ 3221574 h 3264398"/>
              <a:gd name="connsiteX16" fmla="*/ 8539159 w 8729942"/>
              <a:gd name="connsiteY16" fmla="*/ 3250602 h 3264398"/>
              <a:gd name="connsiteX17" fmla="*/ 8713330 w 8729942"/>
              <a:gd name="connsiteY17" fmla="*/ 2786145 h 3264398"/>
              <a:gd name="connsiteX18" fmla="*/ 8510130 w 8729942"/>
              <a:gd name="connsiteY18" fmla="*/ 1146031 h 3264398"/>
              <a:gd name="connsiteX19" fmla="*/ 6899044 w 8729942"/>
              <a:gd name="connsiteY19" fmla="*/ 130031 h 3264398"/>
              <a:gd name="connsiteX20" fmla="*/ 5244416 w 8729942"/>
              <a:gd name="connsiteY20" fmla="*/ 13917 h 3264398"/>
              <a:gd name="connsiteX21" fmla="*/ 3575273 w 8729942"/>
              <a:gd name="connsiteY21" fmla="*/ 42945 h 3264398"/>
              <a:gd name="connsiteX22" fmla="*/ 2370586 w 8729942"/>
              <a:gd name="connsiteY22" fmla="*/ 86488 h 3264398"/>
              <a:gd name="connsiteX23" fmla="*/ 1794889 w 8729942"/>
              <a:gd name="connsiteY23" fmla="*/ 4732 h 3264398"/>
              <a:gd name="connsiteX24" fmla="*/ 622977 w 8729942"/>
              <a:gd name="connsiteY24" fmla="*/ 10061 h 3264398"/>
              <a:gd name="connsiteX0" fmla="*/ 622977 w 8729942"/>
              <a:gd name="connsiteY0" fmla="*/ 14083 h 3268420"/>
              <a:gd name="connsiteX1" fmla="*/ 175640 w 8729942"/>
              <a:gd name="connsiteY1" fmla="*/ 15898 h 3268420"/>
              <a:gd name="connsiteX2" fmla="*/ 20859 w 8729942"/>
              <a:gd name="connsiteY2" fmla="*/ 15898 h 3268420"/>
              <a:gd name="connsiteX3" fmla="*/ 3964 w 8729942"/>
              <a:gd name="connsiteY3" fmla="*/ 119312 h 3268420"/>
              <a:gd name="connsiteX4" fmla="*/ 62815 w 8729942"/>
              <a:gd name="connsiteY4" fmla="*/ 467881 h 3268420"/>
              <a:gd name="connsiteX5" fmla="*/ 207957 w 8729942"/>
              <a:gd name="connsiteY5" fmla="*/ 946853 h 3268420"/>
              <a:gd name="connsiteX6" fmla="*/ 454701 w 8729942"/>
              <a:gd name="connsiteY6" fmla="*/ 1121024 h 3268420"/>
              <a:gd name="connsiteX7" fmla="*/ 1151387 w 8729942"/>
              <a:gd name="connsiteY7" fmla="*/ 1411310 h 3268420"/>
              <a:gd name="connsiteX8" fmla="*/ 2167387 w 8729942"/>
              <a:gd name="connsiteY8" fmla="*/ 1643539 h 3268420"/>
              <a:gd name="connsiteX9" fmla="*/ 3705901 w 8729942"/>
              <a:gd name="connsiteY9" fmla="*/ 2049939 h 3268420"/>
              <a:gd name="connsiteX10" fmla="*/ 4983158 w 8729942"/>
              <a:gd name="connsiteY10" fmla="*/ 2340224 h 3268420"/>
              <a:gd name="connsiteX11" fmla="*/ 5999158 w 8729942"/>
              <a:gd name="connsiteY11" fmla="*/ 2615996 h 3268420"/>
              <a:gd name="connsiteX12" fmla="*/ 6971616 w 8729942"/>
              <a:gd name="connsiteY12" fmla="*/ 2906281 h 3268420"/>
              <a:gd name="connsiteX13" fmla="*/ 7508643 w 8729942"/>
              <a:gd name="connsiteY13" fmla="*/ 3036910 h 3268420"/>
              <a:gd name="connsiteX14" fmla="*/ 8060186 w 8729942"/>
              <a:gd name="connsiteY14" fmla="*/ 3138510 h 3268420"/>
              <a:gd name="connsiteX15" fmla="*/ 8321443 w 8729942"/>
              <a:gd name="connsiteY15" fmla="*/ 3225596 h 3268420"/>
              <a:gd name="connsiteX16" fmla="*/ 8539159 w 8729942"/>
              <a:gd name="connsiteY16" fmla="*/ 3254624 h 3268420"/>
              <a:gd name="connsiteX17" fmla="*/ 8713330 w 8729942"/>
              <a:gd name="connsiteY17" fmla="*/ 2790167 h 3268420"/>
              <a:gd name="connsiteX18" fmla="*/ 8510130 w 8729942"/>
              <a:gd name="connsiteY18" fmla="*/ 1150053 h 3268420"/>
              <a:gd name="connsiteX19" fmla="*/ 6899044 w 8729942"/>
              <a:gd name="connsiteY19" fmla="*/ 134053 h 3268420"/>
              <a:gd name="connsiteX20" fmla="*/ 5244416 w 8729942"/>
              <a:gd name="connsiteY20" fmla="*/ 17939 h 3268420"/>
              <a:gd name="connsiteX21" fmla="*/ 3575273 w 8729942"/>
              <a:gd name="connsiteY21" fmla="*/ 46967 h 3268420"/>
              <a:gd name="connsiteX22" fmla="*/ 2420592 w 8729942"/>
              <a:gd name="connsiteY22" fmla="*/ 22 h 3268420"/>
              <a:gd name="connsiteX23" fmla="*/ 1794889 w 8729942"/>
              <a:gd name="connsiteY23" fmla="*/ 8754 h 3268420"/>
              <a:gd name="connsiteX24" fmla="*/ 622977 w 8729942"/>
              <a:gd name="connsiteY24" fmla="*/ 14083 h 3268420"/>
              <a:gd name="connsiteX0" fmla="*/ 626296 w 8733261"/>
              <a:gd name="connsiteY0" fmla="*/ 14083 h 3268420"/>
              <a:gd name="connsiteX1" fmla="*/ 178959 w 8733261"/>
              <a:gd name="connsiteY1" fmla="*/ 15898 h 3268420"/>
              <a:gd name="connsiteX2" fmla="*/ 24178 w 8733261"/>
              <a:gd name="connsiteY2" fmla="*/ 15898 h 3268420"/>
              <a:gd name="connsiteX3" fmla="*/ 7283 w 8733261"/>
              <a:gd name="connsiteY3" fmla="*/ 119312 h 3268420"/>
              <a:gd name="connsiteX4" fmla="*/ 6603 w 8733261"/>
              <a:gd name="connsiteY4" fmla="*/ 482169 h 3268420"/>
              <a:gd name="connsiteX5" fmla="*/ 211276 w 8733261"/>
              <a:gd name="connsiteY5" fmla="*/ 946853 h 3268420"/>
              <a:gd name="connsiteX6" fmla="*/ 458020 w 8733261"/>
              <a:gd name="connsiteY6" fmla="*/ 1121024 h 3268420"/>
              <a:gd name="connsiteX7" fmla="*/ 1154706 w 8733261"/>
              <a:gd name="connsiteY7" fmla="*/ 1411310 h 3268420"/>
              <a:gd name="connsiteX8" fmla="*/ 2170706 w 8733261"/>
              <a:gd name="connsiteY8" fmla="*/ 1643539 h 3268420"/>
              <a:gd name="connsiteX9" fmla="*/ 3709220 w 8733261"/>
              <a:gd name="connsiteY9" fmla="*/ 2049939 h 3268420"/>
              <a:gd name="connsiteX10" fmla="*/ 4986477 w 8733261"/>
              <a:gd name="connsiteY10" fmla="*/ 2340224 h 3268420"/>
              <a:gd name="connsiteX11" fmla="*/ 6002477 w 8733261"/>
              <a:gd name="connsiteY11" fmla="*/ 2615996 h 3268420"/>
              <a:gd name="connsiteX12" fmla="*/ 6974935 w 8733261"/>
              <a:gd name="connsiteY12" fmla="*/ 2906281 h 3268420"/>
              <a:gd name="connsiteX13" fmla="*/ 7511962 w 8733261"/>
              <a:gd name="connsiteY13" fmla="*/ 3036910 h 3268420"/>
              <a:gd name="connsiteX14" fmla="*/ 8063505 w 8733261"/>
              <a:gd name="connsiteY14" fmla="*/ 3138510 h 3268420"/>
              <a:gd name="connsiteX15" fmla="*/ 8324762 w 8733261"/>
              <a:gd name="connsiteY15" fmla="*/ 3225596 h 3268420"/>
              <a:gd name="connsiteX16" fmla="*/ 8542478 w 8733261"/>
              <a:gd name="connsiteY16" fmla="*/ 3254624 h 3268420"/>
              <a:gd name="connsiteX17" fmla="*/ 8716649 w 8733261"/>
              <a:gd name="connsiteY17" fmla="*/ 2790167 h 3268420"/>
              <a:gd name="connsiteX18" fmla="*/ 8513449 w 8733261"/>
              <a:gd name="connsiteY18" fmla="*/ 1150053 h 3268420"/>
              <a:gd name="connsiteX19" fmla="*/ 6902363 w 8733261"/>
              <a:gd name="connsiteY19" fmla="*/ 134053 h 3268420"/>
              <a:gd name="connsiteX20" fmla="*/ 5247735 w 8733261"/>
              <a:gd name="connsiteY20" fmla="*/ 17939 h 3268420"/>
              <a:gd name="connsiteX21" fmla="*/ 3578592 w 8733261"/>
              <a:gd name="connsiteY21" fmla="*/ 46967 h 3268420"/>
              <a:gd name="connsiteX22" fmla="*/ 2423911 w 8733261"/>
              <a:gd name="connsiteY22" fmla="*/ 22 h 3268420"/>
              <a:gd name="connsiteX23" fmla="*/ 1798208 w 8733261"/>
              <a:gd name="connsiteY23" fmla="*/ 8754 h 3268420"/>
              <a:gd name="connsiteX24" fmla="*/ 626296 w 8733261"/>
              <a:gd name="connsiteY24" fmla="*/ 14083 h 3268420"/>
              <a:gd name="connsiteX0" fmla="*/ 628022 w 8734987"/>
              <a:gd name="connsiteY0" fmla="*/ 14083 h 3268420"/>
              <a:gd name="connsiteX1" fmla="*/ 180685 w 8734987"/>
              <a:gd name="connsiteY1" fmla="*/ 15898 h 3268420"/>
              <a:gd name="connsiteX2" fmla="*/ 25904 w 8734987"/>
              <a:gd name="connsiteY2" fmla="*/ 15898 h 3268420"/>
              <a:gd name="connsiteX3" fmla="*/ 9009 w 8734987"/>
              <a:gd name="connsiteY3" fmla="*/ 119312 h 3268420"/>
              <a:gd name="connsiteX4" fmla="*/ 8329 w 8734987"/>
              <a:gd name="connsiteY4" fmla="*/ 482169 h 3268420"/>
              <a:gd name="connsiteX5" fmla="*/ 16379 w 8734987"/>
              <a:gd name="connsiteY5" fmla="*/ 663598 h 3268420"/>
              <a:gd name="connsiteX6" fmla="*/ 213002 w 8734987"/>
              <a:gd name="connsiteY6" fmla="*/ 946853 h 3268420"/>
              <a:gd name="connsiteX7" fmla="*/ 459746 w 8734987"/>
              <a:gd name="connsiteY7" fmla="*/ 1121024 h 3268420"/>
              <a:gd name="connsiteX8" fmla="*/ 1156432 w 8734987"/>
              <a:gd name="connsiteY8" fmla="*/ 1411310 h 3268420"/>
              <a:gd name="connsiteX9" fmla="*/ 2172432 w 8734987"/>
              <a:gd name="connsiteY9" fmla="*/ 1643539 h 3268420"/>
              <a:gd name="connsiteX10" fmla="*/ 3710946 w 8734987"/>
              <a:gd name="connsiteY10" fmla="*/ 2049939 h 3268420"/>
              <a:gd name="connsiteX11" fmla="*/ 4988203 w 8734987"/>
              <a:gd name="connsiteY11" fmla="*/ 2340224 h 3268420"/>
              <a:gd name="connsiteX12" fmla="*/ 6004203 w 8734987"/>
              <a:gd name="connsiteY12" fmla="*/ 2615996 h 3268420"/>
              <a:gd name="connsiteX13" fmla="*/ 6976661 w 8734987"/>
              <a:gd name="connsiteY13" fmla="*/ 2906281 h 3268420"/>
              <a:gd name="connsiteX14" fmla="*/ 7513688 w 8734987"/>
              <a:gd name="connsiteY14" fmla="*/ 3036910 h 3268420"/>
              <a:gd name="connsiteX15" fmla="*/ 8065231 w 8734987"/>
              <a:gd name="connsiteY15" fmla="*/ 3138510 h 3268420"/>
              <a:gd name="connsiteX16" fmla="*/ 8326488 w 8734987"/>
              <a:gd name="connsiteY16" fmla="*/ 3225596 h 3268420"/>
              <a:gd name="connsiteX17" fmla="*/ 8544204 w 8734987"/>
              <a:gd name="connsiteY17" fmla="*/ 3254624 h 3268420"/>
              <a:gd name="connsiteX18" fmla="*/ 8718375 w 8734987"/>
              <a:gd name="connsiteY18" fmla="*/ 2790167 h 3268420"/>
              <a:gd name="connsiteX19" fmla="*/ 8515175 w 8734987"/>
              <a:gd name="connsiteY19" fmla="*/ 1150053 h 3268420"/>
              <a:gd name="connsiteX20" fmla="*/ 6904089 w 8734987"/>
              <a:gd name="connsiteY20" fmla="*/ 134053 h 3268420"/>
              <a:gd name="connsiteX21" fmla="*/ 5249461 w 8734987"/>
              <a:gd name="connsiteY21" fmla="*/ 17939 h 3268420"/>
              <a:gd name="connsiteX22" fmla="*/ 3580318 w 8734987"/>
              <a:gd name="connsiteY22" fmla="*/ 46967 h 3268420"/>
              <a:gd name="connsiteX23" fmla="*/ 2425637 w 8734987"/>
              <a:gd name="connsiteY23" fmla="*/ 22 h 3268420"/>
              <a:gd name="connsiteX24" fmla="*/ 1799934 w 8734987"/>
              <a:gd name="connsiteY24" fmla="*/ 8754 h 3268420"/>
              <a:gd name="connsiteX25" fmla="*/ 628022 w 8734987"/>
              <a:gd name="connsiteY25" fmla="*/ 14083 h 3268420"/>
              <a:gd name="connsiteX0" fmla="*/ 627947 w 8734912"/>
              <a:gd name="connsiteY0" fmla="*/ 14083 h 3268420"/>
              <a:gd name="connsiteX1" fmla="*/ 180610 w 8734912"/>
              <a:gd name="connsiteY1" fmla="*/ 15898 h 3268420"/>
              <a:gd name="connsiteX2" fmla="*/ 25829 w 8734912"/>
              <a:gd name="connsiteY2" fmla="*/ 15898 h 3268420"/>
              <a:gd name="connsiteX3" fmla="*/ 8934 w 8734912"/>
              <a:gd name="connsiteY3" fmla="*/ 119312 h 3268420"/>
              <a:gd name="connsiteX4" fmla="*/ 8254 w 8734912"/>
              <a:gd name="connsiteY4" fmla="*/ 482169 h 3268420"/>
              <a:gd name="connsiteX5" fmla="*/ 13922 w 8734912"/>
              <a:gd name="connsiteY5" fmla="*/ 587398 h 3268420"/>
              <a:gd name="connsiteX6" fmla="*/ 16304 w 8734912"/>
              <a:gd name="connsiteY6" fmla="*/ 663598 h 3268420"/>
              <a:gd name="connsiteX7" fmla="*/ 212927 w 8734912"/>
              <a:gd name="connsiteY7" fmla="*/ 946853 h 3268420"/>
              <a:gd name="connsiteX8" fmla="*/ 459671 w 8734912"/>
              <a:gd name="connsiteY8" fmla="*/ 1121024 h 3268420"/>
              <a:gd name="connsiteX9" fmla="*/ 1156357 w 8734912"/>
              <a:gd name="connsiteY9" fmla="*/ 1411310 h 3268420"/>
              <a:gd name="connsiteX10" fmla="*/ 2172357 w 8734912"/>
              <a:gd name="connsiteY10" fmla="*/ 1643539 h 3268420"/>
              <a:gd name="connsiteX11" fmla="*/ 3710871 w 8734912"/>
              <a:gd name="connsiteY11" fmla="*/ 2049939 h 3268420"/>
              <a:gd name="connsiteX12" fmla="*/ 4988128 w 8734912"/>
              <a:gd name="connsiteY12" fmla="*/ 2340224 h 3268420"/>
              <a:gd name="connsiteX13" fmla="*/ 6004128 w 8734912"/>
              <a:gd name="connsiteY13" fmla="*/ 2615996 h 3268420"/>
              <a:gd name="connsiteX14" fmla="*/ 6976586 w 8734912"/>
              <a:gd name="connsiteY14" fmla="*/ 2906281 h 3268420"/>
              <a:gd name="connsiteX15" fmla="*/ 7513613 w 8734912"/>
              <a:gd name="connsiteY15" fmla="*/ 3036910 h 3268420"/>
              <a:gd name="connsiteX16" fmla="*/ 8065156 w 8734912"/>
              <a:gd name="connsiteY16" fmla="*/ 3138510 h 3268420"/>
              <a:gd name="connsiteX17" fmla="*/ 8326413 w 8734912"/>
              <a:gd name="connsiteY17" fmla="*/ 3225596 h 3268420"/>
              <a:gd name="connsiteX18" fmla="*/ 8544129 w 8734912"/>
              <a:gd name="connsiteY18" fmla="*/ 3254624 h 3268420"/>
              <a:gd name="connsiteX19" fmla="*/ 8718300 w 8734912"/>
              <a:gd name="connsiteY19" fmla="*/ 2790167 h 3268420"/>
              <a:gd name="connsiteX20" fmla="*/ 8515100 w 8734912"/>
              <a:gd name="connsiteY20" fmla="*/ 1150053 h 3268420"/>
              <a:gd name="connsiteX21" fmla="*/ 6904014 w 8734912"/>
              <a:gd name="connsiteY21" fmla="*/ 134053 h 3268420"/>
              <a:gd name="connsiteX22" fmla="*/ 5249386 w 8734912"/>
              <a:gd name="connsiteY22" fmla="*/ 17939 h 3268420"/>
              <a:gd name="connsiteX23" fmla="*/ 3580243 w 8734912"/>
              <a:gd name="connsiteY23" fmla="*/ 46967 h 3268420"/>
              <a:gd name="connsiteX24" fmla="*/ 2425562 w 8734912"/>
              <a:gd name="connsiteY24" fmla="*/ 22 h 3268420"/>
              <a:gd name="connsiteX25" fmla="*/ 1799859 w 8734912"/>
              <a:gd name="connsiteY25" fmla="*/ 8754 h 3268420"/>
              <a:gd name="connsiteX26" fmla="*/ 627947 w 8734912"/>
              <a:gd name="connsiteY26" fmla="*/ 14083 h 3268420"/>
              <a:gd name="connsiteX0" fmla="*/ 631004 w 8737969"/>
              <a:gd name="connsiteY0" fmla="*/ 14083 h 3268420"/>
              <a:gd name="connsiteX1" fmla="*/ 183667 w 8737969"/>
              <a:gd name="connsiteY1" fmla="*/ 15898 h 3268420"/>
              <a:gd name="connsiteX2" fmla="*/ 28886 w 8737969"/>
              <a:gd name="connsiteY2" fmla="*/ 15898 h 3268420"/>
              <a:gd name="connsiteX3" fmla="*/ 11991 w 8737969"/>
              <a:gd name="connsiteY3" fmla="*/ 119312 h 3268420"/>
              <a:gd name="connsiteX4" fmla="*/ 11311 w 8737969"/>
              <a:gd name="connsiteY4" fmla="*/ 482169 h 3268420"/>
              <a:gd name="connsiteX5" fmla="*/ 7454 w 8737969"/>
              <a:gd name="connsiteY5" fmla="*/ 587398 h 3268420"/>
              <a:gd name="connsiteX6" fmla="*/ 19361 w 8737969"/>
              <a:gd name="connsiteY6" fmla="*/ 663598 h 3268420"/>
              <a:gd name="connsiteX7" fmla="*/ 215984 w 8737969"/>
              <a:gd name="connsiteY7" fmla="*/ 946853 h 3268420"/>
              <a:gd name="connsiteX8" fmla="*/ 462728 w 8737969"/>
              <a:gd name="connsiteY8" fmla="*/ 1121024 h 3268420"/>
              <a:gd name="connsiteX9" fmla="*/ 1159414 w 8737969"/>
              <a:gd name="connsiteY9" fmla="*/ 1411310 h 3268420"/>
              <a:gd name="connsiteX10" fmla="*/ 2175414 w 8737969"/>
              <a:gd name="connsiteY10" fmla="*/ 1643539 h 3268420"/>
              <a:gd name="connsiteX11" fmla="*/ 3713928 w 8737969"/>
              <a:gd name="connsiteY11" fmla="*/ 2049939 h 3268420"/>
              <a:gd name="connsiteX12" fmla="*/ 4991185 w 8737969"/>
              <a:gd name="connsiteY12" fmla="*/ 2340224 h 3268420"/>
              <a:gd name="connsiteX13" fmla="*/ 6007185 w 8737969"/>
              <a:gd name="connsiteY13" fmla="*/ 2615996 h 3268420"/>
              <a:gd name="connsiteX14" fmla="*/ 6979643 w 8737969"/>
              <a:gd name="connsiteY14" fmla="*/ 2906281 h 3268420"/>
              <a:gd name="connsiteX15" fmla="*/ 7516670 w 8737969"/>
              <a:gd name="connsiteY15" fmla="*/ 3036910 h 3268420"/>
              <a:gd name="connsiteX16" fmla="*/ 8068213 w 8737969"/>
              <a:gd name="connsiteY16" fmla="*/ 3138510 h 3268420"/>
              <a:gd name="connsiteX17" fmla="*/ 8329470 w 8737969"/>
              <a:gd name="connsiteY17" fmla="*/ 3225596 h 3268420"/>
              <a:gd name="connsiteX18" fmla="*/ 8547186 w 8737969"/>
              <a:gd name="connsiteY18" fmla="*/ 3254624 h 3268420"/>
              <a:gd name="connsiteX19" fmla="*/ 8721357 w 8737969"/>
              <a:gd name="connsiteY19" fmla="*/ 2790167 h 3268420"/>
              <a:gd name="connsiteX20" fmla="*/ 8518157 w 8737969"/>
              <a:gd name="connsiteY20" fmla="*/ 1150053 h 3268420"/>
              <a:gd name="connsiteX21" fmla="*/ 6907071 w 8737969"/>
              <a:gd name="connsiteY21" fmla="*/ 134053 h 3268420"/>
              <a:gd name="connsiteX22" fmla="*/ 5252443 w 8737969"/>
              <a:gd name="connsiteY22" fmla="*/ 17939 h 3268420"/>
              <a:gd name="connsiteX23" fmla="*/ 3583300 w 8737969"/>
              <a:gd name="connsiteY23" fmla="*/ 46967 h 3268420"/>
              <a:gd name="connsiteX24" fmla="*/ 2428619 w 8737969"/>
              <a:gd name="connsiteY24" fmla="*/ 22 h 3268420"/>
              <a:gd name="connsiteX25" fmla="*/ 1802916 w 8737969"/>
              <a:gd name="connsiteY25" fmla="*/ 8754 h 3268420"/>
              <a:gd name="connsiteX26" fmla="*/ 631004 w 8737969"/>
              <a:gd name="connsiteY26" fmla="*/ 14083 h 3268420"/>
              <a:gd name="connsiteX0" fmla="*/ 623866 w 8730831"/>
              <a:gd name="connsiteY0" fmla="*/ 14083 h 3268420"/>
              <a:gd name="connsiteX1" fmla="*/ 176529 w 8730831"/>
              <a:gd name="connsiteY1" fmla="*/ 15898 h 3268420"/>
              <a:gd name="connsiteX2" fmla="*/ 21748 w 8730831"/>
              <a:gd name="connsiteY2" fmla="*/ 15898 h 3268420"/>
              <a:gd name="connsiteX3" fmla="*/ 4853 w 8730831"/>
              <a:gd name="connsiteY3" fmla="*/ 119312 h 3268420"/>
              <a:gd name="connsiteX4" fmla="*/ 4173 w 8730831"/>
              <a:gd name="connsiteY4" fmla="*/ 482169 h 3268420"/>
              <a:gd name="connsiteX5" fmla="*/ 316 w 8730831"/>
              <a:gd name="connsiteY5" fmla="*/ 587398 h 3268420"/>
              <a:gd name="connsiteX6" fmla="*/ 45561 w 8730831"/>
              <a:gd name="connsiteY6" fmla="*/ 799329 h 3268420"/>
              <a:gd name="connsiteX7" fmla="*/ 208846 w 8730831"/>
              <a:gd name="connsiteY7" fmla="*/ 946853 h 3268420"/>
              <a:gd name="connsiteX8" fmla="*/ 455590 w 8730831"/>
              <a:gd name="connsiteY8" fmla="*/ 1121024 h 3268420"/>
              <a:gd name="connsiteX9" fmla="*/ 1152276 w 8730831"/>
              <a:gd name="connsiteY9" fmla="*/ 1411310 h 3268420"/>
              <a:gd name="connsiteX10" fmla="*/ 2168276 w 8730831"/>
              <a:gd name="connsiteY10" fmla="*/ 1643539 h 3268420"/>
              <a:gd name="connsiteX11" fmla="*/ 3706790 w 8730831"/>
              <a:gd name="connsiteY11" fmla="*/ 2049939 h 3268420"/>
              <a:gd name="connsiteX12" fmla="*/ 4984047 w 8730831"/>
              <a:gd name="connsiteY12" fmla="*/ 2340224 h 3268420"/>
              <a:gd name="connsiteX13" fmla="*/ 6000047 w 8730831"/>
              <a:gd name="connsiteY13" fmla="*/ 2615996 h 3268420"/>
              <a:gd name="connsiteX14" fmla="*/ 6972505 w 8730831"/>
              <a:gd name="connsiteY14" fmla="*/ 2906281 h 3268420"/>
              <a:gd name="connsiteX15" fmla="*/ 7509532 w 8730831"/>
              <a:gd name="connsiteY15" fmla="*/ 3036910 h 3268420"/>
              <a:gd name="connsiteX16" fmla="*/ 8061075 w 8730831"/>
              <a:gd name="connsiteY16" fmla="*/ 3138510 h 3268420"/>
              <a:gd name="connsiteX17" fmla="*/ 8322332 w 8730831"/>
              <a:gd name="connsiteY17" fmla="*/ 3225596 h 3268420"/>
              <a:gd name="connsiteX18" fmla="*/ 8540048 w 8730831"/>
              <a:gd name="connsiteY18" fmla="*/ 3254624 h 3268420"/>
              <a:gd name="connsiteX19" fmla="*/ 8714219 w 8730831"/>
              <a:gd name="connsiteY19" fmla="*/ 2790167 h 3268420"/>
              <a:gd name="connsiteX20" fmla="*/ 8511019 w 8730831"/>
              <a:gd name="connsiteY20" fmla="*/ 1150053 h 3268420"/>
              <a:gd name="connsiteX21" fmla="*/ 6899933 w 8730831"/>
              <a:gd name="connsiteY21" fmla="*/ 134053 h 3268420"/>
              <a:gd name="connsiteX22" fmla="*/ 5245305 w 8730831"/>
              <a:gd name="connsiteY22" fmla="*/ 17939 h 3268420"/>
              <a:gd name="connsiteX23" fmla="*/ 3576162 w 8730831"/>
              <a:gd name="connsiteY23" fmla="*/ 46967 h 3268420"/>
              <a:gd name="connsiteX24" fmla="*/ 2421481 w 8730831"/>
              <a:gd name="connsiteY24" fmla="*/ 22 h 3268420"/>
              <a:gd name="connsiteX25" fmla="*/ 1795778 w 8730831"/>
              <a:gd name="connsiteY25" fmla="*/ 8754 h 3268420"/>
              <a:gd name="connsiteX26" fmla="*/ 623866 w 8730831"/>
              <a:gd name="connsiteY26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46489 w 8731759"/>
              <a:gd name="connsiteY7" fmla="*/ 799329 h 3268420"/>
              <a:gd name="connsiteX8" fmla="*/ 209774 w 8731759"/>
              <a:gd name="connsiteY8" fmla="*/ 946853 h 3268420"/>
              <a:gd name="connsiteX9" fmla="*/ 456518 w 8731759"/>
              <a:gd name="connsiteY9" fmla="*/ 1121024 h 3268420"/>
              <a:gd name="connsiteX10" fmla="*/ 1153204 w 8731759"/>
              <a:gd name="connsiteY10" fmla="*/ 1411310 h 3268420"/>
              <a:gd name="connsiteX11" fmla="*/ 2169204 w 8731759"/>
              <a:gd name="connsiteY11" fmla="*/ 1643539 h 3268420"/>
              <a:gd name="connsiteX12" fmla="*/ 3707718 w 8731759"/>
              <a:gd name="connsiteY12" fmla="*/ 2049939 h 3268420"/>
              <a:gd name="connsiteX13" fmla="*/ 4984975 w 8731759"/>
              <a:gd name="connsiteY13" fmla="*/ 2340224 h 3268420"/>
              <a:gd name="connsiteX14" fmla="*/ 6000975 w 8731759"/>
              <a:gd name="connsiteY14" fmla="*/ 2615996 h 3268420"/>
              <a:gd name="connsiteX15" fmla="*/ 6973433 w 8731759"/>
              <a:gd name="connsiteY15" fmla="*/ 2906281 h 3268420"/>
              <a:gd name="connsiteX16" fmla="*/ 7510460 w 8731759"/>
              <a:gd name="connsiteY16" fmla="*/ 3036910 h 3268420"/>
              <a:gd name="connsiteX17" fmla="*/ 8062003 w 8731759"/>
              <a:gd name="connsiteY17" fmla="*/ 3138510 h 3268420"/>
              <a:gd name="connsiteX18" fmla="*/ 8323260 w 8731759"/>
              <a:gd name="connsiteY18" fmla="*/ 3225596 h 3268420"/>
              <a:gd name="connsiteX19" fmla="*/ 8540976 w 8731759"/>
              <a:gd name="connsiteY19" fmla="*/ 3254624 h 3268420"/>
              <a:gd name="connsiteX20" fmla="*/ 8715147 w 8731759"/>
              <a:gd name="connsiteY20" fmla="*/ 2790167 h 3268420"/>
              <a:gd name="connsiteX21" fmla="*/ 8511947 w 8731759"/>
              <a:gd name="connsiteY21" fmla="*/ 1150053 h 3268420"/>
              <a:gd name="connsiteX22" fmla="*/ 6900861 w 8731759"/>
              <a:gd name="connsiteY22" fmla="*/ 134053 h 3268420"/>
              <a:gd name="connsiteX23" fmla="*/ 5246233 w 8731759"/>
              <a:gd name="connsiteY23" fmla="*/ 17939 h 3268420"/>
              <a:gd name="connsiteX24" fmla="*/ 3577090 w 8731759"/>
              <a:gd name="connsiteY24" fmla="*/ 46967 h 3268420"/>
              <a:gd name="connsiteX25" fmla="*/ 2422409 w 8731759"/>
              <a:gd name="connsiteY25" fmla="*/ 22 h 3268420"/>
              <a:gd name="connsiteX26" fmla="*/ 1796706 w 8731759"/>
              <a:gd name="connsiteY26" fmla="*/ 8754 h 3268420"/>
              <a:gd name="connsiteX27" fmla="*/ 624794 w 8731759"/>
              <a:gd name="connsiteY27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56518 w 8731759"/>
              <a:gd name="connsiteY9" fmla="*/ 1121024 h 3268420"/>
              <a:gd name="connsiteX10" fmla="*/ 1153204 w 8731759"/>
              <a:gd name="connsiteY10" fmla="*/ 1411310 h 3268420"/>
              <a:gd name="connsiteX11" fmla="*/ 2169204 w 8731759"/>
              <a:gd name="connsiteY11" fmla="*/ 1643539 h 3268420"/>
              <a:gd name="connsiteX12" fmla="*/ 3707718 w 8731759"/>
              <a:gd name="connsiteY12" fmla="*/ 2049939 h 3268420"/>
              <a:gd name="connsiteX13" fmla="*/ 4984975 w 8731759"/>
              <a:gd name="connsiteY13" fmla="*/ 2340224 h 3268420"/>
              <a:gd name="connsiteX14" fmla="*/ 6000975 w 8731759"/>
              <a:gd name="connsiteY14" fmla="*/ 2615996 h 3268420"/>
              <a:gd name="connsiteX15" fmla="*/ 6973433 w 8731759"/>
              <a:gd name="connsiteY15" fmla="*/ 2906281 h 3268420"/>
              <a:gd name="connsiteX16" fmla="*/ 7510460 w 8731759"/>
              <a:gd name="connsiteY16" fmla="*/ 3036910 h 3268420"/>
              <a:gd name="connsiteX17" fmla="*/ 8062003 w 8731759"/>
              <a:gd name="connsiteY17" fmla="*/ 3138510 h 3268420"/>
              <a:gd name="connsiteX18" fmla="*/ 8323260 w 8731759"/>
              <a:gd name="connsiteY18" fmla="*/ 3225596 h 3268420"/>
              <a:gd name="connsiteX19" fmla="*/ 8540976 w 8731759"/>
              <a:gd name="connsiteY19" fmla="*/ 3254624 h 3268420"/>
              <a:gd name="connsiteX20" fmla="*/ 8715147 w 8731759"/>
              <a:gd name="connsiteY20" fmla="*/ 2790167 h 3268420"/>
              <a:gd name="connsiteX21" fmla="*/ 8511947 w 8731759"/>
              <a:gd name="connsiteY21" fmla="*/ 1150053 h 3268420"/>
              <a:gd name="connsiteX22" fmla="*/ 6900861 w 8731759"/>
              <a:gd name="connsiteY22" fmla="*/ 134053 h 3268420"/>
              <a:gd name="connsiteX23" fmla="*/ 5246233 w 8731759"/>
              <a:gd name="connsiteY23" fmla="*/ 17939 h 3268420"/>
              <a:gd name="connsiteX24" fmla="*/ 3577090 w 8731759"/>
              <a:gd name="connsiteY24" fmla="*/ 46967 h 3268420"/>
              <a:gd name="connsiteX25" fmla="*/ 2422409 w 8731759"/>
              <a:gd name="connsiteY25" fmla="*/ 22 h 3268420"/>
              <a:gd name="connsiteX26" fmla="*/ 1796706 w 8731759"/>
              <a:gd name="connsiteY26" fmla="*/ 8754 h 3268420"/>
              <a:gd name="connsiteX27" fmla="*/ 624794 w 8731759"/>
              <a:gd name="connsiteY27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668450 w 8731759"/>
              <a:gd name="connsiteY9" fmla="*/ 1163887 h 3268420"/>
              <a:gd name="connsiteX10" fmla="*/ 1153204 w 8731759"/>
              <a:gd name="connsiteY10" fmla="*/ 1411310 h 3268420"/>
              <a:gd name="connsiteX11" fmla="*/ 2169204 w 8731759"/>
              <a:gd name="connsiteY11" fmla="*/ 1643539 h 3268420"/>
              <a:gd name="connsiteX12" fmla="*/ 3707718 w 8731759"/>
              <a:gd name="connsiteY12" fmla="*/ 2049939 h 3268420"/>
              <a:gd name="connsiteX13" fmla="*/ 4984975 w 8731759"/>
              <a:gd name="connsiteY13" fmla="*/ 2340224 h 3268420"/>
              <a:gd name="connsiteX14" fmla="*/ 6000975 w 8731759"/>
              <a:gd name="connsiteY14" fmla="*/ 2615996 h 3268420"/>
              <a:gd name="connsiteX15" fmla="*/ 6973433 w 8731759"/>
              <a:gd name="connsiteY15" fmla="*/ 2906281 h 3268420"/>
              <a:gd name="connsiteX16" fmla="*/ 7510460 w 8731759"/>
              <a:gd name="connsiteY16" fmla="*/ 3036910 h 3268420"/>
              <a:gd name="connsiteX17" fmla="*/ 8062003 w 8731759"/>
              <a:gd name="connsiteY17" fmla="*/ 3138510 h 3268420"/>
              <a:gd name="connsiteX18" fmla="*/ 8323260 w 8731759"/>
              <a:gd name="connsiteY18" fmla="*/ 3225596 h 3268420"/>
              <a:gd name="connsiteX19" fmla="*/ 8540976 w 8731759"/>
              <a:gd name="connsiteY19" fmla="*/ 3254624 h 3268420"/>
              <a:gd name="connsiteX20" fmla="*/ 8715147 w 8731759"/>
              <a:gd name="connsiteY20" fmla="*/ 2790167 h 3268420"/>
              <a:gd name="connsiteX21" fmla="*/ 8511947 w 8731759"/>
              <a:gd name="connsiteY21" fmla="*/ 1150053 h 3268420"/>
              <a:gd name="connsiteX22" fmla="*/ 6900861 w 8731759"/>
              <a:gd name="connsiteY22" fmla="*/ 134053 h 3268420"/>
              <a:gd name="connsiteX23" fmla="*/ 5246233 w 8731759"/>
              <a:gd name="connsiteY23" fmla="*/ 17939 h 3268420"/>
              <a:gd name="connsiteX24" fmla="*/ 3577090 w 8731759"/>
              <a:gd name="connsiteY24" fmla="*/ 46967 h 3268420"/>
              <a:gd name="connsiteX25" fmla="*/ 2422409 w 8731759"/>
              <a:gd name="connsiteY25" fmla="*/ 22 h 3268420"/>
              <a:gd name="connsiteX26" fmla="*/ 1796706 w 8731759"/>
              <a:gd name="connsiteY26" fmla="*/ 8754 h 3268420"/>
              <a:gd name="connsiteX27" fmla="*/ 624794 w 8731759"/>
              <a:gd name="connsiteY27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53204 w 8731759"/>
              <a:gd name="connsiteY11" fmla="*/ 1411310 h 3268420"/>
              <a:gd name="connsiteX12" fmla="*/ 2169204 w 8731759"/>
              <a:gd name="connsiteY12" fmla="*/ 1643539 h 3268420"/>
              <a:gd name="connsiteX13" fmla="*/ 3707718 w 8731759"/>
              <a:gd name="connsiteY13" fmla="*/ 2049939 h 3268420"/>
              <a:gd name="connsiteX14" fmla="*/ 4984975 w 8731759"/>
              <a:gd name="connsiteY14" fmla="*/ 2340224 h 3268420"/>
              <a:gd name="connsiteX15" fmla="*/ 6000975 w 8731759"/>
              <a:gd name="connsiteY15" fmla="*/ 2615996 h 3268420"/>
              <a:gd name="connsiteX16" fmla="*/ 6973433 w 8731759"/>
              <a:gd name="connsiteY16" fmla="*/ 2906281 h 3268420"/>
              <a:gd name="connsiteX17" fmla="*/ 7510460 w 8731759"/>
              <a:gd name="connsiteY17" fmla="*/ 3036910 h 3268420"/>
              <a:gd name="connsiteX18" fmla="*/ 8062003 w 8731759"/>
              <a:gd name="connsiteY18" fmla="*/ 3138510 h 3268420"/>
              <a:gd name="connsiteX19" fmla="*/ 8323260 w 8731759"/>
              <a:gd name="connsiteY19" fmla="*/ 3225596 h 3268420"/>
              <a:gd name="connsiteX20" fmla="*/ 8540976 w 8731759"/>
              <a:gd name="connsiteY20" fmla="*/ 3254624 h 3268420"/>
              <a:gd name="connsiteX21" fmla="*/ 8715147 w 8731759"/>
              <a:gd name="connsiteY21" fmla="*/ 2790167 h 3268420"/>
              <a:gd name="connsiteX22" fmla="*/ 8511947 w 8731759"/>
              <a:gd name="connsiteY22" fmla="*/ 1150053 h 3268420"/>
              <a:gd name="connsiteX23" fmla="*/ 6900861 w 8731759"/>
              <a:gd name="connsiteY23" fmla="*/ 134053 h 3268420"/>
              <a:gd name="connsiteX24" fmla="*/ 5246233 w 8731759"/>
              <a:gd name="connsiteY24" fmla="*/ 17939 h 3268420"/>
              <a:gd name="connsiteX25" fmla="*/ 3577090 w 8731759"/>
              <a:gd name="connsiteY25" fmla="*/ 46967 h 3268420"/>
              <a:gd name="connsiteX26" fmla="*/ 2422409 w 8731759"/>
              <a:gd name="connsiteY26" fmla="*/ 22 h 3268420"/>
              <a:gd name="connsiteX27" fmla="*/ 1796706 w 8731759"/>
              <a:gd name="connsiteY27" fmla="*/ 8754 h 3268420"/>
              <a:gd name="connsiteX28" fmla="*/ 624794 w 8731759"/>
              <a:gd name="connsiteY28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69204 w 8731759"/>
              <a:gd name="connsiteY12" fmla="*/ 1643539 h 3268420"/>
              <a:gd name="connsiteX13" fmla="*/ 3707718 w 8731759"/>
              <a:gd name="connsiteY13" fmla="*/ 2049939 h 3268420"/>
              <a:gd name="connsiteX14" fmla="*/ 4984975 w 8731759"/>
              <a:gd name="connsiteY14" fmla="*/ 2340224 h 3268420"/>
              <a:gd name="connsiteX15" fmla="*/ 6000975 w 8731759"/>
              <a:gd name="connsiteY15" fmla="*/ 2615996 h 3268420"/>
              <a:gd name="connsiteX16" fmla="*/ 6973433 w 8731759"/>
              <a:gd name="connsiteY16" fmla="*/ 2906281 h 3268420"/>
              <a:gd name="connsiteX17" fmla="*/ 7510460 w 8731759"/>
              <a:gd name="connsiteY17" fmla="*/ 3036910 h 3268420"/>
              <a:gd name="connsiteX18" fmla="*/ 8062003 w 8731759"/>
              <a:gd name="connsiteY18" fmla="*/ 3138510 h 3268420"/>
              <a:gd name="connsiteX19" fmla="*/ 8323260 w 8731759"/>
              <a:gd name="connsiteY19" fmla="*/ 3225596 h 3268420"/>
              <a:gd name="connsiteX20" fmla="*/ 8540976 w 8731759"/>
              <a:gd name="connsiteY20" fmla="*/ 3254624 h 3268420"/>
              <a:gd name="connsiteX21" fmla="*/ 8715147 w 8731759"/>
              <a:gd name="connsiteY21" fmla="*/ 2790167 h 3268420"/>
              <a:gd name="connsiteX22" fmla="*/ 8511947 w 8731759"/>
              <a:gd name="connsiteY22" fmla="*/ 1150053 h 3268420"/>
              <a:gd name="connsiteX23" fmla="*/ 6900861 w 8731759"/>
              <a:gd name="connsiteY23" fmla="*/ 134053 h 3268420"/>
              <a:gd name="connsiteX24" fmla="*/ 5246233 w 8731759"/>
              <a:gd name="connsiteY24" fmla="*/ 17939 h 3268420"/>
              <a:gd name="connsiteX25" fmla="*/ 3577090 w 8731759"/>
              <a:gd name="connsiteY25" fmla="*/ 46967 h 3268420"/>
              <a:gd name="connsiteX26" fmla="*/ 2422409 w 8731759"/>
              <a:gd name="connsiteY26" fmla="*/ 22 h 3268420"/>
              <a:gd name="connsiteX27" fmla="*/ 1796706 w 8731759"/>
              <a:gd name="connsiteY27" fmla="*/ 8754 h 3268420"/>
              <a:gd name="connsiteX28" fmla="*/ 624794 w 8731759"/>
              <a:gd name="connsiteY28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69204 w 8731759"/>
              <a:gd name="connsiteY12" fmla="*/ 1643539 h 3268420"/>
              <a:gd name="connsiteX13" fmla="*/ 3707718 w 8731759"/>
              <a:gd name="connsiteY13" fmla="*/ 2049939 h 3268420"/>
              <a:gd name="connsiteX14" fmla="*/ 4984975 w 8731759"/>
              <a:gd name="connsiteY14" fmla="*/ 2340224 h 3268420"/>
              <a:gd name="connsiteX15" fmla="*/ 6000975 w 8731759"/>
              <a:gd name="connsiteY15" fmla="*/ 2615996 h 3268420"/>
              <a:gd name="connsiteX16" fmla="*/ 6973433 w 8731759"/>
              <a:gd name="connsiteY16" fmla="*/ 2906281 h 3268420"/>
              <a:gd name="connsiteX17" fmla="*/ 7510460 w 8731759"/>
              <a:gd name="connsiteY17" fmla="*/ 3036910 h 3268420"/>
              <a:gd name="connsiteX18" fmla="*/ 8062003 w 8731759"/>
              <a:gd name="connsiteY18" fmla="*/ 3138510 h 3268420"/>
              <a:gd name="connsiteX19" fmla="*/ 8323260 w 8731759"/>
              <a:gd name="connsiteY19" fmla="*/ 3225596 h 3268420"/>
              <a:gd name="connsiteX20" fmla="*/ 8540976 w 8731759"/>
              <a:gd name="connsiteY20" fmla="*/ 3254624 h 3268420"/>
              <a:gd name="connsiteX21" fmla="*/ 8715147 w 8731759"/>
              <a:gd name="connsiteY21" fmla="*/ 2790167 h 3268420"/>
              <a:gd name="connsiteX22" fmla="*/ 8511947 w 8731759"/>
              <a:gd name="connsiteY22" fmla="*/ 1150053 h 3268420"/>
              <a:gd name="connsiteX23" fmla="*/ 6900861 w 8731759"/>
              <a:gd name="connsiteY23" fmla="*/ 134053 h 3268420"/>
              <a:gd name="connsiteX24" fmla="*/ 5246233 w 8731759"/>
              <a:gd name="connsiteY24" fmla="*/ 17939 h 3268420"/>
              <a:gd name="connsiteX25" fmla="*/ 3577090 w 8731759"/>
              <a:gd name="connsiteY25" fmla="*/ 46967 h 3268420"/>
              <a:gd name="connsiteX26" fmla="*/ 2422409 w 8731759"/>
              <a:gd name="connsiteY26" fmla="*/ 22 h 3268420"/>
              <a:gd name="connsiteX27" fmla="*/ 1796706 w 8731759"/>
              <a:gd name="connsiteY27" fmla="*/ 8754 h 3268420"/>
              <a:gd name="connsiteX28" fmla="*/ 624794 w 8731759"/>
              <a:gd name="connsiteY28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93016 w 8731759"/>
              <a:gd name="connsiteY12" fmla="*/ 1631633 h 3268420"/>
              <a:gd name="connsiteX13" fmla="*/ 3707718 w 8731759"/>
              <a:gd name="connsiteY13" fmla="*/ 2049939 h 3268420"/>
              <a:gd name="connsiteX14" fmla="*/ 4984975 w 8731759"/>
              <a:gd name="connsiteY14" fmla="*/ 2340224 h 3268420"/>
              <a:gd name="connsiteX15" fmla="*/ 6000975 w 8731759"/>
              <a:gd name="connsiteY15" fmla="*/ 2615996 h 3268420"/>
              <a:gd name="connsiteX16" fmla="*/ 6973433 w 8731759"/>
              <a:gd name="connsiteY16" fmla="*/ 2906281 h 3268420"/>
              <a:gd name="connsiteX17" fmla="*/ 7510460 w 8731759"/>
              <a:gd name="connsiteY17" fmla="*/ 3036910 h 3268420"/>
              <a:gd name="connsiteX18" fmla="*/ 8062003 w 8731759"/>
              <a:gd name="connsiteY18" fmla="*/ 3138510 h 3268420"/>
              <a:gd name="connsiteX19" fmla="*/ 8323260 w 8731759"/>
              <a:gd name="connsiteY19" fmla="*/ 3225596 h 3268420"/>
              <a:gd name="connsiteX20" fmla="*/ 8540976 w 8731759"/>
              <a:gd name="connsiteY20" fmla="*/ 3254624 h 3268420"/>
              <a:gd name="connsiteX21" fmla="*/ 8715147 w 8731759"/>
              <a:gd name="connsiteY21" fmla="*/ 2790167 h 3268420"/>
              <a:gd name="connsiteX22" fmla="*/ 8511947 w 8731759"/>
              <a:gd name="connsiteY22" fmla="*/ 1150053 h 3268420"/>
              <a:gd name="connsiteX23" fmla="*/ 6900861 w 8731759"/>
              <a:gd name="connsiteY23" fmla="*/ 134053 h 3268420"/>
              <a:gd name="connsiteX24" fmla="*/ 5246233 w 8731759"/>
              <a:gd name="connsiteY24" fmla="*/ 17939 h 3268420"/>
              <a:gd name="connsiteX25" fmla="*/ 3577090 w 8731759"/>
              <a:gd name="connsiteY25" fmla="*/ 46967 h 3268420"/>
              <a:gd name="connsiteX26" fmla="*/ 2422409 w 8731759"/>
              <a:gd name="connsiteY26" fmla="*/ 22 h 3268420"/>
              <a:gd name="connsiteX27" fmla="*/ 1796706 w 8731759"/>
              <a:gd name="connsiteY27" fmla="*/ 8754 h 3268420"/>
              <a:gd name="connsiteX28" fmla="*/ 624794 w 8731759"/>
              <a:gd name="connsiteY28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93016 w 8731759"/>
              <a:gd name="connsiteY12" fmla="*/ 1631633 h 3268420"/>
              <a:gd name="connsiteX13" fmla="*/ 2730157 w 8731759"/>
              <a:gd name="connsiteY13" fmla="*/ 1770879 h 3268420"/>
              <a:gd name="connsiteX14" fmla="*/ 3707718 w 8731759"/>
              <a:gd name="connsiteY14" fmla="*/ 2049939 h 3268420"/>
              <a:gd name="connsiteX15" fmla="*/ 4984975 w 8731759"/>
              <a:gd name="connsiteY15" fmla="*/ 2340224 h 3268420"/>
              <a:gd name="connsiteX16" fmla="*/ 6000975 w 8731759"/>
              <a:gd name="connsiteY16" fmla="*/ 2615996 h 3268420"/>
              <a:gd name="connsiteX17" fmla="*/ 6973433 w 8731759"/>
              <a:gd name="connsiteY17" fmla="*/ 2906281 h 3268420"/>
              <a:gd name="connsiteX18" fmla="*/ 7510460 w 8731759"/>
              <a:gd name="connsiteY18" fmla="*/ 3036910 h 3268420"/>
              <a:gd name="connsiteX19" fmla="*/ 8062003 w 8731759"/>
              <a:gd name="connsiteY19" fmla="*/ 3138510 h 3268420"/>
              <a:gd name="connsiteX20" fmla="*/ 8323260 w 8731759"/>
              <a:gd name="connsiteY20" fmla="*/ 3225596 h 3268420"/>
              <a:gd name="connsiteX21" fmla="*/ 8540976 w 8731759"/>
              <a:gd name="connsiteY21" fmla="*/ 3254624 h 3268420"/>
              <a:gd name="connsiteX22" fmla="*/ 8715147 w 8731759"/>
              <a:gd name="connsiteY22" fmla="*/ 2790167 h 3268420"/>
              <a:gd name="connsiteX23" fmla="*/ 8511947 w 8731759"/>
              <a:gd name="connsiteY23" fmla="*/ 1150053 h 3268420"/>
              <a:gd name="connsiteX24" fmla="*/ 6900861 w 8731759"/>
              <a:gd name="connsiteY24" fmla="*/ 134053 h 3268420"/>
              <a:gd name="connsiteX25" fmla="*/ 5246233 w 8731759"/>
              <a:gd name="connsiteY25" fmla="*/ 17939 h 3268420"/>
              <a:gd name="connsiteX26" fmla="*/ 3577090 w 8731759"/>
              <a:gd name="connsiteY26" fmla="*/ 46967 h 3268420"/>
              <a:gd name="connsiteX27" fmla="*/ 2422409 w 8731759"/>
              <a:gd name="connsiteY27" fmla="*/ 22 h 3268420"/>
              <a:gd name="connsiteX28" fmla="*/ 1796706 w 8731759"/>
              <a:gd name="connsiteY28" fmla="*/ 8754 h 3268420"/>
              <a:gd name="connsiteX29" fmla="*/ 624794 w 8731759"/>
              <a:gd name="connsiteY29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93016 w 8731759"/>
              <a:gd name="connsiteY12" fmla="*/ 1631633 h 3268420"/>
              <a:gd name="connsiteX13" fmla="*/ 2730157 w 8731759"/>
              <a:gd name="connsiteY13" fmla="*/ 1770879 h 3268420"/>
              <a:gd name="connsiteX14" fmla="*/ 3707718 w 8731759"/>
              <a:gd name="connsiteY14" fmla="*/ 2049939 h 3268420"/>
              <a:gd name="connsiteX15" fmla="*/ 5001644 w 8731759"/>
              <a:gd name="connsiteY15" fmla="*/ 2321174 h 3268420"/>
              <a:gd name="connsiteX16" fmla="*/ 6000975 w 8731759"/>
              <a:gd name="connsiteY16" fmla="*/ 2615996 h 3268420"/>
              <a:gd name="connsiteX17" fmla="*/ 6973433 w 8731759"/>
              <a:gd name="connsiteY17" fmla="*/ 2906281 h 3268420"/>
              <a:gd name="connsiteX18" fmla="*/ 7510460 w 8731759"/>
              <a:gd name="connsiteY18" fmla="*/ 3036910 h 3268420"/>
              <a:gd name="connsiteX19" fmla="*/ 8062003 w 8731759"/>
              <a:gd name="connsiteY19" fmla="*/ 3138510 h 3268420"/>
              <a:gd name="connsiteX20" fmla="*/ 8323260 w 8731759"/>
              <a:gd name="connsiteY20" fmla="*/ 3225596 h 3268420"/>
              <a:gd name="connsiteX21" fmla="*/ 8540976 w 8731759"/>
              <a:gd name="connsiteY21" fmla="*/ 3254624 h 3268420"/>
              <a:gd name="connsiteX22" fmla="*/ 8715147 w 8731759"/>
              <a:gd name="connsiteY22" fmla="*/ 2790167 h 3268420"/>
              <a:gd name="connsiteX23" fmla="*/ 8511947 w 8731759"/>
              <a:gd name="connsiteY23" fmla="*/ 1150053 h 3268420"/>
              <a:gd name="connsiteX24" fmla="*/ 6900861 w 8731759"/>
              <a:gd name="connsiteY24" fmla="*/ 134053 h 3268420"/>
              <a:gd name="connsiteX25" fmla="*/ 5246233 w 8731759"/>
              <a:gd name="connsiteY25" fmla="*/ 17939 h 3268420"/>
              <a:gd name="connsiteX26" fmla="*/ 3577090 w 8731759"/>
              <a:gd name="connsiteY26" fmla="*/ 46967 h 3268420"/>
              <a:gd name="connsiteX27" fmla="*/ 2422409 w 8731759"/>
              <a:gd name="connsiteY27" fmla="*/ 22 h 3268420"/>
              <a:gd name="connsiteX28" fmla="*/ 1796706 w 8731759"/>
              <a:gd name="connsiteY28" fmla="*/ 8754 h 3268420"/>
              <a:gd name="connsiteX29" fmla="*/ 624794 w 8731759"/>
              <a:gd name="connsiteY29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93016 w 8731759"/>
              <a:gd name="connsiteY12" fmla="*/ 1631633 h 3268420"/>
              <a:gd name="connsiteX13" fmla="*/ 2730157 w 8731759"/>
              <a:gd name="connsiteY13" fmla="*/ 1770879 h 3268420"/>
              <a:gd name="connsiteX14" fmla="*/ 3707718 w 8731759"/>
              <a:gd name="connsiteY14" fmla="*/ 2049939 h 3268420"/>
              <a:gd name="connsiteX15" fmla="*/ 5001644 w 8731759"/>
              <a:gd name="connsiteY15" fmla="*/ 2321174 h 3268420"/>
              <a:gd name="connsiteX16" fmla="*/ 6000975 w 8731759"/>
              <a:gd name="connsiteY16" fmla="*/ 2615996 h 3268420"/>
              <a:gd name="connsiteX17" fmla="*/ 6268694 w 8731759"/>
              <a:gd name="connsiteY17" fmla="*/ 2697185 h 3268420"/>
              <a:gd name="connsiteX18" fmla="*/ 6973433 w 8731759"/>
              <a:gd name="connsiteY18" fmla="*/ 2906281 h 3268420"/>
              <a:gd name="connsiteX19" fmla="*/ 7510460 w 8731759"/>
              <a:gd name="connsiteY19" fmla="*/ 3036910 h 3268420"/>
              <a:gd name="connsiteX20" fmla="*/ 8062003 w 8731759"/>
              <a:gd name="connsiteY20" fmla="*/ 3138510 h 3268420"/>
              <a:gd name="connsiteX21" fmla="*/ 8323260 w 8731759"/>
              <a:gd name="connsiteY21" fmla="*/ 3225596 h 3268420"/>
              <a:gd name="connsiteX22" fmla="*/ 8540976 w 8731759"/>
              <a:gd name="connsiteY22" fmla="*/ 3254624 h 3268420"/>
              <a:gd name="connsiteX23" fmla="*/ 8715147 w 8731759"/>
              <a:gd name="connsiteY23" fmla="*/ 2790167 h 3268420"/>
              <a:gd name="connsiteX24" fmla="*/ 8511947 w 8731759"/>
              <a:gd name="connsiteY24" fmla="*/ 1150053 h 3268420"/>
              <a:gd name="connsiteX25" fmla="*/ 6900861 w 8731759"/>
              <a:gd name="connsiteY25" fmla="*/ 134053 h 3268420"/>
              <a:gd name="connsiteX26" fmla="*/ 5246233 w 8731759"/>
              <a:gd name="connsiteY26" fmla="*/ 17939 h 3268420"/>
              <a:gd name="connsiteX27" fmla="*/ 3577090 w 8731759"/>
              <a:gd name="connsiteY27" fmla="*/ 46967 h 3268420"/>
              <a:gd name="connsiteX28" fmla="*/ 2422409 w 8731759"/>
              <a:gd name="connsiteY28" fmla="*/ 22 h 3268420"/>
              <a:gd name="connsiteX29" fmla="*/ 1796706 w 8731759"/>
              <a:gd name="connsiteY29" fmla="*/ 8754 h 3268420"/>
              <a:gd name="connsiteX30" fmla="*/ 624794 w 8731759"/>
              <a:gd name="connsiteY30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93016 w 8731759"/>
              <a:gd name="connsiteY12" fmla="*/ 1631633 h 3268420"/>
              <a:gd name="connsiteX13" fmla="*/ 2730157 w 8731759"/>
              <a:gd name="connsiteY13" fmla="*/ 1770879 h 3268420"/>
              <a:gd name="connsiteX14" fmla="*/ 3707718 w 8731759"/>
              <a:gd name="connsiteY14" fmla="*/ 2049939 h 3268420"/>
              <a:gd name="connsiteX15" fmla="*/ 5001644 w 8731759"/>
              <a:gd name="connsiteY15" fmla="*/ 2321174 h 3268420"/>
              <a:gd name="connsiteX16" fmla="*/ 6000975 w 8731759"/>
              <a:gd name="connsiteY16" fmla="*/ 2615996 h 3268420"/>
              <a:gd name="connsiteX17" fmla="*/ 6268694 w 8731759"/>
              <a:gd name="connsiteY17" fmla="*/ 2697185 h 3268420"/>
              <a:gd name="connsiteX18" fmla="*/ 6973433 w 8731759"/>
              <a:gd name="connsiteY18" fmla="*/ 2906281 h 3268420"/>
              <a:gd name="connsiteX19" fmla="*/ 7510460 w 8731759"/>
              <a:gd name="connsiteY19" fmla="*/ 3036910 h 3268420"/>
              <a:gd name="connsiteX20" fmla="*/ 8062003 w 8731759"/>
              <a:gd name="connsiteY20" fmla="*/ 3138510 h 3268420"/>
              <a:gd name="connsiteX21" fmla="*/ 8323260 w 8731759"/>
              <a:gd name="connsiteY21" fmla="*/ 3225596 h 3268420"/>
              <a:gd name="connsiteX22" fmla="*/ 8540976 w 8731759"/>
              <a:gd name="connsiteY22" fmla="*/ 3254624 h 3268420"/>
              <a:gd name="connsiteX23" fmla="*/ 8715147 w 8731759"/>
              <a:gd name="connsiteY23" fmla="*/ 2790167 h 3268420"/>
              <a:gd name="connsiteX24" fmla="*/ 8511947 w 8731759"/>
              <a:gd name="connsiteY24" fmla="*/ 1150053 h 3268420"/>
              <a:gd name="connsiteX25" fmla="*/ 6900861 w 8731759"/>
              <a:gd name="connsiteY25" fmla="*/ 134053 h 3268420"/>
              <a:gd name="connsiteX26" fmla="*/ 5246233 w 8731759"/>
              <a:gd name="connsiteY26" fmla="*/ 17939 h 3268420"/>
              <a:gd name="connsiteX27" fmla="*/ 3577090 w 8731759"/>
              <a:gd name="connsiteY27" fmla="*/ 46967 h 3268420"/>
              <a:gd name="connsiteX28" fmla="*/ 2422409 w 8731759"/>
              <a:gd name="connsiteY28" fmla="*/ 22 h 3268420"/>
              <a:gd name="connsiteX29" fmla="*/ 1796706 w 8731759"/>
              <a:gd name="connsiteY29" fmla="*/ 8754 h 3268420"/>
              <a:gd name="connsiteX30" fmla="*/ 624794 w 8731759"/>
              <a:gd name="connsiteY30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93016 w 8731759"/>
              <a:gd name="connsiteY12" fmla="*/ 1631633 h 3268420"/>
              <a:gd name="connsiteX13" fmla="*/ 2730157 w 8731759"/>
              <a:gd name="connsiteY13" fmla="*/ 1770879 h 3268420"/>
              <a:gd name="connsiteX14" fmla="*/ 3707718 w 8731759"/>
              <a:gd name="connsiteY14" fmla="*/ 2049939 h 3268420"/>
              <a:gd name="connsiteX15" fmla="*/ 5001644 w 8731759"/>
              <a:gd name="connsiteY15" fmla="*/ 2321174 h 3268420"/>
              <a:gd name="connsiteX16" fmla="*/ 6000975 w 8731759"/>
              <a:gd name="connsiteY16" fmla="*/ 2615996 h 3268420"/>
              <a:gd name="connsiteX17" fmla="*/ 6285362 w 8731759"/>
              <a:gd name="connsiteY17" fmla="*/ 2673372 h 3268420"/>
              <a:gd name="connsiteX18" fmla="*/ 6973433 w 8731759"/>
              <a:gd name="connsiteY18" fmla="*/ 2906281 h 3268420"/>
              <a:gd name="connsiteX19" fmla="*/ 7510460 w 8731759"/>
              <a:gd name="connsiteY19" fmla="*/ 3036910 h 3268420"/>
              <a:gd name="connsiteX20" fmla="*/ 8062003 w 8731759"/>
              <a:gd name="connsiteY20" fmla="*/ 3138510 h 3268420"/>
              <a:gd name="connsiteX21" fmla="*/ 8323260 w 8731759"/>
              <a:gd name="connsiteY21" fmla="*/ 3225596 h 3268420"/>
              <a:gd name="connsiteX22" fmla="*/ 8540976 w 8731759"/>
              <a:gd name="connsiteY22" fmla="*/ 3254624 h 3268420"/>
              <a:gd name="connsiteX23" fmla="*/ 8715147 w 8731759"/>
              <a:gd name="connsiteY23" fmla="*/ 2790167 h 3268420"/>
              <a:gd name="connsiteX24" fmla="*/ 8511947 w 8731759"/>
              <a:gd name="connsiteY24" fmla="*/ 1150053 h 3268420"/>
              <a:gd name="connsiteX25" fmla="*/ 6900861 w 8731759"/>
              <a:gd name="connsiteY25" fmla="*/ 134053 h 3268420"/>
              <a:gd name="connsiteX26" fmla="*/ 5246233 w 8731759"/>
              <a:gd name="connsiteY26" fmla="*/ 17939 h 3268420"/>
              <a:gd name="connsiteX27" fmla="*/ 3577090 w 8731759"/>
              <a:gd name="connsiteY27" fmla="*/ 46967 h 3268420"/>
              <a:gd name="connsiteX28" fmla="*/ 2422409 w 8731759"/>
              <a:gd name="connsiteY28" fmla="*/ 22 h 3268420"/>
              <a:gd name="connsiteX29" fmla="*/ 1796706 w 8731759"/>
              <a:gd name="connsiteY29" fmla="*/ 8754 h 3268420"/>
              <a:gd name="connsiteX30" fmla="*/ 624794 w 8731759"/>
              <a:gd name="connsiteY30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93016 w 8731759"/>
              <a:gd name="connsiteY12" fmla="*/ 1631633 h 3268420"/>
              <a:gd name="connsiteX13" fmla="*/ 2730157 w 8731759"/>
              <a:gd name="connsiteY13" fmla="*/ 1770879 h 3268420"/>
              <a:gd name="connsiteX14" fmla="*/ 3707718 w 8731759"/>
              <a:gd name="connsiteY14" fmla="*/ 2049939 h 3268420"/>
              <a:gd name="connsiteX15" fmla="*/ 5001644 w 8731759"/>
              <a:gd name="connsiteY15" fmla="*/ 2321174 h 3268420"/>
              <a:gd name="connsiteX16" fmla="*/ 6000975 w 8731759"/>
              <a:gd name="connsiteY16" fmla="*/ 2615996 h 3268420"/>
              <a:gd name="connsiteX17" fmla="*/ 6285362 w 8731759"/>
              <a:gd name="connsiteY17" fmla="*/ 2673372 h 3268420"/>
              <a:gd name="connsiteX18" fmla="*/ 6980577 w 8731759"/>
              <a:gd name="connsiteY18" fmla="*/ 2887231 h 3268420"/>
              <a:gd name="connsiteX19" fmla="*/ 7510460 w 8731759"/>
              <a:gd name="connsiteY19" fmla="*/ 3036910 h 3268420"/>
              <a:gd name="connsiteX20" fmla="*/ 8062003 w 8731759"/>
              <a:gd name="connsiteY20" fmla="*/ 3138510 h 3268420"/>
              <a:gd name="connsiteX21" fmla="*/ 8323260 w 8731759"/>
              <a:gd name="connsiteY21" fmla="*/ 3225596 h 3268420"/>
              <a:gd name="connsiteX22" fmla="*/ 8540976 w 8731759"/>
              <a:gd name="connsiteY22" fmla="*/ 3254624 h 3268420"/>
              <a:gd name="connsiteX23" fmla="*/ 8715147 w 8731759"/>
              <a:gd name="connsiteY23" fmla="*/ 2790167 h 3268420"/>
              <a:gd name="connsiteX24" fmla="*/ 8511947 w 8731759"/>
              <a:gd name="connsiteY24" fmla="*/ 1150053 h 3268420"/>
              <a:gd name="connsiteX25" fmla="*/ 6900861 w 8731759"/>
              <a:gd name="connsiteY25" fmla="*/ 134053 h 3268420"/>
              <a:gd name="connsiteX26" fmla="*/ 5246233 w 8731759"/>
              <a:gd name="connsiteY26" fmla="*/ 17939 h 3268420"/>
              <a:gd name="connsiteX27" fmla="*/ 3577090 w 8731759"/>
              <a:gd name="connsiteY27" fmla="*/ 46967 h 3268420"/>
              <a:gd name="connsiteX28" fmla="*/ 2422409 w 8731759"/>
              <a:gd name="connsiteY28" fmla="*/ 22 h 3268420"/>
              <a:gd name="connsiteX29" fmla="*/ 1796706 w 8731759"/>
              <a:gd name="connsiteY29" fmla="*/ 8754 h 3268420"/>
              <a:gd name="connsiteX30" fmla="*/ 624794 w 8731759"/>
              <a:gd name="connsiteY30" fmla="*/ 14083 h 3268420"/>
              <a:gd name="connsiteX0" fmla="*/ 624794 w 8731759"/>
              <a:gd name="connsiteY0" fmla="*/ 14083 h 3268420"/>
              <a:gd name="connsiteX1" fmla="*/ 177457 w 8731759"/>
              <a:gd name="connsiteY1" fmla="*/ 15898 h 3268420"/>
              <a:gd name="connsiteX2" fmla="*/ 22676 w 8731759"/>
              <a:gd name="connsiteY2" fmla="*/ 15898 h 3268420"/>
              <a:gd name="connsiteX3" fmla="*/ 5781 w 8731759"/>
              <a:gd name="connsiteY3" fmla="*/ 119312 h 3268420"/>
              <a:gd name="connsiteX4" fmla="*/ 5101 w 8731759"/>
              <a:gd name="connsiteY4" fmla="*/ 482169 h 3268420"/>
              <a:gd name="connsiteX5" fmla="*/ 1244 w 8731759"/>
              <a:gd name="connsiteY5" fmla="*/ 587398 h 3268420"/>
              <a:gd name="connsiteX6" fmla="*/ 13151 w 8731759"/>
              <a:gd name="connsiteY6" fmla="*/ 801710 h 3268420"/>
              <a:gd name="connsiteX7" fmla="*/ 25058 w 8731759"/>
              <a:gd name="connsiteY7" fmla="*/ 870767 h 3268420"/>
              <a:gd name="connsiteX8" fmla="*/ 209774 w 8731759"/>
              <a:gd name="connsiteY8" fmla="*/ 946853 h 3268420"/>
              <a:gd name="connsiteX9" fmla="*/ 401294 w 8731759"/>
              <a:gd name="connsiteY9" fmla="*/ 1042216 h 3268420"/>
              <a:gd name="connsiteX10" fmla="*/ 668450 w 8731759"/>
              <a:gd name="connsiteY10" fmla="*/ 1163887 h 3268420"/>
              <a:gd name="connsiteX11" fmla="*/ 1193685 w 8731759"/>
              <a:gd name="connsiteY11" fmla="*/ 1377972 h 3268420"/>
              <a:gd name="connsiteX12" fmla="*/ 2193016 w 8731759"/>
              <a:gd name="connsiteY12" fmla="*/ 1631633 h 3268420"/>
              <a:gd name="connsiteX13" fmla="*/ 2730157 w 8731759"/>
              <a:gd name="connsiteY13" fmla="*/ 1770879 h 3268420"/>
              <a:gd name="connsiteX14" fmla="*/ 3707718 w 8731759"/>
              <a:gd name="connsiteY14" fmla="*/ 2049939 h 3268420"/>
              <a:gd name="connsiteX15" fmla="*/ 5001644 w 8731759"/>
              <a:gd name="connsiteY15" fmla="*/ 2321174 h 3268420"/>
              <a:gd name="connsiteX16" fmla="*/ 6000975 w 8731759"/>
              <a:gd name="connsiteY16" fmla="*/ 2615996 h 3268420"/>
              <a:gd name="connsiteX17" fmla="*/ 6285362 w 8731759"/>
              <a:gd name="connsiteY17" fmla="*/ 2673372 h 3268420"/>
              <a:gd name="connsiteX18" fmla="*/ 6980577 w 8731759"/>
              <a:gd name="connsiteY18" fmla="*/ 2887231 h 3268420"/>
              <a:gd name="connsiteX19" fmla="*/ 7510460 w 8731759"/>
              <a:gd name="connsiteY19" fmla="*/ 3036910 h 3268420"/>
              <a:gd name="connsiteX20" fmla="*/ 8062003 w 8731759"/>
              <a:gd name="connsiteY20" fmla="*/ 3188517 h 3268420"/>
              <a:gd name="connsiteX21" fmla="*/ 8323260 w 8731759"/>
              <a:gd name="connsiteY21" fmla="*/ 3225596 h 3268420"/>
              <a:gd name="connsiteX22" fmla="*/ 8540976 w 8731759"/>
              <a:gd name="connsiteY22" fmla="*/ 3254624 h 3268420"/>
              <a:gd name="connsiteX23" fmla="*/ 8715147 w 8731759"/>
              <a:gd name="connsiteY23" fmla="*/ 2790167 h 3268420"/>
              <a:gd name="connsiteX24" fmla="*/ 8511947 w 8731759"/>
              <a:gd name="connsiteY24" fmla="*/ 1150053 h 3268420"/>
              <a:gd name="connsiteX25" fmla="*/ 6900861 w 8731759"/>
              <a:gd name="connsiteY25" fmla="*/ 134053 h 3268420"/>
              <a:gd name="connsiteX26" fmla="*/ 5246233 w 8731759"/>
              <a:gd name="connsiteY26" fmla="*/ 17939 h 3268420"/>
              <a:gd name="connsiteX27" fmla="*/ 3577090 w 8731759"/>
              <a:gd name="connsiteY27" fmla="*/ 46967 h 3268420"/>
              <a:gd name="connsiteX28" fmla="*/ 2422409 w 8731759"/>
              <a:gd name="connsiteY28" fmla="*/ 22 h 3268420"/>
              <a:gd name="connsiteX29" fmla="*/ 1796706 w 8731759"/>
              <a:gd name="connsiteY29" fmla="*/ 8754 h 3268420"/>
              <a:gd name="connsiteX30" fmla="*/ 624794 w 8731759"/>
              <a:gd name="connsiteY30" fmla="*/ 14083 h 3268420"/>
              <a:gd name="connsiteX0" fmla="*/ 624794 w 8731759"/>
              <a:gd name="connsiteY0" fmla="*/ 14083 h 3315561"/>
              <a:gd name="connsiteX1" fmla="*/ 177457 w 8731759"/>
              <a:gd name="connsiteY1" fmla="*/ 15898 h 3315561"/>
              <a:gd name="connsiteX2" fmla="*/ 22676 w 8731759"/>
              <a:gd name="connsiteY2" fmla="*/ 15898 h 3315561"/>
              <a:gd name="connsiteX3" fmla="*/ 5781 w 8731759"/>
              <a:gd name="connsiteY3" fmla="*/ 119312 h 3315561"/>
              <a:gd name="connsiteX4" fmla="*/ 5101 w 8731759"/>
              <a:gd name="connsiteY4" fmla="*/ 482169 h 3315561"/>
              <a:gd name="connsiteX5" fmla="*/ 1244 w 8731759"/>
              <a:gd name="connsiteY5" fmla="*/ 587398 h 3315561"/>
              <a:gd name="connsiteX6" fmla="*/ 13151 w 8731759"/>
              <a:gd name="connsiteY6" fmla="*/ 801710 h 3315561"/>
              <a:gd name="connsiteX7" fmla="*/ 25058 w 8731759"/>
              <a:gd name="connsiteY7" fmla="*/ 870767 h 3315561"/>
              <a:gd name="connsiteX8" fmla="*/ 209774 w 8731759"/>
              <a:gd name="connsiteY8" fmla="*/ 946853 h 3315561"/>
              <a:gd name="connsiteX9" fmla="*/ 401294 w 8731759"/>
              <a:gd name="connsiteY9" fmla="*/ 1042216 h 3315561"/>
              <a:gd name="connsiteX10" fmla="*/ 668450 w 8731759"/>
              <a:gd name="connsiteY10" fmla="*/ 1163887 h 3315561"/>
              <a:gd name="connsiteX11" fmla="*/ 1193685 w 8731759"/>
              <a:gd name="connsiteY11" fmla="*/ 1377972 h 3315561"/>
              <a:gd name="connsiteX12" fmla="*/ 2193016 w 8731759"/>
              <a:gd name="connsiteY12" fmla="*/ 1631633 h 3315561"/>
              <a:gd name="connsiteX13" fmla="*/ 2730157 w 8731759"/>
              <a:gd name="connsiteY13" fmla="*/ 1770879 h 3315561"/>
              <a:gd name="connsiteX14" fmla="*/ 3707718 w 8731759"/>
              <a:gd name="connsiteY14" fmla="*/ 2049939 h 3315561"/>
              <a:gd name="connsiteX15" fmla="*/ 5001644 w 8731759"/>
              <a:gd name="connsiteY15" fmla="*/ 2321174 h 3315561"/>
              <a:gd name="connsiteX16" fmla="*/ 6000975 w 8731759"/>
              <a:gd name="connsiteY16" fmla="*/ 2615996 h 3315561"/>
              <a:gd name="connsiteX17" fmla="*/ 6285362 w 8731759"/>
              <a:gd name="connsiteY17" fmla="*/ 2673372 h 3315561"/>
              <a:gd name="connsiteX18" fmla="*/ 6980577 w 8731759"/>
              <a:gd name="connsiteY18" fmla="*/ 2887231 h 3315561"/>
              <a:gd name="connsiteX19" fmla="*/ 7510460 w 8731759"/>
              <a:gd name="connsiteY19" fmla="*/ 3036910 h 3315561"/>
              <a:gd name="connsiteX20" fmla="*/ 8062003 w 8731759"/>
              <a:gd name="connsiteY20" fmla="*/ 3188517 h 3315561"/>
              <a:gd name="connsiteX21" fmla="*/ 8470898 w 8731759"/>
              <a:gd name="connsiteY21" fmla="*/ 3270839 h 3315561"/>
              <a:gd name="connsiteX22" fmla="*/ 8540976 w 8731759"/>
              <a:gd name="connsiteY22" fmla="*/ 3254624 h 3315561"/>
              <a:gd name="connsiteX23" fmla="*/ 8715147 w 8731759"/>
              <a:gd name="connsiteY23" fmla="*/ 2790167 h 3315561"/>
              <a:gd name="connsiteX24" fmla="*/ 8511947 w 8731759"/>
              <a:gd name="connsiteY24" fmla="*/ 1150053 h 3315561"/>
              <a:gd name="connsiteX25" fmla="*/ 6900861 w 8731759"/>
              <a:gd name="connsiteY25" fmla="*/ 134053 h 3315561"/>
              <a:gd name="connsiteX26" fmla="*/ 5246233 w 8731759"/>
              <a:gd name="connsiteY26" fmla="*/ 17939 h 3315561"/>
              <a:gd name="connsiteX27" fmla="*/ 3577090 w 8731759"/>
              <a:gd name="connsiteY27" fmla="*/ 46967 h 3315561"/>
              <a:gd name="connsiteX28" fmla="*/ 2422409 w 8731759"/>
              <a:gd name="connsiteY28" fmla="*/ 22 h 3315561"/>
              <a:gd name="connsiteX29" fmla="*/ 1796706 w 8731759"/>
              <a:gd name="connsiteY29" fmla="*/ 8754 h 3315561"/>
              <a:gd name="connsiteX30" fmla="*/ 624794 w 8731759"/>
              <a:gd name="connsiteY30" fmla="*/ 14083 h 3315561"/>
              <a:gd name="connsiteX0" fmla="*/ 624794 w 8734265"/>
              <a:gd name="connsiteY0" fmla="*/ 14083 h 3322760"/>
              <a:gd name="connsiteX1" fmla="*/ 177457 w 8734265"/>
              <a:gd name="connsiteY1" fmla="*/ 15898 h 3322760"/>
              <a:gd name="connsiteX2" fmla="*/ 22676 w 8734265"/>
              <a:gd name="connsiteY2" fmla="*/ 15898 h 3322760"/>
              <a:gd name="connsiteX3" fmla="*/ 5781 w 8734265"/>
              <a:gd name="connsiteY3" fmla="*/ 119312 h 3322760"/>
              <a:gd name="connsiteX4" fmla="*/ 5101 w 8734265"/>
              <a:gd name="connsiteY4" fmla="*/ 482169 h 3322760"/>
              <a:gd name="connsiteX5" fmla="*/ 1244 w 8734265"/>
              <a:gd name="connsiteY5" fmla="*/ 587398 h 3322760"/>
              <a:gd name="connsiteX6" fmla="*/ 13151 w 8734265"/>
              <a:gd name="connsiteY6" fmla="*/ 801710 h 3322760"/>
              <a:gd name="connsiteX7" fmla="*/ 25058 w 8734265"/>
              <a:gd name="connsiteY7" fmla="*/ 870767 h 3322760"/>
              <a:gd name="connsiteX8" fmla="*/ 209774 w 8734265"/>
              <a:gd name="connsiteY8" fmla="*/ 946853 h 3322760"/>
              <a:gd name="connsiteX9" fmla="*/ 401294 w 8734265"/>
              <a:gd name="connsiteY9" fmla="*/ 1042216 h 3322760"/>
              <a:gd name="connsiteX10" fmla="*/ 668450 w 8734265"/>
              <a:gd name="connsiteY10" fmla="*/ 1163887 h 3322760"/>
              <a:gd name="connsiteX11" fmla="*/ 1193685 w 8734265"/>
              <a:gd name="connsiteY11" fmla="*/ 1377972 h 3322760"/>
              <a:gd name="connsiteX12" fmla="*/ 2193016 w 8734265"/>
              <a:gd name="connsiteY12" fmla="*/ 1631633 h 3322760"/>
              <a:gd name="connsiteX13" fmla="*/ 2730157 w 8734265"/>
              <a:gd name="connsiteY13" fmla="*/ 1770879 h 3322760"/>
              <a:gd name="connsiteX14" fmla="*/ 3707718 w 8734265"/>
              <a:gd name="connsiteY14" fmla="*/ 2049939 h 3322760"/>
              <a:gd name="connsiteX15" fmla="*/ 5001644 w 8734265"/>
              <a:gd name="connsiteY15" fmla="*/ 2321174 h 3322760"/>
              <a:gd name="connsiteX16" fmla="*/ 6000975 w 8734265"/>
              <a:gd name="connsiteY16" fmla="*/ 2615996 h 3322760"/>
              <a:gd name="connsiteX17" fmla="*/ 6285362 w 8734265"/>
              <a:gd name="connsiteY17" fmla="*/ 2673372 h 3322760"/>
              <a:gd name="connsiteX18" fmla="*/ 6980577 w 8734265"/>
              <a:gd name="connsiteY18" fmla="*/ 2887231 h 3322760"/>
              <a:gd name="connsiteX19" fmla="*/ 7510460 w 8734265"/>
              <a:gd name="connsiteY19" fmla="*/ 3036910 h 3322760"/>
              <a:gd name="connsiteX20" fmla="*/ 8062003 w 8734265"/>
              <a:gd name="connsiteY20" fmla="*/ 3188517 h 3322760"/>
              <a:gd name="connsiteX21" fmla="*/ 8470898 w 8734265"/>
              <a:gd name="connsiteY21" fmla="*/ 3270839 h 3322760"/>
              <a:gd name="connsiteX22" fmla="*/ 8717188 w 8734265"/>
              <a:gd name="connsiteY22" fmla="*/ 3268912 h 3322760"/>
              <a:gd name="connsiteX23" fmla="*/ 8715147 w 8734265"/>
              <a:gd name="connsiteY23" fmla="*/ 2790167 h 3322760"/>
              <a:gd name="connsiteX24" fmla="*/ 8511947 w 8734265"/>
              <a:gd name="connsiteY24" fmla="*/ 1150053 h 3322760"/>
              <a:gd name="connsiteX25" fmla="*/ 6900861 w 8734265"/>
              <a:gd name="connsiteY25" fmla="*/ 134053 h 3322760"/>
              <a:gd name="connsiteX26" fmla="*/ 5246233 w 8734265"/>
              <a:gd name="connsiteY26" fmla="*/ 17939 h 3322760"/>
              <a:gd name="connsiteX27" fmla="*/ 3577090 w 8734265"/>
              <a:gd name="connsiteY27" fmla="*/ 46967 h 3322760"/>
              <a:gd name="connsiteX28" fmla="*/ 2422409 w 8734265"/>
              <a:gd name="connsiteY28" fmla="*/ 22 h 3322760"/>
              <a:gd name="connsiteX29" fmla="*/ 1796706 w 8734265"/>
              <a:gd name="connsiteY29" fmla="*/ 8754 h 3322760"/>
              <a:gd name="connsiteX30" fmla="*/ 624794 w 8734265"/>
              <a:gd name="connsiteY30" fmla="*/ 14083 h 3322760"/>
              <a:gd name="connsiteX0" fmla="*/ 624794 w 8731759"/>
              <a:gd name="connsiteY0" fmla="*/ 14083 h 3308532"/>
              <a:gd name="connsiteX1" fmla="*/ 177457 w 8731759"/>
              <a:gd name="connsiteY1" fmla="*/ 15898 h 3308532"/>
              <a:gd name="connsiteX2" fmla="*/ 22676 w 8731759"/>
              <a:gd name="connsiteY2" fmla="*/ 15898 h 3308532"/>
              <a:gd name="connsiteX3" fmla="*/ 5781 w 8731759"/>
              <a:gd name="connsiteY3" fmla="*/ 119312 h 3308532"/>
              <a:gd name="connsiteX4" fmla="*/ 5101 w 8731759"/>
              <a:gd name="connsiteY4" fmla="*/ 482169 h 3308532"/>
              <a:gd name="connsiteX5" fmla="*/ 1244 w 8731759"/>
              <a:gd name="connsiteY5" fmla="*/ 587398 h 3308532"/>
              <a:gd name="connsiteX6" fmla="*/ 13151 w 8731759"/>
              <a:gd name="connsiteY6" fmla="*/ 801710 h 3308532"/>
              <a:gd name="connsiteX7" fmla="*/ 25058 w 8731759"/>
              <a:gd name="connsiteY7" fmla="*/ 870767 h 3308532"/>
              <a:gd name="connsiteX8" fmla="*/ 209774 w 8731759"/>
              <a:gd name="connsiteY8" fmla="*/ 946853 h 3308532"/>
              <a:gd name="connsiteX9" fmla="*/ 401294 w 8731759"/>
              <a:gd name="connsiteY9" fmla="*/ 1042216 h 3308532"/>
              <a:gd name="connsiteX10" fmla="*/ 668450 w 8731759"/>
              <a:gd name="connsiteY10" fmla="*/ 1163887 h 3308532"/>
              <a:gd name="connsiteX11" fmla="*/ 1193685 w 8731759"/>
              <a:gd name="connsiteY11" fmla="*/ 1377972 h 3308532"/>
              <a:gd name="connsiteX12" fmla="*/ 2193016 w 8731759"/>
              <a:gd name="connsiteY12" fmla="*/ 1631633 h 3308532"/>
              <a:gd name="connsiteX13" fmla="*/ 2730157 w 8731759"/>
              <a:gd name="connsiteY13" fmla="*/ 1770879 h 3308532"/>
              <a:gd name="connsiteX14" fmla="*/ 3707718 w 8731759"/>
              <a:gd name="connsiteY14" fmla="*/ 2049939 h 3308532"/>
              <a:gd name="connsiteX15" fmla="*/ 5001644 w 8731759"/>
              <a:gd name="connsiteY15" fmla="*/ 2321174 h 3308532"/>
              <a:gd name="connsiteX16" fmla="*/ 6000975 w 8731759"/>
              <a:gd name="connsiteY16" fmla="*/ 2615996 h 3308532"/>
              <a:gd name="connsiteX17" fmla="*/ 6285362 w 8731759"/>
              <a:gd name="connsiteY17" fmla="*/ 2673372 h 3308532"/>
              <a:gd name="connsiteX18" fmla="*/ 6980577 w 8731759"/>
              <a:gd name="connsiteY18" fmla="*/ 2887231 h 3308532"/>
              <a:gd name="connsiteX19" fmla="*/ 7510460 w 8731759"/>
              <a:gd name="connsiteY19" fmla="*/ 3036910 h 3308532"/>
              <a:gd name="connsiteX20" fmla="*/ 8062003 w 8731759"/>
              <a:gd name="connsiteY20" fmla="*/ 3188517 h 3308532"/>
              <a:gd name="connsiteX21" fmla="*/ 8470898 w 8731759"/>
              <a:gd name="connsiteY21" fmla="*/ 3270839 h 3308532"/>
              <a:gd name="connsiteX22" fmla="*/ 8712426 w 8731759"/>
              <a:gd name="connsiteY22" fmla="*/ 3237955 h 3308532"/>
              <a:gd name="connsiteX23" fmla="*/ 8715147 w 8731759"/>
              <a:gd name="connsiteY23" fmla="*/ 2790167 h 3308532"/>
              <a:gd name="connsiteX24" fmla="*/ 8511947 w 8731759"/>
              <a:gd name="connsiteY24" fmla="*/ 1150053 h 3308532"/>
              <a:gd name="connsiteX25" fmla="*/ 6900861 w 8731759"/>
              <a:gd name="connsiteY25" fmla="*/ 134053 h 3308532"/>
              <a:gd name="connsiteX26" fmla="*/ 5246233 w 8731759"/>
              <a:gd name="connsiteY26" fmla="*/ 17939 h 3308532"/>
              <a:gd name="connsiteX27" fmla="*/ 3577090 w 8731759"/>
              <a:gd name="connsiteY27" fmla="*/ 46967 h 3308532"/>
              <a:gd name="connsiteX28" fmla="*/ 2422409 w 8731759"/>
              <a:gd name="connsiteY28" fmla="*/ 22 h 3308532"/>
              <a:gd name="connsiteX29" fmla="*/ 1796706 w 8731759"/>
              <a:gd name="connsiteY29" fmla="*/ 8754 h 3308532"/>
              <a:gd name="connsiteX30" fmla="*/ 624794 w 8731759"/>
              <a:gd name="connsiteY30" fmla="*/ 14083 h 3308532"/>
              <a:gd name="connsiteX0" fmla="*/ 624794 w 8752965"/>
              <a:gd name="connsiteY0" fmla="*/ 14083 h 3308291"/>
              <a:gd name="connsiteX1" fmla="*/ 177457 w 8752965"/>
              <a:gd name="connsiteY1" fmla="*/ 15898 h 3308291"/>
              <a:gd name="connsiteX2" fmla="*/ 22676 w 8752965"/>
              <a:gd name="connsiteY2" fmla="*/ 15898 h 3308291"/>
              <a:gd name="connsiteX3" fmla="*/ 5781 w 8752965"/>
              <a:gd name="connsiteY3" fmla="*/ 119312 h 3308291"/>
              <a:gd name="connsiteX4" fmla="*/ 5101 w 8752965"/>
              <a:gd name="connsiteY4" fmla="*/ 482169 h 3308291"/>
              <a:gd name="connsiteX5" fmla="*/ 1244 w 8752965"/>
              <a:gd name="connsiteY5" fmla="*/ 587398 h 3308291"/>
              <a:gd name="connsiteX6" fmla="*/ 13151 w 8752965"/>
              <a:gd name="connsiteY6" fmla="*/ 801710 h 3308291"/>
              <a:gd name="connsiteX7" fmla="*/ 25058 w 8752965"/>
              <a:gd name="connsiteY7" fmla="*/ 870767 h 3308291"/>
              <a:gd name="connsiteX8" fmla="*/ 209774 w 8752965"/>
              <a:gd name="connsiteY8" fmla="*/ 946853 h 3308291"/>
              <a:gd name="connsiteX9" fmla="*/ 401294 w 8752965"/>
              <a:gd name="connsiteY9" fmla="*/ 1042216 h 3308291"/>
              <a:gd name="connsiteX10" fmla="*/ 668450 w 8752965"/>
              <a:gd name="connsiteY10" fmla="*/ 1163887 h 3308291"/>
              <a:gd name="connsiteX11" fmla="*/ 1193685 w 8752965"/>
              <a:gd name="connsiteY11" fmla="*/ 1377972 h 3308291"/>
              <a:gd name="connsiteX12" fmla="*/ 2193016 w 8752965"/>
              <a:gd name="connsiteY12" fmla="*/ 1631633 h 3308291"/>
              <a:gd name="connsiteX13" fmla="*/ 2730157 w 8752965"/>
              <a:gd name="connsiteY13" fmla="*/ 1770879 h 3308291"/>
              <a:gd name="connsiteX14" fmla="*/ 3707718 w 8752965"/>
              <a:gd name="connsiteY14" fmla="*/ 2049939 h 3308291"/>
              <a:gd name="connsiteX15" fmla="*/ 5001644 w 8752965"/>
              <a:gd name="connsiteY15" fmla="*/ 2321174 h 3308291"/>
              <a:gd name="connsiteX16" fmla="*/ 6000975 w 8752965"/>
              <a:gd name="connsiteY16" fmla="*/ 2615996 h 3308291"/>
              <a:gd name="connsiteX17" fmla="*/ 6285362 w 8752965"/>
              <a:gd name="connsiteY17" fmla="*/ 2673372 h 3308291"/>
              <a:gd name="connsiteX18" fmla="*/ 6980577 w 8752965"/>
              <a:gd name="connsiteY18" fmla="*/ 2887231 h 3308291"/>
              <a:gd name="connsiteX19" fmla="*/ 7510460 w 8752965"/>
              <a:gd name="connsiteY19" fmla="*/ 3036910 h 3308291"/>
              <a:gd name="connsiteX20" fmla="*/ 8062003 w 8752965"/>
              <a:gd name="connsiteY20" fmla="*/ 3188517 h 3308291"/>
              <a:gd name="connsiteX21" fmla="*/ 8470898 w 8752965"/>
              <a:gd name="connsiteY21" fmla="*/ 3270839 h 3308291"/>
              <a:gd name="connsiteX22" fmla="*/ 8712426 w 8752965"/>
              <a:gd name="connsiteY22" fmla="*/ 3237955 h 3308291"/>
              <a:gd name="connsiteX23" fmla="*/ 8743722 w 8752965"/>
              <a:gd name="connsiteY23" fmla="*/ 2794930 h 3308291"/>
              <a:gd name="connsiteX24" fmla="*/ 8511947 w 8752965"/>
              <a:gd name="connsiteY24" fmla="*/ 1150053 h 3308291"/>
              <a:gd name="connsiteX25" fmla="*/ 6900861 w 8752965"/>
              <a:gd name="connsiteY25" fmla="*/ 134053 h 3308291"/>
              <a:gd name="connsiteX26" fmla="*/ 5246233 w 8752965"/>
              <a:gd name="connsiteY26" fmla="*/ 17939 h 3308291"/>
              <a:gd name="connsiteX27" fmla="*/ 3577090 w 8752965"/>
              <a:gd name="connsiteY27" fmla="*/ 46967 h 3308291"/>
              <a:gd name="connsiteX28" fmla="*/ 2422409 w 8752965"/>
              <a:gd name="connsiteY28" fmla="*/ 22 h 3308291"/>
              <a:gd name="connsiteX29" fmla="*/ 1796706 w 8752965"/>
              <a:gd name="connsiteY29" fmla="*/ 8754 h 3308291"/>
              <a:gd name="connsiteX30" fmla="*/ 624794 w 8752965"/>
              <a:gd name="connsiteY30" fmla="*/ 14083 h 3308291"/>
              <a:gd name="connsiteX0" fmla="*/ 624794 w 8752965"/>
              <a:gd name="connsiteY0" fmla="*/ 14083 h 3296203"/>
              <a:gd name="connsiteX1" fmla="*/ 177457 w 8752965"/>
              <a:gd name="connsiteY1" fmla="*/ 15898 h 3296203"/>
              <a:gd name="connsiteX2" fmla="*/ 22676 w 8752965"/>
              <a:gd name="connsiteY2" fmla="*/ 15898 h 3296203"/>
              <a:gd name="connsiteX3" fmla="*/ 5781 w 8752965"/>
              <a:gd name="connsiteY3" fmla="*/ 119312 h 3296203"/>
              <a:gd name="connsiteX4" fmla="*/ 5101 w 8752965"/>
              <a:gd name="connsiteY4" fmla="*/ 482169 h 3296203"/>
              <a:gd name="connsiteX5" fmla="*/ 1244 w 8752965"/>
              <a:gd name="connsiteY5" fmla="*/ 587398 h 3296203"/>
              <a:gd name="connsiteX6" fmla="*/ 13151 w 8752965"/>
              <a:gd name="connsiteY6" fmla="*/ 801710 h 3296203"/>
              <a:gd name="connsiteX7" fmla="*/ 25058 w 8752965"/>
              <a:gd name="connsiteY7" fmla="*/ 870767 h 3296203"/>
              <a:gd name="connsiteX8" fmla="*/ 209774 w 8752965"/>
              <a:gd name="connsiteY8" fmla="*/ 946853 h 3296203"/>
              <a:gd name="connsiteX9" fmla="*/ 401294 w 8752965"/>
              <a:gd name="connsiteY9" fmla="*/ 1042216 h 3296203"/>
              <a:gd name="connsiteX10" fmla="*/ 668450 w 8752965"/>
              <a:gd name="connsiteY10" fmla="*/ 1163887 h 3296203"/>
              <a:gd name="connsiteX11" fmla="*/ 1193685 w 8752965"/>
              <a:gd name="connsiteY11" fmla="*/ 1377972 h 3296203"/>
              <a:gd name="connsiteX12" fmla="*/ 2193016 w 8752965"/>
              <a:gd name="connsiteY12" fmla="*/ 1631633 h 3296203"/>
              <a:gd name="connsiteX13" fmla="*/ 2730157 w 8752965"/>
              <a:gd name="connsiteY13" fmla="*/ 1770879 h 3296203"/>
              <a:gd name="connsiteX14" fmla="*/ 3707718 w 8752965"/>
              <a:gd name="connsiteY14" fmla="*/ 2049939 h 3296203"/>
              <a:gd name="connsiteX15" fmla="*/ 5001644 w 8752965"/>
              <a:gd name="connsiteY15" fmla="*/ 2321174 h 3296203"/>
              <a:gd name="connsiteX16" fmla="*/ 6000975 w 8752965"/>
              <a:gd name="connsiteY16" fmla="*/ 2615996 h 3296203"/>
              <a:gd name="connsiteX17" fmla="*/ 6285362 w 8752965"/>
              <a:gd name="connsiteY17" fmla="*/ 2673372 h 3296203"/>
              <a:gd name="connsiteX18" fmla="*/ 6980577 w 8752965"/>
              <a:gd name="connsiteY18" fmla="*/ 2887231 h 3296203"/>
              <a:gd name="connsiteX19" fmla="*/ 7510460 w 8752965"/>
              <a:gd name="connsiteY19" fmla="*/ 3036910 h 3296203"/>
              <a:gd name="connsiteX20" fmla="*/ 8062003 w 8752965"/>
              <a:gd name="connsiteY20" fmla="*/ 3188517 h 3296203"/>
              <a:gd name="connsiteX21" fmla="*/ 8523286 w 8752965"/>
              <a:gd name="connsiteY21" fmla="*/ 3251789 h 3296203"/>
              <a:gd name="connsiteX22" fmla="*/ 8712426 w 8752965"/>
              <a:gd name="connsiteY22" fmla="*/ 3237955 h 3296203"/>
              <a:gd name="connsiteX23" fmla="*/ 8743722 w 8752965"/>
              <a:gd name="connsiteY23" fmla="*/ 2794930 h 3296203"/>
              <a:gd name="connsiteX24" fmla="*/ 8511947 w 8752965"/>
              <a:gd name="connsiteY24" fmla="*/ 1150053 h 3296203"/>
              <a:gd name="connsiteX25" fmla="*/ 6900861 w 8752965"/>
              <a:gd name="connsiteY25" fmla="*/ 134053 h 3296203"/>
              <a:gd name="connsiteX26" fmla="*/ 5246233 w 8752965"/>
              <a:gd name="connsiteY26" fmla="*/ 17939 h 3296203"/>
              <a:gd name="connsiteX27" fmla="*/ 3577090 w 8752965"/>
              <a:gd name="connsiteY27" fmla="*/ 46967 h 3296203"/>
              <a:gd name="connsiteX28" fmla="*/ 2422409 w 8752965"/>
              <a:gd name="connsiteY28" fmla="*/ 22 h 3296203"/>
              <a:gd name="connsiteX29" fmla="*/ 1796706 w 8752965"/>
              <a:gd name="connsiteY29" fmla="*/ 8754 h 3296203"/>
              <a:gd name="connsiteX30" fmla="*/ 624794 w 8752965"/>
              <a:gd name="connsiteY30" fmla="*/ 14083 h 3296203"/>
              <a:gd name="connsiteX0" fmla="*/ 624794 w 8752965"/>
              <a:gd name="connsiteY0" fmla="*/ 14083 h 3271787"/>
              <a:gd name="connsiteX1" fmla="*/ 177457 w 8752965"/>
              <a:gd name="connsiteY1" fmla="*/ 15898 h 3271787"/>
              <a:gd name="connsiteX2" fmla="*/ 22676 w 8752965"/>
              <a:gd name="connsiteY2" fmla="*/ 15898 h 3271787"/>
              <a:gd name="connsiteX3" fmla="*/ 5781 w 8752965"/>
              <a:gd name="connsiteY3" fmla="*/ 119312 h 3271787"/>
              <a:gd name="connsiteX4" fmla="*/ 5101 w 8752965"/>
              <a:gd name="connsiteY4" fmla="*/ 482169 h 3271787"/>
              <a:gd name="connsiteX5" fmla="*/ 1244 w 8752965"/>
              <a:gd name="connsiteY5" fmla="*/ 587398 h 3271787"/>
              <a:gd name="connsiteX6" fmla="*/ 13151 w 8752965"/>
              <a:gd name="connsiteY6" fmla="*/ 801710 h 3271787"/>
              <a:gd name="connsiteX7" fmla="*/ 25058 w 8752965"/>
              <a:gd name="connsiteY7" fmla="*/ 870767 h 3271787"/>
              <a:gd name="connsiteX8" fmla="*/ 209774 w 8752965"/>
              <a:gd name="connsiteY8" fmla="*/ 946853 h 3271787"/>
              <a:gd name="connsiteX9" fmla="*/ 401294 w 8752965"/>
              <a:gd name="connsiteY9" fmla="*/ 1042216 h 3271787"/>
              <a:gd name="connsiteX10" fmla="*/ 668450 w 8752965"/>
              <a:gd name="connsiteY10" fmla="*/ 1163887 h 3271787"/>
              <a:gd name="connsiteX11" fmla="*/ 1193685 w 8752965"/>
              <a:gd name="connsiteY11" fmla="*/ 1377972 h 3271787"/>
              <a:gd name="connsiteX12" fmla="*/ 2193016 w 8752965"/>
              <a:gd name="connsiteY12" fmla="*/ 1631633 h 3271787"/>
              <a:gd name="connsiteX13" fmla="*/ 2730157 w 8752965"/>
              <a:gd name="connsiteY13" fmla="*/ 1770879 h 3271787"/>
              <a:gd name="connsiteX14" fmla="*/ 3707718 w 8752965"/>
              <a:gd name="connsiteY14" fmla="*/ 2049939 h 3271787"/>
              <a:gd name="connsiteX15" fmla="*/ 5001644 w 8752965"/>
              <a:gd name="connsiteY15" fmla="*/ 2321174 h 3271787"/>
              <a:gd name="connsiteX16" fmla="*/ 6000975 w 8752965"/>
              <a:gd name="connsiteY16" fmla="*/ 2615996 h 3271787"/>
              <a:gd name="connsiteX17" fmla="*/ 6285362 w 8752965"/>
              <a:gd name="connsiteY17" fmla="*/ 2673372 h 3271787"/>
              <a:gd name="connsiteX18" fmla="*/ 6980577 w 8752965"/>
              <a:gd name="connsiteY18" fmla="*/ 2887231 h 3271787"/>
              <a:gd name="connsiteX19" fmla="*/ 7510460 w 8752965"/>
              <a:gd name="connsiteY19" fmla="*/ 3036910 h 3271787"/>
              <a:gd name="connsiteX20" fmla="*/ 8062003 w 8752965"/>
              <a:gd name="connsiteY20" fmla="*/ 3188517 h 3271787"/>
              <a:gd name="connsiteX21" fmla="*/ 8523286 w 8752965"/>
              <a:gd name="connsiteY21" fmla="*/ 3251789 h 3271787"/>
              <a:gd name="connsiteX22" fmla="*/ 8628513 w 8752965"/>
              <a:gd name="connsiteY22" fmla="*/ 3242491 h 3271787"/>
              <a:gd name="connsiteX23" fmla="*/ 8712426 w 8752965"/>
              <a:gd name="connsiteY23" fmla="*/ 3237955 h 3271787"/>
              <a:gd name="connsiteX24" fmla="*/ 8743722 w 8752965"/>
              <a:gd name="connsiteY24" fmla="*/ 2794930 h 3271787"/>
              <a:gd name="connsiteX25" fmla="*/ 8511947 w 8752965"/>
              <a:gd name="connsiteY25" fmla="*/ 1150053 h 3271787"/>
              <a:gd name="connsiteX26" fmla="*/ 6900861 w 8752965"/>
              <a:gd name="connsiteY26" fmla="*/ 134053 h 3271787"/>
              <a:gd name="connsiteX27" fmla="*/ 5246233 w 8752965"/>
              <a:gd name="connsiteY27" fmla="*/ 17939 h 3271787"/>
              <a:gd name="connsiteX28" fmla="*/ 3577090 w 8752965"/>
              <a:gd name="connsiteY28" fmla="*/ 46967 h 3271787"/>
              <a:gd name="connsiteX29" fmla="*/ 2422409 w 8752965"/>
              <a:gd name="connsiteY29" fmla="*/ 22 h 3271787"/>
              <a:gd name="connsiteX30" fmla="*/ 1796706 w 8752965"/>
              <a:gd name="connsiteY30" fmla="*/ 8754 h 3271787"/>
              <a:gd name="connsiteX31" fmla="*/ 624794 w 8752965"/>
              <a:gd name="connsiteY31" fmla="*/ 14083 h 3271787"/>
              <a:gd name="connsiteX0" fmla="*/ 624794 w 8752965"/>
              <a:gd name="connsiteY0" fmla="*/ 14083 h 3258148"/>
              <a:gd name="connsiteX1" fmla="*/ 177457 w 8752965"/>
              <a:gd name="connsiteY1" fmla="*/ 15898 h 3258148"/>
              <a:gd name="connsiteX2" fmla="*/ 22676 w 8752965"/>
              <a:gd name="connsiteY2" fmla="*/ 15898 h 3258148"/>
              <a:gd name="connsiteX3" fmla="*/ 5781 w 8752965"/>
              <a:gd name="connsiteY3" fmla="*/ 119312 h 3258148"/>
              <a:gd name="connsiteX4" fmla="*/ 5101 w 8752965"/>
              <a:gd name="connsiteY4" fmla="*/ 482169 h 3258148"/>
              <a:gd name="connsiteX5" fmla="*/ 1244 w 8752965"/>
              <a:gd name="connsiteY5" fmla="*/ 587398 h 3258148"/>
              <a:gd name="connsiteX6" fmla="*/ 13151 w 8752965"/>
              <a:gd name="connsiteY6" fmla="*/ 801710 h 3258148"/>
              <a:gd name="connsiteX7" fmla="*/ 25058 w 8752965"/>
              <a:gd name="connsiteY7" fmla="*/ 870767 h 3258148"/>
              <a:gd name="connsiteX8" fmla="*/ 209774 w 8752965"/>
              <a:gd name="connsiteY8" fmla="*/ 946853 h 3258148"/>
              <a:gd name="connsiteX9" fmla="*/ 401294 w 8752965"/>
              <a:gd name="connsiteY9" fmla="*/ 1042216 h 3258148"/>
              <a:gd name="connsiteX10" fmla="*/ 668450 w 8752965"/>
              <a:gd name="connsiteY10" fmla="*/ 1163887 h 3258148"/>
              <a:gd name="connsiteX11" fmla="*/ 1193685 w 8752965"/>
              <a:gd name="connsiteY11" fmla="*/ 1377972 h 3258148"/>
              <a:gd name="connsiteX12" fmla="*/ 2193016 w 8752965"/>
              <a:gd name="connsiteY12" fmla="*/ 1631633 h 3258148"/>
              <a:gd name="connsiteX13" fmla="*/ 2730157 w 8752965"/>
              <a:gd name="connsiteY13" fmla="*/ 1770879 h 3258148"/>
              <a:gd name="connsiteX14" fmla="*/ 3707718 w 8752965"/>
              <a:gd name="connsiteY14" fmla="*/ 2049939 h 3258148"/>
              <a:gd name="connsiteX15" fmla="*/ 5001644 w 8752965"/>
              <a:gd name="connsiteY15" fmla="*/ 2321174 h 3258148"/>
              <a:gd name="connsiteX16" fmla="*/ 6000975 w 8752965"/>
              <a:gd name="connsiteY16" fmla="*/ 2615996 h 3258148"/>
              <a:gd name="connsiteX17" fmla="*/ 6285362 w 8752965"/>
              <a:gd name="connsiteY17" fmla="*/ 2673372 h 3258148"/>
              <a:gd name="connsiteX18" fmla="*/ 6980577 w 8752965"/>
              <a:gd name="connsiteY18" fmla="*/ 2887231 h 3258148"/>
              <a:gd name="connsiteX19" fmla="*/ 7510460 w 8752965"/>
              <a:gd name="connsiteY19" fmla="*/ 3036910 h 3258148"/>
              <a:gd name="connsiteX20" fmla="*/ 8062003 w 8752965"/>
              <a:gd name="connsiteY20" fmla="*/ 3188517 h 3258148"/>
              <a:gd name="connsiteX21" fmla="*/ 8523286 w 8752965"/>
              <a:gd name="connsiteY21" fmla="*/ 3251789 h 3258148"/>
              <a:gd name="connsiteX22" fmla="*/ 8628513 w 8752965"/>
              <a:gd name="connsiteY22" fmla="*/ 3242491 h 3258148"/>
              <a:gd name="connsiteX23" fmla="*/ 8726713 w 8752965"/>
              <a:gd name="connsiteY23" fmla="*/ 3206998 h 3258148"/>
              <a:gd name="connsiteX24" fmla="*/ 8743722 w 8752965"/>
              <a:gd name="connsiteY24" fmla="*/ 2794930 h 3258148"/>
              <a:gd name="connsiteX25" fmla="*/ 8511947 w 8752965"/>
              <a:gd name="connsiteY25" fmla="*/ 1150053 h 3258148"/>
              <a:gd name="connsiteX26" fmla="*/ 6900861 w 8752965"/>
              <a:gd name="connsiteY26" fmla="*/ 134053 h 3258148"/>
              <a:gd name="connsiteX27" fmla="*/ 5246233 w 8752965"/>
              <a:gd name="connsiteY27" fmla="*/ 17939 h 3258148"/>
              <a:gd name="connsiteX28" fmla="*/ 3577090 w 8752965"/>
              <a:gd name="connsiteY28" fmla="*/ 46967 h 3258148"/>
              <a:gd name="connsiteX29" fmla="*/ 2422409 w 8752965"/>
              <a:gd name="connsiteY29" fmla="*/ 22 h 3258148"/>
              <a:gd name="connsiteX30" fmla="*/ 1796706 w 8752965"/>
              <a:gd name="connsiteY30" fmla="*/ 8754 h 3258148"/>
              <a:gd name="connsiteX31" fmla="*/ 624794 w 8752965"/>
              <a:gd name="connsiteY31" fmla="*/ 14083 h 3258148"/>
              <a:gd name="connsiteX0" fmla="*/ 624794 w 8752965"/>
              <a:gd name="connsiteY0" fmla="*/ 14083 h 3258148"/>
              <a:gd name="connsiteX1" fmla="*/ 177457 w 8752965"/>
              <a:gd name="connsiteY1" fmla="*/ 15898 h 3258148"/>
              <a:gd name="connsiteX2" fmla="*/ 22676 w 8752965"/>
              <a:gd name="connsiteY2" fmla="*/ 15898 h 3258148"/>
              <a:gd name="connsiteX3" fmla="*/ 5781 w 8752965"/>
              <a:gd name="connsiteY3" fmla="*/ 119312 h 3258148"/>
              <a:gd name="connsiteX4" fmla="*/ 5101 w 8752965"/>
              <a:gd name="connsiteY4" fmla="*/ 482169 h 3258148"/>
              <a:gd name="connsiteX5" fmla="*/ 1244 w 8752965"/>
              <a:gd name="connsiteY5" fmla="*/ 587398 h 3258148"/>
              <a:gd name="connsiteX6" fmla="*/ 13151 w 8752965"/>
              <a:gd name="connsiteY6" fmla="*/ 801710 h 3258148"/>
              <a:gd name="connsiteX7" fmla="*/ 25058 w 8752965"/>
              <a:gd name="connsiteY7" fmla="*/ 870767 h 3258148"/>
              <a:gd name="connsiteX8" fmla="*/ 209774 w 8752965"/>
              <a:gd name="connsiteY8" fmla="*/ 946853 h 3258148"/>
              <a:gd name="connsiteX9" fmla="*/ 401294 w 8752965"/>
              <a:gd name="connsiteY9" fmla="*/ 1042216 h 3258148"/>
              <a:gd name="connsiteX10" fmla="*/ 668450 w 8752965"/>
              <a:gd name="connsiteY10" fmla="*/ 1163887 h 3258148"/>
              <a:gd name="connsiteX11" fmla="*/ 1193685 w 8752965"/>
              <a:gd name="connsiteY11" fmla="*/ 1377972 h 3258148"/>
              <a:gd name="connsiteX12" fmla="*/ 2193016 w 8752965"/>
              <a:gd name="connsiteY12" fmla="*/ 1631633 h 3258148"/>
              <a:gd name="connsiteX13" fmla="*/ 2730157 w 8752965"/>
              <a:gd name="connsiteY13" fmla="*/ 1770879 h 3258148"/>
              <a:gd name="connsiteX14" fmla="*/ 3707718 w 8752965"/>
              <a:gd name="connsiteY14" fmla="*/ 2049939 h 3258148"/>
              <a:gd name="connsiteX15" fmla="*/ 5001644 w 8752965"/>
              <a:gd name="connsiteY15" fmla="*/ 2321174 h 3258148"/>
              <a:gd name="connsiteX16" fmla="*/ 6000975 w 8752965"/>
              <a:gd name="connsiteY16" fmla="*/ 2615996 h 3258148"/>
              <a:gd name="connsiteX17" fmla="*/ 6285362 w 8752965"/>
              <a:gd name="connsiteY17" fmla="*/ 2673372 h 3258148"/>
              <a:gd name="connsiteX18" fmla="*/ 6980577 w 8752965"/>
              <a:gd name="connsiteY18" fmla="*/ 2887231 h 3258148"/>
              <a:gd name="connsiteX19" fmla="*/ 7510460 w 8752965"/>
              <a:gd name="connsiteY19" fmla="*/ 3036910 h 3258148"/>
              <a:gd name="connsiteX20" fmla="*/ 8062003 w 8752965"/>
              <a:gd name="connsiteY20" fmla="*/ 3188517 h 3258148"/>
              <a:gd name="connsiteX21" fmla="*/ 8523286 w 8752965"/>
              <a:gd name="connsiteY21" fmla="*/ 3251789 h 3258148"/>
              <a:gd name="connsiteX22" fmla="*/ 8628513 w 8752965"/>
              <a:gd name="connsiteY22" fmla="*/ 3242491 h 3258148"/>
              <a:gd name="connsiteX23" fmla="*/ 8726713 w 8752965"/>
              <a:gd name="connsiteY23" fmla="*/ 3206998 h 3258148"/>
              <a:gd name="connsiteX24" fmla="*/ 8743722 w 8752965"/>
              <a:gd name="connsiteY24" fmla="*/ 2794930 h 3258148"/>
              <a:gd name="connsiteX25" fmla="*/ 8511947 w 8752965"/>
              <a:gd name="connsiteY25" fmla="*/ 1150053 h 3258148"/>
              <a:gd name="connsiteX26" fmla="*/ 6900861 w 8752965"/>
              <a:gd name="connsiteY26" fmla="*/ 134053 h 3258148"/>
              <a:gd name="connsiteX27" fmla="*/ 5246233 w 8752965"/>
              <a:gd name="connsiteY27" fmla="*/ 17939 h 3258148"/>
              <a:gd name="connsiteX28" fmla="*/ 4577457 w 8752965"/>
              <a:gd name="connsiteY28" fmla="*/ 4541 h 3258148"/>
              <a:gd name="connsiteX29" fmla="*/ 3577090 w 8752965"/>
              <a:gd name="connsiteY29" fmla="*/ 46967 h 3258148"/>
              <a:gd name="connsiteX30" fmla="*/ 2422409 w 8752965"/>
              <a:gd name="connsiteY30" fmla="*/ 22 h 3258148"/>
              <a:gd name="connsiteX31" fmla="*/ 1796706 w 8752965"/>
              <a:gd name="connsiteY31" fmla="*/ 8754 h 3258148"/>
              <a:gd name="connsiteX32" fmla="*/ 624794 w 8752965"/>
              <a:gd name="connsiteY32" fmla="*/ 14083 h 3258148"/>
              <a:gd name="connsiteX0" fmla="*/ 624794 w 8752965"/>
              <a:gd name="connsiteY0" fmla="*/ 14083 h 3258148"/>
              <a:gd name="connsiteX1" fmla="*/ 177457 w 8752965"/>
              <a:gd name="connsiteY1" fmla="*/ 15898 h 3258148"/>
              <a:gd name="connsiteX2" fmla="*/ 22676 w 8752965"/>
              <a:gd name="connsiteY2" fmla="*/ 15898 h 3258148"/>
              <a:gd name="connsiteX3" fmla="*/ 5781 w 8752965"/>
              <a:gd name="connsiteY3" fmla="*/ 119312 h 3258148"/>
              <a:gd name="connsiteX4" fmla="*/ 5101 w 8752965"/>
              <a:gd name="connsiteY4" fmla="*/ 482169 h 3258148"/>
              <a:gd name="connsiteX5" fmla="*/ 1244 w 8752965"/>
              <a:gd name="connsiteY5" fmla="*/ 587398 h 3258148"/>
              <a:gd name="connsiteX6" fmla="*/ 13151 w 8752965"/>
              <a:gd name="connsiteY6" fmla="*/ 801710 h 3258148"/>
              <a:gd name="connsiteX7" fmla="*/ 25058 w 8752965"/>
              <a:gd name="connsiteY7" fmla="*/ 870767 h 3258148"/>
              <a:gd name="connsiteX8" fmla="*/ 209774 w 8752965"/>
              <a:gd name="connsiteY8" fmla="*/ 946853 h 3258148"/>
              <a:gd name="connsiteX9" fmla="*/ 401294 w 8752965"/>
              <a:gd name="connsiteY9" fmla="*/ 1042216 h 3258148"/>
              <a:gd name="connsiteX10" fmla="*/ 668450 w 8752965"/>
              <a:gd name="connsiteY10" fmla="*/ 1163887 h 3258148"/>
              <a:gd name="connsiteX11" fmla="*/ 1193685 w 8752965"/>
              <a:gd name="connsiteY11" fmla="*/ 1377972 h 3258148"/>
              <a:gd name="connsiteX12" fmla="*/ 2193016 w 8752965"/>
              <a:gd name="connsiteY12" fmla="*/ 1631633 h 3258148"/>
              <a:gd name="connsiteX13" fmla="*/ 2730157 w 8752965"/>
              <a:gd name="connsiteY13" fmla="*/ 1770879 h 3258148"/>
              <a:gd name="connsiteX14" fmla="*/ 3707718 w 8752965"/>
              <a:gd name="connsiteY14" fmla="*/ 2049939 h 3258148"/>
              <a:gd name="connsiteX15" fmla="*/ 4992119 w 8752965"/>
              <a:gd name="connsiteY15" fmla="*/ 2342605 h 3258148"/>
              <a:gd name="connsiteX16" fmla="*/ 6000975 w 8752965"/>
              <a:gd name="connsiteY16" fmla="*/ 2615996 h 3258148"/>
              <a:gd name="connsiteX17" fmla="*/ 6285362 w 8752965"/>
              <a:gd name="connsiteY17" fmla="*/ 2673372 h 3258148"/>
              <a:gd name="connsiteX18" fmla="*/ 6980577 w 8752965"/>
              <a:gd name="connsiteY18" fmla="*/ 2887231 h 3258148"/>
              <a:gd name="connsiteX19" fmla="*/ 7510460 w 8752965"/>
              <a:gd name="connsiteY19" fmla="*/ 3036910 h 3258148"/>
              <a:gd name="connsiteX20" fmla="*/ 8062003 w 8752965"/>
              <a:gd name="connsiteY20" fmla="*/ 3188517 h 3258148"/>
              <a:gd name="connsiteX21" fmla="*/ 8523286 w 8752965"/>
              <a:gd name="connsiteY21" fmla="*/ 3251789 h 3258148"/>
              <a:gd name="connsiteX22" fmla="*/ 8628513 w 8752965"/>
              <a:gd name="connsiteY22" fmla="*/ 3242491 h 3258148"/>
              <a:gd name="connsiteX23" fmla="*/ 8726713 w 8752965"/>
              <a:gd name="connsiteY23" fmla="*/ 3206998 h 3258148"/>
              <a:gd name="connsiteX24" fmla="*/ 8743722 w 8752965"/>
              <a:gd name="connsiteY24" fmla="*/ 2794930 h 3258148"/>
              <a:gd name="connsiteX25" fmla="*/ 8511947 w 8752965"/>
              <a:gd name="connsiteY25" fmla="*/ 1150053 h 3258148"/>
              <a:gd name="connsiteX26" fmla="*/ 6900861 w 8752965"/>
              <a:gd name="connsiteY26" fmla="*/ 134053 h 3258148"/>
              <a:gd name="connsiteX27" fmla="*/ 5246233 w 8752965"/>
              <a:gd name="connsiteY27" fmla="*/ 17939 h 3258148"/>
              <a:gd name="connsiteX28" fmla="*/ 4577457 w 8752965"/>
              <a:gd name="connsiteY28" fmla="*/ 4541 h 3258148"/>
              <a:gd name="connsiteX29" fmla="*/ 3577090 w 8752965"/>
              <a:gd name="connsiteY29" fmla="*/ 46967 h 3258148"/>
              <a:gd name="connsiteX30" fmla="*/ 2422409 w 8752965"/>
              <a:gd name="connsiteY30" fmla="*/ 22 h 3258148"/>
              <a:gd name="connsiteX31" fmla="*/ 1796706 w 8752965"/>
              <a:gd name="connsiteY31" fmla="*/ 8754 h 3258148"/>
              <a:gd name="connsiteX32" fmla="*/ 624794 w 8752965"/>
              <a:gd name="connsiteY32" fmla="*/ 14083 h 3258148"/>
              <a:gd name="connsiteX0" fmla="*/ 624794 w 8752965"/>
              <a:gd name="connsiteY0" fmla="*/ 14083 h 3258148"/>
              <a:gd name="connsiteX1" fmla="*/ 177457 w 8752965"/>
              <a:gd name="connsiteY1" fmla="*/ 15898 h 3258148"/>
              <a:gd name="connsiteX2" fmla="*/ 22676 w 8752965"/>
              <a:gd name="connsiteY2" fmla="*/ 15898 h 3258148"/>
              <a:gd name="connsiteX3" fmla="*/ 5781 w 8752965"/>
              <a:gd name="connsiteY3" fmla="*/ 119312 h 3258148"/>
              <a:gd name="connsiteX4" fmla="*/ 5101 w 8752965"/>
              <a:gd name="connsiteY4" fmla="*/ 482169 h 3258148"/>
              <a:gd name="connsiteX5" fmla="*/ 1244 w 8752965"/>
              <a:gd name="connsiteY5" fmla="*/ 587398 h 3258148"/>
              <a:gd name="connsiteX6" fmla="*/ 13151 w 8752965"/>
              <a:gd name="connsiteY6" fmla="*/ 801710 h 3258148"/>
              <a:gd name="connsiteX7" fmla="*/ 25058 w 8752965"/>
              <a:gd name="connsiteY7" fmla="*/ 870767 h 3258148"/>
              <a:gd name="connsiteX8" fmla="*/ 209774 w 8752965"/>
              <a:gd name="connsiteY8" fmla="*/ 946853 h 3258148"/>
              <a:gd name="connsiteX9" fmla="*/ 401294 w 8752965"/>
              <a:gd name="connsiteY9" fmla="*/ 1042216 h 3258148"/>
              <a:gd name="connsiteX10" fmla="*/ 668450 w 8752965"/>
              <a:gd name="connsiteY10" fmla="*/ 1163887 h 3258148"/>
              <a:gd name="connsiteX11" fmla="*/ 1193685 w 8752965"/>
              <a:gd name="connsiteY11" fmla="*/ 1377972 h 3258148"/>
              <a:gd name="connsiteX12" fmla="*/ 2193016 w 8752965"/>
              <a:gd name="connsiteY12" fmla="*/ 1631633 h 3258148"/>
              <a:gd name="connsiteX13" fmla="*/ 2730157 w 8752965"/>
              <a:gd name="connsiteY13" fmla="*/ 1770879 h 3258148"/>
              <a:gd name="connsiteX14" fmla="*/ 3707718 w 8752965"/>
              <a:gd name="connsiteY14" fmla="*/ 2049939 h 3258148"/>
              <a:gd name="connsiteX15" fmla="*/ 4987357 w 8752965"/>
              <a:gd name="connsiteY15" fmla="*/ 2356893 h 3258148"/>
              <a:gd name="connsiteX16" fmla="*/ 6000975 w 8752965"/>
              <a:gd name="connsiteY16" fmla="*/ 2615996 h 3258148"/>
              <a:gd name="connsiteX17" fmla="*/ 6285362 w 8752965"/>
              <a:gd name="connsiteY17" fmla="*/ 2673372 h 3258148"/>
              <a:gd name="connsiteX18" fmla="*/ 6980577 w 8752965"/>
              <a:gd name="connsiteY18" fmla="*/ 2887231 h 3258148"/>
              <a:gd name="connsiteX19" fmla="*/ 7510460 w 8752965"/>
              <a:gd name="connsiteY19" fmla="*/ 3036910 h 3258148"/>
              <a:gd name="connsiteX20" fmla="*/ 8062003 w 8752965"/>
              <a:gd name="connsiteY20" fmla="*/ 3188517 h 3258148"/>
              <a:gd name="connsiteX21" fmla="*/ 8523286 w 8752965"/>
              <a:gd name="connsiteY21" fmla="*/ 3251789 h 3258148"/>
              <a:gd name="connsiteX22" fmla="*/ 8628513 w 8752965"/>
              <a:gd name="connsiteY22" fmla="*/ 3242491 h 3258148"/>
              <a:gd name="connsiteX23" fmla="*/ 8726713 w 8752965"/>
              <a:gd name="connsiteY23" fmla="*/ 3206998 h 3258148"/>
              <a:gd name="connsiteX24" fmla="*/ 8743722 w 8752965"/>
              <a:gd name="connsiteY24" fmla="*/ 2794930 h 3258148"/>
              <a:gd name="connsiteX25" fmla="*/ 8511947 w 8752965"/>
              <a:gd name="connsiteY25" fmla="*/ 1150053 h 3258148"/>
              <a:gd name="connsiteX26" fmla="*/ 6900861 w 8752965"/>
              <a:gd name="connsiteY26" fmla="*/ 134053 h 3258148"/>
              <a:gd name="connsiteX27" fmla="*/ 5246233 w 8752965"/>
              <a:gd name="connsiteY27" fmla="*/ 17939 h 3258148"/>
              <a:gd name="connsiteX28" fmla="*/ 4577457 w 8752965"/>
              <a:gd name="connsiteY28" fmla="*/ 4541 h 3258148"/>
              <a:gd name="connsiteX29" fmla="*/ 3577090 w 8752965"/>
              <a:gd name="connsiteY29" fmla="*/ 46967 h 3258148"/>
              <a:gd name="connsiteX30" fmla="*/ 2422409 w 8752965"/>
              <a:gd name="connsiteY30" fmla="*/ 22 h 3258148"/>
              <a:gd name="connsiteX31" fmla="*/ 1796706 w 8752965"/>
              <a:gd name="connsiteY31" fmla="*/ 8754 h 3258148"/>
              <a:gd name="connsiteX32" fmla="*/ 624794 w 8752965"/>
              <a:gd name="connsiteY32" fmla="*/ 14083 h 325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752965" h="3258148">
                <a:moveTo>
                  <a:pt x="624794" y="14083"/>
                </a:moveTo>
                <a:lnTo>
                  <a:pt x="177457" y="15898"/>
                </a:lnTo>
                <a:cubicBezTo>
                  <a:pt x="91392" y="13025"/>
                  <a:pt x="51289" y="-1338"/>
                  <a:pt x="22676" y="15898"/>
                </a:cubicBezTo>
                <a:cubicBezTo>
                  <a:pt x="-5937" y="33134"/>
                  <a:pt x="1963" y="51125"/>
                  <a:pt x="5781" y="119312"/>
                </a:cubicBezTo>
                <a:cubicBezTo>
                  <a:pt x="9599" y="187499"/>
                  <a:pt x="7048" y="403361"/>
                  <a:pt x="5101" y="482169"/>
                </a:cubicBezTo>
                <a:cubicBezTo>
                  <a:pt x="3154" y="560977"/>
                  <a:pt x="-2479" y="541682"/>
                  <a:pt x="1244" y="587398"/>
                </a:cubicBezTo>
                <a:cubicBezTo>
                  <a:pt x="4967" y="633114"/>
                  <a:pt x="5610" y="766388"/>
                  <a:pt x="13151" y="801710"/>
                </a:cubicBezTo>
                <a:cubicBezTo>
                  <a:pt x="20692" y="837032"/>
                  <a:pt x="-5331" y="839036"/>
                  <a:pt x="25058" y="870767"/>
                </a:cubicBezTo>
                <a:cubicBezTo>
                  <a:pt x="55447" y="902498"/>
                  <a:pt x="154609" y="909944"/>
                  <a:pt x="209774" y="946853"/>
                </a:cubicBezTo>
                <a:cubicBezTo>
                  <a:pt x="264939" y="983762"/>
                  <a:pt x="324848" y="1006044"/>
                  <a:pt x="401294" y="1042216"/>
                </a:cubicBezTo>
                <a:cubicBezTo>
                  <a:pt x="477740" y="1078388"/>
                  <a:pt x="535591" y="1110706"/>
                  <a:pt x="668450" y="1163887"/>
                </a:cubicBezTo>
                <a:cubicBezTo>
                  <a:pt x="801309" y="1217068"/>
                  <a:pt x="939591" y="1300014"/>
                  <a:pt x="1193685" y="1377972"/>
                </a:cubicBezTo>
                <a:cubicBezTo>
                  <a:pt x="1447779" y="1455930"/>
                  <a:pt x="1936937" y="1566149"/>
                  <a:pt x="2193016" y="1631633"/>
                </a:cubicBezTo>
                <a:cubicBezTo>
                  <a:pt x="2449095" y="1697117"/>
                  <a:pt x="2477707" y="1701161"/>
                  <a:pt x="2730157" y="1770879"/>
                </a:cubicBezTo>
                <a:cubicBezTo>
                  <a:pt x="2982607" y="1840597"/>
                  <a:pt x="3331518" y="1952270"/>
                  <a:pt x="3707718" y="2049939"/>
                </a:cubicBezTo>
                <a:cubicBezTo>
                  <a:pt x="4083918" y="2147608"/>
                  <a:pt x="4605148" y="2262550"/>
                  <a:pt x="4987357" y="2356893"/>
                </a:cubicBezTo>
                <a:lnTo>
                  <a:pt x="6000975" y="2615996"/>
                </a:lnTo>
                <a:cubicBezTo>
                  <a:pt x="6217309" y="2668743"/>
                  <a:pt x="6123286" y="2624991"/>
                  <a:pt x="6285362" y="2673372"/>
                </a:cubicBezTo>
                <a:cubicBezTo>
                  <a:pt x="6548850" y="2712115"/>
                  <a:pt x="6776394" y="2826641"/>
                  <a:pt x="6980577" y="2887231"/>
                </a:cubicBezTo>
                <a:cubicBezTo>
                  <a:pt x="7184760" y="2947821"/>
                  <a:pt x="7329032" y="2998205"/>
                  <a:pt x="7510460" y="3036910"/>
                </a:cubicBezTo>
                <a:cubicBezTo>
                  <a:pt x="7691888" y="3075615"/>
                  <a:pt x="7941051" y="3142555"/>
                  <a:pt x="8062003" y="3188517"/>
                </a:cubicBezTo>
                <a:cubicBezTo>
                  <a:pt x="8182956" y="3234479"/>
                  <a:pt x="8430852" y="3234062"/>
                  <a:pt x="8523286" y="3251789"/>
                </a:cubicBezTo>
                <a:cubicBezTo>
                  <a:pt x="8615720" y="3269516"/>
                  <a:pt x="8596990" y="3244797"/>
                  <a:pt x="8628513" y="3242491"/>
                </a:cubicBezTo>
                <a:cubicBezTo>
                  <a:pt x="8660036" y="3240185"/>
                  <a:pt x="8707512" y="3281592"/>
                  <a:pt x="8726713" y="3206998"/>
                </a:cubicBezTo>
                <a:cubicBezTo>
                  <a:pt x="8745915" y="3132405"/>
                  <a:pt x="8741303" y="3138435"/>
                  <a:pt x="8743722" y="2794930"/>
                </a:cubicBezTo>
                <a:cubicBezTo>
                  <a:pt x="8746141" y="2451425"/>
                  <a:pt x="8819090" y="1593532"/>
                  <a:pt x="8511947" y="1150053"/>
                </a:cubicBezTo>
                <a:cubicBezTo>
                  <a:pt x="8204804" y="706574"/>
                  <a:pt x="7445147" y="322739"/>
                  <a:pt x="6900861" y="134053"/>
                </a:cubicBezTo>
                <a:cubicBezTo>
                  <a:pt x="6356575" y="-54633"/>
                  <a:pt x="5651051" y="27801"/>
                  <a:pt x="5246233" y="17939"/>
                </a:cubicBezTo>
                <a:cubicBezTo>
                  <a:pt x="4841415" y="8077"/>
                  <a:pt x="4855647" y="-297"/>
                  <a:pt x="4577457" y="4541"/>
                </a:cubicBezTo>
                <a:cubicBezTo>
                  <a:pt x="4299267" y="9379"/>
                  <a:pt x="3936265" y="47720"/>
                  <a:pt x="3577090" y="46967"/>
                </a:cubicBezTo>
                <a:cubicBezTo>
                  <a:pt x="3217915" y="46214"/>
                  <a:pt x="2723902" y="-1150"/>
                  <a:pt x="2422409" y="22"/>
                </a:cubicBezTo>
                <a:cubicBezTo>
                  <a:pt x="2120916" y="1194"/>
                  <a:pt x="2087974" y="21492"/>
                  <a:pt x="1796706" y="8754"/>
                </a:cubicBezTo>
                <a:cubicBezTo>
                  <a:pt x="1505438" y="-3984"/>
                  <a:pt x="894669" y="12892"/>
                  <a:pt x="624794" y="1408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828800" y="6324600"/>
            <a:ext cx="0" cy="2527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57694" y="6038643"/>
            <a:ext cx="0" cy="1825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1544" y="5567671"/>
            <a:ext cx="217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719749" y="98390"/>
            <a:ext cx="3258045" cy="3597549"/>
            <a:chOff x="9372600" y="121535"/>
            <a:chExt cx="3264013" cy="2945329"/>
          </a:xfrm>
          <a:solidFill>
            <a:schemeClr val="bg1"/>
          </a:solidFill>
        </p:grpSpPr>
        <p:sp>
          <p:nvSpPr>
            <p:cNvPr id="12" name="Rectangle 11"/>
            <p:cNvSpPr/>
            <p:nvPr/>
          </p:nvSpPr>
          <p:spPr>
            <a:xfrm>
              <a:off x="9372600" y="121535"/>
              <a:ext cx="3264013" cy="29453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 dirty="0"/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10769761" y="154429"/>
              <a:ext cx="1082941" cy="3672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smtClean="0"/>
                <a:t>LEGEND</a:t>
              </a:r>
              <a:endParaRPr lang="en-ZA" sz="1600" b="1" dirty="0"/>
            </a:p>
          </p:txBody>
        </p:sp>
        <p:sp>
          <p:nvSpPr>
            <p:cNvPr id="14" name="TextBox 6"/>
            <p:cNvSpPr txBox="1"/>
            <p:nvPr/>
          </p:nvSpPr>
          <p:spPr>
            <a:xfrm flipV="1">
              <a:off x="12039484" y="2620789"/>
              <a:ext cx="433468" cy="3329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N</a:t>
              </a:r>
              <a:endParaRPr lang="en-ZA" sz="2000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0515446" y="2886715"/>
              <a:ext cx="1344220" cy="2089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766853" y="614858"/>
              <a:ext cx="34854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944829" y="524483"/>
              <a:ext cx="3704" cy="903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872558" y="739048"/>
              <a:ext cx="98198" cy="137604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9872560" y="748610"/>
              <a:ext cx="98196" cy="117608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9624005" y="1535886"/>
              <a:ext cx="549911" cy="260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err="1" smtClean="0"/>
                <a:t>Jd</a:t>
              </a:r>
              <a:endParaRPr lang="en-ZA" sz="1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624005" y="1886199"/>
              <a:ext cx="549911" cy="31457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 err="1" smtClean="0">
                  <a:solidFill>
                    <a:schemeClr val="tx1"/>
                  </a:solidFill>
                </a:rPr>
                <a:t>Pb</a:t>
              </a:r>
              <a:endParaRPr lang="en-ZA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624005" y="2210071"/>
              <a:ext cx="549911" cy="30461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Pm</a:t>
              </a:r>
              <a:endParaRPr lang="en-ZA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9"/>
            <p:cNvSpPr txBox="1"/>
            <p:nvPr/>
          </p:nvSpPr>
          <p:spPr>
            <a:xfrm>
              <a:off x="10358232" y="410098"/>
              <a:ext cx="2234611" cy="3385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Strike and dip of beds</a:t>
              </a:r>
              <a:endParaRPr lang="en-ZA" sz="1600" dirty="0"/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10345681" y="677264"/>
              <a:ext cx="2067080" cy="3385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Axial trace of syncline</a:t>
              </a:r>
              <a:endParaRPr lang="en-ZA" sz="1600" dirty="0"/>
            </a:p>
          </p:txBody>
        </p:sp>
        <p:sp>
          <p:nvSpPr>
            <p:cNvPr id="25" name="TextBox 31"/>
            <p:cNvSpPr txBox="1"/>
            <p:nvPr/>
          </p:nvSpPr>
          <p:spPr>
            <a:xfrm>
              <a:off x="10345681" y="1544688"/>
              <a:ext cx="1669556" cy="28175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Dolerite</a:t>
              </a:r>
              <a:endParaRPr lang="en-ZA" sz="1600" dirty="0"/>
            </a:p>
          </p:txBody>
        </p:sp>
        <p:sp>
          <p:nvSpPr>
            <p:cNvPr id="26" name="TextBox 32"/>
            <p:cNvSpPr txBox="1"/>
            <p:nvPr/>
          </p:nvSpPr>
          <p:spPr>
            <a:xfrm>
              <a:off x="10345681" y="1880350"/>
              <a:ext cx="1783832" cy="28175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Balfour Formation</a:t>
              </a:r>
              <a:endParaRPr lang="en-ZA" sz="1600" dirty="0"/>
            </a:p>
          </p:txBody>
        </p:sp>
        <p:sp>
          <p:nvSpPr>
            <p:cNvPr id="27" name="TextBox 33"/>
            <p:cNvSpPr txBox="1"/>
            <p:nvPr/>
          </p:nvSpPr>
          <p:spPr>
            <a:xfrm>
              <a:off x="10345681" y="2233915"/>
              <a:ext cx="2127271" cy="28175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Middleton Formation</a:t>
              </a:r>
              <a:endParaRPr lang="en-ZA" sz="1600" dirty="0"/>
            </a:p>
          </p:txBody>
        </p:sp>
        <p:sp>
          <p:nvSpPr>
            <p:cNvPr id="28" name="TextBox 34"/>
            <p:cNvSpPr txBox="1"/>
            <p:nvPr/>
          </p:nvSpPr>
          <p:spPr>
            <a:xfrm>
              <a:off x="10844791" y="2552810"/>
              <a:ext cx="697784" cy="33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10 km</a:t>
              </a:r>
              <a:endParaRPr lang="en-ZA" sz="14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9556201" y="793057"/>
              <a:ext cx="789481" cy="2785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ight Arrow 29"/>
            <p:cNvSpPr/>
            <p:nvPr/>
          </p:nvSpPr>
          <p:spPr>
            <a:xfrm rot="16200000">
              <a:off x="11847287" y="2604108"/>
              <a:ext cx="512139" cy="279939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</p:grpSp>
      <p:sp>
        <p:nvSpPr>
          <p:cNvPr id="31" name="Freeform 30"/>
          <p:cNvSpPr/>
          <p:nvPr/>
        </p:nvSpPr>
        <p:spPr>
          <a:xfrm>
            <a:off x="3257790" y="113390"/>
            <a:ext cx="1295534" cy="356056"/>
          </a:xfrm>
          <a:custGeom>
            <a:avLst/>
            <a:gdLst>
              <a:gd name="connsiteX0" fmla="*/ 0 w 1905956"/>
              <a:gd name="connsiteY0" fmla="*/ 0 h 552535"/>
              <a:gd name="connsiteX1" fmla="*/ 266700 w 1905956"/>
              <a:gd name="connsiteY1" fmla="*/ 114300 h 552535"/>
              <a:gd name="connsiteX2" fmla="*/ 590550 w 1905956"/>
              <a:gd name="connsiteY2" fmla="*/ 133350 h 552535"/>
              <a:gd name="connsiteX3" fmla="*/ 933450 w 1905956"/>
              <a:gd name="connsiteY3" fmla="*/ 152400 h 552535"/>
              <a:gd name="connsiteX4" fmla="*/ 1276350 w 1905956"/>
              <a:gd name="connsiteY4" fmla="*/ 133350 h 552535"/>
              <a:gd name="connsiteX5" fmla="*/ 1390650 w 1905956"/>
              <a:gd name="connsiteY5" fmla="*/ 400050 h 552535"/>
              <a:gd name="connsiteX6" fmla="*/ 1657350 w 1905956"/>
              <a:gd name="connsiteY6" fmla="*/ 552450 h 552535"/>
              <a:gd name="connsiteX7" fmla="*/ 1733550 w 1905956"/>
              <a:gd name="connsiteY7" fmla="*/ 381000 h 552535"/>
              <a:gd name="connsiteX8" fmla="*/ 1771650 w 1905956"/>
              <a:gd name="connsiteY8" fmla="*/ 152400 h 552535"/>
              <a:gd name="connsiteX9" fmla="*/ 1905000 w 1905956"/>
              <a:gd name="connsiteY9" fmla="*/ 38100 h 552535"/>
              <a:gd name="connsiteX10" fmla="*/ 1695450 w 1905956"/>
              <a:gd name="connsiteY10" fmla="*/ 57150 h 552535"/>
              <a:gd name="connsiteX11" fmla="*/ 1295400 w 1905956"/>
              <a:gd name="connsiteY11" fmla="*/ 19050 h 552535"/>
              <a:gd name="connsiteX12" fmla="*/ 419100 w 1905956"/>
              <a:gd name="connsiteY12" fmla="*/ 0 h 552535"/>
              <a:gd name="connsiteX0" fmla="*/ 0 w 1905173"/>
              <a:gd name="connsiteY0" fmla="*/ 33172 h 585707"/>
              <a:gd name="connsiteX1" fmla="*/ 266700 w 1905173"/>
              <a:gd name="connsiteY1" fmla="*/ 147472 h 585707"/>
              <a:gd name="connsiteX2" fmla="*/ 590550 w 1905173"/>
              <a:gd name="connsiteY2" fmla="*/ 166522 h 585707"/>
              <a:gd name="connsiteX3" fmla="*/ 933450 w 1905173"/>
              <a:gd name="connsiteY3" fmla="*/ 185572 h 585707"/>
              <a:gd name="connsiteX4" fmla="*/ 1276350 w 1905173"/>
              <a:gd name="connsiteY4" fmla="*/ 166522 h 585707"/>
              <a:gd name="connsiteX5" fmla="*/ 1390650 w 1905173"/>
              <a:gd name="connsiteY5" fmla="*/ 433222 h 585707"/>
              <a:gd name="connsiteX6" fmla="*/ 1657350 w 1905173"/>
              <a:gd name="connsiteY6" fmla="*/ 585622 h 585707"/>
              <a:gd name="connsiteX7" fmla="*/ 1733550 w 1905173"/>
              <a:gd name="connsiteY7" fmla="*/ 414172 h 585707"/>
              <a:gd name="connsiteX8" fmla="*/ 1771650 w 1905173"/>
              <a:gd name="connsiteY8" fmla="*/ 185572 h 585707"/>
              <a:gd name="connsiteX9" fmla="*/ 1905000 w 1905173"/>
              <a:gd name="connsiteY9" fmla="*/ 71272 h 585707"/>
              <a:gd name="connsiteX10" fmla="*/ 1740923 w 1905173"/>
              <a:gd name="connsiteY10" fmla="*/ 113 h 585707"/>
              <a:gd name="connsiteX11" fmla="*/ 1295400 w 1905173"/>
              <a:gd name="connsiteY11" fmla="*/ 52222 h 585707"/>
              <a:gd name="connsiteX12" fmla="*/ 419100 w 1905173"/>
              <a:gd name="connsiteY12" fmla="*/ 33172 h 585707"/>
              <a:gd name="connsiteX0" fmla="*/ 0 w 1905173"/>
              <a:gd name="connsiteY0" fmla="*/ 54042 h 606577"/>
              <a:gd name="connsiteX1" fmla="*/ 266700 w 1905173"/>
              <a:gd name="connsiteY1" fmla="*/ 168342 h 606577"/>
              <a:gd name="connsiteX2" fmla="*/ 590550 w 1905173"/>
              <a:gd name="connsiteY2" fmla="*/ 187392 h 606577"/>
              <a:gd name="connsiteX3" fmla="*/ 933450 w 1905173"/>
              <a:gd name="connsiteY3" fmla="*/ 206442 h 606577"/>
              <a:gd name="connsiteX4" fmla="*/ 1276350 w 1905173"/>
              <a:gd name="connsiteY4" fmla="*/ 187392 h 606577"/>
              <a:gd name="connsiteX5" fmla="*/ 1390650 w 1905173"/>
              <a:gd name="connsiteY5" fmla="*/ 454092 h 606577"/>
              <a:gd name="connsiteX6" fmla="*/ 1657350 w 1905173"/>
              <a:gd name="connsiteY6" fmla="*/ 606492 h 606577"/>
              <a:gd name="connsiteX7" fmla="*/ 1733550 w 1905173"/>
              <a:gd name="connsiteY7" fmla="*/ 435042 h 606577"/>
              <a:gd name="connsiteX8" fmla="*/ 1771650 w 1905173"/>
              <a:gd name="connsiteY8" fmla="*/ 206442 h 606577"/>
              <a:gd name="connsiteX9" fmla="*/ 1905000 w 1905173"/>
              <a:gd name="connsiteY9" fmla="*/ 92142 h 606577"/>
              <a:gd name="connsiteX10" fmla="*/ 1740923 w 1905173"/>
              <a:gd name="connsiteY10" fmla="*/ 20983 h 606577"/>
              <a:gd name="connsiteX11" fmla="*/ 1280242 w 1905173"/>
              <a:gd name="connsiteY11" fmla="*/ 924 h 606577"/>
              <a:gd name="connsiteX12" fmla="*/ 419100 w 1905173"/>
              <a:gd name="connsiteY12" fmla="*/ 54042 h 606577"/>
              <a:gd name="connsiteX0" fmla="*/ 0 w 1905173"/>
              <a:gd name="connsiteY0" fmla="*/ 56652 h 609187"/>
              <a:gd name="connsiteX1" fmla="*/ 266700 w 1905173"/>
              <a:gd name="connsiteY1" fmla="*/ 170952 h 609187"/>
              <a:gd name="connsiteX2" fmla="*/ 590550 w 1905173"/>
              <a:gd name="connsiteY2" fmla="*/ 190002 h 609187"/>
              <a:gd name="connsiteX3" fmla="*/ 933450 w 1905173"/>
              <a:gd name="connsiteY3" fmla="*/ 209052 h 609187"/>
              <a:gd name="connsiteX4" fmla="*/ 1276350 w 1905173"/>
              <a:gd name="connsiteY4" fmla="*/ 190002 h 609187"/>
              <a:gd name="connsiteX5" fmla="*/ 1390650 w 1905173"/>
              <a:gd name="connsiteY5" fmla="*/ 456702 h 609187"/>
              <a:gd name="connsiteX6" fmla="*/ 1657350 w 1905173"/>
              <a:gd name="connsiteY6" fmla="*/ 609102 h 609187"/>
              <a:gd name="connsiteX7" fmla="*/ 1733550 w 1905173"/>
              <a:gd name="connsiteY7" fmla="*/ 437652 h 609187"/>
              <a:gd name="connsiteX8" fmla="*/ 1771650 w 1905173"/>
              <a:gd name="connsiteY8" fmla="*/ 209052 h 609187"/>
              <a:gd name="connsiteX9" fmla="*/ 1905000 w 1905173"/>
              <a:gd name="connsiteY9" fmla="*/ 94752 h 609187"/>
              <a:gd name="connsiteX10" fmla="*/ 1740923 w 1905173"/>
              <a:gd name="connsiteY10" fmla="*/ 23593 h 609187"/>
              <a:gd name="connsiteX11" fmla="*/ 1280242 w 1905173"/>
              <a:gd name="connsiteY11" fmla="*/ 3534 h 609187"/>
              <a:gd name="connsiteX12" fmla="*/ 464573 w 1905173"/>
              <a:gd name="connsiteY12" fmla="*/ 2526 h 609187"/>
              <a:gd name="connsiteX0" fmla="*/ 0 w 1931040"/>
              <a:gd name="connsiteY0" fmla="*/ 56652 h 609187"/>
              <a:gd name="connsiteX1" fmla="*/ 266700 w 1931040"/>
              <a:gd name="connsiteY1" fmla="*/ 170952 h 609187"/>
              <a:gd name="connsiteX2" fmla="*/ 590550 w 1931040"/>
              <a:gd name="connsiteY2" fmla="*/ 190002 h 609187"/>
              <a:gd name="connsiteX3" fmla="*/ 933450 w 1931040"/>
              <a:gd name="connsiteY3" fmla="*/ 209052 h 609187"/>
              <a:gd name="connsiteX4" fmla="*/ 1276350 w 1931040"/>
              <a:gd name="connsiteY4" fmla="*/ 190002 h 609187"/>
              <a:gd name="connsiteX5" fmla="*/ 1390650 w 1931040"/>
              <a:gd name="connsiteY5" fmla="*/ 456702 h 609187"/>
              <a:gd name="connsiteX6" fmla="*/ 1657350 w 1931040"/>
              <a:gd name="connsiteY6" fmla="*/ 609102 h 609187"/>
              <a:gd name="connsiteX7" fmla="*/ 1733550 w 1931040"/>
              <a:gd name="connsiteY7" fmla="*/ 437652 h 609187"/>
              <a:gd name="connsiteX8" fmla="*/ 1771650 w 1931040"/>
              <a:gd name="connsiteY8" fmla="*/ 209052 h 609187"/>
              <a:gd name="connsiteX9" fmla="*/ 1930895 w 1931040"/>
              <a:gd name="connsiteY9" fmla="*/ 40814 h 609187"/>
              <a:gd name="connsiteX10" fmla="*/ 1740923 w 1931040"/>
              <a:gd name="connsiteY10" fmla="*/ 23593 h 609187"/>
              <a:gd name="connsiteX11" fmla="*/ 1280242 w 1931040"/>
              <a:gd name="connsiteY11" fmla="*/ 3534 h 609187"/>
              <a:gd name="connsiteX12" fmla="*/ 464573 w 1931040"/>
              <a:gd name="connsiteY12" fmla="*/ 2526 h 609187"/>
              <a:gd name="connsiteX0" fmla="*/ 0 w 1950460"/>
              <a:gd name="connsiteY0" fmla="*/ 0 h 614178"/>
              <a:gd name="connsiteX1" fmla="*/ 286120 w 1950460"/>
              <a:gd name="connsiteY1" fmla="*/ 175943 h 614178"/>
              <a:gd name="connsiteX2" fmla="*/ 609970 w 1950460"/>
              <a:gd name="connsiteY2" fmla="*/ 194993 h 614178"/>
              <a:gd name="connsiteX3" fmla="*/ 952870 w 1950460"/>
              <a:gd name="connsiteY3" fmla="*/ 214043 h 614178"/>
              <a:gd name="connsiteX4" fmla="*/ 1295770 w 1950460"/>
              <a:gd name="connsiteY4" fmla="*/ 194993 h 614178"/>
              <a:gd name="connsiteX5" fmla="*/ 1410070 w 1950460"/>
              <a:gd name="connsiteY5" fmla="*/ 461693 h 614178"/>
              <a:gd name="connsiteX6" fmla="*/ 1676770 w 1950460"/>
              <a:gd name="connsiteY6" fmla="*/ 614093 h 614178"/>
              <a:gd name="connsiteX7" fmla="*/ 1752970 w 1950460"/>
              <a:gd name="connsiteY7" fmla="*/ 442643 h 614178"/>
              <a:gd name="connsiteX8" fmla="*/ 1791070 w 1950460"/>
              <a:gd name="connsiteY8" fmla="*/ 214043 h 614178"/>
              <a:gd name="connsiteX9" fmla="*/ 1950315 w 1950460"/>
              <a:gd name="connsiteY9" fmla="*/ 45805 h 614178"/>
              <a:gd name="connsiteX10" fmla="*/ 1760343 w 1950460"/>
              <a:gd name="connsiteY10" fmla="*/ 28584 h 614178"/>
              <a:gd name="connsiteX11" fmla="*/ 1299662 w 1950460"/>
              <a:gd name="connsiteY11" fmla="*/ 8525 h 614178"/>
              <a:gd name="connsiteX12" fmla="*/ 483993 w 1950460"/>
              <a:gd name="connsiteY12" fmla="*/ 7517 h 614178"/>
              <a:gd name="connsiteX0" fmla="*/ 0 w 1963407"/>
              <a:gd name="connsiteY0" fmla="*/ 33538 h 609188"/>
              <a:gd name="connsiteX1" fmla="*/ 299067 w 1963407"/>
              <a:gd name="connsiteY1" fmla="*/ 170953 h 609188"/>
              <a:gd name="connsiteX2" fmla="*/ 622917 w 1963407"/>
              <a:gd name="connsiteY2" fmla="*/ 190003 h 609188"/>
              <a:gd name="connsiteX3" fmla="*/ 965817 w 1963407"/>
              <a:gd name="connsiteY3" fmla="*/ 209053 h 609188"/>
              <a:gd name="connsiteX4" fmla="*/ 1308717 w 1963407"/>
              <a:gd name="connsiteY4" fmla="*/ 190003 h 609188"/>
              <a:gd name="connsiteX5" fmla="*/ 1423017 w 1963407"/>
              <a:gd name="connsiteY5" fmla="*/ 456703 h 609188"/>
              <a:gd name="connsiteX6" fmla="*/ 1689717 w 1963407"/>
              <a:gd name="connsiteY6" fmla="*/ 609103 h 609188"/>
              <a:gd name="connsiteX7" fmla="*/ 1765917 w 1963407"/>
              <a:gd name="connsiteY7" fmla="*/ 437653 h 609188"/>
              <a:gd name="connsiteX8" fmla="*/ 1804017 w 1963407"/>
              <a:gd name="connsiteY8" fmla="*/ 209053 h 609188"/>
              <a:gd name="connsiteX9" fmla="*/ 1963262 w 1963407"/>
              <a:gd name="connsiteY9" fmla="*/ 40815 h 609188"/>
              <a:gd name="connsiteX10" fmla="*/ 1773290 w 1963407"/>
              <a:gd name="connsiteY10" fmla="*/ 23594 h 609188"/>
              <a:gd name="connsiteX11" fmla="*/ 1312609 w 1963407"/>
              <a:gd name="connsiteY11" fmla="*/ 3535 h 609188"/>
              <a:gd name="connsiteX12" fmla="*/ 496940 w 1963407"/>
              <a:gd name="connsiteY12" fmla="*/ 2527 h 609188"/>
              <a:gd name="connsiteX0" fmla="*/ 0 w 1963407"/>
              <a:gd name="connsiteY0" fmla="*/ 31355 h 607005"/>
              <a:gd name="connsiteX1" fmla="*/ 299067 w 1963407"/>
              <a:gd name="connsiteY1" fmla="*/ 168770 h 607005"/>
              <a:gd name="connsiteX2" fmla="*/ 622917 w 1963407"/>
              <a:gd name="connsiteY2" fmla="*/ 187820 h 607005"/>
              <a:gd name="connsiteX3" fmla="*/ 965817 w 1963407"/>
              <a:gd name="connsiteY3" fmla="*/ 206870 h 607005"/>
              <a:gd name="connsiteX4" fmla="*/ 1308717 w 1963407"/>
              <a:gd name="connsiteY4" fmla="*/ 187820 h 607005"/>
              <a:gd name="connsiteX5" fmla="*/ 1423017 w 1963407"/>
              <a:gd name="connsiteY5" fmla="*/ 454520 h 607005"/>
              <a:gd name="connsiteX6" fmla="*/ 1689717 w 1963407"/>
              <a:gd name="connsiteY6" fmla="*/ 606920 h 607005"/>
              <a:gd name="connsiteX7" fmla="*/ 1765917 w 1963407"/>
              <a:gd name="connsiteY7" fmla="*/ 435470 h 607005"/>
              <a:gd name="connsiteX8" fmla="*/ 1804017 w 1963407"/>
              <a:gd name="connsiteY8" fmla="*/ 206870 h 607005"/>
              <a:gd name="connsiteX9" fmla="*/ 1963262 w 1963407"/>
              <a:gd name="connsiteY9" fmla="*/ 38632 h 607005"/>
              <a:gd name="connsiteX10" fmla="*/ 1773290 w 1963407"/>
              <a:gd name="connsiteY10" fmla="*/ 21411 h 607005"/>
              <a:gd name="connsiteX11" fmla="*/ 1312609 w 1963407"/>
              <a:gd name="connsiteY11" fmla="*/ 1352 h 607005"/>
              <a:gd name="connsiteX12" fmla="*/ 490465 w 1963407"/>
              <a:gd name="connsiteY12" fmla="*/ 31166 h 607005"/>
              <a:gd name="connsiteX0" fmla="*/ 0 w 1963407"/>
              <a:gd name="connsiteY0" fmla="*/ 13047 h 588697"/>
              <a:gd name="connsiteX1" fmla="*/ 299067 w 1963407"/>
              <a:gd name="connsiteY1" fmla="*/ 150462 h 588697"/>
              <a:gd name="connsiteX2" fmla="*/ 622917 w 1963407"/>
              <a:gd name="connsiteY2" fmla="*/ 169512 h 588697"/>
              <a:gd name="connsiteX3" fmla="*/ 965817 w 1963407"/>
              <a:gd name="connsiteY3" fmla="*/ 188562 h 588697"/>
              <a:gd name="connsiteX4" fmla="*/ 1308717 w 1963407"/>
              <a:gd name="connsiteY4" fmla="*/ 169512 h 588697"/>
              <a:gd name="connsiteX5" fmla="*/ 1423017 w 1963407"/>
              <a:gd name="connsiteY5" fmla="*/ 436212 h 588697"/>
              <a:gd name="connsiteX6" fmla="*/ 1689717 w 1963407"/>
              <a:gd name="connsiteY6" fmla="*/ 588612 h 588697"/>
              <a:gd name="connsiteX7" fmla="*/ 1765917 w 1963407"/>
              <a:gd name="connsiteY7" fmla="*/ 417162 h 588697"/>
              <a:gd name="connsiteX8" fmla="*/ 1804017 w 1963407"/>
              <a:gd name="connsiteY8" fmla="*/ 188562 h 588697"/>
              <a:gd name="connsiteX9" fmla="*/ 1963262 w 1963407"/>
              <a:gd name="connsiteY9" fmla="*/ 20324 h 588697"/>
              <a:gd name="connsiteX10" fmla="*/ 1773290 w 1963407"/>
              <a:gd name="connsiteY10" fmla="*/ 3103 h 588697"/>
              <a:gd name="connsiteX11" fmla="*/ 1312609 w 1963407"/>
              <a:gd name="connsiteY11" fmla="*/ 21571 h 588697"/>
              <a:gd name="connsiteX12" fmla="*/ 490465 w 1963407"/>
              <a:gd name="connsiteY12" fmla="*/ 12858 h 588697"/>
              <a:gd name="connsiteX0" fmla="*/ 0 w 1963407"/>
              <a:gd name="connsiteY0" fmla="*/ 13047 h 588697"/>
              <a:gd name="connsiteX1" fmla="*/ 299067 w 1963407"/>
              <a:gd name="connsiteY1" fmla="*/ 150462 h 588697"/>
              <a:gd name="connsiteX2" fmla="*/ 622917 w 1963407"/>
              <a:gd name="connsiteY2" fmla="*/ 169512 h 588697"/>
              <a:gd name="connsiteX3" fmla="*/ 965817 w 1963407"/>
              <a:gd name="connsiteY3" fmla="*/ 188562 h 588697"/>
              <a:gd name="connsiteX4" fmla="*/ 1308717 w 1963407"/>
              <a:gd name="connsiteY4" fmla="*/ 169512 h 588697"/>
              <a:gd name="connsiteX5" fmla="*/ 1423017 w 1963407"/>
              <a:gd name="connsiteY5" fmla="*/ 436212 h 588697"/>
              <a:gd name="connsiteX6" fmla="*/ 1689717 w 1963407"/>
              <a:gd name="connsiteY6" fmla="*/ 588612 h 588697"/>
              <a:gd name="connsiteX7" fmla="*/ 1765917 w 1963407"/>
              <a:gd name="connsiteY7" fmla="*/ 417162 h 588697"/>
              <a:gd name="connsiteX8" fmla="*/ 1804017 w 1963407"/>
              <a:gd name="connsiteY8" fmla="*/ 188562 h 588697"/>
              <a:gd name="connsiteX9" fmla="*/ 1963262 w 1963407"/>
              <a:gd name="connsiteY9" fmla="*/ 20324 h 588697"/>
              <a:gd name="connsiteX10" fmla="*/ 1773290 w 1963407"/>
              <a:gd name="connsiteY10" fmla="*/ 3103 h 588697"/>
              <a:gd name="connsiteX11" fmla="*/ 1312609 w 1963407"/>
              <a:gd name="connsiteY11" fmla="*/ 21571 h 588697"/>
              <a:gd name="connsiteX12" fmla="*/ 490465 w 1963407"/>
              <a:gd name="connsiteY12" fmla="*/ 12858 h 588697"/>
              <a:gd name="connsiteX0" fmla="*/ 0 w 1979577"/>
              <a:gd name="connsiteY0" fmla="*/ 11329 h 586979"/>
              <a:gd name="connsiteX1" fmla="*/ 299067 w 1979577"/>
              <a:gd name="connsiteY1" fmla="*/ 148744 h 586979"/>
              <a:gd name="connsiteX2" fmla="*/ 622917 w 1979577"/>
              <a:gd name="connsiteY2" fmla="*/ 167794 h 586979"/>
              <a:gd name="connsiteX3" fmla="*/ 965817 w 1979577"/>
              <a:gd name="connsiteY3" fmla="*/ 186844 h 586979"/>
              <a:gd name="connsiteX4" fmla="*/ 1308717 w 1979577"/>
              <a:gd name="connsiteY4" fmla="*/ 167794 h 586979"/>
              <a:gd name="connsiteX5" fmla="*/ 1423017 w 1979577"/>
              <a:gd name="connsiteY5" fmla="*/ 434494 h 586979"/>
              <a:gd name="connsiteX6" fmla="*/ 1689717 w 1979577"/>
              <a:gd name="connsiteY6" fmla="*/ 586894 h 586979"/>
              <a:gd name="connsiteX7" fmla="*/ 1765917 w 1979577"/>
              <a:gd name="connsiteY7" fmla="*/ 415444 h 586979"/>
              <a:gd name="connsiteX8" fmla="*/ 1804017 w 1979577"/>
              <a:gd name="connsiteY8" fmla="*/ 186844 h 586979"/>
              <a:gd name="connsiteX9" fmla="*/ 1979445 w 1979577"/>
              <a:gd name="connsiteY9" fmla="*/ 37871 h 586979"/>
              <a:gd name="connsiteX10" fmla="*/ 1773290 w 1979577"/>
              <a:gd name="connsiteY10" fmla="*/ 1385 h 586979"/>
              <a:gd name="connsiteX11" fmla="*/ 1312609 w 1979577"/>
              <a:gd name="connsiteY11" fmla="*/ 19853 h 586979"/>
              <a:gd name="connsiteX12" fmla="*/ 490465 w 1979577"/>
              <a:gd name="connsiteY12" fmla="*/ 11140 h 586979"/>
              <a:gd name="connsiteX0" fmla="*/ 0 w 1979744"/>
              <a:gd name="connsiteY0" fmla="*/ 1418 h 577068"/>
              <a:gd name="connsiteX1" fmla="*/ 299067 w 1979744"/>
              <a:gd name="connsiteY1" fmla="*/ 138833 h 577068"/>
              <a:gd name="connsiteX2" fmla="*/ 622917 w 1979744"/>
              <a:gd name="connsiteY2" fmla="*/ 157883 h 577068"/>
              <a:gd name="connsiteX3" fmla="*/ 965817 w 1979744"/>
              <a:gd name="connsiteY3" fmla="*/ 176933 h 577068"/>
              <a:gd name="connsiteX4" fmla="*/ 1308717 w 1979744"/>
              <a:gd name="connsiteY4" fmla="*/ 157883 h 577068"/>
              <a:gd name="connsiteX5" fmla="*/ 1423017 w 1979744"/>
              <a:gd name="connsiteY5" fmla="*/ 424583 h 577068"/>
              <a:gd name="connsiteX6" fmla="*/ 1689717 w 1979744"/>
              <a:gd name="connsiteY6" fmla="*/ 576983 h 577068"/>
              <a:gd name="connsiteX7" fmla="*/ 1765917 w 1979744"/>
              <a:gd name="connsiteY7" fmla="*/ 405533 h 577068"/>
              <a:gd name="connsiteX8" fmla="*/ 1804017 w 1979744"/>
              <a:gd name="connsiteY8" fmla="*/ 176933 h 577068"/>
              <a:gd name="connsiteX9" fmla="*/ 1979445 w 1979744"/>
              <a:gd name="connsiteY9" fmla="*/ 27960 h 577068"/>
              <a:gd name="connsiteX10" fmla="*/ 1757107 w 1979744"/>
              <a:gd name="connsiteY10" fmla="*/ 10737 h 577068"/>
              <a:gd name="connsiteX11" fmla="*/ 1312609 w 1979744"/>
              <a:gd name="connsiteY11" fmla="*/ 9942 h 577068"/>
              <a:gd name="connsiteX12" fmla="*/ 490465 w 1979744"/>
              <a:gd name="connsiteY12" fmla="*/ 1229 h 577068"/>
              <a:gd name="connsiteX0" fmla="*/ 0 w 1979744"/>
              <a:gd name="connsiteY0" fmla="*/ 188 h 575838"/>
              <a:gd name="connsiteX1" fmla="*/ 299067 w 1979744"/>
              <a:gd name="connsiteY1" fmla="*/ 137603 h 575838"/>
              <a:gd name="connsiteX2" fmla="*/ 622917 w 1979744"/>
              <a:gd name="connsiteY2" fmla="*/ 156653 h 575838"/>
              <a:gd name="connsiteX3" fmla="*/ 965817 w 1979744"/>
              <a:gd name="connsiteY3" fmla="*/ 175703 h 575838"/>
              <a:gd name="connsiteX4" fmla="*/ 1308717 w 1979744"/>
              <a:gd name="connsiteY4" fmla="*/ 156653 h 575838"/>
              <a:gd name="connsiteX5" fmla="*/ 1423017 w 1979744"/>
              <a:gd name="connsiteY5" fmla="*/ 423353 h 575838"/>
              <a:gd name="connsiteX6" fmla="*/ 1689717 w 1979744"/>
              <a:gd name="connsiteY6" fmla="*/ 575753 h 575838"/>
              <a:gd name="connsiteX7" fmla="*/ 1765917 w 1979744"/>
              <a:gd name="connsiteY7" fmla="*/ 404303 h 575838"/>
              <a:gd name="connsiteX8" fmla="*/ 1804017 w 1979744"/>
              <a:gd name="connsiteY8" fmla="*/ 175703 h 575838"/>
              <a:gd name="connsiteX9" fmla="*/ 1979445 w 1979744"/>
              <a:gd name="connsiteY9" fmla="*/ 26730 h 575838"/>
              <a:gd name="connsiteX10" fmla="*/ 1757107 w 1979744"/>
              <a:gd name="connsiteY10" fmla="*/ 9507 h 575838"/>
              <a:gd name="connsiteX11" fmla="*/ 1289952 w 1979744"/>
              <a:gd name="connsiteY11" fmla="*/ 12564 h 575838"/>
              <a:gd name="connsiteX12" fmla="*/ 490465 w 1979744"/>
              <a:gd name="connsiteY12" fmla="*/ -1 h 57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79744" h="575838">
                <a:moveTo>
                  <a:pt x="0" y="188"/>
                </a:moveTo>
                <a:cubicBezTo>
                  <a:pt x="84137" y="46225"/>
                  <a:pt x="195248" y="111526"/>
                  <a:pt x="299067" y="137603"/>
                </a:cubicBezTo>
                <a:cubicBezTo>
                  <a:pt x="402886" y="163680"/>
                  <a:pt x="622917" y="156653"/>
                  <a:pt x="622917" y="156653"/>
                </a:cubicBezTo>
                <a:cubicBezTo>
                  <a:pt x="734042" y="163003"/>
                  <a:pt x="851517" y="175703"/>
                  <a:pt x="965817" y="175703"/>
                </a:cubicBezTo>
                <a:cubicBezTo>
                  <a:pt x="1080117" y="175703"/>
                  <a:pt x="1232517" y="115378"/>
                  <a:pt x="1308717" y="156653"/>
                </a:cubicBezTo>
                <a:cubicBezTo>
                  <a:pt x="1384917" y="197928"/>
                  <a:pt x="1359517" y="353503"/>
                  <a:pt x="1423017" y="423353"/>
                </a:cubicBezTo>
                <a:cubicBezTo>
                  <a:pt x="1486517" y="493203"/>
                  <a:pt x="1632567" y="578928"/>
                  <a:pt x="1689717" y="575753"/>
                </a:cubicBezTo>
                <a:cubicBezTo>
                  <a:pt x="1746867" y="572578"/>
                  <a:pt x="1746867" y="470978"/>
                  <a:pt x="1765917" y="404303"/>
                </a:cubicBezTo>
                <a:cubicBezTo>
                  <a:pt x="1784967" y="337628"/>
                  <a:pt x="1768429" y="238632"/>
                  <a:pt x="1804017" y="175703"/>
                </a:cubicBezTo>
                <a:cubicBezTo>
                  <a:pt x="1839605" y="112774"/>
                  <a:pt x="1987263" y="54429"/>
                  <a:pt x="1979445" y="26730"/>
                </a:cubicBezTo>
                <a:cubicBezTo>
                  <a:pt x="1971627" y="-969"/>
                  <a:pt x="1872022" y="11868"/>
                  <a:pt x="1757107" y="9507"/>
                </a:cubicBezTo>
                <a:cubicBezTo>
                  <a:pt x="1642192" y="7146"/>
                  <a:pt x="1522097" y="-8732"/>
                  <a:pt x="1289952" y="12564"/>
                </a:cubicBezTo>
                <a:cubicBezTo>
                  <a:pt x="1077227" y="3039"/>
                  <a:pt x="822252" y="4761"/>
                  <a:pt x="490465" y="-1"/>
                </a:cubicBez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6</a:t>
            </a:r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159753" y="116864"/>
            <a:ext cx="398312" cy="178028"/>
          </a:xfrm>
          <a:custGeom>
            <a:avLst/>
            <a:gdLst>
              <a:gd name="connsiteX0" fmla="*/ 45773 w 485466"/>
              <a:gd name="connsiteY0" fmla="*/ 49388 h 239888"/>
              <a:gd name="connsiteX1" fmla="*/ 7673 w 485466"/>
              <a:gd name="connsiteY1" fmla="*/ 201788 h 239888"/>
              <a:gd name="connsiteX2" fmla="*/ 179123 w 485466"/>
              <a:gd name="connsiteY2" fmla="*/ 239888 h 239888"/>
              <a:gd name="connsiteX3" fmla="*/ 350573 w 485466"/>
              <a:gd name="connsiteY3" fmla="*/ 163688 h 239888"/>
              <a:gd name="connsiteX4" fmla="*/ 483923 w 485466"/>
              <a:gd name="connsiteY4" fmla="*/ 11288 h 239888"/>
              <a:gd name="connsiteX5" fmla="*/ 426773 w 485466"/>
              <a:gd name="connsiteY5" fmla="*/ 11288 h 239888"/>
              <a:gd name="connsiteX6" fmla="*/ 45773 w 485466"/>
              <a:gd name="connsiteY6" fmla="*/ 49388 h 239888"/>
              <a:gd name="connsiteX0" fmla="*/ 9808 w 540446"/>
              <a:gd name="connsiteY0" fmla="*/ 1411 h 285533"/>
              <a:gd name="connsiteX1" fmla="*/ 62653 w 540446"/>
              <a:gd name="connsiteY1" fmla="*/ 244021 h 285533"/>
              <a:gd name="connsiteX2" fmla="*/ 234103 w 540446"/>
              <a:gd name="connsiteY2" fmla="*/ 282121 h 285533"/>
              <a:gd name="connsiteX3" fmla="*/ 405553 w 540446"/>
              <a:gd name="connsiteY3" fmla="*/ 205921 h 285533"/>
              <a:gd name="connsiteX4" fmla="*/ 538903 w 540446"/>
              <a:gd name="connsiteY4" fmla="*/ 53521 h 285533"/>
              <a:gd name="connsiteX5" fmla="*/ 481753 w 540446"/>
              <a:gd name="connsiteY5" fmla="*/ 53521 h 285533"/>
              <a:gd name="connsiteX6" fmla="*/ 9808 w 540446"/>
              <a:gd name="connsiteY6" fmla="*/ 1411 h 285533"/>
              <a:gd name="connsiteX0" fmla="*/ 9808 w 541417"/>
              <a:gd name="connsiteY0" fmla="*/ 3914 h 288038"/>
              <a:gd name="connsiteX1" fmla="*/ 62653 w 541417"/>
              <a:gd name="connsiteY1" fmla="*/ 246524 h 288038"/>
              <a:gd name="connsiteX2" fmla="*/ 234103 w 541417"/>
              <a:gd name="connsiteY2" fmla="*/ 284624 h 288038"/>
              <a:gd name="connsiteX3" fmla="*/ 405553 w 541417"/>
              <a:gd name="connsiteY3" fmla="*/ 208424 h 288038"/>
              <a:gd name="connsiteX4" fmla="*/ 538903 w 541417"/>
              <a:gd name="connsiteY4" fmla="*/ 56024 h 288038"/>
              <a:gd name="connsiteX5" fmla="*/ 512068 w 541417"/>
              <a:gd name="connsiteY5" fmla="*/ 1900 h 288038"/>
              <a:gd name="connsiteX6" fmla="*/ 9808 w 541417"/>
              <a:gd name="connsiteY6" fmla="*/ 3914 h 28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417" h="288038">
                <a:moveTo>
                  <a:pt x="9808" y="3914"/>
                </a:moveTo>
                <a:cubicBezTo>
                  <a:pt x="-20355" y="64239"/>
                  <a:pt x="25271" y="199739"/>
                  <a:pt x="62653" y="246524"/>
                </a:cubicBezTo>
                <a:cubicBezTo>
                  <a:pt x="100035" y="293309"/>
                  <a:pt x="176953" y="290974"/>
                  <a:pt x="234103" y="284624"/>
                </a:cubicBezTo>
                <a:cubicBezTo>
                  <a:pt x="291253" y="278274"/>
                  <a:pt x="354753" y="246524"/>
                  <a:pt x="405553" y="208424"/>
                </a:cubicBezTo>
                <a:cubicBezTo>
                  <a:pt x="456353" y="170324"/>
                  <a:pt x="526203" y="81424"/>
                  <a:pt x="538903" y="56024"/>
                </a:cubicBezTo>
                <a:cubicBezTo>
                  <a:pt x="551603" y="30624"/>
                  <a:pt x="512068" y="1900"/>
                  <a:pt x="512068" y="1900"/>
                </a:cubicBezTo>
                <a:cubicBezTo>
                  <a:pt x="385068" y="14600"/>
                  <a:pt x="136808" y="-8786"/>
                  <a:pt x="9808" y="391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Freeform 32"/>
          <p:cNvSpPr/>
          <p:nvPr/>
        </p:nvSpPr>
        <p:spPr>
          <a:xfrm>
            <a:off x="5526959" y="447563"/>
            <a:ext cx="192790" cy="451445"/>
          </a:xfrm>
          <a:custGeom>
            <a:avLst/>
            <a:gdLst>
              <a:gd name="connsiteX0" fmla="*/ 239920 w 247419"/>
              <a:gd name="connsiteY0" fmla="*/ 48443 h 656411"/>
              <a:gd name="connsiteX1" fmla="*/ 163720 w 247419"/>
              <a:gd name="connsiteY1" fmla="*/ 29393 h 656411"/>
              <a:gd name="connsiteX2" fmla="*/ 30370 w 247419"/>
              <a:gd name="connsiteY2" fmla="*/ 29393 h 656411"/>
              <a:gd name="connsiteX3" fmla="*/ 11320 w 247419"/>
              <a:gd name="connsiteY3" fmla="*/ 143693 h 656411"/>
              <a:gd name="connsiteX4" fmla="*/ 49420 w 247419"/>
              <a:gd name="connsiteY4" fmla="*/ 277043 h 656411"/>
              <a:gd name="connsiteX5" fmla="*/ 30370 w 247419"/>
              <a:gd name="connsiteY5" fmla="*/ 315143 h 656411"/>
              <a:gd name="connsiteX6" fmla="*/ 11320 w 247419"/>
              <a:gd name="connsiteY6" fmla="*/ 562793 h 656411"/>
              <a:gd name="connsiteX7" fmla="*/ 220870 w 247419"/>
              <a:gd name="connsiteY7" fmla="*/ 619943 h 656411"/>
              <a:gd name="connsiteX8" fmla="*/ 239920 w 247419"/>
              <a:gd name="connsiteY8" fmla="*/ 48443 h 656411"/>
              <a:gd name="connsiteX0" fmla="*/ 239920 w 273867"/>
              <a:gd name="connsiteY0" fmla="*/ 51829 h 698246"/>
              <a:gd name="connsiteX1" fmla="*/ 163720 w 273867"/>
              <a:gd name="connsiteY1" fmla="*/ 32779 h 698246"/>
              <a:gd name="connsiteX2" fmla="*/ 30370 w 273867"/>
              <a:gd name="connsiteY2" fmla="*/ 32779 h 698246"/>
              <a:gd name="connsiteX3" fmla="*/ 11320 w 273867"/>
              <a:gd name="connsiteY3" fmla="*/ 147079 h 698246"/>
              <a:gd name="connsiteX4" fmla="*/ 49420 w 273867"/>
              <a:gd name="connsiteY4" fmla="*/ 280429 h 698246"/>
              <a:gd name="connsiteX5" fmla="*/ 30370 w 273867"/>
              <a:gd name="connsiteY5" fmla="*/ 318529 h 698246"/>
              <a:gd name="connsiteX6" fmla="*/ 11320 w 273867"/>
              <a:gd name="connsiteY6" fmla="*/ 566179 h 698246"/>
              <a:gd name="connsiteX7" fmla="*/ 259711 w 273867"/>
              <a:gd name="connsiteY7" fmla="*/ 669561 h 698246"/>
              <a:gd name="connsiteX8" fmla="*/ 239920 w 273867"/>
              <a:gd name="connsiteY8" fmla="*/ 51829 h 698246"/>
              <a:gd name="connsiteX0" fmla="*/ 239920 w 258924"/>
              <a:gd name="connsiteY0" fmla="*/ 52395 h 705522"/>
              <a:gd name="connsiteX1" fmla="*/ 163720 w 258924"/>
              <a:gd name="connsiteY1" fmla="*/ 33345 h 705522"/>
              <a:gd name="connsiteX2" fmla="*/ 30370 w 258924"/>
              <a:gd name="connsiteY2" fmla="*/ 33345 h 705522"/>
              <a:gd name="connsiteX3" fmla="*/ 11320 w 258924"/>
              <a:gd name="connsiteY3" fmla="*/ 147645 h 705522"/>
              <a:gd name="connsiteX4" fmla="*/ 49420 w 258924"/>
              <a:gd name="connsiteY4" fmla="*/ 280995 h 705522"/>
              <a:gd name="connsiteX5" fmla="*/ 30370 w 258924"/>
              <a:gd name="connsiteY5" fmla="*/ 319095 h 705522"/>
              <a:gd name="connsiteX6" fmla="*/ 11320 w 258924"/>
              <a:gd name="connsiteY6" fmla="*/ 566745 h 705522"/>
              <a:gd name="connsiteX7" fmla="*/ 240290 w 258924"/>
              <a:gd name="connsiteY7" fmla="*/ 677834 h 705522"/>
              <a:gd name="connsiteX8" fmla="*/ 239920 w 258924"/>
              <a:gd name="connsiteY8" fmla="*/ 52395 h 705522"/>
              <a:gd name="connsiteX0" fmla="*/ 239920 w 262368"/>
              <a:gd name="connsiteY0" fmla="*/ 77279 h 730404"/>
              <a:gd name="connsiteX1" fmla="*/ 259151 w 262368"/>
              <a:gd name="connsiteY1" fmla="*/ 7888 h 730404"/>
              <a:gd name="connsiteX2" fmla="*/ 163720 w 262368"/>
              <a:gd name="connsiteY2" fmla="*/ 58229 h 730404"/>
              <a:gd name="connsiteX3" fmla="*/ 30370 w 262368"/>
              <a:gd name="connsiteY3" fmla="*/ 58229 h 730404"/>
              <a:gd name="connsiteX4" fmla="*/ 11320 w 262368"/>
              <a:gd name="connsiteY4" fmla="*/ 172529 h 730404"/>
              <a:gd name="connsiteX5" fmla="*/ 49420 w 262368"/>
              <a:gd name="connsiteY5" fmla="*/ 305879 h 730404"/>
              <a:gd name="connsiteX6" fmla="*/ 30370 w 262368"/>
              <a:gd name="connsiteY6" fmla="*/ 343979 h 730404"/>
              <a:gd name="connsiteX7" fmla="*/ 11320 w 262368"/>
              <a:gd name="connsiteY7" fmla="*/ 591629 h 730404"/>
              <a:gd name="connsiteX8" fmla="*/ 240290 w 262368"/>
              <a:gd name="connsiteY8" fmla="*/ 702718 h 730404"/>
              <a:gd name="connsiteX9" fmla="*/ 239920 w 262368"/>
              <a:gd name="connsiteY9" fmla="*/ 77279 h 730404"/>
              <a:gd name="connsiteX0" fmla="*/ 239607 w 262055"/>
              <a:gd name="connsiteY0" fmla="*/ 77279 h 730406"/>
              <a:gd name="connsiteX1" fmla="*/ 258838 w 262055"/>
              <a:gd name="connsiteY1" fmla="*/ 7888 h 730406"/>
              <a:gd name="connsiteX2" fmla="*/ 163407 w 262055"/>
              <a:gd name="connsiteY2" fmla="*/ 58229 h 730406"/>
              <a:gd name="connsiteX3" fmla="*/ 30057 w 262055"/>
              <a:gd name="connsiteY3" fmla="*/ 58229 h 730406"/>
              <a:gd name="connsiteX4" fmla="*/ 11007 w 262055"/>
              <a:gd name="connsiteY4" fmla="*/ 172529 h 730406"/>
              <a:gd name="connsiteX5" fmla="*/ 36161 w 262055"/>
              <a:gd name="connsiteY5" fmla="*/ 271205 h 730406"/>
              <a:gd name="connsiteX6" fmla="*/ 30057 w 262055"/>
              <a:gd name="connsiteY6" fmla="*/ 343979 h 730406"/>
              <a:gd name="connsiteX7" fmla="*/ 11007 w 262055"/>
              <a:gd name="connsiteY7" fmla="*/ 591629 h 730406"/>
              <a:gd name="connsiteX8" fmla="*/ 239977 w 262055"/>
              <a:gd name="connsiteY8" fmla="*/ 702718 h 730406"/>
              <a:gd name="connsiteX9" fmla="*/ 239607 w 262055"/>
              <a:gd name="connsiteY9" fmla="*/ 77279 h 73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055" h="730406">
                <a:moveTo>
                  <a:pt x="239607" y="77279"/>
                </a:moveTo>
                <a:cubicBezTo>
                  <a:pt x="242751" y="-38526"/>
                  <a:pt x="271538" y="11063"/>
                  <a:pt x="258838" y="7888"/>
                </a:cubicBezTo>
                <a:cubicBezTo>
                  <a:pt x="246138" y="4713"/>
                  <a:pt x="201537" y="49839"/>
                  <a:pt x="163407" y="58229"/>
                </a:cubicBezTo>
                <a:cubicBezTo>
                  <a:pt x="125277" y="66619"/>
                  <a:pt x="55457" y="39179"/>
                  <a:pt x="30057" y="58229"/>
                </a:cubicBezTo>
                <a:cubicBezTo>
                  <a:pt x="4657" y="77279"/>
                  <a:pt x="9990" y="137033"/>
                  <a:pt x="11007" y="172529"/>
                </a:cubicBezTo>
                <a:cubicBezTo>
                  <a:pt x="12024" y="208025"/>
                  <a:pt x="32986" y="242630"/>
                  <a:pt x="36161" y="271205"/>
                </a:cubicBezTo>
                <a:cubicBezTo>
                  <a:pt x="39336" y="299780"/>
                  <a:pt x="34249" y="290575"/>
                  <a:pt x="30057" y="343979"/>
                </a:cubicBezTo>
                <a:cubicBezTo>
                  <a:pt x="25865" y="397383"/>
                  <a:pt x="-20743" y="540829"/>
                  <a:pt x="11007" y="591629"/>
                </a:cubicBezTo>
                <a:cubicBezTo>
                  <a:pt x="42757" y="642429"/>
                  <a:pt x="205052" y="791618"/>
                  <a:pt x="239977" y="702718"/>
                </a:cubicBezTo>
                <a:cubicBezTo>
                  <a:pt x="274902" y="613818"/>
                  <a:pt x="236464" y="193084"/>
                  <a:pt x="239607" y="77279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Freeform 33"/>
          <p:cNvSpPr/>
          <p:nvPr/>
        </p:nvSpPr>
        <p:spPr>
          <a:xfrm>
            <a:off x="271558" y="4256729"/>
            <a:ext cx="7293612" cy="2311255"/>
          </a:xfrm>
          <a:custGeom>
            <a:avLst/>
            <a:gdLst>
              <a:gd name="connsiteX0" fmla="*/ 90 w 9409826"/>
              <a:gd name="connsiteY0" fmla="*/ 3034 h 3190111"/>
              <a:gd name="connsiteX1" fmla="*/ 476340 w 9409826"/>
              <a:gd name="connsiteY1" fmla="*/ 117334 h 3190111"/>
              <a:gd name="connsiteX2" fmla="*/ 1200240 w 9409826"/>
              <a:gd name="connsiteY2" fmla="*/ 498334 h 3190111"/>
              <a:gd name="connsiteX3" fmla="*/ 1752690 w 9409826"/>
              <a:gd name="connsiteY3" fmla="*/ 631684 h 3190111"/>
              <a:gd name="connsiteX4" fmla="*/ 1981290 w 9409826"/>
              <a:gd name="connsiteY4" fmla="*/ 784084 h 3190111"/>
              <a:gd name="connsiteX5" fmla="*/ 2609940 w 9409826"/>
              <a:gd name="connsiteY5" fmla="*/ 1031734 h 3190111"/>
              <a:gd name="connsiteX6" fmla="*/ 3143340 w 9409826"/>
              <a:gd name="connsiteY6" fmla="*/ 1088884 h 3190111"/>
              <a:gd name="connsiteX7" fmla="*/ 3562440 w 9409826"/>
              <a:gd name="connsiteY7" fmla="*/ 1107934 h 3190111"/>
              <a:gd name="connsiteX8" fmla="*/ 4191090 w 9409826"/>
              <a:gd name="connsiteY8" fmla="*/ 1184134 h 3190111"/>
              <a:gd name="connsiteX9" fmla="*/ 4629240 w 9409826"/>
              <a:gd name="connsiteY9" fmla="*/ 1469884 h 3190111"/>
              <a:gd name="connsiteX10" fmla="*/ 4781640 w 9409826"/>
              <a:gd name="connsiteY10" fmla="*/ 1431784 h 3190111"/>
              <a:gd name="connsiteX11" fmla="*/ 5257890 w 9409826"/>
              <a:gd name="connsiteY11" fmla="*/ 1736584 h 3190111"/>
              <a:gd name="connsiteX12" fmla="*/ 5619840 w 9409826"/>
              <a:gd name="connsiteY12" fmla="*/ 1946134 h 3190111"/>
              <a:gd name="connsiteX13" fmla="*/ 6019890 w 9409826"/>
              <a:gd name="connsiteY13" fmla="*/ 2060434 h 3190111"/>
              <a:gd name="connsiteX14" fmla="*/ 6591390 w 9409826"/>
              <a:gd name="connsiteY14" fmla="*/ 2174734 h 3190111"/>
              <a:gd name="connsiteX15" fmla="*/ 6991440 w 9409826"/>
              <a:gd name="connsiteY15" fmla="*/ 2269984 h 3190111"/>
              <a:gd name="connsiteX16" fmla="*/ 7524840 w 9409826"/>
              <a:gd name="connsiteY16" fmla="*/ 2422384 h 3190111"/>
              <a:gd name="connsiteX17" fmla="*/ 8458290 w 9409826"/>
              <a:gd name="connsiteY17" fmla="*/ 2689084 h 3190111"/>
              <a:gd name="connsiteX18" fmla="*/ 9315540 w 9409826"/>
              <a:gd name="connsiteY18" fmla="*/ 3146284 h 3190111"/>
              <a:gd name="connsiteX19" fmla="*/ 9353640 w 9409826"/>
              <a:gd name="connsiteY19" fmla="*/ 3165334 h 3190111"/>
              <a:gd name="connsiteX20" fmla="*/ 9010740 w 9409826"/>
              <a:gd name="connsiteY20" fmla="*/ 3089134 h 3190111"/>
              <a:gd name="connsiteX21" fmla="*/ 8496390 w 9409826"/>
              <a:gd name="connsiteY21" fmla="*/ 2841484 h 3190111"/>
              <a:gd name="connsiteX22" fmla="*/ 7829640 w 9409826"/>
              <a:gd name="connsiteY22" fmla="*/ 2650984 h 3190111"/>
              <a:gd name="connsiteX23" fmla="*/ 7067640 w 9409826"/>
              <a:gd name="connsiteY23" fmla="*/ 2479534 h 3190111"/>
              <a:gd name="connsiteX24" fmla="*/ 6515190 w 9409826"/>
              <a:gd name="connsiteY24" fmla="*/ 2308084 h 3190111"/>
              <a:gd name="connsiteX25" fmla="*/ 5619840 w 9409826"/>
              <a:gd name="connsiteY25" fmla="*/ 2022334 h 3190111"/>
              <a:gd name="connsiteX26" fmla="*/ 5276940 w 9409826"/>
              <a:gd name="connsiteY26" fmla="*/ 1888984 h 3190111"/>
              <a:gd name="connsiteX27" fmla="*/ 5010240 w 9409826"/>
              <a:gd name="connsiteY27" fmla="*/ 1698484 h 3190111"/>
              <a:gd name="connsiteX28" fmla="*/ 4781640 w 9409826"/>
              <a:gd name="connsiteY28" fmla="*/ 1660384 h 3190111"/>
              <a:gd name="connsiteX29" fmla="*/ 4381590 w 9409826"/>
              <a:gd name="connsiteY29" fmla="*/ 1507984 h 3190111"/>
              <a:gd name="connsiteX30" fmla="*/ 4248240 w 9409826"/>
              <a:gd name="connsiteY30" fmla="*/ 1393684 h 3190111"/>
              <a:gd name="connsiteX31" fmla="*/ 3714840 w 9409826"/>
              <a:gd name="connsiteY31" fmla="*/ 1222234 h 3190111"/>
              <a:gd name="connsiteX32" fmla="*/ 3448140 w 9409826"/>
              <a:gd name="connsiteY32" fmla="*/ 1260334 h 3190111"/>
              <a:gd name="connsiteX33" fmla="*/ 2914740 w 9409826"/>
              <a:gd name="connsiteY33" fmla="*/ 1165084 h 3190111"/>
              <a:gd name="connsiteX34" fmla="*/ 2438490 w 9409826"/>
              <a:gd name="connsiteY34" fmla="*/ 1088884 h 3190111"/>
              <a:gd name="connsiteX35" fmla="*/ 1962240 w 9409826"/>
              <a:gd name="connsiteY35" fmla="*/ 917434 h 3190111"/>
              <a:gd name="connsiteX36" fmla="*/ 1733640 w 9409826"/>
              <a:gd name="connsiteY36" fmla="*/ 822184 h 3190111"/>
              <a:gd name="connsiteX37" fmla="*/ 1181190 w 9409826"/>
              <a:gd name="connsiteY37" fmla="*/ 536434 h 3190111"/>
              <a:gd name="connsiteX38" fmla="*/ 704940 w 9409826"/>
              <a:gd name="connsiteY38" fmla="*/ 384034 h 3190111"/>
              <a:gd name="connsiteX39" fmla="*/ 438240 w 9409826"/>
              <a:gd name="connsiteY39" fmla="*/ 212584 h 3190111"/>
              <a:gd name="connsiteX40" fmla="*/ 90 w 9409826"/>
              <a:gd name="connsiteY40" fmla="*/ 3034 h 3190111"/>
              <a:gd name="connsiteX0" fmla="*/ 90 w 10027261"/>
              <a:gd name="connsiteY0" fmla="*/ 3034 h 3781910"/>
              <a:gd name="connsiteX1" fmla="*/ 476340 w 10027261"/>
              <a:gd name="connsiteY1" fmla="*/ 117334 h 3781910"/>
              <a:gd name="connsiteX2" fmla="*/ 1200240 w 10027261"/>
              <a:gd name="connsiteY2" fmla="*/ 498334 h 3781910"/>
              <a:gd name="connsiteX3" fmla="*/ 1752690 w 10027261"/>
              <a:gd name="connsiteY3" fmla="*/ 631684 h 3781910"/>
              <a:gd name="connsiteX4" fmla="*/ 1981290 w 10027261"/>
              <a:gd name="connsiteY4" fmla="*/ 784084 h 3781910"/>
              <a:gd name="connsiteX5" fmla="*/ 2609940 w 10027261"/>
              <a:gd name="connsiteY5" fmla="*/ 1031734 h 3781910"/>
              <a:gd name="connsiteX6" fmla="*/ 3143340 w 10027261"/>
              <a:gd name="connsiteY6" fmla="*/ 1088884 h 3781910"/>
              <a:gd name="connsiteX7" fmla="*/ 3562440 w 10027261"/>
              <a:gd name="connsiteY7" fmla="*/ 1107934 h 3781910"/>
              <a:gd name="connsiteX8" fmla="*/ 4191090 w 10027261"/>
              <a:gd name="connsiteY8" fmla="*/ 1184134 h 3781910"/>
              <a:gd name="connsiteX9" fmla="*/ 4629240 w 10027261"/>
              <a:gd name="connsiteY9" fmla="*/ 1469884 h 3781910"/>
              <a:gd name="connsiteX10" fmla="*/ 4781640 w 10027261"/>
              <a:gd name="connsiteY10" fmla="*/ 1431784 h 3781910"/>
              <a:gd name="connsiteX11" fmla="*/ 5257890 w 10027261"/>
              <a:gd name="connsiteY11" fmla="*/ 1736584 h 3781910"/>
              <a:gd name="connsiteX12" fmla="*/ 5619840 w 10027261"/>
              <a:gd name="connsiteY12" fmla="*/ 1946134 h 3781910"/>
              <a:gd name="connsiteX13" fmla="*/ 6019890 w 10027261"/>
              <a:gd name="connsiteY13" fmla="*/ 2060434 h 3781910"/>
              <a:gd name="connsiteX14" fmla="*/ 6591390 w 10027261"/>
              <a:gd name="connsiteY14" fmla="*/ 2174734 h 3781910"/>
              <a:gd name="connsiteX15" fmla="*/ 6991440 w 10027261"/>
              <a:gd name="connsiteY15" fmla="*/ 2269984 h 3781910"/>
              <a:gd name="connsiteX16" fmla="*/ 7524840 w 10027261"/>
              <a:gd name="connsiteY16" fmla="*/ 2422384 h 3781910"/>
              <a:gd name="connsiteX17" fmla="*/ 8458290 w 10027261"/>
              <a:gd name="connsiteY17" fmla="*/ 2689084 h 3781910"/>
              <a:gd name="connsiteX18" fmla="*/ 9315540 w 10027261"/>
              <a:gd name="connsiteY18" fmla="*/ 3146284 h 3781910"/>
              <a:gd name="connsiteX19" fmla="*/ 10023653 w 10027261"/>
              <a:gd name="connsiteY19" fmla="*/ 3781766 h 3781910"/>
              <a:gd name="connsiteX20" fmla="*/ 9010740 w 10027261"/>
              <a:gd name="connsiteY20" fmla="*/ 3089134 h 3781910"/>
              <a:gd name="connsiteX21" fmla="*/ 8496390 w 10027261"/>
              <a:gd name="connsiteY21" fmla="*/ 2841484 h 3781910"/>
              <a:gd name="connsiteX22" fmla="*/ 7829640 w 10027261"/>
              <a:gd name="connsiteY22" fmla="*/ 2650984 h 3781910"/>
              <a:gd name="connsiteX23" fmla="*/ 7067640 w 10027261"/>
              <a:gd name="connsiteY23" fmla="*/ 2479534 h 3781910"/>
              <a:gd name="connsiteX24" fmla="*/ 6515190 w 10027261"/>
              <a:gd name="connsiteY24" fmla="*/ 2308084 h 3781910"/>
              <a:gd name="connsiteX25" fmla="*/ 5619840 w 10027261"/>
              <a:gd name="connsiteY25" fmla="*/ 2022334 h 3781910"/>
              <a:gd name="connsiteX26" fmla="*/ 5276940 w 10027261"/>
              <a:gd name="connsiteY26" fmla="*/ 1888984 h 3781910"/>
              <a:gd name="connsiteX27" fmla="*/ 5010240 w 10027261"/>
              <a:gd name="connsiteY27" fmla="*/ 1698484 h 3781910"/>
              <a:gd name="connsiteX28" fmla="*/ 4781640 w 10027261"/>
              <a:gd name="connsiteY28" fmla="*/ 1660384 h 3781910"/>
              <a:gd name="connsiteX29" fmla="*/ 4381590 w 10027261"/>
              <a:gd name="connsiteY29" fmla="*/ 1507984 h 3781910"/>
              <a:gd name="connsiteX30" fmla="*/ 4248240 w 10027261"/>
              <a:gd name="connsiteY30" fmla="*/ 1393684 h 3781910"/>
              <a:gd name="connsiteX31" fmla="*/ 3714840 w 10027261"/>
              <a:gd name="connsiteY31" fmla="*/ 1222234 h 3781910"/>
              <a:gd name="connsiteX32" fmla="*/ 3448140 w 10027261"/>
              <a:gd name="connsiteY32" fmla="*/ 1260334 h 3781910"/>
              <a:gd name="connsiteX33" fmla="*/ 2914740 w 10027261"/>
              <a:gd name="connsiteY33" fmla="*/ 1165084 h 3781910"/>
              <a:gd name="connsiteX34" fmla="*/ 2438490 w 10027261"/>
              <a:gd name="connsiteY34" fmla="*/ 1088884 h 3781910"/>
              <a:gd name="connsiteX35" fmla="*/ 1962240 w 10027261"/>
              <a:gd name="connsiteY35" fmla="*/ 917434 h 3781910"/>
              <a:gd name="connsiteX36" fmla="*/ 1733640 w 10027261"/>
              <a:gd name="connsiteY36" fmla="*/ 822184 h 3781910"/>
              <a:gd name="connsiteX37" fmla="*/ 1181190 w 10027261"/>
              <a:gd name="connsiteY37" fmla="*/ 536434 h 3781910"/>
              <a:gd name="connsiteX38" fmla="*/ 704940 w 10027261"/>
              <a:gd name="connsiteY38" fmla="*/ 384034 h 3781910"/>
              <a:gd name="connsiteX39" fmla="*/ 438240 w 10027261"/>
              <a:gd name="connsiteY39" fmla="*/ 212584 h 3781910"/>
              <a:gd name="connsiteX40" fmla="*/ 90 w 10027261"/>
              <a:gd name="connsiteY40" fmla="*/ 3034 h 3781910"/>
              <a:gd name="connsiteX0" fmla="*/ 90 w 10057784"/>
              <a:gd name="connsiteY0" fmla="*/ 3034 h 3840897"/>
              <a:gd name="connsiteX1" fmla="*/ 476340 w 10057784"/>
              <a:gd name="connsiteY1" fmla="*/ 117334 h 3840897"/>
              <a:gd name="connsiteX2" fmla="*/ 1200240 w 10057784"/>
              <a:gd name="connsiteY2" fmla="*/ 498334 h 3840897"/>
              <a:gd name="connsiteX3" fmla="*/ 1752690 w 10057784"/>
              <a:gd name="connsiteY3" fmla="*/ 631684 h 3840897"/>
              <a:gd name="connsiteX4" fmla="*/ 1981290 w 10057784"/>
              <a:gd name="connsiteY4" fmla="*/ 784084 h 3840897"/>
              <a:gd name="connsiteX5" fmla="*/ 2609940 w 10057784"/>
              <a:gd name="connsiteY5" fmla="*/ 1031734 h 3840897"/>
              <a:gd name="connsiteX6" fmla="*/ 3143340 w 10057784"/>
              <a:gd name="connsiteY6" fmla="*/ 1088884 h 3840897"/>
              <a:gd name="connsiteX7" fmla="*/ 3562440 w 10057784"/>
              <a:gd name="connsiteY7" fmla="*/ 1107934 h 3840897"/>
              <a:gd name="connsiteX8" fmla="*/ 4191090 w 10057784"/>
              <a:gd name="connsiteY8" fmla="*/ 1184134 h 3840897"/>
              <a:gd name="connsiteX9" fmla="*/ 4629240 w 10057784"/>
              <a:gd name="connsiteY9" fmla="*/ 1469884 h 3840897"/>
              <a:gd name="connsiteX10" fmla="*/ 4781640 w 10057784"/>
              <a:gd name="connsiteY10" fmla="*/ 1431784 h 3840897"/>
              <a:gd name="connsiteX11" fmla="*/ 5257890 w 10057784"/>
              <a:gd name="connsiteY11" fmla="*/ 1736584 h 3840897"/>
              <a:gd name="connsiteX12" fmla="*/ 5619840 w 10057784"/>
              <a:gd name="connsiteY12" fmla="*/ 1946134 h 3840897"/>
              <a:gd name="connsiteX13" fmla="*/ 6019890 w 10057784"/>
              <a:gd name="connsiteY13" fmla="*/ 2060434 h 3840897"/>
              <a:gd name="connsiteX14" fmla="*/ 6591390 w 10057784"/>
              <a:gd name="connsiteY14" fmla="*/ 2174734 h 3840897"/>
              <a:gd name="connsiteX15" fmla="*/ 6991440 w 10057784"/>
              <a:gd name="connsiteY15" fmla="*/ 2269984 h 3840897"/>
              <a:gd name="connsiteX16" fmla="*/ 7524840 w 10057784"/>
              <a:gd name="connsiteY16" fmla="*/ 2422384 h 3840897"/>
              <a:gd name="connsiteX17" fmla="*/ 8458290 w 10057784"/>
              <a:gd name="connsiteY17" fmla="*/ 2689084 h 3840897"/>
              <a:gd name="connsiteX18" fmla="*/ 9315540 w 10057784"/>
              <a:gd name="connsiteY18" fmla="*/ 3146284 h 3840897"/>
              <a:gd name="connsiteX19" fmla="*/ 10023653 w 10057784"/>
              <a:gd name="connsiteY19" fmla="*/ 3781766 h 3840897"/>
              <a:gd name="connsiteX20" fmla="*/ 9849399 w 10057784"/>
              <a:gd name="connsiteY20" fmla="*/ 3734791 h 3840897"/>
              <a:gd name="connsiteX21" fmla="*/ 9010740 w 10057784"/>
              <a:gd name="connsiteY21" fmla="*/ 3089134 h 3840897"/>
              <a:gd name="connsiteX22" fmla="*/ 8496390 w 10057784"/>
              <a:gd name="connsiteY22" fmla="*/ 2841484 h 3840897"/>
              <a:gd name="connsiteX23" fmla="*/ 7829640 w 10057784"/>
              <a:gd name="connsiteY23" fmla="*/ 2650984 h 3840897"/>
              <a:gd name="connsiteX24" fmla="*/ 7067640 w 10057784"/>
              <a:gd name="connsiteY24" fmla="*/ 2479534 h 3840897"/>
              <a:gd name="connsiteX25" fmla="*/ 6515190 w 10057784"/>
              <a:gd name="connsiteY25" fmla="*/ 2308084 h 3840897"/>
              <a:gd name="connsiteX26" fmla="*/ 5619840 w 10057784"/>
              <a:gd name="connsiteY26" fmla="*/ 2022334 h 3840897"/>
              <a:gd name="connsiteX27" fmla="*/ 5276940 w 10057784"/>
              <a:gd name="connsiteY27" fmla="*/ 1888984 h 3840897"/>
              <a:gd name="connsiteX28" fmla="*/ 5010240 w 10057784"/>
              <a:gd name="connsiteY28" fmla="*/ 1698484 h 3840897"/>
              <a:gd name="connsiteX29" fmla="*/ 4781640 w 10057784"/>
              <a:gd name="connsiteY29" fmla="*/ 1660384 h 3840897"/>
              <a:gd name="connsiteX30" fmla="*/ 4381590 w 10057784"/>
              <a:gd name="connsiteY30" fmla="*/ 1507984 h 3840897"/>
              <a:gd name="connsiteX31" fmla="*/ 4248240 w 10057784"/>
              <a:gd name="connsiteY31" fmla="*/ 1393684 h 3840897"/>
              <a:gd name="connsiteX32" fmla="*/ 3714840 w 10057784"/>
              <a:gd name="connsiteY32" fmla="*/ 1222234 h 3840897"/>
              <a:gd name="connsiteX33" fmla="*/ 3448140 w 10057784"/>
              <a:gd name="connsiteY33" fmla="*/ 1260334 h 3840897"/>
              <a:gd name="connsiteX34" fmla="*/ 2914740 w 10057784"/>
              <a:gd name="connsiteY34" fmla="*/ 1165084 h 3840897"/>
              <a:gd name="connsiteX35" fmla="*/ 2438490 w 10057784"/>
              <a:gd name="connsiteY35" fmla="*/ 1088884 h 3840897"/>
              <a:gd name="connsiteX36" fmla="*/ 1962240 w 10057784"/>
              <a:gd name="connsiteY36" fmla="*/ 917434 h 3840897"/>
              <a:gd name="connsiteX37" fmla="*/ 1733640 w 10057784"/>
              <a:gd name="connsiteY37" fmla="*/ 822184 h 3840897"/>
              <a:gd name="connsiteX38" fmla="*/ 1181190 w 10057784"/>
              <a:gd name="connsiteY38" fmla="*/ 536434 h 3840897"/>
              <a:gd name="connsiteX39" fmla="*/ 704940 w 10057784"/>
              <a:gd name="connsiteY39" fmla="*/ 384034 h 3840897"/>
              <a:gd name="connsiteX40" fmla="*/ 438240 w 10057784"/>
              <a:gd name="connsiteY40" fmla="*/ 212584 h 3840897"/>
              <a:gd name="connsiteX41" fmla="*/ 90 w 10057784"/>
              <a:gd name="connsiteY41" fmla="*/ 3034 h 3840897"/>
              <a:gd name="connsiteX0" fmla="*/ 90 w 9980911"/>
              <a:gd name="connsiteY0" fmla="*/ 3034 h 3786222"/>
              <a:gd name="connsiteX1" fmla="*/ 476340 w 9980911"/>
              <a:gd name="connsiteY1" fmla="*/ 117334 h 3786222"/>
              <a:gd name="connsiteX2" fmla="*/ 1200240 w 9980911"/>
              <a:gd name="connsiteY2" fmla="*/ 498334 h 3786222"/>
              <a:gd name="connsiteX3" fmla="*/ 1752690 w 9980911"/>
              <a:gd name="connsiteY3" fmla="*/ 631684 h 3786222"/>
              <a:gd name="connsiteX4" fmla="*/ 1981290 w 9980911"/>
              <a:gd name="connsiteY4" fmla="*/ 784084 h 3786222"/>
              <a:gd name="connsiteX5" fmla="*/ 2609940 w 9980911"/>
              <a:gd name="connsiteY5" fmla="*/ 1031734 h 3786222"/>
              <a:gd name="connsiteX6" fmla="*/ 3143340 w 9980911"/>
              <a:gd name="connsiteY6" fmla="*/ 1088884 h 3786222"/>
              <a:gd name="connsiteX7" fmla="*/ 3562440 w 9980911"/>
              <a:gd name="connsiteY7" fmla="*/ 1107934 h 3786222"/>
              <a:gd name="connsiteX8" fmla="*/ 4191090 w 9980911"/>
              <a:gd name="connsiteY8" fmla="*/ 1184134 h 3786222"/>
              <a:gd name="connsiteX9" fmla="*/ 4629240 w 9980911"/>
              <a:gd name="connsiteY9" fmla="*/ 1469884 h 3786222"/>
              <a:gd name="connsiteX10" fmla="*/ 4781640 w 9980911"/>
              <a:gd name="connsiteY10" fmla="*/ 1431784 h 3786222"/>
              <a:gd name="connsiteX11" fmla="*/ 5257890 w 9980911"/>
              <a:gd name="connsiteY11" fmla="*/ 1736584 h 3786222"/>
              <a:gd name="connsiteX12" fmla="*/ 5619840 w 9980911"/>
              <a:gd name="connsiteY12" fmla="*/ 1946134 h 3786222"/>
              <a:gd name="connsiteX13" fmla="*/ 6019890 w 9980911"/>
              <a:gd name="connsiteY13" fmla="*/ 2060434 h 3786222"/>
              <a:gd name="connsiteX14" fmla="*/ 6591390 w 9980911"/>
              <a:gd name="connsiteY14" fmla="*/ 2174734 h 3786222"/>
              <a:gd name="connsiteX15" fmla="*/ 6991440 w 9980911"/>
              <a:gd name="connsiteY15" fmla="*/ 2269984 h 3786222"/>
              <a:gd name="connsiteX16" fmla="*/ 7524840 w 9980911"/>
              <a:gd name="connsiteY16" fmla="*/ 2422384 h 3786222"/>
              <a:gd name="connsiteX17" fmla="*/ 8458290 w 9980911"/>
              <a:gd name="connsiteY17" fmla="*/ 2689084 h 3786222"/>
              <a:gd name="connsiteX18" fmla="*/ 9315540 w 9980911"/>
              <a:gd name="connsiteY18" fmla="*/ 3146284 h 3786222"/>
              <a:gd name="connsiteX19" fmla="*/ 9916840 w 9980911"/>
              <a:gd name="connsiteY19" fmla="*/ 3650774 h 3786222"/>
              <a:gd name="connsiteX20" fmla="*/ 9849399 w 9980911"/>
              <a:gd name="connsiteY20" fmla="*/ 3734791 h 3786222"/>
              <a:gd name="connsiteX21" fmla="*/ 9010740 w 9980911"/>
              <a:gd name="connsiteY21" fmla="*/ 3089134 h 3786222"/>
              <a:gd name="connsiteX22" fmla="*/ 8496390 w 9980911"/>
              <a:gd name="connsiteY22" fmla="*/ 2841484 h 3786222"/>
              <a:gd name="connsiteX23" fmla="*/ 7829640 w 9980911"/>
              <a:gd name="connsiteY23" fmla="*/ 2650984 h 3786222"/>
              <a:gd name="connsiteX24" fmla="*/ 7067640 w 9980911"/>
              <a:gd name="connsiteY24" fmla="*/ 2479534 h 3786222"/>
              <a:gd name="connsiteX25" fmla="*/ 6515190 w 9980911"/>
              <a:gd name="connsiteY25" fmla="*/ 2308084 h 3786222"/>
              <a:gd name="connsiteX26" fmla="*/ 5619840 w 9980911"/>
              <a:gd name="connsiteY26" fmla="*/ 2022334 h 3786222"/>
              <a:gd name="connsiteX27" fmla="*/ 5276940 w 9980911"/>
              <a:gd name="connsiteY27" fmla="*/ 1888984 h 3786222"/>
              <a:gd name="connsiteX28" fmla="*/ 5010240 w 9980911"/>
              <a:gd name="connsiteY28" fmla="*/ 1698484 h 3786222"/>
              <a:gd name="connsiteX29" fmla="*/ 4781640 w 9980911"/>
              <a:gd name="connsiteY29" fmla="*/ 1660384 h 3786222"/>
              <a:gd name="connsiteX30" fmla="*/ 4381590 w 9980911"/>
              <a:gd name="connsiteY30" fmla="*/ 1507984 h 3786222"/>
              <a:gd name="connsiteX31" fmla="*/ 4248240 w 9980911"/>
              <a:gd name="connsiteY31" fmla="*/ 1393684 h 3786222"/>
              <a:gd name="connsiteX32" fmla="*/ 3714840 w 9980911"/>
              <a:gd name="connsiteY32" fmla="*/ 1222234 h 3786222"/>
              <a:gd name="connsiteX33" fmla="*/ 3448140 w 9980911"/>
              <a:gd name="connsiteY33" fmla="*/ 1260334 h 3786222"/>
              <a:gd name="connsiteX34" fmla="*/ 2914740 w 9980911"/>
              <a:gd name="connsiteY34" fmla="*/ 1165084 h 3786222"/>
              <a:gd name="connsiteX35" fmla="*/ 2438490 w 9980911"/>
              <a:gd name="connsiteY35" fmla="*/ 1088884 h 3786222"/>
              <a:gd name="connsiteX36" fmla="*/ 1962240 w 9980911"/>
              <a:gd name="connsiteY36" fmla="*/ 917434 h 3786222"/>
              <a:gd name="connsiteX37" fmla="*/ 1733640 w 9980911"/>
              <a:gd name="connsiteY37" fmla="*/ 822184 h 3786222"/>
              <a:gd name="connsiteX38" fmla="*/ 1181190 w 9980911"/>
              <a:gd name="connsiteY38" fmla="*/ 536434 h 3786222"/>
              <a:gd name="connsiteX39" fmla="*/ 704940 w 9980911"/>
              <a:gd name="connsiteY39" fmla="*/ 384034 h 3786222"/>
              <a:gd name="connsiteX40" fmla="*/ 438240 w 9980911"/>
              <a:gd name="connsiteY40" fmla="*/ 212584 h 3786222"/>
              <a:gd name="connsiteX41" fmla="*/ 90 w 9980911"/>
              <a:gd name="connsiteY41" fmla="*/ 3034 h 3786222"/>
              <a:gd name="connsiteX0" fmla="*/ 90 w 9962085"/>
              <a:gd name="connsiteY0" fmla="*/ 3034 h 3777634"/>
              <a:gd name="connsiteX1" fmla="*/ 476340 w 9962085"/>
              <a:gd name="connsiteY1" fmla="*/ 117334 h 3777634"/>
              <a:gd name="connsiteX2" fmla="*/ 1200240 w 9962085"/>
              <a:gd name="connsiteY2" fmla="*/ 498334 h 3777634"/>
              <a:gd name="connsiteX3" fmla="*/ 1752690 w 9962085"/>
              <a:gd name="connsiteY3" fmla="*/ 631684 h 3777634"/>
              <a:gd name="connsiteX4" fmla="*/ 1981290 w 9962085"/>
              <a:gd name="connsiteY4" fmla="*/ 784084 h 3777634"/>
              <a:gd name="connsiteX5" fmla="*/ 2609940 w 9962085"/>
              <a:gd name="connsiteY5" fmla="*/ 1031734 h 3777634"/>
              <a:gd name="connsiteX6" fmla="*/ 3143340 w 9962085"/>
              <a:gd name="connsiteY6" fmla="*/ 1088884 h 3777634"/>
              <a:gd name="connsiteX7" fmla="*/ 3562440 w 9962085"/>
              <a:gd name="connsiteY7" fmla="*/ 1107934 h 3777634"/>
              <a:gd name="connsiteX8" fmla="*/ 4191090 w 9962085"/>
              <a:gd name="connsiteY8" fmla="*/ 1184134 h 3777634"/>
              <a:gd name="connsiteX9" fmla="*/ 4629240 w 9962085"/>
              <a:gd name="connsiteY9" fmla="*/ 1469884 h 3777634"/>
              <a:gd name="connsiteX10" fmla="*/ 4781640 w 9962085"/>
              <a:gd name="connsiteY10" fmla="*/ 1431784 h 3777634"/>
              <a:gd name="connsiteX11" fmla="*/ 5257890 w 9962085"/>
              <a:gd name="connsiteY11" fmla="*/ 1736584 h 3777634"/>
              <a:gd name="connsiteX12" fmla="*/ 5619840 w 9962085"/>
              <a:gd name="connsiteY12" fmla="*/ 1946134 h 3777634"/>
              <a:gd name="connsiteX13" fmla="*/ 6019890 w 9962085"/>
              <a:gd name="connsiteY13" fmla="*/ 2060434 h 3777634"/>
              <a:gd name="connsiteX14" fmla="*/ 6591390 w 9962085"/>
              <a:gd name="connsiteY14" fmla="*/ 2174734 h 3777634"/>
              <a:gd name="connsiteX15" fmla="*/ 6991440 w 9962085"/>
              <a:gd name="connsiteY15" fmla="*/ 2269984 h 3777634"/>
              <a:gd name="connsiteX16" fmla="*/ 7524840 w 9962085"/>
              <a:gd name="connsiteY16" fmla="*/ 2422384 h 3777634"/>
              <a:gd name="connsiteX17" fmla="*/ 8458290 w 9962085"/>
              <a:gd name="connsiteY17" fmla="*/ 2689084 h 3777634"/>
              <a:gd name="connsiteX18" fmla="*/ 9315540 w 9962085"/>
              <a:gd name="connsiteY18" fmla="*/ 3146284 h 3777634"/>
              <a:gd name="connsiteX19" fmla="*/ 9881236 w 9962085"/>
              <a:gd name="connsiteY19" fmla="*/ 3608394 h 3777634"/>
              <a:gd name="connsiteX20" fmla="*/ 9849399 w 9962085"/>
              <a:gd name="connsiteY20" fmla="*/ 3734791 h 3777634"/>
              <a:gd name="connsiteX21" fmla="*/ 9010740 w 9962085"/>
              <a:gd name="connsiteY21" fmla="*/ 3089134 h 3777634"/>
              <a:gd name="connsiteX22" fmla="*/ 8496390 w 9962085"/>
              <a:gd name="connsiteY22" fmla="*/ 2841484 h 3777634"/>
              <a:gd name="connsiteX23" fmla="*/ 7829640 w 9962085"/>
              <a:gd name="connsiteY23" fmla="*/ 2650984 h 3777634"/>
              <a:gd name="connsiteX24" fmla="*/ 7067640 w 9962085"/>
              <a:gd name="connsiteY24" fmla="*/ 2479534 h 3777634"/>
              <a:gd name="connsiteX25" fmla="*/ 6515190 w 9962085"/>
              <a:gd name="connsiteY25" fmla="*/ 2308084 h 3777634"/>
              <a:gd name="connsiteX26" fmla="*/ 5619840 w 9962085"/>
              <a:gd name="connsiteY26" fmla="*/ 2022334 h 3777634"/>
              <a:gd name="connsiteX27" fmla="*/ 5276940 w 9962085"/>
              <a:gd name="connsiteY27" fmla="*/ 1888984 h 3777634"/>
              <a:gd name="connsiteX28" fmla="*/ 5010240 w 9962085"/>
              <a:gd name="connsiteY28" fmla="*/ 1698484 h 3777634"/>
              <a:gd name="connsiteX29" fmla="*/ 4781640 w 9962085"/>
              <a:gd name="connsiteY29" fmla="*/ 1660384 h 3777634"/>
              <a:gd name="connsiteX30" fmla="*/ 4381590 w 9962085"/>
              <a:gd name="connsiteY30" fmla="*/ 1507984 h 3777634"/>
              <a:gd name="connsiteX31" fmla="*/ 4248240 w 9962085"/>
              <a:gd name="connsiteY31" fmla="*/ 1393684 h 3777634"/>
              <a:gd name="connsiteX32" fmla="*/ 3714840 w 9962085"/>
              <a:gd name="connsiteY32" fmla="*/ 1222234 h 3777634"/>
              <a:gd name="connsiteX33" fmla="*/ 3448140 w 9962085"/>
              <a:gd name="connsiteY33" fmla="*/ 1260334 h 3777634"/>
              <a:gd name="connsiteX34" fmla="*/ 2914740 w 9962085"/>
              <a:gd name="connsiteY34" fmla="*/ 1165084 h 3777634"/>
              <a:gd name="connsiteX35" fmla="*/ 2438490 w 9962085"/>
              <a:gd name="connsiteY35" fmla="*/ 1088884 h 3777634"/>
              <a:gd name="connsiteX36" fmla="*/ 1962240 w 9962085"/>
              <a:gd name="connsiteY36" fmla="*/ 917434 h 3777634"/>
              <a:gd name="connsiteX37" fmla="*/ 1733640 w 9962085"/>
              <a:gd name="connsiteY37" fmla="*/ 822184 h 3777634"/>
              <a:gd name="connsiteX38" fmla="*/ 1181190 w 9962085"/>
              <a:gd name="connsiteY38" fmla="*/ 536434 h 3777634"/>
              <a:gd name="connsiteX39" fmla="*/ 704940 w 9962085"/>
              <a:gd name="connsiteY39" fmla="*/ 384034 h 3777634"/>
              <a:gd name="connsiteX40" fmla="*/ 438240 w 9962085"/>
              <a:gd name="connsiteY40" fmla="*/ 212584 h 3777634"/>
              <a:gd name="connsiteX41" fmla="*/ 90 w 9962085"/>
              <a:gd name="connsiteY41" fmla="*/ 3034 h 3777634"/>
              <a:gd name="connsiteX0" fmla="*/ 90 w 9943225"/>
              <a:gd name="connsiteY0" fmla="*/ 3034 h 3772885"/>
              <a:gd name="connsiteX1" fmla="*/ 476340 w 9943225"/>
              <a:gd name="connsiteY1" fmla="*/ 117334 h 3772885"/>
              <a:gd name="connsiteX2" fmla="*/ 1200240 w 9943225"/>
              <a:gd name="connsiteY2" fmla="*/ 498334 h 3772885"/>
              <a:gd name="connsiteX3" fmla="*/ 1752690 w 9943225"/>
              <a:gd name="connsiteY3" fmla="*/ 631684 h 3772885"/>
              <a:gd name="connsiteX4" fmla="*/ 1981290 w 9943225"/>
              <a:gd name="connsiteY4" fmla="*/ 784084 h 3772885"/>
              <a:gd name="connsiteX5" fmla="*/ 2609940 w 9943225"/>
              <a:gd name="connsiteY5" fmla="*/ 1031734 h 3772885"/>
              <a:gd name="connsiteX6" fmla="*/ 3143340 w 9943225"/>
              <a:gd name="connsiteY6" fmla="*/ 1088884 h 3772885"/>
              <a:gd name="connsiteX7" fmla="*/ 3562440 w 9943225"/>
              <a:gd name="connsiteY7" fmla="*/ 1107934 h 3772885"/>
              <a:gd name="connsiteX8" fmla="*/ 4191090 w 9943225"/>
              <a:gd name="connsiteY8" fmla="*/ 1184134 h 3772885"/>
              <a:gd name="connsiteX9" fmla="*/ 4629240 w 9943225"/>
              <a:gd name="connsiteY9" fmla="*/ 1469884 h 3772885"/>
              <a:gd name="connsiteX10" fmla="*/ 4781640 w 9943225"/>
              <a:gd name="connsiteY10" fmla="*/ 1431784 h 3772885"/>
              <a:gd name="connsiteX11" fmla="*/ 5257890 w 9943225"/>
              <a:gd name="connsiteY11" fmla="*/ 1736584 h 3772885"/>
              <a:gd name="connsiteX12" fmla="*/ 5619840 w 9943225"/>
              <a:gd name="connsiteY12" fmla="*/ 1946134 h 3772885"/>
              <a:gd name="connsiteX13" fmla="*/ 6019890 w 9943225"/>
              <a:gd name="connsiteY13" fmla="*/ 2060434 h 3772885"/>
              <a:gd name="connsiteX14" fmla="*/ 6591390 w 9943225"/>
              <a:gd name="connsiteY14" fmla="*/ 2174734 h 3772885"/>
              <a:gd name="connsiteX15" fmla="*/ 6991440 w 9943225"/>
              <a:gd name="connsiteY15" fmla="*/ 2269984 h 3772885"/>
              <a:gd name="connsiteX16" fmla="*/ 7524840 w 9943225"/>
              <a:gd name="connsiteY16" fmla="*/ 2422384 h 3772885"/>
              <a:gd name="connsiteX17" fmla="*/ 8458290 w 9943225"/>
              <a:gd name="connsiteY17" fmla="*/ 2689084 h 3772885"/>
              <a:gd name="connsiteX18" fmla="*/ 9315540 w 9943225"/>
              <a:gd name="connsiteY18" fmla="*/ 3146284 h 3772885"/>
              <a:gd name="connsiteX19" fmla="*/ 9835922 w 9943225"/>
              <a:gd name="connsiteY19" fmla="*/ 3577572 h 3772885"/>
              <a:gd name="connsiteX20" fmla="*/ 9849399 w 9943225"/>
              <a:gd name="connsiteY20" fmla="*/ 3734791 h 3772885"/>
              <a:gd name="connsiteX21" fmla="*/ 9010740 w 9943225"/>
              <a:gd name="connsiteY21" fmla="*/ 3089134 h 3772885"/>
              <a:gd name="connsiteX22" fmla="*/ 8496390 w 9943225"/>
              <a:gd name="connsiteY22" fmla="*/ 2841484 h 3772885"/>
              <a:gd name="connsiteX23" fmla="*/ 7829640 w 9943225"/>
              <a:gd name="connsiteY23" fmla="*/ 2650984 h 3772885"/>
              <a:gd name="connsiteX24" fmla="*/ 7067640 w 9943225"/>
              <a:gd name="connsiteY24" fmla="*/ 2479534 h 3772885"/>
              <a:gd name="connsiteX25" fmla="*/ 6515190 w 9943225"/>
              <a:gd name="connsiteY25" fmla="*/ 2308084 h 3772885"/>
              <a:gd name="connsiteX26" fmla="*/ 5619840 w 9943225"/>
              <a:gd name="connsiteY26" fmla="*/ 2022334 h 3772885"/>
              <a:gd name="connsiteX27" fmla="*/ 5276940 w 9943225"/>
              <a:gd name="connsiteY27" fmla="*/ 1888984 h 3772885"/>
              <a:gd name="connsiteX28" fmla="*/ 5010240 w 9943225"/>
              <a:gd name="connsiteY28" fmla="*/ 1698484 h 3772885"/>
              <a:gd name="connsiteX29" fmla="*/ 4781640 w 9943225"/>
              <a:gd name="connsiteY29" fmla="*/ 1660384 h 3772885"/>
              <a:gd name="connsiteX30" fmla="*/ 4381590 w 9943225"/>
              <a:gd name="connsiteY30" fmla="*/ 1507984 h 3772885"/>
              <a:gd name="connsiteX31" fmla="*/ 4248240 w 9943225"/>
              <a:gd name="connsiteY31" fmla="*/ 1393684 h 3772885"/>
              <a:gd name="connsiteX32" fmla="*/ 3714840 w 9943225"/>
              <a:gd name="connsiteY32" fmla="*/ 1222234 h 3772885"/>
              <a:gd name="connsiteX33" fmla="*/ 3448140 w 9943225"/>
              <a:gd name="connsiteY33" fmla="*/ 1260334 h 3772885"/>
              <a:gd name="connsiteX34" fmla="*/ 2914740 w 9943225"/>
              <a:gd name="connsiteY34" fmla="*/ 1165084 h 3772885"/>
              <a:gd name="connsiteX35" fmla="*/ 2438490 w 9943225"/>
              <a:gd name="connsiteY35" fmla="*/ 1088884 h 3772885"/>
              <a:gd name="connsiteX36" fmla="*/ 1962240 w 9943225"/>
              <a:gd name="connsiteY36" fmla="*/ 917434 h 3772885"/>
              <a:gd name="connsiteX37" fmla="*/ 1733640 w 9943225"/>
              <a:gd name="connsiteY37" fmla="*/ 822184 h 3772885"/>
              <a:gd name="connsiteX38" fmla="*/ 1181190 w 9943225"/>
              <a:gd name="connsiteY38" fmla="*/ 536434 h 3772885"/>
              <a:gd name="connsiteX39" fmla="*/ 704940 w 9943225"/>
              <a:gd name="connsiteY39" fmla="*/ 384034 h 3772885"/>
              <a:gd name="connsiteX40" fmla="*/ 438240 w 9943225"/>
              <a:gd name="connsiteY40" fmla="*/ 212584 h 3772885"/>
              <a:gd name="connsiteX41" fmla="*/ 90 w 9943225"/>
              <a:gd name="connsiteY41" fmla="*/ 3034 h 3772885"/>
              <a:gd name="connsiteX0" fmla="*/ 90 w 9914052"/>
              <a:gd name="connsiteY0" fmla="*/ 3034 h 3739450"/>
              <a:gd name="connsiteX1" fmla="*/ 476340 w 9914052"/>
              <a:gd name="connsiteY1" fmla="*/ 117334 h 3739450"/>
              <a:gd name="connsiteX2" fmla="*/ 1200240 w 9914052"/>
              <a:gd name="connsiteY2" fmla="*/ 498334 h 3739450"/>
              <a:gd name="connsiteX3" fmla="*/ 1752690 w 9914052"/>
              <a:gd name="connsiteY3" fmla="*/ 631684 h 3739450"/>
              <a:gd name="connsiteX4" fmla="*/ 1981290 w 9914052"/>
              <a:gd name="connsiteY4" fmla="*/ 784084 h 3739450"/>
              <a:gd name="connsiteX5" fmla="*/ 2609940 w 9914052"/>
              <a:gd name="connsiteY5" fmla="*/ 1031734 h 3739450"/>
              <a:gd name="connsiteX6" fmla="*/ 3143340 w 9914052"/>
              <a:gd name="connsiteY6" fmla="*/ 1088884 h 3739450"/>
              <a:gd name="connsiteX7" fmla="*/ 3562440 w 9914052"/>
              <a:gd name="connsiteY7" fmla="*/ 1107934 h 3739450"/>
              <a:gd name="connsiteX8" fmla="*/ 4191090 w 9914052"/>
              <a:gd name="connsiteY8" fmla="*/ 1184134 h 3739450"/>
              <a:gd name="connsiteX9" fmla="*/ 4629240 w 9914052"/>
              <a:gd name="connsiteY9" fmla="*/ 1469884 h 3739450"/>
              <a:gd name="connsiteX10" fmla="*/ 4781640 w 9914052"/>
              <a:gd name="connsiteY10" fmla="*/ 1431784 h 3739450"/>
              <a:gd name="connsiteX11" fmla="*/ 5257890 w 9914052"/>
              <a:gd name="connsiteY11" fmla="*/ 1736584 h 3739450"/>
              <a:gd name="connsiteX12" fmla="*/ 5619840 w 9914052"/>
              <a:gd name="connsiteY12" fmla="*/ 1946134 h 3739450"/>
              <a:gd name="connsiteX13" fmla="*/ 6019890 w 9914052"/>
              <a:gd name="connsiteY13" fmla="*/ 2060434 h 3739450"/>
              <a:gd name="connsiteX14" fmla="*/ 6591390 w 9914052"/>
              <a:gd name="connsiteY14" fmla="*/ 2174734 h 3739450"/>
              <a:gd name="connsiteX15" fmla="*/ 6991440 w 9914052"/>
              <a:gd name="connsiteY15" fmla="*/ 2269984 h 3739450"/>
              <a:gd name="connsiteX16" fmla="*/ 7524840 w 9914052"/>
              <a:gd name="connsiteY16" fmla="*/ 2422384 h 3739450"/>
              <a:gd name="connsiteX17" fmla="*/ 8458290 w 9914052"/>
              <a:gd name="connsiteY17" fmla="*/ 2689084 h 3739450"/>
              <a:gd name="connsiteX18" fmla="*/ 9315540 w 9914052"/>
              <a:gd name="connsiteY18" fmla="*/ 3146284 h 3739450"/>
              <a:gd name="connsiteX19" fmla="*/ 9835922 w 9914052"/>
              <a:gd name="connsiteY19" fmla="*/ 3577572 h 3739450"/>
              <a:gd name="connsiteX20" fmla="*/ 9804085 w 9914052"/>
              <a:gd name="connsiteY20" fmla="*/ 3696265 h 3739450"/>
              <a:gd name="connsiteX21" fmla="*/ 9010740 w 9914052"/>
              <a:gd name="connsiteY21" fmla="*/ 3089134 h 3739450"/>
              <a:gd name="connsiteX22" fmla="*/ 8496390 w 9914052"/>
              <a:gd name="connsiteY22" fmla="*/ 2841484 h 3739450"/>
              <a:gd name="connsiteX23" fmla="*/ 7829640 w 9914052"/>
              <a:gd name="connsiteY23" fmla="*/ 2650984 h 3739450"/>
              <a:gd name="connsiteX24" fmla="*/ 7067640 w 9914052"/>
              <a:gd name="connsiteY24" fmla="*/ 2479534 h 3739450"/>
              <a:gd name="connsiteX25" fmla="*/ 6515190 w 9914052"/>
              <a:gd name="connsiteY25" fmla="*/ 2308084 h 3739450"/>
              <a:gd name="connsiteX26" fmla="*/ 5619840 w 9914052"/>
              <a:gd name="connsiteY26" fmla="*/ 2022334 h 3739450"/>
              <a:gd name="connsiteX27" fmla="*/ 5276940 w 9914052"/>
              <a:gd name="connsiteY27" fmla="*/ 1888984 h 3739450"/>
              <a:gd name="connsiteX28" fmla="*/ 5010240 w 9914052"/>
              <a:gd name="connsiteY28" fmla="*/ 1698484 h 3739450"/>
              <a:gd name="connsiteX29" fmla="*/ 4781640 w 9914052"/>
              <a:gd name="connsiteY29" fmla="*/ 1660384 h 3739450"/>
              <a:gd name="connsiteX30" fmla="*/ 4381590 w 9914052"/>
              <a:gd name="connsiteY30" fmla="*/ 1507984 h 3739450"/>
              <a:gd name="connsiteX31" fmla="*/ 4248240 w 9914052"/>
              <a:gd name="connsiteY31" fmla="*/ 1393684 h 3739450"/>
              <a:gd name="connsiteX32" fmla="*/ 3714840 w 9914052"/>
              <a:gd name="connsiteY32" fmla="*/ 1222234 h 3739450"/>
              <a:gd name="connsiteX33" fmla="*/ 3448140 w 9914052"/>
              <a:gd name="connsiteY33" fmla="*/ 1260334 h 3739450"/>
              <a:gd name="connsiteX34" fmla="*/ 2914740 w 9914052"/>
              <a:gd name="connsiteY34" fmla="*/ 1165084 h 3739450"/>
              <a:gd name="connsiteX35" fmla="*/ 2438490 w 9914052"/>
              <a:gd name="connsiteY35" fmla="*/ 1088884 h 3739450"/>
              <a:gd name="connsiteX36" fmla="*/ 1962240 w 9914052"/>
              <a:gd name="connsiteY36" fmla="*/ 917434 h 3739450"/>
              <a:gd name="connsiteX37" fmla="*/ 1733640 w 9914052"/>
              <a:gd name="connsiteY37" fmla="*/ 822184 h 3739450"/>
              <a:gd name="connsiteX38" fmla="*/ 1181190 w 9914052"/>
              <a:gd name="connsiteY38" fmla="*/ 536434 h 3739450"/>
              <a:gd name="connsiteX39" fmla="*/ 704940 w 9914052"/>
              <a:gd name="connsiteY39" fmla="*/ 384034 h 3739450"/>
              <a:gd name="connsiteX40" fmla="*/ 438240 w 9914052"/>
              <a:gd name="connsiteY40" fmla="*/ 212584 h 3739450"/>
              <a:gd name="connsiteX41" fmla="*/ 90 w 9914052"/>
              <a:gd name="connsiteY41" fmla="*/ 3034 h 373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914052" h="3739450">
                <a:moveTo>
                  <a:pt x="90" y="3034"/>
                </a:moveTo>
                <a:cubicBezTo>
                  <a:pt x="6440" y="-12841"/>
                  <a:pt x="276315" y="34784"/>
                  <a:pt x="476340" y="117334"/>
                </a:cubicBezTo>
                <a:cubicBezTo>
                  <a:pt x="676365" y="199884"/>
                  <a:pt x="987515" y="412609"/>
                  <a:pt x="1200240" y="498334"/>
                </a:cubicBezTo>
                <a:cubicBezTo>
                  <a:pt x="1412965" y="584059"/>
                  <a:pt x="1622515" y="584059"/>
                  <a:pt x="1752690" y="631684"/>
                </a:cubicBezTo>
                <a:cubicBezTo>
                  <a:pt x="1882865" y="679309"/>
                  <a:pt x="1838415" y="717409"/>
                  <a:pt x="1981290" y="784084"/>
                </a:cubicBezTo>
                <a:cubicBezTo>
                  <a:pt x="2124165" y="850759"/>
                  <a:pt x="2416265" y="980934"/>
                  <a:pt x="2609940" y="1031734"/>
                </a:cubicBezTo>
                <a:cubicBezTo>
                  <a:pt x="2803615" y="1082534"/>
                  <a:pt x="2984590" y="1076184"/>
                  <a:pt x="3143340" y="1088884"/>
                </a:cubicBezTo>
                <a:cubicBezTo>
                  <a:pt x="3302090" y="1101584"/>
                  <a:pt x="3387815" y="1092059"/>
                  <a:pt x="3562440" y="1107934"/>
                </a:cubicBezTo>
                <a:cubicBezTo>
                  <a:pt x="3737065" y="1123809"/>
                  <a:pt x="4013290" y="1123809"/>
                  <a:pt x="4191090" y="1184134"/>
                </a:cubicBezTo>
                <a:cubicBezTo>
                  <a:pt x="4368890" y="1244459"/>
                  <a:pt x="4530815" y="1428609"/>
                  <a:pt x="4629240" y="1469884"/>
                </a:cubicBezTo>
                <a:cubicBezTo>
                  <a:pt x="4727665" y="1511159"/>
                  <a:pt x="4676865" y="1387334"/>
                  <a:pt x="4781640" y="1431784"/>
                </a:cubicBezTo>
                <a:cubicBezTo>
                  <a:pt x="4886415" y="1476234"/>
                  <a:pt x="5118190" y="1650859"/>
                  <a:pt x="5257890" y="1736584"/>
                </a:cubicBezTo>
                <a:cubicBezTo>
                  <a:pt x="5397590" y="1822309"/>
                  <a:pt x="5492840" y="1892159"/>
                  <a:pt x="5619840" y="1946134"/>
                </a:cubicBezTo>
                <a:cubicBezTo>
                  <a:pt x="5746840" y="2000109"/>
                  <a:pt x="5857965" y="2022334"/>
                  <a:pt x="6019890" y="2060434"/>
                </a:cubicBezTo>
                <a:cubicBezTo>
                  <a:pt x="6181815" y="2098534"/>
                  <a:pt x="6429465" y="2139809"/>
                  <a:pt x="6591390" y="2174734"/>
                </a:cubicBezTo>
                <a:cubicBezTo>
                  <a:pt x="6753315" y="2209659"/>
                  <a:pt x="6835865" y="2228709"/>
                  <a:pt x="6991440" y="2269984"/>
                </a:cubicBezTo>
                <a:cubicBezTo>
                  <a:pt x="7147015" y="2311259"/>
                  <a:pt x="7524840" y="2422384"/>
                  <a:pt x="7524840" y="2422384"/>
                </a:cubicBezTo>
                <a:cubicBezTo>
                  <a:pt x="7769315" y="2492234"/>
                  <a:pt x="8159840" y="2568434"/>
                  <a:pt x="8458290" y="2689084"/>
                </a:cubicBezTo>
                <a:cubicBezTo>
                  <a:pt x="8756740" y="2809734"/>
                  <a:pt x="9085935" y="2998203"/>
                  <a:pt x="9315540" y="3146284"/>
                </a:cubicBezTo>
                <a:cubicBezTo>
                  <a:pt x="9545145" y="3294365"/>
                  <a:pt x="9754498" y="3485909"/>
                  <a:pt x="9835922" y="3577572"/>
                </a:cubicBezTo>
                <a:cubicBezTo>
                  <a:pt x="9917346" y="3669236"/>
                  <a:pt x="9972904" y="3811704"/>
                  <a:pt x="9804085" y="3696265"/>
                </a:cubicBezTo>
                <a:cubicBezTo>
                  <a:pt x="9635266" y="3580826"/>
                  <a:pt x="9228689" y="3231598"/>
                  <a:pt x="9010740" y="3089134"/>
                </a:cubicBezTo>
                <a:cubicBezTo>
                  <a:pt x="8792791" y="2946670"/>
                  <a:pt x="8693240" y="2914509"/>
                  <a:pt x="8496390" y="2841484"/>
                </a:cubicBezTo>
                <a:cubicBezTo>
                  <a:pt x="8299540" y="2768459"/>
                  <a:pt x="8067765" y="2711309"/>
                  <a:pt x="7829640" y="2650984"/>
                </a:cubicBezTo>
                <a:cubicBezTo>
                  <a:pt x="7591515" y="2590659"/>
                  <a:pt x="7286715" y="2536684"/>
                  <a:pt x="7067640" y="2479534"/>
                </a:cubicBezTo>
                <a:cubicBezTo>
                  <a:pt x="6848565" y="2422384"/>
                  <a:pt x="6515190" y="2308084"/>
                  <a:pt x="6515190" y="2308084"/>
                </a:cubicBezTo>
                <a:lnTo>
                  <a:pt x="5619840" y="2022334"/>
                </a:lnTo>
                <a:cubicBezTo>
                  <a:pt x="5413465" y="1952484"/>
                  <a:pt x="5378540" y="1942959"/>
                  <a:pt x="5276940" y="1888984"/>
                </a:cubicBezTo>
                <a:cubicBezTo>
                  <a:pt x="5175340" y="1835009"/>
                  <a:pt x="5092790" y="1736584"/>
                  <a:pt x="5010240" y="1698484"/>
                </a:cubicBezTo>
                <a:cubicBezTo>
                  <a:pt x="4927690" y="1660384"/>
                  <a:pt x="4886415" y="1692134"/>
                  <a:pt x="4781640" y="1660384"/>
                </a:cubicBezTo>
                <a:cubicBezTo>
                  <a:pt x="4676865" y="1628634"/>
                  <a:pt x="4470490" y="1552434"/>
                  <a:pt x="4381590" y="1507984"/>
                </a:cubicBezTo>
                <a:cubicBezTo>
                  <a:pt x="4292690" y="1463534"/>
                  <a:pt x="4359365" y="1441309"/>
                  <a:pt x="4248240" y="1393684"/>
                </a:cubicBezTo>
                <a:cubicBezTo>
                  <a:pt x="4137115" y="1346059"/>
                  <a:pt x="3848190" y="1244459"/>
                  <a:pt x="3714840" y="1222234"/>
                </a:cubicBezTo>
                <a:cubicBezTo>
                  <a:pt x="3581490" y="1200009"/>
                  <a:pt x="3581490" y="1269859"/>
                  <a:pt x="3448140" y="1260334"/>
                </a:cubicBezTo>
                <a:cubicBezTo>
                  <a:pt x="3314790" y="1250809"/>
                  <a:pt x="2914740" y="1165084"/>
                  <a:pt x="2914740" y="1165084"/>
                </a:cubicBezTo>
                <a:cubicBezTo>
                  <a:pt x="2746465" y="1136509"/>
                  <a:pt x="2597240" y="1130159"/>
                  <a:pt x="2438490" y="1088884"/>
                </a:cubicBezTo>
                <a:cubicBezTo>
                  <a:pt x="2279740" y="1047609"/>
                  <a:pt x="2079715" y="961884"/>
                  <a:pt x="1962240" y="917434"/>
                </a:cubicBezTo>
                <a:cubicBezTo>
                  <a:pt x="1844765" y="872984"/>
                  <a:pt x="1863815" y="885684"/>
                  <a:pt x="1733640" y="822184"/>
                </a:cubicBezTo>
                <a:cubicBezTo>
                  <a:pt x="1603465" y="758684"/>
                  <a:pt x="1352640" y="609459"/>
                  <a:pt x="1181190" y="536434"/>
                </a:cubicBezTo>
                <a:cubicBezTo>
                  <a:pt x="1009740" y="463409"/>
                  <a:pt x="828765" y="438009"/>
                  <a:pt x="704940" y="384034"/>
                </a:cubicBezTo>
                <a:cubicBezTo>
                  <a:pt x="581115" y="330059"/>
                  <a:pt x="552540" y="269734"/>
                  <a:pt x="438240" y="212584"/>
                </a:cubicBezTo>
                <a:cubicBezTo>
                  <a:pt x="323940" y="155434"/>
                  <a:pt x="-6260" y="18909"/>
                  <a:pt x="90" y="303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Freeform 34"/>
          <p:cNvSpPr/>
          <p:nvPr/>
        </p:nvSpPr>
        <p:spPr>
          <a:xfrm>
            <a:off x="3608160" y="1693924"/>
            <a:ext cx="2088203" cy="270809"/>
          </a:xfrm>
          <a:custGeom>
            <a:avLst/>
            <a:gdLst>
              <a:gd name="connsiteX0" fmla="*/ 0 w 2838450"/>
              <a:gd name="connsiteY0" fmla="*/ 0 h 438150"/>
              <a:gd name="connsiteX1" fmla="*/ 571500 w 2838450"/>
              <a:gd name="connsiteY1" fmla="*/ 57150 h 438150"/>
              <a:gd name="connsiteX2" fmla="*/ 1371600 w 2838450"/>
              <a:gd name="connsiteY2" fmla="*/ 209550 h 438150"/>
              <a:gd name="connsiteX3" fmla="*/ 2171700 w 2838450"/>
              <a:gd name="connsiteY3" fmla="*/ 323850 h 438150"/>
              <a:gd name="connsiteX4" fmla="*/ 2838450 w 2838450"/>
              <a:gd name="connsiteY4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8450" h="438150">
                <a:moveTo>
                  <a:pt x="0" y="0"/>
                </a:moveTo>
                <a:cubicBezTo>
                  <a:pt x="171450" y="11112"/>
                  <a:pt x="342900" y="22225"/>
                  <a:pt x="571500" y="57150"/>
                </a:cubicBezTo>
                <a:cubicBezTo>
                  <a:pt x="800100" y="92075"/>
                  <a:pt x="1104900" y="165100"/>
                  <a:pt x="1371600" y="209550"/>
                </a:cubicBezTo>
                <a:cubicBezTo>
                  <a:pt x="1638300" y="254000"/>
                  <a:pt x="1927225" y="285750"/>
                  <a:pt x="2171700" y="323850"/>
                </a:cubicBezTo>
                <a:cubicBezTo>
                  <a:pt x="2416175" y="361950"/>
                  <a:pt x="2627312" y="400050"/>
                  <a:pt x="2838450" y="43815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Freeform 35"/>
          <p:cNvSpPr/>
          <p:nvPr/>
        </p:nvSpPr>
        <p:spPr>
          <a:xfrm>
            <a:off x="3552101" y="2011832"/>
            <a:ext cx="2158277" cy="243574"/>
          </a:xfrm>
          <a:custGeom>
            <a:avLst/>
            <a:gdLst>
              <a:gd name="connsiteX0" fmla="*/ 0 w 2933700"/>
              <a:gd name="connsiteY0" fmla="*/ 0 h 380384"/>
              <a:gd name="connsiteX1" fmla="*/ 400050 w 2933700"/>
              <a:gd name="connsiteY1" fmla="*/ 133350 h 380384"/>
              <a:gd name="connsiteX2" fmla="*/ 1085850 w 2933700"/>
              <a:gd name="connsiteY2" fmla="*/ 361950 h 380384"/>
              <a:gd name="connsiteX3" fmla="*/ 1657350 w 2933700"/>
              <a:gd name="connsiteY3" fmla="*/ 361950 h 380384"/>
              <a:gd name="connsiteX4" fmla="*/ 2533650 w 2933700"/>
              <a:gd name="connsiteY4" fmla="*/ 323850 h 380384"/>
              <a:gd name="connsiteX5" fmla="*/ 2914650 w 2933700"/>
              <a:gd name="connsiteY5" fmla="*/ 304800 h 380384"/>
              <a:gd name="connsiteX6" fmla="*/ 2914650 w 2933700"/>
              <a:gd name="connsiteY6" fmla="*/ 304800 h 380384"/>
              <a:gd name="connsiteX7" fmla="*/ 2933700 w 2933700"/>
              <a:gd name="connsiteY7" fmla="*/ 285750 h 380384"/>
              <a:gd name="connsiteX0" fmla="*/ 0 w 2933700"/>
              <a:gd name="connsiteY0" fmla="*/ 0 h 378714"/>
              <a:gd name="connsiteX1" fmla="*/ 400050 w 2933700"/>
              <a:gd name="connsiteY1" fmla="*/ 133350 h 378714"/>
              <a:gd name="connsiteX2" fmla="*/ 1085850 w 2933700"/>
              <a:gd name="connsiteY2" fmla="*/ 361950 h 378714"/>
              <a:gd name="connsiteX3" fmla="*/ 1657350 w 2933700"/>
              <a:gd name="connsiteY3" fmla="*/ 361950 h 378714"/>
              <a:gd name="connsiteX4" fmla="*/ 2004553 w 2933700"/>
              <a:gd name="connsiteY4" fmla="*/ 366533 h 378714"/>
              <a:gd name="connsiteX5" fmla="*/ 2533650 w 2933700"/>
              <a:gd name="connsiteY5" fmla="*/ 323850 h 378714"/>
              <a:gd name="connsiteX6" fmla="*/ 2914650 w 2933700"/>
              <a:gd name="connsiteY6" fmla="*/ 304800 h 378714"/>
              <a:gd name="connsiteX7" fmla="*/ 2914650 w 2933700"/>
              <a:gd name="connsiteY7" fmla="*/ 304800 h 378714"/>
              <a:gd name="connsiteX8" fmla="*/ 2933700 w 2933700"/>
              <a:gd name="connsiteY8" fmla="*/ 285750 h 378714"/>
              <a:gd name="connsiteX0" fmla="*/ 0 w 2933700"/>
              <a:gd name="connsiteY0" fmla="*/ 0 h 394086"/>
              <a:gd name="connsiteX1" fmla="*/ 400050 w 2933700"/>
              <a:gd name="connsiteY1" fmla="*/ 133350 h 394086"/>
              <a:gd name="connsiteX2" fmla="*/ 1085850 w 2933700"/>
              <a:gd name="connsiteY2" fmla="*/ 361950 h 394086"/>
              <a:gd name="connsiteX3" fmla="*/ 1660586 w 2933700"/>
              <a:gd name="connsiteY3" fmla="*/ 392772 h 394086"/>
              <a:gd name="connsiteX4" fmla="*/ 2004553 w 2933700"/>
              <a:gd name="connsiteY4" fmla="*/ 366533 h 394086"/>
              <a:gd name="connsiteX5" fmla="*/ 2533650 w 2933700"/>
              <a:gd name="connsiteY5" fmla="*/ 323850 h 394086"/>
              <a:gd name="connsiteX6" fmla="*/ 2914650 w 2933700"/>
              <a:gd name="connsiteY6" fmla="*/ 304800 h 394086"/>
              <a:gd name="connsiteX7" fmla="*/ 2914650 w 2933700"/>
              <a:gd name="connsiteY7" fmla="*/ 304800 h 394086"/>
              <a:gd name="connsiteX8" fmla="*/ 2933700 w 2933700"/>
              <a:gd name="connsiteY8" fmla="*/ 285750 h 39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3700" h="394086">
                <a:moveTo>
                  <a:pt x="0" y="0"/>
                </a:moveTo>
                <a:lnTo>
                  <a:pt x="400050" y="133350"/>
                </a:lnTo>
                <a:cubicBezTo>
                  <a:pt x="581025" y="193675"/>
                  <a:pt x="875761" y="318713"/>
                  <a:pt x="1085850" y="361950"/>
                </a:cubicBezTo>
                <a:cubicBezTo>
                  <a:pt x="1295939" y="405187"/>
                  <a:pt x="1507469" y="392008"/>
                  <a:pt x="1660586" y="392772"/>
                </a:cubicBezTo>
                <a:cubicBezTo>
                  <a:pt x="1813703" y="393536"/>
                  <a:pt x="1858503" y="372883"/>
                  <a:pt x="2004553" y="366533"/>
                </a:cubicBezTo>
                <a:cubicBezTo>
                  <a:pt x="2150603" y="360183"/>
                  <a:pt x="2381428" y="331570"/>
                  <a:pt x="2533650" y="323850"/>
                </a:cubicBezTo>
                <a:lnTo>
                  <a:pt x="2914650" y="304800"/>
                </a:lnTo>
                <a:lnTo>
                  <a:pt x="2914650" y="304800"/>
                </a:lnTo>
                <a:lnTo>
                  <a:pt x="2933700" y="285750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7" name="Freeform 36"/>
          <p:cNvSpPr/>
          <p:nvPr/>
        </p:nvSpPr>
        <p:spPr>
          <a:xfrm>
            <a:off x="3138800" y="113390"/>
            <a:ext cx="1968982" cy="6463949"/>
          </a:xfrm>
          <a:custGeom>
            <a:avLst/>
            <a:gdLst>
              <a:gd name="connsiteX0" fmla="*/ 0 w 2686105"/>
              <a:gd name="connsiteY0" fmla="*/ 0 h 9791700"/>
              <a:gd name="connsiteX1" fmla="*/ 476250 w 2686105"/>
              <a:gd name="connsiteY1" fmla="*/ 514350 h 9791700"/>
              <a:gd name="connsiteX2" fmla="*/ 1047750 w 2686105"/>
              <a:gd name="connsiteY2" fmla="*/ 952500 h 9791700"/>
              <a:gd name="connsiteX3" fmla="*/ 1562100 w 2686105"/>
              <a:gd name="connsiteY3" fmla="*/ 1181100 h 9791700"/>
              <a:gd name="connsiteX4" fmla="*/ 1714500 w 2686105"/>
              <a:gd name="connsiteY4" fmla="*/ 1504950 h 9791700"/>
              <a:gd name="connsiteX5" fmla="*/ 1619250 w 2686105"/>
              <a:gd name="connsiteY5" fmla="*/ 1828800 h 9791700"/>
              <a:gd name="connsiteX6" fmla="*/ 1371600 w 2686105"/>
              <a:gd name="connsiteY6" fmla="*/ 2114550 h 9791700"/>
              <a:gd name="connsiteX7" fmla="*/ 1504950 w 2686105"/>
              <a:gd name="connsiteY7" fmla="*/ 2457450 h 9791700"/>
              <a:gd name="connsiteX8" fmla="*/ 1676400 w 2686105"/>
              <a:gd name="connsiteY8" fmla="*/ 2990850 h 9791700"/>
              <a:gd name="connsiteX9" fmla="*/ 1943100 w 2686105"/>
              <a:gd name="connsiteY9" fmla="*/ 3695700 h 9791700"/>
              <a:gd name="connsiteX10" fmla="*/ 1790700 w 2686105"/>
              <a:gd name="connsiteY10" fmla="*/ 3924300 h 9791700"/>
              <a:gd name="connsiteX11" fmla="*/ 1962150 w 2686105"/>
              <a:gd name="connsiteY11" fmla="*/ 4019550 h 9791700"/>
              <a:gd name="connsiteX12" fmla="*/ 1866900 w 2686105"/>
              <a:gd name="connsiteY12" fmla="*/ 4286250 h 9791700"/>
              <a:gd name="connsiteX13" fmla="*/ 1866900 w 2686105"/>
              <a:gd name="connsiteY13" fmla="*/ 4972050 h 9791700"/>
              <a:gd name="connsiteX14" fmla="*/ 1924050 w 2686105"/>
              <a:gd name="connsiteY14" fmla="*/ 5524500 h 9791700"/>
              <a:gd name="connsiteX15" fmla="*/ 1866900 w 2686105"/>
              <a:gd name="connsiteY15" fmla="*/ 5867400 h 9791700"/>
              <a:gd name="connsiteX16" fmla="*/ 1733550 w 2686105"/>
              <a:gd name="connsiteY16" fmla="*/ 6286500 h 9791700"/>
              <a:gd name="connsiteX17" fmla="*/ 1695450 w 2686105"/>
              <a:gd name="connsiteY17" fmla="*/ 6553200 h 9791700"/>
              <a:gd name="connsiteX18" fmla="*/ 1447800 w 2686105"/>
              <a:gd name="connsiteY18" fmla="*/ 6743700 h 9791700"/>
              <a:gd name="connsiteX19" fmla="*/ 1447800 w 2686105"/>
              <a:gd name="connsiteY19" fmla="*/ 7067550 h 9791700"/>
              <a:gd name="connsiteX20" fmla="*/ 1905000 w 2686105"/>
              <a:gd name="connsiteY20" fmla="*/ 7639050 h 9791700"/>
              <a:gd name="connsiteX21" fmla="*/ 2362200 w 2686105"/>
              <a:gd name="connsiteY21" fmla="*/ 7924800 h 9791700"/>
              <a:gd name="connsiteX22" fmla="*/ 2667000 w 2686105"/>
              <a:gd name="connsiteY22" fmla="*/ 8420100 h 9791700"/>
              <a:gd name="connsiteX23" fmla="*/ 2609850 w 2686105"/>
              <a:gd name="connsiteY23" fmla="*/ 8896350 h 9791700"/>
              <a:gd name="connsiteX24" fmla="*/ 2247900 w 2686105"/>
              <a:gd name="connsiteY24" fmla="*/ 9791700 h 9791700"/>
              <a:gd name="connsiteX0" fmla="*/ 0 w 2686105"/>
              <a:gd name="connsiteY0" fmla="*/ 0 h 10284847"/>
              <a:gd name="connsiteX1" fmla="*/ 476250 w 2686105"/>
              <a:gd name="connsiteY1" fmla="*/ 514350 h 10284847"/>
              <a:gd name="connsiteX2" fmla="*/ 1047750 w 2686105"/>
              <a:gd name="connsiteY2" fmla="*/ 952500 h 10284847"/>
              <a:gd name="connsiteX3" fmla="*/ 1562100 w 2686105"/>
              <a:gd name="connsiteY3" fmla="*/ 1181100 h 10284847"/>
              <a:gd name="connsiteX4" fmla="*/ 1714500 w 2686105"/>
              <a:gd name="connsiteY4" fmla="*/ 1504950 h 10284847"/>
              <a:gd name="connsiteX5" fmla="*/ 1619250 w 2686105"/>
              <a:gd name="connsiteY5" fmla="*/ 1828800 h 10284847"/>
              <a:gd name="connsiteX6" fmla="*/ 1371600 w 2686105"/>
              <a:gd name="connsiteY6" fmla="*/ 2114550 h 10284847"/>
              <a:gd name="connsiteX7" fmla="*/ 1504950 w 2686105"/>
              <a:gd name="connsiteY7" fmla="*/ 2457450 h 10284847"/>
              <a:gd name="connsiteX8" fmla="*/ 1676400 w 2686105"/>
              <a:gd name="connsiteY8" fmla="*/ 2990850 h 10284847"/>
              <a:gd name="connsiteX9" fmla="*/ 1943100 w 2686105"/>
              <a:gd name="connsiteY9" fmla="*/ 3695700 h 10284847"/>
              <a:gd name="connsiteX10" fmla="*/ 1790700 w 2686105"/>
              <a:gd name="connsiteY10" fmla="*/ 3924300 h 10284847"/>
              <a:gd name="connsiteX11" fmla="*/ 1962150 w 2686105"/>
              <a:gd name="connsiteY11" fmla="*/ 4019550 h 10284847"/>
              <a:gd name="connsiteX12" fmla="*/ 1866900 w 2686105"/>
              <a:gd name="connsiteY12" fmla="*/ 4286250 h 10284847"/>
              <a:gd name="connsiteX13" fmla="*/ 1866900 w 2686105"/>
              <a:gd name="connsiteY13" fmla="*/ 4972050 h 10284847"/>
              <a:gd name="connsiteX14" fmla="*/ 1924050 w 2686105"/>
              <a:gd name="connsiteY14" fmla="*/ 5524500 h 10284847"/>
              <a:gd name="connsiteX15" fmla="*/ 1866900 w 2686105"/>
              <a:gd name="connsiteY15" fmla="*/ 5867400 h 10284847"/>
              <a:gd name="connsiteX16" fmla="*/ 1733550 w 2686105"/>
              <a:gd name="connsiteY16" fmla="*/ 6286500 h 10284847"/>
              <a:gd name="connsiteX17" fmla="*/ 1695450 w 2686105"/>
              <a:gd name="connsiteY17" fmla="*/ 6553200 h 10284847"/>
              <a:gd name="connsiteX18" fmla="*/ 1447800 w 2686105"/>
              <a:gd name="connsiteY18" fmla="*/ 6743700 h 10284847"/>
              <a:gd name="connsiteX19" fmla="*/ 1447800 w 2686105"/>
              <a:gd name="connsiteY19" fmla="*/ 7067550 h 10284847"/>
              <a:gd name="connsiteX20" fmla="*/ 1905000 w 2686105"/>
              <a:gd name="connsiteY20" fmla="*/ 7639050 h 10284847"/>
              <a:gd name="connsiteX21" fmla="*/ 2362200 w 2686105"/>
              <a:gd name="connsiteY21" fmla="*/ 7924800 h 10284847"/>
              <a:gd name="connsiteX22" fmla="*/ 2667000 w 2686105"/>
              <a:gd name="connsiteY22" fmla="*/ 8420100 h 10284847"/>
              <a:gd name="connsiteX23" fmla="*/ 2609850 w 2686105"/>
              <a:gd name="connsiteY23" fmla="*/ 8896350 h 10284847"/>
              <a:gd name="connsiteX24" fmla="*/ 2050611 w 2686105"/>
              <a:gd name="connsiteY24" fmla="*/ 10284847 h 10284847"/>
              <a:gd name="connsiteX0" fmla="*/ 0 w 2686105"/>
              <a:gd name="connsiteY0" fmla="*/ 0 h 10327227"/>
              <a:gd name="connsiteX1" fmla="*/ 476250 w 2686105"/>
              <a:gd name="connsiteY1" fmla="*/ 514350 h 10327227"/>
              <a:gd name="connsiteX2" fmla="*/ 1047750 w 2686105"/>
              <a:gd name="connsiteY2" fmla="*/ 952500 h 10327227"/>
              <a:gd name="connsiteX3" fmla="*/ 1562100 w 2686105"/>
              <a:gd name="connsiteY3" fmla="*/ 1181100 h 10327227"/>
              <a:gd name="connsiteX4" fmla="*/ 1714500 w 2686105"/>
              <a:gd name="connsiteY4" fmla="*/ 1504950 h 10327227"/>
              <a:gd name="connsiteX5" fmla="*/ 1619250 w 2686105"/>
              <a:gd name="connsiteY5" fmla="*/ 1828800 h 10327227"/>
              <a:gd name="connsiteX6" fmla="*/ 1371600 w 2686105"/>
              <a:gd name="connsiteY6" fmla="*/ 2114550 h 10327227"/>
              <a:gd name="connsiteX7" fmla="*/ 1504950 w 2686105"/>
              <a:gd name="connsiteY7" fmla="*/ 2457450 h 10327227"/>
              <a:gd name="connsiteX8" fmla="*/ 1676400 w 2686105"/>
              <a:gd name="connsiteY8" fmla="*/ 2990850 h 10327227"/>
              <a:gd name="connsiteX9" fmla="*/ 1943100 w 2686105"/>
              <a:gd name="connsiteY9" fmla="*/ 3695700 h 10327227"/>
              <a:gd name="connsiteX10" fmla="*/ 1790700 w 2686105"/>
              <a:gd name="connsiteY10" fmla="*/ 3924300 h 10327227"/>
              <a:gd name="connsiteX11" fmla="*/ 1962150 w 2686105"/>
              <a:gd name="connsiteY11" fmla="*/ 4019550 h 10327227"/>
              <a:gd name="connsiteX12" fmla="*/ 1866900 w 2686105"/>
              <a:gd name="connsiteY12" fmla="*/ 4286250 h 10327227"/>
              <a:gd name="connsiteX13" fmla="*/ 1866900 w 2686105"/>
              <a:gd name="connsiteY13" fmla="*/ 4972050 h 10327227"/>
              <a:gd name="connsiteX14" fmla="*/ 1924050 w 2686105"/>
              <a:gd name="connsiteY14" fmla="*/ 5524500 h 10327227"/>
              <a:gd name="connsiteX15" fmla="*/ 1866900 w 2686105"/>
              <a:gd name="connsiteY15" fmla="*/ 5867400 h 10327227"/>
              <a:gd name="connsiteX16" fmla="*/ 1733550 w 2686105"/>
              <a:gd name="connsiteY16" fmla="*/ 6286500 h 10327227"/>
              <a:gd name="connsiteX17" fmla="*/ 1695450 w 2686105"/>
              <a:gd name="connsiteY17" fmla="*/ 6553200 h 10327227"/>
              <a:gd name="connsiteX18" fmla="*/ 1447800 w 2686105"/>
              <a:gd name="connsiteY18" fmla="*/ 6743700 h 10327227"/>
              <a:gd name="connsiteX19" fmla="*/ 1447800 w 2686105"/>
              <a:gd name="connsiteY19" fmla="*/ 7067550 h 10327227"/>
              <a:gd name="connsiteX20" fmla="*/ 1905000 w 2686105"/>
              <a:gd name="connsiteY20" fmla="*/ 7639050 h 10327227"/>
              <a:gd name="connsiteX21" fmla="*/ 2362200 w 2686105"/>
              <a:gd name="connsiteY21" fmla="*/ 7924800 h 10327227"/>
              <a:gd name="connsiteX22" fmla="*/ 2667000 w 2686105"/>
              <a:gd name="connsiteY22" fmla="*/ 8420100 h 10327227"/>
              <a:gd name="connsiteX23" fmla="*/ 2609850 w 2686105"/>
              <a:gd name="connsiteY23" fmla="*/ 8896350 h 10327227"/>
              <a:gd name="connsiteX24" fmla="*/ 2015006 w 2686105"/>
              <a:gd name="connsiteY24" fmla="*/ 10327227 h 10327227"/>
              <a:gd name="connsiteX0" fmla="*/ 0 w 2686105"/>
              <a:gd name="connsiteY0" fmla="*/ 0 h 10396575"/>
              <a:gd name="connsiteX1" fmla="*/ 476250 w 2686105"/>
              <a:gd name="connsiteY1" fmla="*/ 514350 h 10396575"/>
              <a:gd name="connsiteX2" fmla="*/ 1047750 w 2686105"/>
              <a:gd name="connsiteY2" fmla="*/ 952500 h 10396575"/>
              <a:gd name="connsiteX3" fmla="*/ 1562100 w 2686105"/>
              <a:gd name="connsiteY3" fmla="*/ 1181100 h 10396575"/>
              <a:gd name="connsiteX4" fmla="*/ 1714500 w 2686105"/>
              <a:gd name="connsiteY4" fmla="*/ 1504950 h 10396575"/>
              <a:gd name="connsiteX5" fmla="*/ 1619250 w 2686105"/>
              <a:gd name="connsiteY5" fmla="*/ 1828800 h 10396575"/>
              <a:gd name="connsiteX6" fmla="*/ 1371600 w 2686105"/>
              <a:gd name="connsiteY6" fmla="*/ 2114550 h 10396575"/>
              <a:gd name="connsiteX7" fmla="*/ 1504950 w 2686105"/>
              <a:gd name="connsiteY7" fmla="*/ 2457450 h 10396575"/>
              <a:gd name="connsiteX8" fmla="*/ 1676400 w 2686105"/>
              <a:gd name="connsiteY8" fmla="*/ 2990850 h 10396575"/>
              <a:gd name="connsiteX9" fmla="*/ 1943100 w 2686105"/>
              <a:gd name="connsiteY9" fmla="*/ 3695700 h 10396575"/>
              <a:gd name="connsiteX10" fmla="*/ 1790700 w 2686105"/>
              <a:gd name="connsiteY10" fmla="*/ 3924300 h 10396575"/>
              <a:gd name="connsiteX11" fmla="*/ 1962150 w 2686105"/>
              <a:gd name="connsiteY11" fmla="*/ 4019550 h 10396575"/>
              <a:gd name="connsiteX12" fmla="*/ 1866900 w 2686105"/>
              <a:gd name="connsiteY12" fmla="*/ 4286250 h 10396575"/>
              <a:gd name="connsiteX13" fmla="*/ 1866900 w 2686105"/>
              <a:gd name="connsiteY13" fmla="*/ 4972050 h 10396575"/>
              <a:gd name="connsiteX14" fmla="*/ 1924050 w 2686105"/>
              <a:gd name="connsiteY14" fmla="*/ 5524500 h 10396575"/>
              <a:gd name="connsiteX15" fmla="*/ 1866900 w 2686105"/>
              <a:gd name="connsiteY15" fmla="*/ 5867400 h 10396575"/>
              <a:gd name="connsiteX16" fmla="*/ 1733550 w 2686105"/>
              <a:gd name="connsiteY16" fmla="*/ 6286500 h 10396575"/>
              <a:gd name="connsiteX17" fmla="*/ 1695450 w 2686105"/>
              <a:gd name="connsiteY17" fmla="*/ 6553200 h 10396575"/>
              <a:gd name="connsiteX18" fmla="*/ 1447800 w 2686105"/>
              <a:gd name="connsiteY18" fmla="*/ 6743700 h 10396575"/>
              <a:gd name="connsiteX19" fmla="*/ 1447800 w 2686105"/>
              <a:gd name="connsiteY19" fmla="*/ 7067550 h 10396575"/>
              <a:gd name="connsiteX20" fmla="*/ 1905000 w 2686105"/>
              <a:gd name="connsiteY20" fmla="*/ 7639050 h 10396575"/>
              <a:gd name="connsiteX21" fmla="*/ 2362200 w 2686105"/>
              <a:gd name="connsiteY21" fmla="*/ 7924800 h 10396575"/>
              <a:gd name="connsiteX22" fmla="*/ 2667000 w 2686105"/>
              <a:gd name="connsiteY22" fmla="*/ 8420100 h 10396575"/>
              <a:gd name="connsiteX23" fmla="*/ 2609850 w 2686105"/>
              <a:gd name="connsiteY23" fmla="*/ 8896350 h 10396575"/>
              <a:gd name="connsiteX24" fmla="*/ 1998822 w 2686105"/>
              <a:gd name="connsiteY24" fmla="*/ 10396575 h 10396575"/>
              <a:gd name="connsiteX0" fmla="*/ 0 w 2682869"/>
              <a:gd name="connsiteY0" fmla="*/ 0 h 10435103"/>
              <a:gd name="connsiteX1" fmla="*/ 473014 w 2682869"/>
              <a:gd name="connsiteY1" fmla="*/ 552878 h 10435103"/>
              <a:gd name="connsiteX2" fmla="*/ 1044514 w 2682869"/>
              <a:gd name="connsiteY2" fmla="*/ 991028 h 10435103"/>
              <a:gd name="connsiteX3" fmla="*/ 1558864 w 2682869"/>
              <a:gd name="connsiteY3" fmla="*/ 1219628 h 10435103"/>
              <a:gd name="connsiteX4" fmla="*/ 1711264 w 2682869"/>
              <a:gd name="connsiteY4" fmla="*/ 1543478 h 10435103"/>
              <a:gd name="connsiteX5" fmla="*/ 1616014 w 2682869"/>
              <a:gd name="connsiteY5" fmla="*/ 1867328 h 10435103"/>
              <a:gd name="connsiteX6" fmla="*/ 1368364 w 2682869"/>
              <a:gd name="connsiteY6" fmla="*/ 2153078 h 10435103"/>
              <a:gd name="connsiteX7" fmla="*/ 1501714 w 2682869"/>
              <a:gd name="connsiteY7" fmla="*/ 2495978 h 10435103"/>
              <a:gd name="connsiteX8" fmla="*/ 1673164 w 2682869"/>
              <a:gd name="connsiteY8" fmla="*/ 3029378 h 10435103"/>
              <a:gd name="connsiteX9" fmla="*/ 1939864 w 2682869"/>
              <a:gd name="connsiteY9" fmla="*/ 3734228 h 10435103"/>
              <a:gd name="connsiteX10" fmla="*/ 1787464 w 2682869"/>
              <a:gd name="connsiteY10" fmla="*/ 3962828 h 10435103"/>
              <a:gd name="connsiteX11" fmla="*/ 1958914 w 2682869"/>
              <a:gd name="connsiteY11" fmla="*/ 4058078 h 10435103"/>
              <a:gd name="connsiteX12" fmla="*/ 1863664 w 2682869"/>
              <a:gd name="connsiteY12" fmla="*/ 4324778 h 10435103"/>
              <a:gd name="connsiteX13" fmla="*/ 1863664 w 2682869"/>
              <a:gd name="connsiteY13" fmla="*/ 5010578 h 10435103"/>
              <a:gd name="connsiteX14" fmla="*/ 1920814 w 2682869"/>
              <a:gd name="connsiteY14" fmla="*/ 5563028 h 10435103"/>
              <a:gd name="connsiteX15" fmla="*/ 1863664 w 2682869"/>
              <a:gd name="connsiteY15" fmla="*/ 5905928 h 10435103"/>
              <a:gd name="connsiteX16" fmla="*/ 1730314 w 2682869"/>
              <a:gd name="connsiteY16" fmla="*/ 6325028 h 10435103"/>
              <a:gd name="connsiteX17" fmla="*/ 1692214 w 2682869"/>
              <a:gd name="connsiteY17" fmla="*/ 6591728 h 10435103"/>
              <a:gd name="connsiteX18" fmla="*/ 1444564 w 2682869"/>
              <a:gd name="connsiteY18" fmla="*/ 6782228 h 10435103"/>
              <a:gd name="connsiteX19" fmla="*/ 1444564 w 2682869"/>
              <a:gd name="connsiteY19" fmla="*/ 7106078 h 10435103"/>
              <a:gd name="connsiteX20" fmla="*/ 1901764 w 2682869"/>
              <a:gd name="connsiteY20" fmla="*/ 7677578 h 10435103"/>
              <a:gd name="connsiteX21" fmla="*/ 2358964 w 2682869"/>
              <a:gd name="connsiteY21" fmla="*/ 7963328 h 10435103"/>
              <a:gd name="connsiteX22" fmla="*/ 2663764 w 2682869"/>
              <a:gd name="connsiteY22" fmla="*/ 8458628 h 10435103"/>
              <a:gd name="connsiteX23" fmla="*/ 2606614 w 2682869"/>
              <a:gd name="connsiteY23" fmla="*/ 8934878 h 10435103"/>
              <a:gd name="connsiteX24" fmla="*/ 1995586 w 2682869"/>
              <a:gd name="connsiteY24" fmla="*/ 10435103 h 10435103"/>
              <a:gd name="connsiteX0" fmla="*/ 0 w 2669922"/>
              <a:gd name="connsiteY0" fmla="*/ 0 h 10423545"/>
              <a:gd name="connsiteX1" fmla="*/ 460067 w 2669922"/>
              <a:gd name="connsiteY1" fmla="*/ 541320 h 10423545"/>
              <a:gd name="connsiteX2" fmla="*/ 1031567 w 2669922"/>
              <a:gd name="connsiteY2" fmla="*/ 979470 h 10423545"/>
              <a:gd name="connsiteX3" fmla="*/ 1545917 w 2669922"/>
              <a:gd name="connsiteY3" fmla="*/ 1208070 h 10423545"/>
              <a:gd name="connsiteX4" fmla="*/ 1698317 w 2669922"/>
              <a:gd name="connsiteY4" fmla="*/ 1531920 h 10423545"/>
              <a:gd name="connsiteX5" fmla="*/ 1603067 w 2669922"/>
              <a:gd name="connsiteY5" fmla="*/ 1855770 h 10423545"/>
              <a:gd name="connsiteX6" fmla="*/ 1355417 w 2669922"/>
              <a:gd name="connsiteY6" fmla="*/ 2141520 h 10423545"/>
              <a:gd name="connsiteX7" fmla="*/ 1488767 w 2669922"/>
              <a:gd name="connsiteY7" fmla="*/ 2484420 h 10423545"/>
              <a:gd name="connsiteX8" fmla="*/ 1660217 w 2669922"/>
              <a:gd name="connsiteY8" fmla="*/ 3017820 h 10423545"/>
              <a:gd name="connsiteX9" fmla="*/ 1926917 w 2669922"/>
              <a:gd name="connsiteY9" fmla="*/ 3722670 h 10423545"/>
              <a:gd name="connsiteX10" fmla="*/ 1774517 w 2669922"/>
              <a:gd name="connsiteY10" fmla="*/ 3951270 h 10423545"/>
              <a:gd name="connsiteX11" fmla="*/ 1945967 w 2669922"/>
              <a:gd name="connsiteY11" fmla="*/ 4046520 h 10423545"/>
              <a:gd name="connsiteX12" fmla="*/ 1850717 w 2669922"/>
              <a:gd name="connsiteY12" fmla="*/ 4313220 h 10423545"/>
              <a:gd name="connsiteX13" fmla="*/ 1850717 w 2669922"/>
              <a:gd name="connsiteY13" fmla="*/ 4999020 h 10423545"/>
              <a:gd name="connsiteX14" fmla="*/ 1907867 w 2669922"/>
              <a:gd name="connsiteY14" fmla="*/ 5551470 h 10423545"/>
              <a:gd name="connsiteX15" fmla="*/ 1850717 w 2669922"/>
              <a:gd name="connsiteY15" fmla="*/ 5894370 h 10423545"/>
              <a:gd name="connsiteX16" fmla="*/ 1717367 w 2669922"/>
              <a:gd name="connsiteY16" fmla="*/ 6313470 h 10423545"/>
              <a:gd name="connsiteX17" fmla="*/ 1679267 w 2669922"/>
              <a:gd name="connsiteY17" fmla="*/ 6580170 h 10423545"/>
              <a:gd name="connsiteX18" fmla="*/ 1431617 w 2669922"/>
              <a:gd name="connsiteY18" fmla="*/ 6770670 h 10423545"/>
              <a:gd name="connsiteX19" fmla="*/ 1431617 w 2669922"/>
              <a:gd name="connsiteY19" fmla="*/ 7094520 h 10423545"/>
              <a:gd name="connsiteX20" fmla="*/ 1888817 w 2669922"/>
              <a:gd name="connsiteY20" fmla="*/ 7666020 h 10423545"/>
              <a:gd name="connsiteX21" fmla="*/ 2346017 w 2669922"/>
              <a:gd name="connsiteY21" fmla="*/ 7951770 h 10423545"/>
              <a:gd name="connsiteX22" fmla="*/ 2650817 w 2669922"/>
              <a:gd name="connsiteY22" fmla="*/ 8447070 h 10423545"/>
              <a:gd name="connsiteX23" fmla="*/ 2593667 w 2669922"/>
              <a:gd name="connsiteY23" fmla="*/ 8923320 h 10423545"/>
              <a:gd name="connsiteX24" fmla="*/ 1982639 w 2669922"/>
              <a:gd name="connsiteY24" fmla="*/ 10423545 h 10423545"/>
              <a:gd name="connsiteX0" fmla="*/ 0 w 2676396"/>
              <a:gd name="connsiteY0" fmla="*/ 0 h 10458219"/>
              <a:gd name="connsiteX1" fmla="*/ 466541 w 2676396"/>
              <a:gd name="connsiteY1" fmla="*/ 575994 h 10458219"/>
              <a:gd name="connsiteX2" fmla="*/ 1038041 w 2676396"/>
              <a:gd name="connsiteY2" fmla="*/ 1014144 h 10458219"/>
              <a:gd name="connsiteX3" fmla="*/ 1552391 w 2676396"/>
              <a:gd name="connsiteY3" fmla="*/ 1242744 h 10458219"/>
              <a:gd name="connsiteX4" fmla="*/ 1704791 w 2676396"/>
              <a:gd name="connsiteY4" fmla="*/ 1566594 h 10458219"/>
              <a:gd name="connsiteX5" fmla="*/ 1609541 w 2676396"/>
              <a:gd name="connsiteY5" fmla="*/ 1890444 h 10458219"/>
              <a:gd name="connsiteX6" fmla="*/ 1361891 w 2676396"/>
              <a:gd name="connsiteY6" fmla="*/ 2176194 h 10458219"/>
              <a:gd name="connsiteX7" fmla="*/ 1495241 w 2676396"/>
              <a:gd name="connsiteY7" fmla="*/ 2519094 h 10458219"/>
              <a:gd name="connsiteX8" fmla="*/ 1666691 w 2676396"/>
              <a:gd name="connsiteY8" fmla="*/ 3052494 h 10458219"/>
              <a:gd name="connsiteX9" fmla="*/ 1933391 w 2676396"/>
              <a:gd name="connsiteY9" fmla="*/ 3757344 h 10458219"/>
              <a:gd name="connsiteX10" fmla="*/ 1780991 w 2676396"/>
              <a:gd name="connsiteY10" fmla="*/ 3985944 h 10458219"/>
              <a:gd name="connsiteX11" fmla="*/ 1952441 w 2676396"/>
              <a:gd name="connsiteY11" fmla="*/ 4081194 h 10458219"/>
              <a:gd name="connsiteX12" fmla="*/ 1857191 w 2676396"/>
              <a:gd name="connsiteY12" fmla="*/ 4347894 h 10458219"/>
              <a:gd name="connsiteX13" fmla="*/ 1857191 w 2676396"/>
              <a:gd name="connsiteY13" fmla="*/ 5033694 h 10458219"/>
              <a:gd name="connsiteX14" fmla="*/ 1914341 w 2676396"/>
              <a:gd name="connsiteY14" fmla="*/ 5586144 h 10458219"/>
              <a:gd name="connsiteX15" fmla="*/ 1857191 w 2676396"/>
              <a:gd name="connsiteY15" fmla="*/ 5929044 h 10458219"/>
              <a:gd name="connsiteX16" fmla="*/ 1723841 w 2676396"/>
              <a:gd name="connsiteY16" fmla="*/ 6348144 h 10458219"/>
              <a:gd name="connsiteX17" fmla="*/ 1685741 w 2676396"/>
              <a:gd name="connsiteY17" fmla="*/ 6614844 h 10458219"/>
              <a:gd name="connsiteX18" fmla="*/ 1438091 w 2676396"/>
              <a:gd name="connsiteY18" fmla="*/ 6805344 h 10458219"/>
              <a:gd name="connsiteX19" fmla="*/ 1438091 w 2676396"/>
              <a:gd name="connsiteY19" fmla="*/ 7129194 h 10458219"/>
              <a:gd name="connsiteX20" fmla="*/ 1895291 w 2676396"/>
              <a:gd name="connsiteY20" fmla="*/ 7700694 h 10458219"/>
              <a:gd name="connsiteX21" fmla="*/ 2352491 w 2676396"/>
              <a:gd name="connsiteY21" fmla="*/ 7986444 h 10458219"/>
              <a:gd name="connsiteX22" fmla="*/ 2657291 w 2676396"/>
              <a:gd name="connsiteY22" fmla="*/ 8481744 h 10458219"/>
              <a:gd name="connsiteX23" fmla="*/ 2600141 w 2676396"/>
              <a:gd name="connsiteY23" fmla="*/ 8957994 h 10458219"/>
              <a:gd name="connsiteX24" fmla="*/ 1989113 w 2676396"/>
              <a:gd name="connsiteY24" fmla="*/ 10458219 h 1045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76396" h="10458219">
                <a:moveTo>
                  <a:pt x="0" y="0"/>
                </a:moveTo>
                <a:cubicBezTo>
                  <a:pt x="150812" y="177800"/>
                  <a:pt x="293534" y="406970"/>
                  <a:pt x="466541" y="575994"/>
                </a:cubicBezTo>
                <a:cubicBezTo>
                  <a:pt x="639548" y="745018"/>
                  <a:pt x="857066" y="903019"/>
                  <a:pt x="1038041" y="1014144"/>
                </a:cubicBezTo>
                <a:cubicBezTo>
                  <a:pt x="1219016" y="1125269"/>
                  <a:pt x="1441266" y="1150669"/>
                  <a:pt x="1552391" y="1242744"/>
                </a:cubicBezTo>
                <a:cubicBezTo>
                  <a:pt x="1663516" y="1334819"/>
                  <a:pt x="1695266" y="1458644"/>
                  <a:pt x="1704791" y="1566594"/>
                </a:cubicBezTo>
                <a:cubicBezTo>
                  <a:pt x="1714316" y="1674544"/>
                  <a:pt x="1666691" y="1788844"/>
                  <a:pt x="1609541" y="1890444"/>
                </a:cubicBezTo>
                <a:cubicBezTo>
                  <a:pt x="1552391" y="1992044"/>
                  <a:pt x="1380941" y="2071419"/>
                  <a:pt x="1361891" y="2176194"/>
                </a:cubicBezTo>
                <a:cubicBezTo>
                  <a:pt x="1342841" y="2280969"/>
                  <a:pt x="1444441" y="2373044"/>
                  <a:pt x="1495241" y="2519094"/>
                </a:cubicBezTo>
                <a:cubicBezTo>
                  <a:pt x="1546041" y="2665144"/>
                  <a:pt x="1593666" y="2846119"/>
                  <a:pt x="1666691" y="3052494"/>
                </a:cubicBezTo>
                <a:cubicBezTo>
                  <a:pt x="1739716" y="3258869"/>
                  <a:pt x="1914341" y="3601769"/>
                  <a:pt x="1933391" y="3757344"/>
                </a:cubicBezTo>
                <a:cubicBezTo>
                  <a:pt x="1952441" y="3912919"/>
                  <a:pt x="1777816" y="3931969"/>
                  <a:pt x="1780991" y="3985944"/>
                </a:cubicBezTo>
                <a:cubicBezTo>
                  <a:pt x="1784166" y="4039919"/>
                  <a:pt x="1939741" y="4020869"/>
                  <a:pt x="1952441" y="4081194"/>
                </a:cubicBezTo>
                <a:cubicBezTo>
                  <a:pt x="1965141" y="4141519"/>
                  <a:pt x="1873066" y="4189144"/>
                  <a:pt x="1857191" y="4347894"/>
                </a:cubicBezTo>
                <a:cubicBezTo>
                  <a:pt x="1841316" y="4506644"/>
                  <a:pt x="1847666" y="4827319"/>
                  <a:pt x="1857191" y="5033694"/>
                </a:cubicBezTo>
                <a:cubicBezTo>
                  <a:pt x="1866716" y="5240069"/>
                  <a:pt x="1914341" y="5436919"/>
                  <a:pt x="1914341" y="5586144"/>
                </a:cubicBezTo>
                <a:cubicBezTo>
                  <a:pt x="1914341" y="5735369"/>
                  <a:pt x="1888941" y="5802044"/>
                  <a:pt x="1857191" y="5929044"/>
                </a:cubicBezTo>
                <a:cubicBezTo>
                  <a:pt x="1825441" y="6056044"/>
                  <a:pt x="1752416" y="6233844"/>
                  <a:pt x="1723841" y="6348144"/>
                </a:cubicBezTo>
                <a:cubicBezTo>
                  <a:pt x="1695266" y="6462444"/>
                  <a:pt x="1733366" y="6538644"/>
                  <a:pt x="1685741" y="6614844"/>
                </a:cubicBezTo>
                <a:cubicBezTo>
                  <a:pt x="1638116" y="6691044"/>
                  <a:pt x="1479366" y="6719619"/>
                  <a:pt x="1438091" y="6805344"/>
                </a:cubicBezTo>
                <a:cubicBezTo>
                  <a:pt x="1396816" y="6891069"/>
                  <a:pt x="1361891" y="6979969"/>
                  <a:pt x="1438091" y="7129194"/>
                </a:cubicBezTo>
                <a:cubicBezTo>
                  <a:pt x="1514291" y="7278419"/>
                  <a:pt x="1742891" y="7557819"/>
                  <a:pt x="1895291" y="7700694"/>
                </a:cubicBezTo>
                <a:cubicBezTo>
                  <a:pt x="2047691" y="7843569"/>
                  <a:pt x="2225491" y="7856269"/>
                  <a:pt x="2352491" y="7986444"/>
                </a:cubicBezTo>
                <a:cubicBezTo>
                  <a:pt x="2479491" y="8116619"/>
                  <a:pt x="2616016" y="8319819"/>
                  <a:pt x="2657291" y="8481744"/>
                </a:cubicBezTo>
                <a:cubicBezTo>
                  <a:pt x="2698566" y="8643669"/>
                  <a:pt x="2669991" y="8729394"/>
                  <a:pt x="2600141" y="8957994"/>
                </a:cubicBezTo>
                <a:cubicBezTo>
                  <a:pt x="2530291" y="9186594"/>
                  <a:pt x="2135163" y="10124844"/>
                  <a:pt x="1989113" y="1045821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8" name="Straight Connector 37"/>
          <p:cNvCxnSpPr/>
          <p:nvPr/>
        </p:nvCxnSpPr>
        <p:spPr>
          <a:xfrm>
            <a:off x="5993476" y="3872171"/>
            <a:ext cx="207419" cy="47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97186" y="3777976"/>
            <a:ext cx="0" cy="117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77494" y="3836848"/>
            <a:ext cx="280296" cy="82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967529" y="1369523"/>
            <a:ext cx="70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Pb</a:t>
            </a:r>
            <a:endParaRPr lang="en-ZA" sz="2400" b="1" dirty="0"/>
          </a:p>
        </p:txBody>
      </p:sp>
      <p:sp>
        <p:nvSpPr>
          <p:cNvPr id="42" name="Freeform 41"/>
          <p:cNvSpPr/>
          <p:nvPr/>
        </p:nvSpPr>
        <p:spPr>
          <a:xfrm>
            <a:off x="169198" y="795152"/>
            <a:ext cx="5538389" cy="728659"/>
          </a:xfrm>
          <a:custGeom>
            <a:avLst/>
            <a:gdLst>
              <a:gd name="connsiteX0" fmla="*/ 0 w 7489371"/>
              <a:gd name="connsiteY0" fmla="*/ 0 h 1178920"/>
              <a:gd name="connsiteX1" fmla="*/ 856343 w 7489371"/>
              <a:gd name="connsiteY1" fmla="*/ 188686 h 1178920"/>
              <a:gd name="connsiteX2" fmla="*/ 1277257 w 7489371"/>
              <a:gd name="connsiteY2" fmla="*/ 449943 h 1178920"/>
              <a:gd name="connsiteX3" fmla="*/ 1756228 w 7489371"/>
              <a:gd name="connsiteY3" fmla="*/ 856343 h 1178920"/>
              <a:gd name="connsiteX4" fmla="*/ 2685143 w 7489371"/>
              <a:gd name="connsiteY4" fmla="*/ 1175657 h 1178920"/>
              <a:gd name="connsiteX5" fmla="*/ 3439886 w 7489371"/>
              <a:gd name="connsiteY5" fmla="*/ 1030514 h 1178920"/>
              <a:gd name="connsiteX6" fmla="*/ 4455886 w 7489371"/>
              <a:gd name="connsiteY6" fmla="*/ 812800 h 1178920"/>
              <a:gd name="connsiteX7" fmla="*/ 5718628 w 7489371"/>
              <a:gd name="connsiteY7" fmla="*/ 609600 h 1178920"/>
              <a:gd name="connsiteX8" fmla="*/ 6008914 w 7489371"/>
              <a:gd name="connsiteY8" fmla="*/ 508000 h 1178920"/>
              <a:gd name="connsiteX9" fmla="*/ 6197600 w 7489371"/>
              <a:gd name="connsiteY9" fmla="*/ 246743 h 1178920"/>
              <a:gd name="connsiteX10" fmla="*/ 6458857 w 7489371"/>
              <a:gd name="connsiteY10" fmla="*/ 304800 h 1178920"/>
              <a:gd name="connsiteX11" fmla="*/ 6778171 w 7489371"/>
              <a:gd name="connsiteY11" fmla="*/ 377371 h 1178920"/>
              <a:gd name="connsiteX12" fmla="*/ 6879771 w 7489371"/>
              <a:gd name="connsiteY12" fmla="*/ 362857 h 1178920"/>
              <a:gd name="connsiteX13" fmla="*/ 6995886 w 7489371"/>
              <a:gd name="connsiteY13" fmla="*/ 478971 h 1178920"/>
              <a:gd name="connsiteX14" fmla="*/ 7170057 w 7489371"/>
              <a:gd name="connsiteY14" fmla="*/ 580571 h 1178920"/>
              <a:gd name="connsiteX15" fmla="*/ 7271657 w 7489371"/>
              <a:gd name="connsiteY15" fmla="*/ 783771 h 1178920"/>
              <a:gd name="connsiteX16" fmla="*/ 7489371 w 7489371"/>
              <a:gd name="connsiteY16" fmla="*/ 885371 h 1178920"/>
              <a:gd name="connsiteX0" fmla="*/ 0 w 7528212"/>
              <a:gd name="connsiteY0" fmla="*/ 0 h 1178920"/>
              <a:gd name="connsiteX1" fmla="*/ 856343 w 7528212"/>
              <a:gd name="connsiteY1" fmla="*/ 188686 h 1178920"/>
              <a:gd name="connsiteX2" fmla="*/ 1277257 w 7528212"/>
              <a:gd name="connsiteY2" fmla="*/ 449943 h 1178920"/>
              <a:gd name="connsiteX3" fmla="*/ 1756228 w 7528212"/>
              <a:gd name="connsiteY3" fmla="*/ 856343 h 1178920"/>
              <a:gd name="connsiteX4" fmla="*/ 2685143 w 7528212"/>
              <a:gd name="connsiteY4" fmla="*/ 1175657 h 1178920"/>
              <a:gd name="connsiteX5" fmla="*/ 3439886 w 7528212"/>
              <a:gd name="connsiteY5" fmla="*/ 1030514 h 1178920"/>
              <a:gd name="connsiteX6" fmla="*/ 4455886 w 7528212"/>
              <a:gd name="connsiteY6" fmla="*/ 812800 h 1178920"/>
              <a:gd name="connsiteX7" fmla="*/ 5718628 w 7528212"/>
              <a:gd name="connsiteY7" fmla="*/ 609600 h 1178920"/>
              <a:gd name="connsiteX8" fmla="*/ 6008914 w 7528212"/>
              <a:gd name="connsiteY8" fmla="*/ 508000 h 1178920"/>
              <a:gd name="connsiteX9" fmla="*/ 6197600 w 7528212"/>
              <a:gd name="connsiteY9" fmla="*/ 246743 h 1178920"/>
              <a:gd name="connsiteX10" fmla="*/ 6458857 w 7528212"/>
              <a:gd name="connsiteY10" fmla="*/ 304800 h 1178920"/>
              <a:gd name="connsiteX11" fmla="*/ 6778171 w 7528212"/>
              <a:gd name="connsiteY11" fmla="*/ 377371 h 1178920"/>
              <a:gd name="connsiteX12" fmla="*/ 6879771 w 7528212"/>
              <a:gd name="connsiteY12" fmla="*/ 362857 h 1178920"/>
              <a:gd name="connsiteX13" fmla="*/ 6995886 w 7528212"/>
              <a:gd name="connsiteY13" fmla="*/ 478971 h 1178920"/>
              <a:gd name="connsiteX14" fmla="*/ 7170057 w 7528212"/>
              <a:gd name="connsiteY14" fmla="*/ 580571 h 1178920"/>
              <a:gd name="connsiteX15" fmla="*/ 7271657 w 7528212"/>
              <a:gd name="connsiteY15" fmla="*/ 783771 h 1178920"/>
              <a:gd name="connsiteX16" fmla="*/ 7528212 w 7528212"/>
              <a:gd name="connsiteY16" fmla="*/ 916192 h 117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28212" h="1178920">
                <a:moveTo>
                  <a:pt x="0" y="0"/>
                </a:moveTo>
                <a:cubicBezTo>
                  <a:pt x="321733" y="56848"/>
                  <a:pt x="643467" y="113696"/>
                  <a:pt x="856343" y="188686"/>
                </a:cubicBezTo>
                <a:cubicBezTo>
                  <a:pt x="1069219" y="263676"/>
                  <a:pt x="1127276" y="338667"/>
                  <a:pt x="1277257" y="449943"/>
                </a:cubicBezTo>
                <a:cubicBezTo>
                  <a:pt x="1427238" y="561219"/>
                  <a:pt x="1521580" y="735391"/>
                  <a:pt x="1756228" y="856343"/>
                </a:cubicBezTo>
                <a:cubicBezTo>
                  <a:pt x="1990876" y="977295"/>
                  <a:pt x="2404533" y="1146629"/>
                  <a:pt x="2685143" y="1175657"/>
                </a:cubicBezTo>
                <a:cubicBezTo>
                  <a:pt x="2965753" y="1204686"/>
                  <a:pt x="3439886" y="1030514"/>
                  <a:pt x="3439886" y="1030514"/>
                </a:cubicBezTo>
                <a:cubicBezTo>
                  <a:pt x="3735010" y="970038"/>
                  <a:pt x="4076096" y="882952"/>
                  <a:pt x="4455886" y="812800"/>
                </a:cubicBezTo>
                <a:cubicBezTo>
                  <a:pt x="4835676" y="742648"/>
                  <a:pt x="5459790" y="660400"/>
                  <a:pt x="5718628" y="609600"/>
                </a:cubicBezTo>
                <a:cubicBezTo>
                  <a:pt x="5977466" y="558800"/>
                  <a:pt x="5929085" y="568476"/>
                  <a:pt x="6008914" y="508000"/>
                </a:cubicBezTo>
                <a:cubicBezTo>
                  <a:pt x="6088743" y="447524"/>
                  <a:pt x="6122609" y="280610"/>
                  <a:pt x="6197600" y="246743"/>
                </a:cubicBezTo>
                <a:cubicBezTo>
                  <a:pt x="6272591" y="212876"/>
                  <a:pt x="6458857" y="304800"/>
                  <a:pt x="6458857" y="304800"/>
                </a:cubicBezTo>
                <a:cubicBezTo>
                  <a:pt x="6555619" y="326571"/>
                  <a:pt x="6708019" y="367695"/>
                  <a:pt x="6778171" y="377371"/>
                </a:cubicBezTo>
                <a:cubicBezTo>
                  <a:pt x="6848323" y="387047"/>
                  <a:pt x="6843485" y="345924"/>
                  <a:pt x="6879771" y="362857"/>
                </a:cubicBezTo>
                <a:cubicBezTo>
                  <a:pt x="6916057" y="379790"/>
                  <a:pt x="6947505" y="442685"/>
                  <a:pt x="6995886" y="478971"/>
                </a:cubicBezTo>
                <a:cubicBezTo>
                  <a:pt x="7044267" y="515257"/>
                  <a:pt x="7124095" y="529771"/>
                  <a:pt x="7170057" y="580571"/>
                </a:cubicBezTo>
                <a:cubicBezTo>
                  <a:pt x="7216019" y="631371"/>
                  <a:pt x="7211965" y="727834"/>
                  <a:pt x="7271657" y="783771"/>
                </a:cubicBezTo>
                <a:cubicBezTo>
                  <a:pt x="7331349" y="839708"/>
                  <a:pt x="7445964" y="890792"/>
                  <a:pt x="7528212" y="91619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3" name="TextBox 42"/>
          <p:cNvSpPr txBox="1"/>
          <p:nvPr/>
        </p:nvSpPr>
        <p:spPr>
          <a:xfrm>
            <a:off x="1084271" y="1589779"/>
            <a:ext cx="786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Pm</a:t>
            </a:r>
            <a:endParaRPr lang="en-ZA" sz="24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4378974" y="737746"/>
            <a:ext cx="448472" cy="421736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5" name="Freeform 44"/>
          <p:cNvSpPr/>
          <p:nvPr/>
        </p:nvSpPr>
        <p:spPr>
          <a:xfrm>
            <a:off x="2208683" y="1593563"/>
            <a:ext cx="5216264" cy="4979865"/>
          </a:xfrm>
          <a:custGeom>
            <a:avLst/>
            <a:gdLst>
              <a:gd name="connsiteX0" fmla="*/ 0 w 7090354"/>
              <a:gd name="connsiteY0" fmla="*/ 0 h 7155543"/>
              <a:gd name="connsiteX1" fmla="*/ 203200 w 7090354"/>
              <a:gd name="connsiteY1" fmla="*/ 319315 h 7155543"/>
              <a:gd name="connsiteX2" fmla="*/ 754743 w 7090354"/>
              <a:gd name="connsiteY2" fmla="*/ 420915 h 7155543"/>
              <a:gd name="connsiteX3" fmla="*/ 1146629 w 7090354"/>
              <a:gd name="connsiteY3" fmla="*/ 508000 h 7155543"/>
              <a:gd name="connsiteX4" fmla="*/ 1146629 w 7090354"/>
              <a:gd name="connsiteY4" fmla="*/ 508000 h 7155543"/>
              <a:gd name="connsiteX5" fmla="*/ 1901372 w 7090354"/>
              <a:gd name="connsiteY5" fmla="*/ 812800 h 7155543"/>
              <a:gd name="connsiteX6" fmla="*/ 2423886 w 7090354"/>
              <a:gd name="connsiteY6" fmla="*/ 812800 h 7155543"/>
              <a:gd name="connsiteX7" fmla="*/ 3323772 w 7090354"/>
              <a:gd name="connsiteY7" fmla="*/ 1016000 h 7155543"/>
              <a:gd name="connsiteX8" fmla="*/ 3614058 w 7090354"/>
              <a:gd name="connsiteY8" fmla="*/ 1233715 h 7155543"/>
              <a:gd name="connsiteX9" fmla="*/ 4093029 w 7090354"/>
              <a:gd name="connsiteY9" fmla="*/ 1335315 h 7155543"/>
              <a:gd name="connsiteX10" fmla="*/ 4601029 w 7090354"/>
              <a:gd name="connsiteY10" fmla="*/ 1393372 h 7155543"/>
              <a:gd name="connsiteX11" fmla="*/ 4688115 w 7090354"/>
              <a:gd name="connsiteY11" fmla="*/ 1567543 h 7155543"/>
              <a:gd name="connsiteX12" fmla="*/ 4688115 w 7090354"/>
              <a:gd name="connsiteY12" fmla="*/ 1567543 h 7155543"/>
              <a:gd name="connsiteX13" fmla="*/ 4572000 w 7090354"/>
              <a:gd name="connsiteY13" fmla="*/ 1814286 h 7155543"/>
              <a:gd name="connsiteX14" fmla="*/ 4034972 w 7090354"/>
              <a:gd name="connsiteY14" fmla="*/ 2148115 h 7155543"/>
              <a:gd name="connsiteX15" fmla="*/ 3904343 w 7090354"/>
              <a:gd name="connsiteY15" fmla="*/ 2351315 h 7155543"/>
              <a:gd name="connsiteX16" fmla="*/ 3904343 w 7090354"/>
              <a:gd name="connsiteY16" fmla="*/ 2409372 h 7155543"/>
              <a:gd name="connsiteX17" fmla="*/ 4151086 w 7090354"/>
              <a:gd name="connsiteY17" fmla="*/ 2569029 h 7155543"/>
              <a:gd name="connsiteX18" fmla="*/ 4455886 w 7090354"/>
              <a:gd name="connsiteY18" fmla="*/ 2496458 h 7155543"/>
              <a:gd name="connsiteX19" fmla="*/ 4746172 w 7090354"/>
              <a:gd name="connsiteY19" fmla="*/ 2569029 h 7155543"/>
              <a:gd name="connsiteX20" fmla="*/ 4746172 w 7090354"/>
              <a:gd name="connsiteY20" fmla="*/ 2569029 h 7155543"/>
              <a:gd name="connsiteX21" fmla="*/ 4717143 w 7090354"/>
              <a:gd name="connsiteY21" fmla="*/ 2815772 h 7155543"/>
              <a:gd name="connsiteX22" fmla="*/ 4470400 w 7090354"/>
              <a:gd name="connsiteY22" fmla="*/ 3062515 h 7155543"/>
              <a:gd name="connsiteX23" fmla="*/ 4325258 w 7090354"/>
              <a:gd name="connsiteY23" fmla="*/ 3309258 h 7155543"/>
              <a:gd name="connsiteX24" fmla="*/ 4368800 w 7090354"/>
              <a:gd name="connsiteY24" fmla="*/ 3381829 h 7155543"/>
              <a:gd name="connsiteX25" fmla="*/ 4441372 w 7090354"/>
              <a:gd name="connsiteY25" fmla="*/ 3541486 h 7155543"/>
              <a:gd name="connsiteX26" fmla="*/ 4717143 w 7090354"/>
              <a:gd name="connsiteY26" fmla="*/ 3947886 h 7155543"/>
              <a:gd name="connsiteX27" fmla="*/ 4920343 w 7090354"/>
              <a:gd name="connsiteY27" fmla="*/ 3947886 h 7155543"/>
              <a:gd name="connsiteX28" fmla="*/ 5196115 w 7090354"/>
              <a:gd name="connsiteY28" fmla="*/ 3802743 h 7155543"/>
              <a:gd name="connsiteX29" fmla="*/ 5384800 w 7090354"/>
              <a:gd name="connsiteY29" fmla="*/ 3788229 h 7155543"/>
              <a:gd name="connsiteX30" fmla="*/ 5675086 w 7090354"/>
              <a:gd name="connsiteY30" fmla="*/ 3976915 h 7155543"/>
              <a:gd name="connsiteX31" fmla="*/ 5834743 w 7090354"/>
              <a:gd name="connsiteY31" fmla="*/ 3860800 h 7155543"/>
              <a:gd name="connsiteX32" fmla="*/ 5863772 w 7090354"/>
              <a:gd name="connsiteY32" fmla="*/ 3410858 h 7155543"/>
              <a:gd name="connsiteX33" fmla="*/ 6197600 w 7090354"/>
              <a:gd name="connsiteY33" fmla="*/ 3556000 h 7155543"/>
              <a:gd name="connsiteX34" fmla="*/ 6183086 w 7090354"/>
              <a:gd name="connsiteY34" fmla="*/ 4034972 h 7155543"/>
              <a:gd name="connsiteX35" fmla="*/ 6226629 w 7090354"/>
              <a:gd name="connsiteY35" fmla="*/ 4528458 h 7155543"/>
              <a:gd name="connsiteX36" fmla="*/ 6923315 w 7090354"/>
              <a:gd name="connsiteY36" fmla="*/ 4064000 h 7155543"/>
              <a:gd name="connsiteX37" fmla="*/ 7082972 w 7090354"/>
              <a:gd name="connsiteY37" fmla="*/ 4281715 h 7155543"/>
              <a:gd name="connsiteX38" fmla="*/ 6763658 w 7090354"/>
              <a:gd name="connsiteY38" fmla="*/ 4760686 h 7155543"/>
              <a:gd name="connsiteX39" fmla="*/ 6415315 w 7090354"/>
              <a:gd name="connsiteY39" fmla="*/ 5109029 h 7155543"/>
              <a:gd name="connsiteX40" fmla="*/ 6444343 w 7090354"/>
              <a:gd name="connsiteY40" fmla="*/ 5617029 h 7155543"/>
              <a:gd name="connsiteX41" fmla="*/ 6270172 w 7090354"/>
              <a:gd name="connsiteY41" fmla="*/ 6052458 h 7155543"/>
              <a:gd name="connsiteX42" fmla="*/ 6183086 w 7090354"/>
              <a:gd name="connsiteY42" fmla="*/ 6342743 h 7155543"/>
              <a:gd name="connsiteX43" fmla="*/ 6270172 w 7090354"/>
              <a:gd name="connsiteY43" fmla="*/ 6908800 h 7155543"/>
              <a:gd name="connsiteX44" fmla="*/ 6342743 w 7090354"/>
              <a:gd name="connsiteY44" fmla="*/ 7155543 h 7155543"/>
              <a:gd name="connsiteX45" fmla="*/ 6342743 w 7090354"/>
              <a:gd name="connsiteY45" fmla="*/ 7155543 h 7155543"/>
              <a:gd name="connsiteX0" fmla="*/ 0 w 7090354"/>
              <a:gd name="connsiteY0" fmla="*/ 0 h 7294240"/>
              <a:gd name="connsiteX1" fmla="*/ 203200 w 7090354"/>
              <a:gd name="connsiteY1" fmla="*/ 319315 h 7294240"/>
              <a:gd name="connsiteX2" fmla="*/ 754743 w 7090354"/>
              <a:gd name="connsiteY2" fmla="*/ 420915 h 7294240"/>
              <a:gd name="connsiteX3" fmla="*/ 1146629 w 7090354"/>
              <a:gd name="connsiteY3" fmla="*/ 508000 h 7294240"/>
              <a:gd name="connsiteX4" fmla="*/ 1146629 w 7090354"/>
              <a:gd name="connsiteY4" fmla="*/ 508000 h 7294240"/>
              <a:gd name="connsiteX5" fmla="*/ 1901372 w 7090354"/>
              <a:gd name="connsiteY5" fmla="*/ 812800 h 7294240"/>
              <a:gd name="connsiteX6" fmla="*/ 2423886 w 7090354"/>
              <a:gd name="connsiteY6" fmla="*/ 812800 h 7294240"/>
              <a:gd name="connsiteX7" fmla="*/ 3323772 w 7090354"/>
              <a:gd name="connsiteY7" fmla="*/ 1016000 h 7294240"/>
              <a:gd name="connsiteX8" fmla="*/ 3614058 w 7090354"/>
              <a:gd name="connsiteY8" fmla="*/ 1233715 h 7294240"/>
              <a:gd name="connsiteX9" fmla="*/ 4093029 w 7090354"/>
              <a:gd name="connsiteY9" fmla="*/ 1335315 h 7294240"/>
              <a:gd name="connsiteX10" fmla="*/ 4601029 w 7090354"/>
              <a:gd name="connsiteY10" fmla="*/ 1393372 h 7294240"/>
              <a:gd name="connsiteX11" fmla="*/ 4688115 w 7090354"/>
              <a:gd name="connsiteY11" fmla="*/ 1567543 h 7294240"/>
              <a:gd name="connsiteX12" fmla="*/ 4688115 w 7090354"/>
              <a:gd name="connsiteY12" fmla="*/ 1567543 h 7294240"/>
              <a:gd name="connsiteX13" fmla="*/ 4572000 w 7090354"/>
              <a:gd name="connsiteY13" fmla="*/ 1814286 h 7294240"/>
              <a:gd name="connsiteX14" fmla="*/ 4034972 w 7090354"/>
              <a:gd name="connsiteY14" fmla="*/ 2148115 h 7294240"/>
              <a:gd name="connsiteX15" fmla="*/ 3904343 w 7090354"/>
              <a:gd name="connsiteY15" fmla="*/ 2351315 h 7294240"/>
              <a:gd name="connsiteX16" fmla="*/ 3904343 w 7090354"/>
              <a:gd name="connsiteY16" fmla="*/ 2409372 h 7294240"/>
              <a:gd name="connsiteX17" fmla="*/ 4151086 w 7090354"/>
              <a:gd name="connsiteY17" fmla="*/ 2569029 h 7294240"/>
              <a:gd name="connsiteX18" fmla="*/ 4455886 w 7090354"/>
              <a:gd name="connsiteY18" fmla="*/ 2496458 h 7294240"/>
              <a:gd name="connsiteX19" fmla="*/ 4746172 w 7090354"/>
              <a:gd name="connsiteY19" fmla="*/ 2569029 h 7294240"/>
              <a:gd name="connsiteX20" fmla="*/ 4746172 w 7090354"/>
              <a:gd name="connsiteY20" fmla="*/ 2569029 h 7294240"/>
              <a:gd name="connsiteX21" fmla="*/ 4717143 w 7090354"/>
              <a:gd name="connsiteY21" fmla="*/ 2815772 h 7294240"/>
              <a:gd name="connsiteX22" fmla="*/ 4470400 w 7090354"/>
              <a:gd name="connsiteY22" fmla="*/ 3062515 h 7294240"/>
              <a:gd name="connsiteX23" fmla="*/ 4325258 w 7090354"/>
              <a:gd name="connsiteY23" fmla="*/ 3309258 h 7294240"/>
              <a:gd name="connsiteX24" fmla="*/ 4368800 w 7090354"/>
              <a:gd name="connsiteY24" fmla="*/ 3381829 h 7294240"/>
              <a:gd name="connsiteX25" fmla="*/ 4441372 w 7090354"/>
              <a:gd name="connsiteY25" fmla="*/ 3541486 h 7294240"/>
              <a:gd name="connsiteX26" fmla="*/ 4717143 w 7090354"/>
              <a:gd name="connsiteY26" fmla="*/ 3947886 h 7294240"/>
              <a:gd name="connsiteX27" fmla="*/ 4920343 w 7090354"/>
              <a:gd name="connsiteY27" fmla="*/ 3947886 h 7294240"/>
              <a:gd name="connsiteX28" fmla="*/ 5196115 w 7090354"/>
              <a:gd name="connsiteY28" fmla="*/ 3802743 h 7294240"/>
              <a:gd name="connsiteX29" fmla="*/ 5384800 w 7090354"/>
              <a:gd name="connsiteY29" fmla="*/ 3788229 h 7294240"/>
              <a:gd name="connsiteX30" fmla="*/ 5675086 w 7090354"/>
              <a:gd name="connsiteY30" fmla="*/ 3976915 h 7294240"/>
              <a:gd name="connsiteX31" fmla="*/ 5834743 w 7090354"/>
              <a:gd name="connsiteY31" fmla="*/ 3860800 h 7294240"/>
              <a:gd name="connsiteX32" fmla="*/ 5863772 w 7090354"/>
              <a:gd name="connsiteY32" fmla="*/ 3410858 h 7294240"/>
              <a:gd name="connsiteX33" fmla="*/ 6197600 w 7090354"/>
              <a:gd name="connsiteY33" fmla="*/ 3556000 h 7294240"/>
              <a:gd name="connsiteX34" fmla="*/ 6183086 w 7090354"/>
              <a:gd name="connsiteY34" fmla="*/ 4034972 h 7294240"/>
              <a:gd name="connsiteX35" fmla="*/ 6226629 w 7090354"/>
              <a:gd name="connsiteY35" fmla="*/ 4528458 h 7294240"/>
              <a:gd name="connsiteX36" fmla="*/ 6923315 w 7090354"/>
              <a:gd name="connsiteY36" fmla="*/ 4064000 h 7294240"/>
              <a:gd name="connsiteX37" fmla="*/ 7082972 w 7090354"/>
              <a:gd name="connsiteY37" fmla="*/ 4281715 h 7294240"/>
              <a:gd name="connsiteX38" fmla="*/ 6763658 w 7090354"/>
              <a:gd name="connsiteY38" fmla="*/ 4760686 h 7294240"/>
              <a:gd name="connsiteX39" fmla="*/ 6415315 w 7090354"/>
              <a:gd name="connsiteY39" fmla="*/ 5109029 h 7294240"/>
              <a:gd name="connsiteX40" fmla="*/ 6444343 w 7090354"/>
              <a:gd name="connsiteY40" fmla="*/ 5617029 h 7294240"/>
              <a:gd name="connsiteX41" fmla="*/ 6270172 w 7090354"/>
              <a:gd name="connsiteY41" fmla="*/ 6052458 h 7294240"/>
              <a:gd name="connsiteX42" fmla="*/ 6183086 w 7090354"/>
              <a:gd name="connsiteY42" fmla="*/ 6342743 h 7294240"/>
              <a:gd name="connsiteX43" fmla="*/ 6270172 w 7090354"/>
              <a:gd name="connsiteY43" fmla="*/ 6908800 h 7294240"/>
              <a:gd name="connsiteX44" fmla="*/ 6342743 w 7090354"/>
              <a:gd name="connsiteY44" fmla="*/ 7155543 h 7294240"/>
              <a:gd name="connsiteX45" fmla="*/ 6339505 w 7090354"/>
              <a:gd name="connsiteY45" fmla="*/ 7294240 h 7294240"/>
              <a:gd name="connsiteX0" fmla="*/ 0 w 7090354"/>
              <a:gd name="connsiteY0" fmla="*/ 0 h 7617867"/>
              <a:gd name="connsiteX1" fmla="*/ 203200 w 7090354"/>
              <a:gd name="connsiteY1" fmla="*/ 319315 h 7617867"/>
              <a:gd name="connsiteX2" fmla="*/ 754743 w 7090354"/>
              <a:gd name="connsiteY2" fmla="*/ 420915 h 7617867"/>
              <a:gd name="connsiteX3" fmla="*/ 1146629 w 7090354"/>
              <a:gd name="connsiteY3" fmla="*/ 508000 h 7617867"/>
              <a:gd name="connsiteX4" fmla="*/ 1146629 w 7090354"/>
              <a:gd name="connsiteY4" fmla="*/ 508000 h 7617867"/>
              <a:gd name="connsiteX5" fmla="*/ 1901372 w 7090354"/>
              <a:gd name="connsiteY5" fmla="*/ 812800 h 7617867"/>
              <a:gd name="connsiteX6" fmla="*/ 2423886 w 7090354"/>
              <a:gd name="connsiteY6" fmla="*/ 812800 h 7617867"/>
              <a:gd name="connsiteX7" fmla="*/ 3323772 w 7090354"/>
              <a:gd name="connsiteY7" fmla="*/ 1016000 h 7617867"/>
              <a:gd name="connsiteX8" fmla="*/ 3614058 w 7090354"/>
              <a:gd name="connsiteY8" fmla="*/ 1233715 h 7617867"/>
              <a:gd name="connsiteX9" fmla="*/ 4093029 w 7090354"/>
              <a:gd name="connsiteY9" fmla="*/ 1335315 h 7617867"/>
              <a:gd name="connsiteX10" fmla="*/ 4601029 w 7090354"/>
              <a:gd name="connsiteY10" fmla="*/ 1393372 h 7617867"/>
              <a:gd name="connsiteX11" fmla="*/ 4688115 w 7090354"/>
              <a:gd name="connsiteY11" fmla="*/ 1567543 h 7617867"/>
              <a:gd name="connsiteX12" fmla="*/ 4688115 w 7090354"/>
              <a:gd name="connsiteY12" fmla="*/ 1567543 h 7617867"/>
              <a:gd name="connsiteX13" fmla="*/ 4572000 w 7090354"/>
              <a:gd name="connsiteY13" fmla="*/ 1814286 h 7617867"/>
              <a:gd name="connsiteX14" fmla="*/ 4034972 w 7090354"/>
              <a:gd name="connsiteY14" fmla="*/ 2148115 h 7617867"/>
              <a:gd name="connsiteX15" fmla="*/ 3904343 w 7090354"/>
              <a:gd name="connsiteY15" fmla="*/ 2351315 h 7617867"/>
              <a:gd name="connsiteX16" fmla="*/ 3904343 w 7090354"/>
              <a:gd name="connsiteY16" fmla="*/ 2409372 h 7617867"/>
              <a:gd name="connsiteX17" fmla="*/ 4151086 w 7090354"/>
              <a:gd name="connsiteY17" fmla="*/ 2569029 h 7617867"/>
              <a:gd name="connsiteX18" fmla="*/ 4455886 w 7090354"/>
              <a:gd name="connsiteY18" fmla="*/ 2496458 h 7617867"/>
              <a:gd name="connsiteX19" fmla="*/ 4746172 w 7090354"/>
              <a:gd name="connsiteY19" fmla="*/ 2569029 h 7617867"/>
              <a:gd name="connsiteX20" fmla="*/ 4746172 w 7090354"/>
              <a:gd name="connsiteY20" fmla="*/ 2569029 h 7617867"/>
              <a:gd name="connsiteX21" fmla="*/ 4717143 w 7090354"/>
              <a:gd name="connsiteY21" fmla="*/ 2815772 h 7617867"/>
              <a:gd name="connsiteX22" fmla="*/ 4470400 w 7090354"/>
              <a:gd name="connsiteY22" fmla="*/ 3062515 h 7617867"/>
              <a:gd name="connsiteX23" fmla="*/ 4325258 w 7090354"/>
              <a:gd name="connsiteY23" fmla="*/ 3309258 h 7617867"/>
              <a:gd name="connsiteX24" fmla="*/ 4368800 w 7090354"/>
              <a:gd name="connsiteY24" fmla="*/ 3381829 h 7617867"/>
              <a:gd name="connsiteX25" fmla="*/ 4441372 w 7090354"/>
              <a:gd name="connsiteY25" fmla="*/ 3541486 h 7617867"/>
              <a:gd name="connsiteX26" fmla="*/ 4717143 w 7090354"/>
              <a:gd name="connsiteY26" fmla="*/ 3947886 h 7617867"/>
              <a:gd name="connsiteX27" fmla="*/ 4920343 w 7090354"/>
              <a:gd name="connsiteY27" fmla="*/ 3947886 h 7617867"/>
              <a:gd name="connsiteX28" fmla="*/ 5196115 w 7090354"/>
              <a:gd name="connsiteY28" fmla="*/ 3802743 h 7617867"/>
              <a:gd name="connsiteX29" fmla="*/ 5384800 w 7090354"/>
              <a:gd name="connsiteY29" fmla="*/ 3788229 h 7617867"/>
              <a:gd name="connsiteX30" fmla="*/ 5675086 w 7090354"/>
              <a:gd name="connsiteY30" fmla="*/ 3976915 h 7617867"/>
              <a:gd name="connsiteX31" fmla="*/ 5834743 w 7090354"/>
              <a:gd name="connsiteY31" fmla="*/ 3860800 h 7617867"/>
              <a:gd name="connsiteX32" fmla="*/ 5863772 w 7090354"/>
              <a:gd name="connsiteY32" fmla="*/ 3410858 h 7617867"/>
              <a:gd name="connsiteX33" fmla="*/ 6197600 w 7090354"/>
              <a:gd name="connsiteY33" fmla="*/ 3556000 h 7617867"/>
              <a:gd name="connsiteX34" fmla="*/ 6183086 w 7090354"/>
              <a:gd name="connsiteY34" fmla="*/ 4034972 h 7617867"/>
              <a:gd name="connsiteX35" fmla="*/ 6226629 w 7090354"/>
              <a:gd name="connsiteY35" fmla="*/ 4528458 h 7617867"/>
              <a:gd name="connsiteX36" fmla="*/ 6923315 w 7090354"/>
              <a:gd name="connsiteY36" fmla="*/ 4064000 h 7617867"/>
              <a:gd name="connsiteX37" fmla="*/ 7082972 w 7090354"/>
              <a:gd name="connsiteY37" fmla="*/ 4281715 h 7617867"/>
              <a:gd name="connsiteX38" fmla="*/ 6763658 w 7090354"/>
              <a:gd name="connsiteY38" fmla="*/ 4760686 h 7617867"/>
              <a:gd name="connsiteX39" fmla="*/ 6415315 w 7090354"/>
              <a:gd name="connsiteY39" fmla="*/ 5109029 h 7617867"/>
              <a:gd name="connsiteX40" fmla="*/ 6444343 w 7090354"/>
              <a:gd name="connsiteY40" fmla="*/ 5617029 h 7617867"/>
              <a:gd name="connsiteX41" fmla="*/ 6270172 w 7090354"/>
              <a:gd name="connsiteY41" fmla="*/ 6052458 h 7617867"/>
              <a:gd name="connsiteX42" fmla="*/ 6183086 w 7090354"/>
              <a:gd name="connsiteY42" fmla="*/ 6342743 h 7617867"/>
              <a:gd name="connsiteX43" fmla="*/ 6270172 w 7090354"/>
              <a:gd name="connsiteY43" fmla="*/ 6908800 h 7617867"/>
              <a:gd name="connsiteX44" fmla="*/ 6342743 w 7090354"/>
              <a:gd name="connsiteY44" fmla="*/ 7155543 h 7617867"/>
              <a:gd name="connsiteX45" fmla="*/ 6294189 w 7090354"/>
              <a:gd name="connsiteY45" fmla="*/ 7617867 h 7617867"/>
              <a:gd name="connsiteX0" fmla="*/ 0 w 7090354"/>
              <a:gd name="connsiteY0" fmla="*/ 0 h 7798944"/>
              <a:gd name="connsiteX1" fmla="*/ 203200 w 7090354"/>
              <a:gd name="connsiteY1" fmla="*/ 319315 h 7798944"/>
              <a:gd name="connsiteX2" fmla="*/ 754743 w 7090354"/>
              <a:gd name="connsiteY2" fmla="*/ 420915 h 7798944"/>
              <a:gd name="connsiteX3" fmla="*/ 1146629 w 7090354"/>
              <a:gd name="connsiteY3" fmla="*/ 508000 h 7798944"/>
              <a:gd name="connsiteX4" fmla="*/ 1146629 w 7090354"/>
              <a:gd name="connsiteY4" fmla="*/ 508000 h 7798944"/>
              <a:gd name="connsiteX5" fmla="*/ 1901372 w 7090354"/>
              <a:gd name="connsiteY5" fmla="*/ 812800 h 7798944"/>
              <a:gd name="connsiteX6" fmla="*/ 2423886 w 7090354"/>
              <a:gd name="connsiteY6" fmla="*/ 812800 h 7798944"/>
              <a:gd name="connsiteX7" fmla="*/ 3323772 w 7090354"/>
              <a:gd name="connsiteY7" fmla="*/ 1016000 h 7798944"/>
              <a:gd name="connsiteX8" fmla="*/ 3614058 w 7090354"/>
              <a:gd name="connsiteY8" fmla="*/ 1233715 h 7798944"/>
              <a:gd name="connsiteX9" fmla="*/ 4093029 w 7090354"/>
              <a:gd name="connsiteY9" fmla="*/ 1335315 h 7798944"/>
              <a:gd name="connsiteX10" fmla="*/ 4601029 w 7090354"/>
              <a:gd name="connsiteY10" fmla="*/ 1393372 h 7798944"/>
              <a:gd name="connsiteX11" fmla="*/ 4688115 w 7090354"/>
              <a:gd name="connsiteY11" fmla="*/ 1567543 h 7798944"/>
              <a:gd name="connsiteX12" fmla="*/ 4688115 w 7090354"/>
              <a:gd name="connsiteY12" fmla="*/ 1567543 h 7798944"/>
              <a:gd name="connsiteX13" fmla="*/ 4572000 w 7090354"/>
              <a:gd name="connsiteY13" fmla="*/ 1814286 h 7798944"/>
              <a:gd name="connsiteX14" fmla="*/ 4034972 w 7090354"/>
              <a:gd name="connsiteY14" fmla="*/ 2148115 h 7798944"/>
              <a:gd name="connsiteX15" fmla="*/ 3904343 w 7090354"/>
              <a:gd name="connsiteY15" fmla="*/ 2351315 h 7798944"/>
              <a:gd name="connsiteX16" fmla="*/ 3904343 w 7090354"/>
              <a:gd name="connsiteY16" fmla="*/ 2409372 h 7798944"/>
              <a:gd name="connsiteX17" fmla="*/ 4151086 w 7090354"/>
              <a:gd name="connsiteY17" fmla="*/ 2569029 h 7798944"/>
              <a:gd name="connsiteX18" fmla="*/ 4455886 w 7090354"/>
              <a:gd name="connsiteY18" fmla="*/ 2496458 h 7798944"/>
              <a:gd name="connsiteX19" fmla="*/ 4746172 w 7090354"/>
              <a:gd name="connsiteY19" fmla="*/ 2569029 h 7798944"/>
              <a:gd name="connsiteX20" fmla="*/ 4746172 w 7090354"/>
              <a:gd name="connsiteY20" fmla="*/ 2569029 h 7798944"/>
              <a:gd name="connsiteX21" fmla="*/ 4717143 w 7090354"/>
              <a:gd name="connsiteY21" fmla="*/ 2815772 h 7798944"/>
              <a:gd name="connsiteX22" fmla="*/ 4470400 w 7090354"/>
              <a:gd name="connsiteY22" fmla="*/ 3062515 h 7798944"/>
              <a:gd name="connsiteX23" fmla="*/ 4325258 w 7090354"/>
              <a:gd name="connsiteY23" fmla="*/ 3309258 h 7798944"/>
              <a:gd name="connsiteX24" fmla="*/ 4368800 w 7090354"/>
              <a:gd name="connsiteY24" fmla="*/ 3381829 h 7798944"/>
              <a:gd name="connsiteX25" fmla="*/ 4441372 w 7090354"/>
              <a:gd name="connsiteY25" fmla="*/ 3541486 h 7798944"/>
              <a:gd name="connsiteX26" fmla="*/ 4717143 w 7090354"/>
              <a:gd name="connsiteY26" fmla="*/ 3947886 h 7798944"/>
              <a:gd name="connsiteX27" fmla="*/ 4920343 w 7090354"/>
              <a:gd name="connsiteY27" fmla="*/ 3947886 h 7798944"/>
              <a:gd name="connsiteX28" fmla="*/ 5196115 w 7090354"/>
              <a:gd name="connsiteY28" fmla="*/ 3802743 h 7798944"/>
              <a:gd name="connsiteX29" fmla="*/ 5384800 w 7090354"/>
              <a:gd name="connsiteY29" fmla="*/ 3788229 h 7798944"/>
              <a:gd name="connsiteX30" fmla="*/ 5675086 w 7090354"/>
              <a:gd name="connsiteY30" fmla="*/ 3976915 h 7798944"/>
              <a:gd name="connsiteX31" fmla="*/ 5834743 w 7090354"/>
              <a:gd name="connsiteY31" fmla="*/ 3860800 h 7798944"/>
              <a:gd name="connsiteX32" fmla="*/ 5863772 w 7090354"/>
              <a:gd name="connsiteY32" fmla="*/ 3410858 h 7798944"/>
              <a:gd name="connsiteX33" fmla="*/ 6197600 w 7090354"/>
              <a:gd name="connsiteY33" fmla="*/ 3556000 h 7798944"/>
              <a:gd name="connsiteX34" fmla="*/ 6183086 w 7090354"/>
              <a:gd name="connsiteY34" fmla="*/ 4034972 h 7798944"/>
              <a:gd name="connsiteX35" fmla="*/ 6226629 w 7090354"/>
              <a:gd name="connsiteY35" fmla="*/ 4528458 h 7798944"/>
              <a:gd name="connsiteX36" fmla="*/ 6923315 w 7090354"/>
              <a:gd name="connsiteY36" fmla="*/ 4064000 h 7798944"/>
              <a:gd name="connsiteX37" fmla="*/ 7082972 w 7090354"/>
              <a:gd name="connsiteY37" fmla="*/ 4281715 h 7798944"/>
              <a:gd name="connsiteX38" fmla="*/ 6763658 w 7090354"/>
              <a:gd name="connsiteY38" fmla="*/ 4760686 h 7798944"/>
              <a:gd name="connsiteX39" fmla="*/ 6415315 w 7090354"/>
              <a:gd name="connsiteY39" fmla="*/ 5109029 h 7798944"/>
              <a:gd name="connsiteX40" fmla="*/ 6444343 w 7090354"/>
              <a:gd name="connsiteY40" fmla="*/ 5617029 h 7798944"/>
              <a:gd name="connsiteX41" fmla="*/ 6270172 w 7090354"/>
              <a:gd name="connsiteY41" fmla="*/ 6052458 h 7798944"/>
              <a:gd name="connsiteX42" fmla="*/ 6183086 w 7090354"/>
              <a:gd name="connsiteY42" fmla="*/ 6342743 h 7798944"/>
              <a:gd name="connsiteX43" fmla="*/ 6270172 w 7090354"/>
              <a:gd name="connsiteY43" fmla="*/ 6908800 h 7798944"/>
              <a:gd name="connsiteX44" fmla="*/ 6342743 w 7090354"/>
              <a:gd name="connsiteY44" fmla="*/ 7155543 h 7798944"/>
              <a:gd name="connsiteX45" fmla="*/ 6320084 w 7090354"/>
              <a:gd name="connsiteY45" fmla="*/ 7798944 h 7798944"/>
              <a:gd name="connsiteX0" fmla="*/ 0 w 7090354"/>
              <a:gd name="connsiteY0" fmla="*/ 0 h 8057075"/>
              <a:gd name="connsiteX1" fmla="*/ 203200 w 7090354"/>
              <a:gd name="connsiteY1" fmla="*/ 319315 h 8057075"/>
              <a:gd name="connsiteX2" fmla="*/ 754743 w 7090354"/>
              <a:gd name="connsiteY2" fmla="*/ 420915 h 8057075"/>
              <a:gd name="connsiteX3" fmla="*/ 1146629 w 7090354"/>
              <a:gd name="connsiteY3" fmla="*/ 508000 h 8057075"/>
              <a:gd name="connsiteX4" fmla="*/ 1146629 w 7090354"/>
              <a:gd name="connsiteY4" fmla="*/ 508000 h 8057075"/>
              <a:gd name="connsiteX5" fmla="*/ 1901372 w 7090354"/>
              <a:gd name="connsiteY5" fmla="*/ 812800 h 8057075"/>
              <a:gd name="connsiteX6" fmla="*/ 2423886 w 7090354"/>
              <a:gd name="connsiteY6" fmla="*/ 812800 h 8057075"/>
              <a:gd name="connsiteX7" fmla="*/ 3323772 w 7090354"/>
              <a:gd name="connsiteY7" fmla="*/ 1016000 h 8057075"/>
              <a:gd name="connsiteX8" fmla="*/ 3614058 w 7090354"/>
              <a:gd name="connsiteY8" fmla="*/ 1233715 h 8057075"/>
              <a:gd name="connsiteX9" fmla="*/ 4093029 w 7090354"/>
              <a:gd name="connsiteY9" fmla="*/ 1335315 h 8057075"/>
              <a:gd name="connsiteX10" fmla="*/ 4601029 w 7090354"/>
              <a:gd name="connsiteY10" fmla="*/ 1393372 h 8057075"/>
              <a:gd name="connsiteX11" fmla="*/ 4688115 w 7090354"/>
              <a:gd name="connsiteY11" fmla="*/ 1567543 h 8057075"/>
              <a:gd name="connsiteX12" fmla="*/ 4688115 w 7090354"/>
              <a:gd name="connsiteY12" fmla="*/ 1567543 h 8057075"/>
              <a:gd name="connsiteX13" fmla="*/ 4572000 w 7090354"/>
              <a:gd name="connsiteY13" fmla="*/ 1814286 h 8057075"/>
              <a:gd name="connsiteX14" fmla="*/ 4034972 w 7090354"/>
              <a:gd name="connsiteY14" fmla="*/ 2148115 h 8057075"/>
              <a:gd name="connsiteX15" fmla="*/ 3904343 w 7090354"/>
              <a:gd name="connsiteY15" fmla="*/ 2351315 h 8057075"/>
              <a:gd name="connsiteX16" fmla="*/ 3904343 w 7090354"/>
              <a:gd name="connsiteY16" fmla="*/ 2409372 h 8057075"/>
              <a:gd name="connsiteX17" fmla="*/ 4151086 w 7090354"/>
              <a:gd name="connsiteY17" fmla="*/ 2569029 h 8057075"/>
              <a:gd name="connsiteX18" fmla="*/ 4455886 w 7090354"/>
              <a:gd name="connsiteY18" fmla="*/ 2496458 h 8057075"/>
              <a:gd name="connsiteX19" fmla="*/ 4746172 w 7090354"/>
              <a:gd name="connsiteY19" fmla="*/ 2569029 h 8057075"/>
              <a:gd name="connsiteX20" fmla="*/ 4746172 w 7090354"/>
              <a:gd name="connsiteY20" fmla="*/ 2569029 h 8057075"/>
              <a:gd name="connsiteX21" fmla="*/ 4717143 w 7090354"/>
              <a:gd name="connsiteY21" fmla="*/ 2815772 h 8057075"/>
              <a:gd name="connsiteX22" fmla="*/ 4470400 w 7090354"/>
              <a:gd name="connsiteY22" fmla="*/ 3062515 h 8057075"/>
              <a:gd name="connsiteX23" fmla="*/ 4325258 w 7090354"/>
              <a:gd name="connsiteY23" fmla="*/ 3309258 h 8057075"/>
              <a:gd name="connsiteX24" fmla="*/ 4368800 w 7090354"/>
              <a:gd name="connsiteY24" fmla="*/ 3381829 h 8057075"/>
              <a:gd name="connsiteX25" fmla="*/ 4441372 w 7090354"/>
              <a:gd name="connsiteY25" fmla="*/ 3541486 h 8057075"/>
              <a:gd name="connsiteX26" fmla="*/ 4717143 w 7090354"/>
              <a:gd name="connsiteY26" fmla="*/ 3947886 h 8057075"/>
              <a:gd name="connsiteX27" fmla="*/ 4920343 w 7090354"/>
              <a:gd name="connsiteY27" fmla="*/ 3947886 h 8057075"/>
              <a:gd name="connsiteX28" fmla="*/ 5196115 w 7090354"/>
              <a:gd name="connsiteY28" fmla="*/ 3802743 h 8057075"/>
              <a:gd name="connsiteX29" fmla="*/ 5384800 w 7090354"/>
              <a:gd name="connsiteY29" fmla="*/ 3788229 h 8057075"/>
              <a:gd name="connsiteX30" fmla="*/ 5675086 w 7090354"/>
              <a:gd name="connsiteY30" fmla="*/ 3976915 h 8057075"/>
              <a:gd name="connsiteX31" fmla="*/ 5834743 w 7090354"/>
              <a:gd name="connsiteY31" fmla="*/ 3860800 h 8057075"/>
              <a:gd name="connsiteX32" fmla="*/ 5863772 w 7090354"/>
              <a:gd name="connsiteY32" fmla="*/ 3410858 h 8057075"/>
              <a:gd name="connsiteX33" fmla="*/ 6197600 w 7090354"/>
              <a:gd name="connsiteY33" fmla="*/ 3556000 h 8057075"/>
              <a:gd name="connsiteX34" fmla="*/ 6183086 w 7090354"/>
              <a:gd name="connsiteY34" fmla="*/ 4034972 h 8057075"/>
              <a:gd name="connsiteX35" fmla="*/ 6226629 w 7090354"/>
              <a:gd name="connsiteY35" fmla="*/ 4528458 h 8057075"/>
              <a:gd name="connsiteX36" fmla="*/ 6923315 w 7090354"/>
              <a:gd name="connsiteY36" fmla="*/ 4064000 h 8057075"/>
              <a:gd name="connsiteX37" fmla="*/ 7082972 w 7090354"/>
              <a:gd name="connsiteY37" fmla="*/ 4281715 h 8057075"/>
              <a:gd name="connsiteX38" fmla="*/ 6763658 w 7090354"/>
              <a:gd name="connsiteY38" fmla="*/ 4760686 h 8057075"/>
              <a:gd name="connsiteX39" fmla="*/ 6415315 w 7090354"/>
              <a:gd name="connsiteY39" fmla="*/ 5109029 h 8057075"/>
              <a:gd name="connsiteX40" fmla="*/ 6444343 w 7090354"/>
              <a:gd name="connsiteY40" fmla="*/ 5617029 h 8057075"/>
              <a:gd name="connsiteX41" fmla="*/ 6270172 w 7090354"/>
              <a:gd name="connsiteY41" fmla="*/ 6052458 h 8057075"/>
              <a:gd name="connsiteX42" fmla="*/ 6183086 w 7090354"/>
              <a:gd name="connsiteY42" fmla="*/ 6342743 h 8057075"/>
              <a:gd name="connsiteX43" fmla="*/ 6270172 w 7090354"/>
              <a:gd name="connsiteY43" fmla="*/ 6908800 h 8057075"/>
              <a:gd name="connsiteX44" fmla="*/ 6342743 w 7090354"/>
              <a:gd name="connsiteY44" fmla="*/ 7155543 h 8057075"/>
              <a:gd name="connsiteX45" fmla="*/ 6255349 w 7090354"/>
              <a:gd name="connsiteY45" fmla="*/ 8057075 h 8057075"/>
              <a:gd name="connsiteX0" fmla="*/ 0 w 7090354"/>
              <a:gd name="connsiteY0" fmla="*/ 0 h 8057075"/>
              <a:gd name="connsiteX1" fmla="*/ 203200 w 7090354"/>
              <a:gd name="connsiteY1" fmla="*/ 319315 h 8057075"/>
              <a:gd name="connsiteX2" fmla="*/ 754743 w 7090354"/>
              <a:gd name="connsiteY2" fmla="*/ 420915 h 8057075"/>
              <a:gd name="connsiteX3" fmla="*/ 1146629 w 7090354"/>
              <a:gd name="connsiteY3" fmla="*/ 508000 h 8057075"/>
              <a:gd name="connsiteX4" fmla="*/ 1146629 w 7090354"/>
              <a:gd name="connsiteY4" fmla="*/ 508000 h 8057075"/>
              <a:gd name="connsiteX5" fmla="*/ 1901372 w 7090354"/>
              <a:gd name="connsiteY5" fmla="*/ 812800 h 8057075"/>
              <a:gd name="connsiteX6" fmla="*/ 2423886 w 7090354"/>
              <a:gd name="connsiteY6" fmla="*/ 812800 h 8057075"/>
              <a:gd name="connsiteX7" fmla="*/ 3323772 w 7090354"/>
              <a:gd name="connsiteY7" fmla="*/ 1016000 h 8057075"/>
              <a:gd name="connsiteX8" fmla="*/ 3614058 w 7090354"/>
              <a:gd name="connsiteY8" fmla="*/ 1233715 h 8057075"/>
              <a:gd name="connsiteX9" fmla="*/ 4093029 w 7090354"/>
              <a:gd name="connsiteY9" fmla="*/ 1335315 h 8057075"/>
              <a:gd name="connsiteX10" fmla="*/ 4601029 w 7090354"/>
              <a:gd name="connsiteY10" fmla="*/ 1393372 h 8057075"/>
              <a:gd name="connsiteX11" fmla="*/ 4688115 w 7090354"/>
              <a:gd name="connsiteY11" fmla="*/ 1567543 h 8057075"/>
              <a:gd name="connsiteX12" fmla="*/ 4688115 w 7090354"/>
              <a:gd name="connsiteY12" fmla="*/ 1567543 h 8057075"/>
              <a:gd name="connsiteX13" fmla="*/ 4572000 w 7090354"/>
              <a:gd name="connsiteY13" fmla="*/ 1814286 h 8057075"/>
              <a:gd name="connsiteX14" fmla="*/ 4034972 w 7090354"/>
              <a:gd name="connsiteY14" fmla="*/ 2148115 h 8057075"/>
              <a:gd name="connsiteX15" fmla="*/ 3904343 w 7090354"/>
              <a:gd name="connsiteY15" fmla="*/ 2351315 h 8057075"/>
              <a:gd name="connsiteX16" fmla="*/ 3904343 w 7090354"/>
              <a:gd name="connsiteY16" fmla="*/ 2409372 h 8057075"/>
              <a:gd name="connsiteX17" fmla="*/ 4151086 w 7090354"/>
              <a:gd name="connsiteY17" fmla="*/ 2569029 h 8057075"/>
              <a:gd name="connsiteX18" fmla="*/ 4455886 w 7090354"/>
              <a:gd name="connsiteY18" fmla="*/ 2496458 h 8057075"/>
              <a:gd name="connsiteX19" fmla="*/ 4746172 w 7090354"/>
              <a:gd name="connsiteY19" fmla="*/ 2569029 h 8057075"/>
              <a:gd name="connsiteX20" fmla="*/ 4746172 w 7090354"/>
              <a:gd name="connsiteY20" fmla="*/ 2569029 h 8057075"/>
              <a:gd name="connsiteX21" fmla="*/ 4717143 w 7090354"/>
              <a:gd name="connsiteY21" fmla="*/ 2815772 h 8057075"/>
              <a:gd name="connsiteX22" fmla="*/ 4470400 w 7090354"/>
              <a:gd name="connsiteY22" fmla="*/ 3062515 h 8057075"/>
              <a:gd name="connsiteX23" fmla="*/ 4325258 w 7090354"/>
              <a:gd name="connsiteY23" fmla="*/ 3309258 h 8057075"/>
              <a:gd name="connsiteX24" fmla="*/ 4368800 w 7090354"/>
              <a:gd name="connsiteY24" fmla="*/ 3381829 h 8057075"/>
              <a:gd name="connsiteX25" fmla="*/ 4441372 w 7090354"/>
              <a:gd name="connsiteY25" fmla="*/ 3541486 h 8057075"/>
              <a:gd name="connsiteX26" fmla="*/ 4717143 w 7090354"/>
              <a:gd name="connsiteY26" fmla="*/ 3947886 h 8057075"/>
              <a:gd name="connsiteX27" fmla="*/ 4920343 w 7090354"/>
              <a:gd name="connsiteY27" fmla="*/ 3947886 h 8057075"/>
              <a:gd name="connsiteX28" fmla="*/ 5196115 w 7090354"/>
              <a:gd name="connsiteY28" fmla="*/ 3802743 h 8057075"/>
              <a:gd name="connsiteX29" fmla="*/ 5384800 w 7090354"/>
              <a:gd name="connsiteY29" fmla="*/ 3788229 h 8057075"/>
              <a:gd name="connsiteX30" fmla="*/ 5675086 w 7090354"/>
              <a:gd name="connsiteY30" fmla="*/ 3976915 h 8057075"/>
              <a:gd name="connsiteX31" fmla="*/ 5834743 w 7090354"/>
              <a:gd name="connsiteY31" fmla="*/ 3860800 h 8057075"/>
              <a:gd name="connsiteX32" fmla="*/ 5863772 w 7090354"/>
              <a:gd name="connsiteY32" fmla="*/ 3410858 h 8057075"/>
              <a:gd name="connsiteX33" fmla="*/ 6197600 w 7090354"/>
              <a:gd name="connsiteY33" fmla="*/ 3556000 h 8057075"/>
              <a:gd name="connsiteX34" fmla="*/ 6183086 w 7090354"/>
              <a:gd name="connsiteY34" fmla="*/ 4034972 h 8057075"/>
              <a:gd name="connsiteX35" fmla="*/ 6226629 w 7090354"/>
              <a:gd name="connsiteY35" fmla="*/ 4528458 h 8057075"/>
              <a:gd name="connsiteX36" fmla="*/ 6923315 w 7090354"/>
              <a:gd name="connsiteY36" fmla="*/ 4064000 h 8057075"/>
              <a:gd name="connsiteX37" fmla="*/ 7082972 w 7090354"/>
              <a:gd name="connsiteY37" fmla="*/ 4281715 h 8057075"/>
              <a:gd name="connsiteX38" fmla="*/ 6763658 w 7090354"/>
              <a:gd name="connsiteY38" fmla="*/ 4760686 h 8057075"/>
              <a:gd name="connsiteX39" fmla="*/ 6415315 w 7090354"/>
              <a:gd name="connsiteY39" fmla="*/ 5109029 h 8057075"/>
              <a:gd name="connsiteX40" fmla="*/ 6444343 w 7090354"/>
              <a:gd name="connsiteY40" fmla="*/ 5617029 h 8057075"/>
              <a:gd name="connsiteX41" fmla="*/ 6270172 w 7090354"/>
              <a:gd name="connsiteY41" fmla="*/ 6052458 h 8057075"/>
              <a:gd name="connsiteX42" fmla="*/ 6183086 w 7090354"/>
              <a:gd name="connsiteY42" fmla="*/ 6342743 h 8057075"/>
              <a:gd name="connsiteX43" fmla="*/ 6270172 w 7090354"/>
              <a:gd name="connsiteY43" fmla="*/ 6908800 h 8057075"/>
              <a:gd name="connsiteX44" fmla="*/ 6323323 w 7090354"/>
              <a:gd name="connsiteY44" fmla="*/ 7170954 h 8057075"/>
              <a:gd name="connsiteX45" fmla="*/ 6255349 w 7090354"/>
              <a:gd name="connsiteY45" fmla="*/ 8057075 h 805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090354" h="8057075">
                <a:moveTo>
                  <a:pt x="0" y="0"/>
                </a:moveTo>
                <a:cubicBezTo>
                  <a:pt x="38704" y="124581"/>
                  <a:pt x="77409" y="249162"/>
                  <a:pt x="203200" y="319315"/>
                </a:cubicBezTo>
                <a:cubicBezTo>
                  <a:pt x="328991" y="389468"/>
                  <a:pt x="597505" y="389468"/>
                  <a:pt x="754743" y="420915"/>
                </a:cubicBezTo>
                <a:cubicBezTo>
                  <a:pt x="911981" y="452363"/>
                  <a:pt x="1146629" y="508000"/>
                  <a:pt x="1146629" y="508000"/>
                </a:cubicBezTo>
                <a:lnTo>
                  <a:pt x="1146629" y="508000"/>
                </a:lnTo>
                <a:cubicBezTo>
                  <a:pt x="1272420" y="558800"/>
                  <a:pt x="1688496" y="762000"/>
                  <a:pt x="1901372" y="812800"/>
                </a:cubicBezTo>
                <a:cubicBezTo>
                  <a:pt x="2114248" y="863600"/>
                  <a:pt x="2186819" y="778933"/>
                  <a:pt x="2423886" y="812800"/>
                </a:cubicBezTo>
                <a:cubicBezTo>
                  <a:pt x="2660953" y="846667"/>
                  <a:pt x="3125410" y="945848"/>
                  <a:pt x="3323772" y="1016000"/>
                </a:cubicBezTo>
                <a:cubicBezTo>
                  <a:pt x="3522134" y="1086152"/>
                  <a:pt x="3485849" y="1180496"/>
                  <a:pt x="3614058" y="1233715"/>
                </a:cubicBezTo>
                <a:cubicBezTo>
                  <a:pt x="3742267" y="1286934"/>
                  <a:pt x="3928534" y="1308706"/>
                  <a:pt x="4093029" y="1335315"/>
                </a:cubicBezTo>
                <a:cubicBezTo>
                  <a:pt x="4257524" y="1361924"/>
                  <a:pt x="4501848" y="1354667"/>
                  <a:pt x="4601029" y="1393372"/>
                </a:cubicBezTo>
                <a:cubicBezTo>
                  <a:pt x="4700210" y="1432077"/>
                  <a:pt x="4688115" y="1567543"/>
                  <a:pt x="4688115" y="1567543"/>
                </a:cubicBezTo>
                <a:lnTo>
                  <a:pt x="4688115" y="1567543"/>
                </a:lnTo>
                <a:cubicBezTo>
                  <a:pt x="4668763" y="1608667"/>
                  <a:pt x="4680857" y="1717524"/>
                  <a:pt x="4572000" y="1814286"/>
                </a:cubicBezTo>
                <a:cubicBezTo>
                  <a:pt x="4463143" y="1911048"/>
                  <a:pt x="4146248" y="2058610"/>
                  <a:pt x="4034972" y="2148115"/>
                </a:cubicBezTo>
                <a:cubicBezTo>
                  <a:pt x="3923696" y="2237620"/>
                  <a:pt x="3926114" y="2307772"/>
                  <a:pt x="3904343" y="2351315"/>
                </a:cubicBezTo>
                <a:cubicBezTo>
                  <a:pt x="3882572" y="2394858"/>
                  <a:pt x="3863219" y="2373086"/>
                  <a:pt x="3904343" y="2409372"/>
                </a:cubicBezTo>
                <a:cubicBezTo>
                  <a:pt x="3945467" y="2445658"/>
                  <a:pt x="4059162" y="2554515"/>
                  <a:pt x="4151086" y="2569029"/>
                </a:cubicBezTo>
                <a:cubicBezTo>
                  <a:pt x="4243010" y="2583543"/>
                  <a:pt x="4356705" y="2496458"/>
                  <a:pt x="4455886" y="2496458"/>
                </a:cubicBezTo>
                <a:cubicBezTo>
                  <a:pt x="4555067" y="2496458"/>
                  <a:pt x="4746172" y="2569029"/>
                  <a:pt x="4746172" y="2569029"/>
                </a:cubicBezTo>
                <a:lnTo>
                  <a:pt x="4746172" y="2569029"/>
                </a:lnTo>
                <a:cubicBezTo>
                  <a:pt x="4741334" y="2610153"/>
                  <a:pt x="4763105" y="2733524"/>
                  <a:pt x="4717143" y="2815772"/>
                </a:cubicBezTo>
                <a:cubicBezTo>
                  <a:pt x="4671181" y="2898020"/>
                  <a:pt x="4535714" y="2980267"/>
                  <a:pt x="4470400" y="3062515"/>
                </a:cubicBezTo>
                <a:cubicBezTo>
                  <a:pt x="4405086" y="3144763"/>
                  <a:pt x="4342191" y="3256039"/>
                  <a:pt x="4325258" y="3309258"/>
                </a:cubicBezTo>
                <a:cubicBezTo>
                  <a:pt x="4308325" y="3362477"/>
                  <a:pt x="4349448" y="3343124"/>
                  <a:pt x="4368800" y="3381829"/>
                </a:cubicBezTo>
                <a:cubicBezTo>
                  <a:pt x="4388152" y="3420534"/>
                  <a:pt x="4383315" y="3447143"/>
                  <a:pt x="4441372" y="3541486"/>
                </a:cubicBezTo>
                <a:cubicBezTo>
                  <a:pt x="4499429" y="3635829"/>
                  <a:pt x="4637315" y="3880153"/>
                  <a:pt x="4717143" y="3947886"/>
                </a:cubicBezTo>
                <a:cubicBezTo>
                  <a:pt x="4796971" y="4015619"/>
                  <a:pt x="4840514" y="3972076"/>
                  <a:pt x="4920343" y="3947886"/>
                </a:cubicBezTo>
                <a:cubicBezTo>
                  <a:pt x="5000172" y="3923696"/>
                  <a:pt x="5118706" y="3829352"/>
                  <a:pt x="5196115" y="3802743"/>
                </a:cubicBezTo>
                <a:cubicBezTo>
                  <a:pt x="5273524" y="3776134"/>
                  <a:pt x="5304971" y="3759200"/>
                  <a:pt x="5384800" y="3788229"/>
                </a:cubicBezTo>
                <a:cubicBezTo>
                  <a:pt x="5464629" y="3817258"/>
                  <a:pt x="5600096" y="3964820"/>
                  <a:pt x="5675086" y="3976915"/>
                </a:cubicBezTo>
                <a:cubicBezTo>
                  <a:pt x="5750077" y="3989010"/>
                  <a:pt x="5803295" y="3955143"/>
                  <a:pt x="5834743" y="3860800"/>
                </a:cubicBezTo>
                <a:cubicBezTo>
                  <a:pt x="5866191" y="3766457"/>
                  <a:pt x="5803296" y="3461658"/>
                  <a:pt x="5863772" y="3410858"/>
                </a:cubicBezTo>
                <a:cubicBezTo>
                  <a:pt x="5924248" y="3360058"/>
                  <a:pt x="6144381" y="3451981"/>
                  <a:pt x="6197600" y="3556000"/>
                </a:cubicBezTo>
                <a:cubicBezTo>
                  <a:pt x="6250819" y="3660019"/>
                  <a:pt x="6178248" y="3872896"/>
                  <a:pt x="6183086" y="4034972"/>
                </a:cubicBezTo>
                <a:cubicBezTo>
                  <a:pt x="6187924" y="4197048"/>
                  <a:pt x="6103258" y="4523620"/>
                  <a:pt x="6226629" y="4528458"/>
                </a:cubicBezTo>
                <a:cubicBezTo>
                  <a:pt x="6350000" y="4533296"/>
                  <a:pt x="6780591" y="4105124"/>
                  <a:pt x="6923315" y="4064000"/>
                </a:cubicBezTo>
                <a:cubicBezTo>
                  <a:pt x="7066039" y="4022876"/>
                  <a:pt x="7109582" y="4165601"/>
                  <a:pt x="7082972" y="4281715"/>
                </a:cubicBezTo>
                <a:cubicBezTo>
                  <a:pt x="7056363" y="4397829"/>
                  <a:pt x="6874934" y="4622800"/>
                  <a:pt x="6763658" y="4760686"/>
                </a:cubicBezTo>
                <a:cubicBezTo>
                  <a:pt x="6652382" y="4898572"/>
                  <a:pt x="6468534" y="4966305"/>
                  <a:pt x="6415315" y="5109029"/>
                </a:cubicBezTo>
                <a:cubicBezTo>
                  <a:pt x="6362096" y="5251753"/>
                  <a:pt x="6468534" y="5459791"/>
                  <a:pt x="6444343" y="5617029"/>
                </a:cubicBezTo>
                <a:cubicBezTo>
                  <a:pt x="6420153" y="5774267"/>
                  <a:pt x="6313715" y="5931506"/>
                  <a:pt x="6270172" y="6052458"/>
                </a:cubicBezTo>
                <a:cubicBezTo>
                  <a:pt x="6226629" y="6173410"/>
                  <a:pt x="6183086" y="6200019"/>
                  <a:pt x="6183086" y="6342743"/>
                </a:cubicBezTo>
                <a:cubicBezTo>
                  <a:pt x="6183086" y="6485467"/>
                  <a:pt x="6246799" y="6770765"/>
                  <a:pt x="6270172" y="6908800"/>
                </a:cubicBezTo>
                <a:cubicBezTo>
                  <a:pt x="6293545" y="7046835"/>
                  <a:pt x="6323323" y="7170954"/>
                  <a:pt x="6323323" y="7170954"/>
                </a:cubicBezTo>
                <a:lnTo>
                  <a:pt x="6255349" y="8057075"/>
                </a:ln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Freeform 45"/>
          <p:cNvSpPr/>
          <p:nvPr/>
        </p:nvSpPr>
        <p:spPr>
          <a:xfrm>
            <a:off x="211909" y="3647710"/>
            <a:ext cx="4644902" cy="2440272"/>
          </a:xfrm>
          <a:custGeom>
            <a:avLst/>
            <a:gdLst>
              <a:gd name="connsiteX0" fmla="*/ 0 w 6313714"/>
              <a:gd name="connsiteY0" fmla="*/ 304 h 3948190"/>
              <a:gd name="connsiteX1" fmla="*/ 232229 w 6313714"/>
              <a:gd name="connsiteY1" fmla="*/ 72875 h 3948190"/>
              <a:gd name="connsiteX2" fmla="*/ 377371 w 6313714"/>
              <a:gd name="connsiteY2" fmla="*/ 450247 h 3948190"/>
              <a:gd name="connsiteX3" fmla="*/ 609600 w 6313714"/>
              <a:gd name="connsiteY3" fmla="*/ 624418 h 3948190"/>
              <a:gd name="connsiteX4" fmla="*/ 899886 w 6313714"/>
              <a:gd name="connsiteY4" fmla="*/ 566361 h 3948190"/>
              <a:gd name="connsiteX5" fmla="*/ 1030514 w 6313714"/>
              <a:gd name="connsiteY5" fmla="*/ 711504 h 3948190"/>
              <a:gd name="connsiteX6" fmla="*/ 1146629 w 6313714"/>
              <a:gd name="connsiteY6" fmla="*/ 1074361 h 3948190"/>
              <a:gd name="connsiteX7" fmla="*/ 1480457 w 6313714"/>
              <a:gd name="connsiteY7" fmla="*/ 1001790 h 3948190"/>
              <a:gd name="connsiteX8" fmla="*/ 1683657 w 6313714"/>
              <a:gd name="connsiteY8" fmla="*/ 914704 h 3948190"/>
              <a:gd name="connsiteX9" fmla="*/ 1683657 w 6313714"/>
              <a:gd name="connsiteY9" fmla="*/ 914704 h 3948190"/>
              <a:gd name="connsiteX10" fmla="*/ 1799771 w 6313714"/>
              <a:gd name="connsiteY10" fmla="*/ 1248532 h 3948190"/>
              <a:gd name="connsiteX11" fmla="*/ 1872343 w 6313714"/>
              <a:gd name="connsiteY11" fmla="*/ 1916190 h 3948190"/>
              <a:gd name="connsiteX12" fmla="*/ 2090057 w 6313714"/>
              <a:gd name="connsiteY12" fmla="*/ 1974247 h 3948190"/>
              <a:gd name="connsiteX13" fmla="*/ 2351314 w 6313714"/>
              <a:gd name="connsiteY13" fmla="*/ 1814590 h 3948190"/>
              <a:gd name="connsiteX14" fmla="*/ 2351314 w 6313714"/>
              <a:gd name="connsiteY14" fmla="*/ 1814590 h 3948190"/>
              <a:gd name="connsiteX15" fmla="*/ 2699657 w 6313714"/>
              <a:gd name="connsiteY15" fmla="*/ 1843618 h 3948190"/>
              <a:gd name="connsiteX16" fmla="*/ 3062514 w 6313714"/>
              <a:gd name="connsiteY16" fmla="*/ 2046818 h 3948190"/>
              <a:gd name="connsiteX17" fmla="*/ 3091543 w 6313714"/>
              <a:gd name="connsiteY17" fmla="*/ 2235504 h 3948190"/>
              <a:gd name="connsiteX18" fmla="*/ 3236686 w 6313714"/>
              <a:gd name="connsiteY18" fmla="*/ 2337104 h 3948190"/>
              <a:gd name="connsiteX19" fmla="*/ 3599543 w 6313714"/>
              <a:gd name="connsiteY19" fmla="*/ 2148418 h 3948190"/>
              <a:gd name="connsiteX20" fmla="*/ 3831771 w 6313714"/>
              <a:gd name="connsiteY20" fmla="*/ 1988761 h 3948190"/>
              <a:gd name="connsiteX21" fmla="*/ 4122057 w 6313714"/>
              <a:gd name="connsiteY21" fmla="*/ 2032304 h 3948190"/>
              <a:gd name="connsiteX22" fmla="*/ 4136571 w 6313714"/>
              <a:gd name="connsiteY22" fmla="*/ 2467732 h 3948190"/>
              <a:gd name="connsiteX23" fmla="*/ 4441371 w 6313714"/>
              <a:gd name="connsiteY23" fmla="*/ 2714475 h 3948190"/>
              <a:gd name="connsiteX24" fmla="*/ 4470400 w 6313714"/>
              <a:gd name="connsiteY24" fmla="*/ 2511275 h 3948190"/>
              <a:gd name="connsiteX25" fmla="*/ 4470400 w 6313714"/>
              <a:gd name="connsiteY25" fmla="*/ 2119390 h 3948190"/>
              <a:gd name="connsiteX26" fmla="*/ 4470400 w 6313714"/>
              <a:gd name="connsiteY26" fmla="*/ 1930704 h 3948190"/>
              <a:gd name="connsiteX27" fmla="*/ 4615543 w 6313714"/>
              <a:gd name="connsiteY27" fmla="*/ 1843618 h 3948190"/>
              <a:gd name="connsiteX28" fmla="*/ 4746171 w 6313714"/>
              <a:gd name="connsiteY28" fmla="*/ 1959732 h 3948190"/>
              <a:gd name="connsiteX29" fmla="*/ 4847771 w 6313714"/>
              <a:gd name="connsiteY29" fmla="*/ 2424190 h 3948190"/>
              <a:gd name="connsiteX30" fmla="*/ 4847771 w 6313714"/>
              <a:gd name="connsiteY30" fmla="*/ 2424190 h 3948190"/>
              <a:gd name="connsiteX31" fmla="*/ 4920343 w 6313714"/>
              <a:gd name="connsiteY31" fmla="*/ 2903161 h 3948190"/>
              <a:gd name="connsiteX32" fmla="*/ 5007429 w 6313714"/>
              <a:gd name="connsiteY32" fmla="*/ 3091847 h 3948190"/>
              <a:gd name="connsiteX33" fmla="*/ 5283200 w 6313714"/>
              <a:gd name="connsiteY33" fmla="*/ 3091847 h 3948190"/>
              <a:gd name="connsiteX34" fmla="*/ 5588000 w 6313714"/>
              <a:gd name="connsiteY34" fmla="*/ 3135390 h 3948190"/>
              <a:gd name="connsiteX35" fmla="*/ 5718629 w 6313714"/>
              <a:gd name="connsiteY35" fmla="*/ 3207961 h 3948190"/>
              <a:gd name="connsiteX36" fmla="*/ 5733143 w 6313714"/>
              <a:gd name="connsiteY36" fmla="*/ 3222475 h 3948190"/>
              <a:gd name="connsiteX37" fmla="*/ 5733143 w 6313714"/>
              <a:gd name="connsiteY37" fmla="*/ 3222475 h 3948190"/>
              <a:gd name="connsiteX38" fmla="*/ 5878286 w 6313714"/>
              <a:gd name="connsiteY38" fmla="*/ 3324075 h 3948190"/>
              <a:gd name="connsiteX39" fmla="*/ 5994400 w 6313714"/>
              <a:gd name="connsiteY39" fmla="*/ 3657904 h 3948190"/>
              <a:gd name="connsiteX40" fmla="*/ 6168571 w 6313714"/>
              <a:gd name="connsiteY40" fmla="*/ 3890132 h 3948190"/>
              <a:gd name="connsiteX41" fmla="*/ 6313714 w 6313714"/>
              <a:gd name="connsiteY41" fmla="*/ 3948190 h 394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313714" h="3948190">
                <a:moveTo>
                  <a:pt x="0" y="304"/>
                </a:moveTo>
                <a:cubicBezTo>
                  <a:pt x="84667" y="-906"/>
                  <a:pt x="169334" y="-2115"/>
                  <a:pt x="232229" y="72875"/>
                </a:cubicBezTo>
                <a:cubicBezTo>
                  <a:pt x="295124" y="147865"/>
                  <a:pt x="314476" y="358323"/>
                  <a:pt x="377371" y="450247"/>
                </a:cubicBezTo>
                <a:cubicBezTo>
                  <a:pt x="440266" y="542171"/>
                  <a:pt x="522514" y="605066"/>
                  <a:pt x="609600" y="624418"/>
                </a:cubicBezTo>
                <a:cubicBezTo>
                  <a:pt x="696686" y="643770"/>
                  <a:pt x="829734" y="551847"/>
                  <a:pt x="899886" y="566361"/>
                </a:cubicBezTo>
                <a:cubicBezTo>
                  <a:pt x="970038" y="580875"/>
                  <a:pt x="989390" y="626837"/>
                  <a:pt x="1030514" y="711504"/>
                </a:cubicBezTo>
                <a:cubicBezTo>
                  <a:pt x="1071638" y="796171"/>
                  <a:pt x="1071638" y="1025980"/>
                  <a:pt x="1146629" y="1074361"/>
                </a:cubicBezTo>
                <a:cubicBezTo>
                  <a:pt x="1221620" y="1122742"/>
                  <a:pt x="1390953" y="1028399"/>
                  <a:pt x="1480457" y="1001790"/>
                </a:cubicBezTo>
                <a:cubicBezTo>
                  <a:pt x="1569961" y="975181"/>
                  <a:pt x="1683657" y="914704"/>
                  <a:pt x="1683657" y="914704"/>
                </a:cubicBezTo>
                <a:lnTo>
                  <a:pt x="1683657" y="914704"/>
                </a:lnTo>
                <a:cubicBezTo>
                  <a:pt x="1703009" y="970342"/>
                  <a:pt x="1768323" y="1081618"/>
                  <a:pt x="1799771" y="1248532"/>
                </a:cubicBezTo>
                <a:cubicBezTo>
                  <a:pt x="1831219" y="1415446"/>
                  <a:pt x="1823962" y="1795238"/>
                  <a:pt x="1872343" y="1916190"/>
                </a:cubicBezTo>
                <a:cubicBezTo>
                  <a:pt x="1920724" y="2037142"/>
                  <a:pt x="2010229" y="1991180"/>
                  <a:pt x="2090057" y="1974247"/>
                </a:cubicBezTo>
                <a:cubicBezTo>
                  <a:pt x="2169885" y="1957314"/>
                  <a:pt x="2351314" y="1814590"/>
                  <a:pt x="2351314" y="1814590"/>
                </a:cubicBezTo>
                <a:lnTo>
                  <a:pt x="2351314" y="1814590"/>
                </a:lnTo>
                <a:cubicBezTo>
                  <a:pt x="2409371" y="1819428"/>
                  <a:pt x="2581124" y="1804913"/>
                  <a:pt x="2699657" y="1843618"/>
                </a:cubicBezTo>
                <a:cubicBezTo>
                  <a:pt x="2818190" y="1882323"/>
                  <a:pt x="2997200" y="1981504"/>
                  <a:pt x="3062514" y="2046818"/>
                </a:cubicBezTo>
                <a:cubicBezTo>
                  <a:pt x="3127828" y="2112132"/>
                  <a:pt x="3062514" y="2187123"/>
                  <a:pt x="3091543" y="2235504"/>
                </a:cubicBezTo>
                <a:cubicBezTo>
                  <a:pt x="3120572" y="2283885"/>
                  <a:pt x="3152019" y="2351618"/>
                  <a:pt x="3236686" y="2337104"/>
                </a:cubicBezTo>
                <a:cubicBezTo>
                  <a:pt x="3321353" y="2322590"/>
                  <a:pt x="3500362" y="2206475"/>
                  <a:pt x="3599543" y="2148418"/>
                </a:cubicBezTo>
                <a:cubicBezTo>
                  <a:pt x="3698724" y="2090361"/>
                  <a:pt x="3744685" y="2008113"/>
                  <a:pt x="3831771" y="1988761"/>
                </a:cubicBezTo>
                <a:cubicBezTo>
                  <a:pt x="3918857" y="1969409"/>
                  <a:pt x="4071257" y="1952476"/>
                  <a:pt x="4122057" y="2032304"/>
                </a:cubicBezTo>
                <a:cubicBezTo>
                  <a:pt x="4172857" y="2112132"/>
                  <a:pt x="4083352" y="2354037"/>
                  <a:pt x="4136571" y="2467732"/>
                </a:cubicBezTo>
                <a:cubicBezTo>
                  <a:pt x="4189790" y="2581427"/>
                  <a:pt x="4385733" y="2707218"/>
                  <a:pt x="4441371" y="2714475"/>
                </a:cubicBezTo>
                <a:cubicBezTo>
                  <a:pt x="4497009" y="2721732"/>
                  <a:pt x="4465562" y="2610456"/>
                  <a:pt x="4470400" y="2511275"/>
                </a:cubicBezTo>
                <a:cubicBezTo>
                  <a:pt x="4475238" y="2412094"/>
                  <a:pt x="4470400" y="2119390"/>
                  <a:pt x="4470400" y="2119390"/>
                </a:cubicBezTo>
                <a:cubicBezTo>
                  <a:pt x="4470400" y="2022628"/>
                  <a:pt x="4446209" y="1976666"/>
                  <a:pt x="4470400" y="1930704"/>
                </a:cubicBezTo>
                <a:cubicBezTo>
                  <a:pt x="4494591" y="1884742"/>
                  <a:pt x="4569581" y="1838780"/>
                  <a:pt x="4615543" y="1843618"/>
                </a:cubicBezTo>
                <a:cubicBezTo>
                  <a:pt x="4661505" y="1848456"/>
                  <a:pt x="4707466" y="1862970"/>
                  <a:pt x="4746171" y="1959732"/>
                </a:cubicBezTo>
                <a:cubicBezTo>
                  <a:pt x="4784876" y="2056494"/>
                  <a:pt x="4847771" y="2424190"/>
                  <a:pt x="4847771" y="2424190"/>
                </a:cubicBezTo>
                <a:lnTo>
                  <a:pt x="4847771" y="2424190"/>
                </a:lnTo>
                <a:cubicBezTo>
                  <a:pt x="4859866" y="2504018"/>
                  <a:pt x="4893733" y="2791885"/>
                  <a:pt x="4920343" y="2903161"/>
                </a:cubicBezTo>
                <a:cubicBezTo>
                  <a:pt x="4946953" y="3014437"/>
                  <a:pt x="4946953" y="3060399"/>
                  <a:pt x="5007429" y="3091847"/>
                </a:cubicBezTo>
                <a:cubicBezTo>
                  <a:pt x="5067905" y="3123295"/>
                  <a:pt x="5186438" y="3084590"/>
                  <a:pt x="5283200" y="3091847"/>
                </a:cubicBezTo>
                <a:cubicBezTo>
                  <a:pt x="5379962" y="3099104"/>
                  <a:pt x="5515428" y="3116038"/>
                  <a:pt x="5588000" y="3135390"/>
                </a:cubicBezTo>
                <a:cubicBezTo>
                  <a:pt x="5660572" y="3154742"/>
                  <a:pt x="5694439" y="3193447"/>
                  <a:pt x="5718629" y="3207961"/>
                </a:cubicBezTo>
                <a:cubicBezTo>
                  <a:pt x="5742819" y="3222475"/>
                  <a:pt x="5733143" y="3222475"/>
                  <a:pt x="5733143" y="3222475"/>
                </a:cubicBezTo>
                <a:lnTo>
                  <a:pt x="5733143" y="3222475"/>
                </a:lnTo>
                <a:cubicBezTo>
                  <a:pt x="5757333" y="3239408"/>
                  <a:pt x="5834743" y="3251504"/>
                  <a:pt x="5878286" y="3324075"/>
                </a:cubicBezTo>
                <a:cubicBezTo>
                  <a:pt x="5921829" y="3396646"/>
                  <a:pt x="5946019" y="3563561"/>
                  <a:pt x="5994400" y="3657904"/>
                </a:cubicBezTo>
                <a:cubicBezTo>
                  <a:pt x="6042781" y="3752247"/>
                  <a:pt x="6115352" y="3841751"/>
                  <a:pt x="6168571" y="3890132"/>
                </a:cubicBezTo>
                <a:cubicBezTo>
                  <a:pt x="6221790" y="3938513"/>
                  <a:pt x="6267752" y="3943351"/>
                  <a:pt x="6313714" y="394819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7" name="TextBox 46"/>
          <p:cNvSpPr txBox="1"/>
          <p:nvPr/>
        </p:nvSpPr>
        <p:spPr>
          <a:xfrm rot="1069980">
            <a:off x="5251878" y="4148303"/>
            <a:ext cx="1499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KAT RIVER</a:t>
            </a:r>
            <a:endParaRPr lang="en-ZA" sz="2000" b="1" dirty="0"/>
          </a:p>
        </p:txBody>
      </p:sp>
      <p:sp>
        <p:nvSpPr>
          <p:cNvPr id="48" name="TextBox 47"/>
          <p:cNvSpPr txBox="1"/>
          <p:nvPr/>
        </p:nvSpPr>
        <p:spPr>
          <a:xfrm rot="1496767">
            <a:off x="574078" y="3833642"/>
            <a:ext cx="187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FISH RIVER</a:t>
            </a:r>
            <a:endParaRPr lang="en-ZA" sz="2000" b="1" dirty="0"/>
          </a:p>
        </p:txBody>
      </p:sp>
      <p:sp>
        <p:nvSpPr>
          <p:cNvPr id="49" name="Oval 48"/>
          <p:cNvSpPr/>
          <p:nvPr/>
        </p:nvSpPr>
        <p:spPr>
          <a:xfrm>
            <a:off x="4419601" y="2682966"/>
            <a:ext cx="304800" cy="33307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0" name="TextBox 49"/>
          <p:cNvSpPr txBox="1"/>
          <p:nvPr/>
        </p:nvSpPr>
        <p:spPr>
          <a:xfrm>
            <a:off x="1505324" y="2661567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LOCALITY 2</a:t>
            </a:r>
            <a:endParaRPr lang="en-ZA" sz="4400" b="1" dirty="0"/>
          </a:p>
        </p:txBody>
      </p:sp>
      <p:sp>
        <p:nvSpPr>
          <p:cNvPr id="51" name="Oval 50"/>
          <p:cNvSpPr/>
          <p:nvPr/>
        </p:nvSpPr>
        <p:spPr>
          <a:xfrm>
            <a:off x="4816815" y="5628621"/>
            <a:ext cx="353062" cy="35775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2" name="TextBox 51"/>
          <p:cNvSpPr txBox="1"/>
          <p:nvPr/>
        </p:nvSpPr>
        <p:spPr>
          <a:xfrm>
            <a:off x="5100638" y="4860761"/>
            <a:ext cx="3056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LOCALITY 1</a:t>
            </a:r>
            <a:endParaRPr lang="en-ZA" sz="4400" b="1" dirty="0"/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4441504" y="6105497"/>
            <a:ext cx="209522" cy="3454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457201" y="674711"/>
            <a:ext cx="380999" cy="736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57201" y="156299"/>
            <a:ext cx="156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Adelaide</a:t>
            </a:r>
            <a:endParaRPr lang="en-ZA" sz="2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459255" y="625043"/>
            <a:ext cx="291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Fort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00B050"/>
                </a:solidFill>
              </a:rPr>
              <a:t>Beaufort</a:t>
            </a:r>
            <a:endParaRPr lang="en-ZA" sz="3600" b="1" dirty="0">
              <a:solidFill>
                <a:srgbClr val="00B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54334" y="5959535"/>
            <a:ext cx="244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Grahamstown</a:t>
            </a:r>
            <a:endParaRPr lang="en-ZA" sz="28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98772" y="5284279"/>
            <a:ext cx="140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33°00’</a:t>
            </a:r>
            <a:endParaRPr lang="en-ZA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1800252" y="110281"/>
            <a:ext cx="0" cy="182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982302" y="1760037"/>
            <a:ext cx="84998" cy="1211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856815" y="1760039"/>
            <a:ext cx="125487" cy="1021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19558" y="2169026"/>
            <a:ext cx="188223" cy="1450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919553" y="2154969"/>
            <a:ext cx="188228" cy="1590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91" idx="1"/>
          </p:cNvCxnSpPr>
          <p:nvPr/>
        </p:nvCxnSpPr>
        <p:spPr>
          <a:xfrm>
            <a:off x="4873487" y="1862196"/>
            <a:ext cx="77132" cy="1118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/>
          <p:cNvSpPr/>
          <p:nvPr/>
        </p:nvSpPr>
        <p:spPr>
          <a:xfrm>
            <a:off x="5903014" y="1574006"/>
            <a:ext cx="652300" cy="59134"/>
          </a:xfrm>
          <a:custGeom>
            <a:avLst/>
            <a:gdLst>
              <a:gd name="connsiteX0" fmla="*/ 0 w 527539"/>
              <a:gd name="connsiteY0" fmla="*/ 0 h 70338"/>
              <a:gd name="connsiteX1" fmla="*/ 527539 w 527539"/>
              <a:gd name="connsiteY1" fmla="*/ 70338 h 7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7539" h="70338">
                <a:moveTo>
                  <a:pt x="0" y="0"/>
                </a:moveTo>
                <a:lnTo>
                  <a:pt x="527539" y="7033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6" name="Freeform 65"/>
          <p:cNvSpPr/>
          <p:nvPr/>
        </p:nvSpPr>
        <p:spPr>
          <a:xfrm>
            <a:off x="6113281" y="1464677"/>
            <a:ext cx="203530" cy="147428"/>
          </a:xfrm>
          <a:custGeom>
            <a:avLst/>
            <a:gdLst>
              <a:gd name="connsiteX0" fmla="*/ 443 w 167745"/>
              <a:gd name="connsiteY0" fmla="*/ 59893 h 121279"/>
              <a:gd name="connsiteX1" fmla="*/ 117673 w 167745"/>
              <a:gd name="connsiteY1" fmla="*/ 1277 h 121279"/>
              <a:gd name="connsiteX2" fmla="*/ 164566 w 167745"/>
              <a:gd name="connsiteY2" fmla="*/ 118508 h 121279"/>
              <a:gd name="connsiteX3" fmla="*/ 443 w 167745"/>
              <a:gd name="connsiteY3" fmla="*/ 59893 h 121279"/>
              <a:gd name="connsiteX0" fmla="*/ 360 w 195071"/>
              <a:gd name="connsiteY0" fmla="*/ 69235 h 120283"/>
              <a:gd name="connsiteX1" fmla="*/ 141402 w 195071"/>
              <a:gd name="connsiteY1" fmla="*/ 1094 h 120283"/>
              <a:gd name="connsiteX2" fmla="*/ 188295 w 195071"/>
              <a:gd name="connsiteY2" fmla="*/ 118325 h 120283"/>
              <a:gd name="connsiteX3" fmla="*/ 360 w 195071"/>
              <a:gd name="connsiteY3" fmla="*/ 69235 h 120283"/>
              <a:gd name="connsiteX0" fmla="*/ 684 w 212878"/>
              <a:gd name="connsiteY0" fmla="*/ 69198 h 106566"/>
              <a:gd name="connsiteX1" fmla="*/ 141726 w 212878"/>
              <a:gd name="connsiteY1" fmla="*/ 1057 h 106566"/>
              <a:gd name="connsiteX2" fmla="*/ 207669 w 212878"/>
              <a:gd name="connsiteY2" fmla="*/ 104000 h 106566"/>
              <a:gd name="connsiteX3" fmla="*/ 684 w 212878"/>
              <a:gd name="connsiteY3" fmla="*/ 69198 h 106566"/>
              <a:gd name="connsiteX0" fmla="*/ 5853 w 217891"/>
              <a:gd name="connsiteY0" fmla="*/ 72014 h 109126"/>
              <a:gd name="connsiteX1" fmla="*/ 64650 w 217891"/>
              <a:gd name="connsiteY1" fmla="*/ 31165 h 109126"/>
              <a:gd name="connsiteX2" fmla="*/ 146895 w 217891"/>
              <a:gd name="connsiteY2" fmla="*/ 3873 h 109126"/>
              <a:gd name="connsiteX3" fmla="*/ 212838 w 217891"/>
              <a:gd name="connsiteY3" fmla="*/ 106816 h 109126"/>
              <a:gd name="connsiteX4" fmla="*/ 5853 w 217891"/>
              <a:gd name="connsiteY4" fmla="*/ 72014 h 109126"/>
              <a:gd name="connsiteX0" fmla="*/ 5853 w 216903"/>
              <a:gd name="connsiteY0" fmla="*/ 74190 h 111426"/>
              <a:gd name="connsiteX1" fmla="*/ 64650 w 216903"/>
              <a:gd name="connsiteY1" fmla="*/ 33341 h 111426"/>
              <a:gd name="connsiteX2" fmla="*/ 137370 w 216903"/>
              <a:gd name="connsiteY2" fmla="*/ 3667 h 111426"/>
              <a:gd name="connsiteX3" fmla="*/ 212838 w 216903"/>
              <a:gd name="connsiteY3" fmla="*/ 108992 h 111426"/>
              <a:gd name="connsiteX4" fmla="*/ 5853 w 216903"/>
              <a:gd name="connsiteY4" fmla="*/ 74190 h 111426"/>
              <a:gd name="connsiteX0" fmla="*/ 5853 w 222593"/>
              <a:gd name="connsiteY0" fmla="*/ 71162 h 106045"/>
              <a:gd name="connsiteX1" fmla="*/ 64650 w 222593"/>
              <a:gd name="connsiteY1" fmla="*/ 30313 h 106045"/>
              <a:gd name="connsiteX2" fmla="*/ 137370 w 222593"/>
              <a:gd name="connsiteY2" fmla="*/ 639 h 106045"/>
              <a:gd name="connsiteX3" fmla="*/ 183713 w 222593"/>
              <a:gd name="connsiteY3" fmla="*/ 61270 h 106045"/>
              <a:gd name="connsiteX4" fmla="*/ 212838 w 222593"/>
              <a:gd name="connsiteY4" fmla="*/ 105964 h 106045"/>
              <a:gd name="connsiteX5" fmla="*/ 5853 w 222593"/>
              <a:gd name="connsiteY5" fmla="*/ 71162 h 106045"/>
              <a:gd name="connsiteX0" fmla="*/ 10703 w 227443"/>
              <a:gd name="connsiteY0" fmla="*/ 71081 h 105955"/>
              <a:gd name="connsiteX1" fmla="*/ 33782 w 227443"/>
              <a:gd name="connsiteY1" fmla="*/ 49283 h 105955"/>
              <a:gd name="connsiteX2" fmla="*/ 69500 w 227443"/>
              <a:gd name="connsiteY2" fmla="*/ 30232 h 105955"/>
              <a:gd name="connsiteX3" fmla="*/ 142220 w 227443"/>
              <a:gd name="connsiteY3" fmla="*/ 558 h 105955"/>
              <a:gd name="connsiteX4" fmla="*/ 188563 w 227443"/>
              <a:gd name="connsiteY4" fmla="*/ 61189 h 105955"/>
              <a:gd name="connsiteX5" fmla="*/ 217688 w 227443"/>
              <a:gd name="connsiteY5" fmla="*/ 105883 h 105955"/>
              <a:gd name="connsiteX6" fmla="*/ 10703 w 227443"/>
              <a:gd name="connsiteY6" fmla="*/ 71081 h 105955"/>
              <a:gd name="connsiteX0" fmla="*/ 7525 w 224265"/>
              <a:gd name="connsiteY0" fmla="*/ 71081 h 105951"/>
              <a:gd name="connsiteX1" fmla="*/ 47273 w 224265"/>
              <a:gd name="connsiteY1" fmla="*/ 58808 h 105951"/>
              <a:gd name="connsiteX2" fmla="*/ 66322 w 224265"/>
              <a:gd name="connsiteY2" fmla="*/ 30232 h 105951"/>
              <a:gd name="connsiteX3" fmla="*/ 139042 w 224265"/>
              <a:gd name="connsiteY3" fmla="*/ 558 h 105951"/>
              <a:gd name="connsiteX4" fmla="*/ 185385 w 224265"/>
              <a:gd name="connsiteY4" fmla="*/ 61189 h 105951"/>
              <a:gd name="connsiteX5" fmla="*/ 214510 w 224265"/>
              <a:gd name="connsiteY5" fmla="*/ 105883 h 105951"/>
              <a:gd name="connsiteX6" fmla="*/ 7525 w 224265"/>
              <a:gd name="connsiteY6" fmla="*/ 71081 h 105951"/>
              <a:gd name="connsiteX0" fmla="*/ 8317 w 225057"/>
              <a:gd name="connsiteY0" fmla="*/ 71081 h 105956"/>
              <a:gd name="connsiteX1" fmla="*/ 43302 w 225057"/>
              <a:gd name="connsiteY1" fmla="*/ 46902 h 105956"/>
              <a:gd name="connsiteX2" fmla="*/ 67114 w 225057"/>
              <a:gd name="connsiteY2" fmla="*/ 30232 h 105956"/>
              <a:gd name="connsiteX3" fmla="*/ 139834 w 225057"/>
              <a:gd name="connsiteY3" fmla="*/ 558 h 105956"/>
              <a:gd name="connsiteX4" fmla="*/ 186177 w 225057"/>
              <a:gd name="connsiteY4" fmla="*/ 61189 h 105956"/>
              <a:gd name="connsiteX5" fmla="*/ 215302 w 225057"/>
              <a:gd name="connsiteY5" fmla="*/ 105883 h 105956"/>
              <a:gd name="connsiteX6" fmla="*/ 8317 w 225057"/>
              <a:gd name="connsiteY6" fmla="*/ 71081 h 105956"/>
              <a:gd name="connsiteX0" fmla="*/ 8317 w 225057"/>
              <a:gd name="connsiteY0" fmla="*/ 78119 h 112994"/>
              <a:gd name="connsiteX1" fmla="*/ 43302 w 225057"/>
              <a:gd name="connsiteY1" fmla="*/ 53940 h 112994"/>
              <a:gd name="connsiteX2" fmla="*/ 67114 w 225057"/>
              <a:gd name="connsiteY2" fmla="*/ 37270 h 112994"/>
              <a:gd name="connsiteX3" fmla="*/ 135071 w 225057"/>
              <a:gd name="connsiteY3" fmla="*/ 452 h 112994"/>
              <a:gd name="connsiteX4" fmla="*/ 186177 w 225057"/>
              <a:gd name="connsiteY4" fmla="*/ 68227 h 112994"/>
              <a:gd name="connsiteX5" fmla="*/ 215302 w 225057"/>
              <a:gd name="connsiteY5" fmla="*/ 112921 h 112994"/>
              <a:gd name="connsiteX6" fmla="*/ 8317 w 225057"/>
              <a:gd name="connsiteY6" fmla="*/ 78119 h 112994"/>
              <a:gd name="connsiteX0" fmla="*/ 7314 w 237116"/>
              <a:gd name="connsiteY0" fmla="*/ 105688 h 116006"/>
              <a:gd name="connsiteX1" fmla="*/ 54518 w 237116"/>
              <a:gd name="connsiteY1" fmla="*/ 53940 h 116006"/>
              <a:gd name="connsiteX2" fmla="*/ 78330 w 237116"/>
              <a:gd name="connsiteY2" fmla="*/ 37270 h 116006"/>
              <a:gd name="connsiteX3" fmla="*/ 146287 w 237116"/>
              <a:gd name="connsiteY3" fmla="*/ 452 h 116006"/>
              <a:gd name="connsiteX4" fmla="*/ 197393 w 237116"/>
              <a:gd name="connsiteY4" fmla="*/ 68227 h 116006"/>
              <a:gd name="connsiteX5" fmla="*/ 226518 w 237116"/>
              <a:gd name="connsiteY5" fmla="*/ 112921 h 116006"/>
              <a:gd name="connsiteX6" fmla="*/ 7314 w 237116"/>
              <a:gd name="connsiteY6" fmla="*/ 105688 h 116006"/>
              <a:gd name="connsiteX0" fmla="*/ 7314 w 237118"/>
              <a:gd name="connsiteY0" fmla="*/ 105688 h 132529"/>
              <a:gd name="connsiteX1" fmla="*/ 54518 w 237118"/>
              <a:gd name="connsiteY1" fmla="*/ 53940 h 132529"/>
              <a:gd name="connsiteX2" fmla="*/ 78330 w 237118"/>
              <a:gd name="connsiteY2" fmla="*/ 37270 h 132529"/>
              <a:gd name="connsiteX3" fmla="*/ 146287 w 237118"/>
              <a:gd name="connsiteY3" fmla="*/ 452 h 132529"/>
              <a:gd name="connsiteX4" fmla="*/ 197393 w 237118"/>
              <a:gd name="connsiteY4" fmla="*/ 68227 h 132529"/>
              <a:gd name="connsiteX5" fmla="*/ 226518 w 237118"/>
              <a:gd name="connsiteY5" fmla="*/ 131302 h 132529"/>
              <a:gd name="connsiteX6" fmla="*/ 7314 w 237118"/>
              <a:gd name="connsiteY6" fmla="*/ 105688 h 132529"/>
              <a:gd name="connsiteX0" fmla="*/ 10976 w 294477"/>
              <a:gd name="connsiteY0" fmla="*/ 105688 h 147874"/>
              <a:gd name="connsiteX1" fmla="*/ 58180 w 294477"/>
              <a:gd name="connsiteY1" fmla="*/ 53940 h 147874"/>
              <a:gd name="connsiteX2" fmla="*/ 81992 w 294477"/>
              <a:gd name="connsiteY2" fmla="*/ 37270 h 147874"/>
              <a:gd name="connsiteX3" fmla="*/ 149949 w 294477"/>
              <a:gd name="connsiteY3" fmla="*/ 452 h 147874"/>
              <a:gd name="connsiteX4" fmla="*/ 201055 w 294477"/>
              <a:gd name="connsiteY4" fmla="*/ 68227 h 147874"/>
              <a:gd name="connsiteX5" fmla="*/ 288625 w 294477"/>
              <a:gd name="connsiteY5" fmla="*/ 147080 h 147874"/>
              <a:gd name="connsiteX6" fmla="*/ 10976 w 294477"/>
              <a:gd name="connsiteY6" fmla="*/ 105688 h 147874"/>
              <a:gd name="connsiteX0" fmla="*/ 10978 w 300685"/>
              <a:gd name="connsiteY0" fmla="*/ 105757 h 147943"/>
              <a:gd name="connsiteX1" fmla="*/ 58182 w 300685"/>
              <a:gd name="connsiteY1" fmla="*/ 54009 h 147943"/>
              <a:gd name="connsiteX2" fmla="*/ 81994 w 300685"/>
              <a:gd name="connsiteY2" fmla="*/ 37339 h 147943"/>
              <a:gd name="connsiteX3" fmla="*/ 149951 w 300685"/>
              <a:gd name="connsiteY3" fmla="*/ 521 h 147943"/>
              <a:gd name="connsiteX4" fmla="*/ 246977 w 300685"/>
              <a:gd name="connsiteY4" fmla="*/ 68295 h 147943"/>
              <a:gd name="connsiteX5" fmla="*/ 288627 w 300685"/>
              <a:gd name="connsiteY5" fmla="*/ 147149 h 147943"/>
              <a:gd name="connsiteX6" fmla="*/ 10978 w 300685"/>
              <a:gd name="connsiteY6" fmla="*/ 105757 h 147943"/>
              <a:gd name="connsiteX0" fmla="*/ 10978 w 300685"/>
              <a:gd name="connsiteY0" fmla="*/ 93375 h 135561"/>
              <a:gd name="connsiteX1" fmla="*/ 58182 w 300685"/>
              <a:gd name="connsiteY1" fmla="*/ 41627 h 135561"/>
              <a:gd name="connsiteX2" fmla="*/ 81994 w 300685"/>
              <a:gd name="connsiteY2" fmla="*/ 24957 h 135561"/>
              <a:gd name="connsiteX3" fmla="*/ 200045 w 300685"/>
              <a:gd name="connsiteY3" fmla="*/ 761 h 135561"/>
              <a:gd name="connsiteX4" fmla="*/ 246977 w 300685"/>
              <a:gd name="connsiteY4" fmla="*/ 55913 h 135561"/>
              <a:gd name="connsiteX5" fmla="*/ 288627 w 300685"/>
              <a:gd name="connsiteY5" fmla="*/ 134767 h 135561"/>
              <a:gd name="connsiteX6" fmla="*/ 10978 w 300685"/>
              <a:gd name="connsiteY6" fmla="*/ 93375 h 135561"/>
              <a:gd name="connsiteX0" fmla="*/ 11478 w 301185"/>
              <a:gd name="connsiteY0" fmla="*/ 92743 h 134929"/>
              <a:gd name="connsiteX1" fmla="*/ 58682 w 301185"/>
              <a:gd name="connsiteY1" fmla="*/ 40995 h 134929"/>
              <a:gd name="connsiteX2" fmla="*/ 111716 w 301185"/>
              <a:gd name="connsiteY2" fmla="*/ 40102 h 134929"/>
              <a:gd name="connsiteX3" fmla="*/ 200545 w 301185"/>
              <a:gd name="connsiteY3" fmla="*/ 129 h 134929"/>
              <a:gd name="connsiteX4" fmla="*/ 247477 w 301185"/>
              <a:gd name="connsiteY4" fmla="*/ 55281 h 134929"/>
              <a:gd name="connsiteX5" fmla="*/ 289127 w 301185"/>
              <a:gd name="connsiteY5" fmla="*/ 134135 h 134929"/>
              <a:gd name="connsiteX6" fmla="*/ 11478 w 301185"/>
              <a:gd name="connsiteY6" fmla="*/ 92743 h 134929"/>
              <a:gd name="connsiteX0" fmla="*/ 11478 w 301185"/>
              <a:gd name="connsiteY0" fmla="*/ 92755 h 134872"/>
              <a:gd name="connsiteX1" fmla="*/ 58681 w 301185"/>
              <a:gd name="connsiteY1" fmla="*/ 63096 h 134872"/>
              <a:gd name="connsiteX2" fmla="*/ 111716 w 301185"/>
              <a:gd name="connsiteY2" fmla="*/ 40114 h 134872"/>
              <a:gd name="connsiteX3" fmla="*/ 200545 w 301185"/>
              <a:gd name="connsiteY3" fmla="*/ 141 h 134872"/>
              <a:gd name="connsiteX4" fmla="*/ 247477 w 301185"/>
              <a:gd name="connsiteY4" fmla="*/ 55293 h 134872"/>
              <a:gd name="connsiteX5" fmla="*/ 289127 w 301185"/>
              <a:gd name="connsiteY5" fmla="*/ 134147 h 134872"/>
              <a:gd name="connsiteX6" fmla="*/ 11478 w 301185"/>
              <a:gd name="connsiteY6" fmla="*/ 92755 h 134872"/>
              <a:gd name="connsiteX0" fmla="*/ 13978 w 281428"/>
              <a:gd name="connsiteY0" fmla="*/ 111688 h 136581"/>
              <a:gd name="connsiteX1" fmla="*/ 40309 w 281428"/>
              <a:gd name="connsiteY1" fmla="*/ 63096 h 136581"/>
              <a:gd name="connsiteX2" fmla="*/ 93344 w 281428"/>
              <a:gd name="connsiteY2" fmla="*/ 40114 h 136581"/>
              <a:gd name="connsiteX3" fmla="*/ 182173 w 281428"/>
              <a:gd name="connsiteY3" fmla="*/ 141 h 136581"/>
              <a:gd name="connsiteX4" fmla="*/ 229105 w 281428"/>
              <a:gd name="connsiteY4" fmla="*/ 55293 h 136581"/>
              <a:gd name="connsiteX5" fmla="*/ 270755 w 281428"/>
              <a:gd name="connsiteY5" fmla="*/ 134147 h 136581"/>
              <a:gd name="connsiteX6" fmla="*/ 13978 w 281428"/>
              <a:gd name="connsiteY6" fmla="*/ 111688 h 136581"/>
              <a:gd name="connsiteX0" fmla="*/ 11269 w 278719"/>
              <a:gd name="connsiteY0" fmla="*/ 111699 h 136434"/>
              <a:gd name="connsiteX1" fmla="*/ 50122 w 278719"/>
              <a:gd name="connsiteY1" fmla="*/ 75728 h 136434"/>
              <a:gd name="connsiteX2" fmla="*/ 90635 w 278719"/>
              <a:gd name="connsiteY2" fmla="*/ 40125 h 136434"/>
              <a:gd name="connsiteX3" fmla="*/ 179464 w 278719"/>
              <a:gd name="connsiteY3" fmla="*/ 152 h 136434"/>
              <a:gd name="connsiteX4" fmla="*/ 226396 w 278719"/>
              <a:gd name="connsiteY4" fmla="*/ 55304 h 136434"/>
              <a:gd name="connsiteX5" fmla="*/ 268046 w 278719"/>
              <a:gd name="connsiteY5" fmla="*/ 134158 h 136434"/>
              <a:gd name="connsiteX6" fmla="*/ 11269 w 278719"/>
              <a:gd name="connsiteY6" fmla="*/ 111699 h 136434"/>
              <a:gd name="connsiteX0" fmla="*/ 11269 w 278719"/>
              <a:gd name="connsiteY0" fmla="*/ 111699 h 136434"/>
              <a:gd name="connsiteX1" fmla="*/ 50122 w 278719"/>
              <a:gd name="connsiteY1" fmla="*/ 75728 h 136434"/>
              <a:gd name="connsiteX2" fmla="*/ 90635 w 278719"/>
              <a:gd name="connsiteY2" fmla="*/ 40125 h 136434"/>
              <a:gd name="connsiteX3" fmla="*/ 166940 w 278719"/>
              <a:gd name="connsiteY3" fmla="*/ 152 h 136434"/>
              <a:gd name="connsiteX4" fmla="*/ 226396 w 278719"/>
              <a:gd name="connsiteY4" fmla="*/ 55304 h 136434"/>
              <a:gd name="connsiteX5" fmla="*/ 268046 w 278719"/>
              <a:gd name="connsiteY5" fmla="*/ 134158 h 136434"/>
              <a:gd name="connsiteX6" fmla="*/ 11269 w 278719"/>
              <a:gd name="connsiteY6" fmla="*/ 111699 h 13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719" h="136434">
                <a:moveTo>
                  <a:pt x="11269" y="111699"/>
                </a:moveTo>
                <a:cubicBezTo>
                  <a:pt x="-25052" y="101961"/>
                  <a:pt x="36894" y="87657"/>
                  <a:pt x="50122" y="75728"/>
                </a:cubicBezTo>
                <a:cubicBezTo>
                  <a:pt x="63350" y="63799"/>
                  <a:pt x="71165" y="52721"/>
                  <a:pt x="90635" y="40125"/>
                </a:cubicBezTo>
                <a:cubicBezTo>
                  <a:pt x="110105" y="27529"/>
                  <a:pt x="144313" y="-2378"/>
                  <a:pt x="166940" y="152"/>
                </a:cubicBezTo>
                <a:cubicBezTo>
                  <a:pt x="189567" y="2682"/>
                  <a:pt x="213818" y="37750"/>
                  <a:pt x="226396" y="55304"/>
                </a:cubicBezTo>
                <a:cubicBezTo>
                  <a:pt x="238974" y="72858"/>
                  <a:pt x="303900" y="124759"/>
                  <a:pt x="268046" y="134158"/>
                </a:cubicBezTo>
                <a:cubicBezTo>
                  <a:pt x="232192" y="143557"/>
                  <a:pt x="47590" y="121437"/>
                  <a:pt x="11269" y="111699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7" name="TextBox 66"/>
          <p:cNvSpPr txBox="1"/>
          <p:nvPr/>
        </p:nvSpPr>
        <p:spPr>
          <a:xfrm>
            <a:off x="6628917" y="1389973"/>
            <a:ext cx="234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Thrust fault (indicating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dip of fault)</a:t>
            </a:r>
            <a:endParaRPr lang="en-ZA" sz="1600" dirty="0"/>
          </a:p>
        </p:txBody>
      </p:sp>
      <p:sp>
        <p:nvSpPr>
          <p:cNvPr id="68" name="Freeform 67"/>
          <p:cNvSpPr/>
          <p:nvPr/>
        </p:nvSpPr>
        <p:spPr>
          <a:xfrm>
            <a:off x="5240215" y="5908431"/>
            <a:ext cx="691662" cy="269631"/>
          </a:xfrm>
          <a:custGeom>
            <a:avLst/>
            <a:gdLst>
              <a:gd name="connsiteX0" fmla="*/ 0 w 691662"/>
              <a:gd name="connsiteY0" fmla="*/ 0 h 269631"/>
              <a:gd name="connsiteX1" fmla="*/ 691662 w 691662"/>
              <a:gd name="connsiteY1" fmla="*/ 269631 h 269631"/>
              <a:gd name="connsiteX2" fmla="*/ 691662 w 691662"/>
              <a:gd name="connsiteY2" fmla="*/ 269631 h 26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1662" h="269631">
                <a:moveTo>
                  <a:pt x="0" y="0"/>
                </a:moveTo>
                <a:lnTo>
                  <a:pt x="691662" y="269631"/>
                </a:lnTo>
                <a:lnTo>
                  <a:pt x="691662" y="269631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9" name="Freeform 68"/>
          <p:cNvSpPr/>
          <p:nvPr/>
        </p:nvSpPr>
        <p:spPr>
          <a:xfrm>
            <a:off x="5169877" y="6025662"/>
            <a:ext cx="574431" cy="222738"/>
          </a:xfrm>
          <a:custGeom>
            <a:avLst/>
            <a:gdLst>
              <a:gd name="connsiteX0" fmla="*/ 0 w 574431"/>
              <a:gd name="connsiteY0" fmla="*/ 0 h 222738"/>
              <a:gd name="connsiteX1" fmla="*/ 574431 w 574431"/>
              <a:gd name="connsiteY1" fmla="*/ 222738 h 222738"/>
              <a:gd name="connsiteX2" fmla="*/ 574431 w 574431"/>
              <a:gd name="connsiteY2" fmla="*/ 222738 h 222738"/>
              <a:gd name="connsiteX3" fmla="*/ 574431 w 574431"/>
              <a:gd name="connsiteY3" fmla="*/ 222738 h 222738"/>
              <a:gd name="connsiteX4" fmla="*/ 574431 w 574431"/>
              <a:gd name="connsiteY4" fmla="*/ 222738 h 2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431" h="222738">
                <a:moveTo>
                  <a:pt x="0" y="0"/>
                </a:moveTo>
                <a:lnTo>
                  <a:pt x="574431" y="222738"/>
                </a:lnTo>
                <a:lnTo>
                  <a:pt x="574431" y="222738"/>
                </a:lnTo>
                <a:lnTo>
                  <a:pt x="574431" y="222738"/>
                </a:lnTo>
                <a:lnTo>
                  <a:pt x="574431" y="22273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0" name="Freeform 69"/>
          <p:cNvSpPr/>
          <p:nvPr/>
        </p:nvSpPr>
        <p:spPr>
          <a:xfrm>
            <a:off x="4772025" y="2809875"/>
            <a:ext cx="328613" cy="123825"/>
          </a:xfrm>
          <a:custGeom>
            <a:avLst/>
            <a:gdLst>
              <a:gd name="connsiteX0" fmla="*/ 0 w 328613"/>
              <a:gd name="connsiteY0" fmla="*/ 0 h 123825"/>
              <a:gd name="connsiteX1" fmla="*/ 328613 w 328613"/>
              <a:gd name="connsiteY1" fmla="*/ 123825 h 123825"/>
              <a:gd name="connsiteX2" fmla="*/ 328613 w 328613"/>
              <a:gd name="connsiteY2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613" h="123825">
                <a:moveTo>
                  <a:pt x="0" y="0"/>
                </a:moveTo>
                <a:lnTo>
                  <a:pt x="328613" y="123825"/>
                </a:lnTo>
                <a:lnTo>
                  <a:pt x="328613" y="12382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1" name="Freeform 70"/>
          <p:cNvSpPr/>
          <p:nvPr/>
        </p:nvSpPr>
        <p:spPr>
          <a:xfrm>
            <a:off x="4081463" y="2531269"/>
            <a:ext cx="350043" cy="145256"/>
          </a:xfrm>
          <a:custGeom>
            <a:avLst/>
            <a:gdLst>
              <a:gd name="connsiteX0" fmla="*/ 350043 w 350043"/>
              <a:gd name="connsiteY0" fmla="*/ 145256 h 145256"/>
              <a:gd name="connsiteX1" fmla="*/ 0 w 350043"/>
              <a:gd name="connsiteY1" fmla="*/ 0 h 145256"/>
              <a:gd name="connsiteX2" fmla="*/ 0 w 350043"/>
              <a:gd name="connsiteY2" fmla="*/ 0 h 14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043" h="145256">
                <a:moveTo>
                  <a:pt x="350043" y="14525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2" name="Freeform 71"/>
          <p:cNvSpPr/>
          <p:nvPr/>
        </p:nvSpPr>
        <p:spPr>
          <a:xfrm>
            <a:off x="4873890" y="2778793"/>
            <a:ext cx="123430" cy="109986"/>
          </a:xfrm>
          <a:custGeom>
            <a:avLst/>
            <a:gdLst>
              <a:gd name="connsiteX0" fmla="*/ 2402 w 125380"/>
              <a:gd name="connsiteY0" fmla="*/ 52481 h 97967"/>
              <a:gd name="connsiteX1" fmla="*/ 45265 w 125380"/>
              <a:gd name="connsiteY1" fmla="*/ 26287 h 97967"/>
              <a:gd name="connsiteX2" fmla="*/ 104796 w 125380"/>
              <a:gd name="connsiteY2" fmla="*/ 93 h 97967"/>
              <a:gd name="connsiteX3" fmla="*/ 111940 w 125380"/>
              <a:gd name="connsiteY3" fmla="*/ 35812 h 97967"/>
              <a:gd name="connsiteX4" fmla="*/ 119084 w 125380"/>
              <a:gd name="connsiteY4" fmla="*/ 97725 h 97967"/>
              <a:gd name="connsiteX5" fmla="*/ 2402 w 125380"/>
              <a:gd name="connsiteY5" fmla="*/ 52481 h 97967"/>
              <a:gd name="connsiteX0" fmla="*/ 2744 w 118750"/>
              <a:gd name="connsiteY0" fmla="*/ 62014 h 98188"/>
              <a:gd name="connsiteX1" fmla="*/ 38463 w 118750"/>
              <a:gd name="connsiteY1" fmla="*/ 26295 h 98188"/>
              <a:gd name="connsiteX2" fmla="*/ 97994 w 118750"/>
              <a:gd name="connsiteY2" fmla="*/ 101 h 98188"/>
              <a:gd name="connsiteX3" fmla="*/ 105138 w 118750"/>
              <a:gd name="connsiteY3" fmla="*/ 35820 h 98188"/>
              <a:gd name="connsiteX4" fmla="*/ 112282 w 118750"/>
              <a:gd name="connsiteY4" fmla="*/ 97733 h 98188"/>
              <a:gd name="connsiteX5" fmla="*/ 2744 w 118750"/>
              <a:gd name="connsiteY5" fmla="*/ 62014 h 98188"/>
              <a:gd name="connsiteX0" fmla="*/ 2744 w 121869"/>
              <a:gd name="connsiteY0" fmla="*/ 62014 h 98188"/>
              <a:gd name="connsiteX1" fmla="*/ 38463 w 121869"/>
              <a:gd name="connsiteY1" fmla="*/ 26295 h 98188"/>
              <a:gd name="connsiteX2" fmla="*/ 97994 w 121869"/>
              <a:gd name="connsiteY2" fmla="*/ 101 h 98188"/>
              <a:gd name="connsiteX3" fmla="*/ 114663 w 121869"/>
              <a:gd name="connsiteY3" fmla="*/ 35820 h 98188"/>
              <a:gd name="connsiteX4" fmla="*/ 112282 w 121869"/>
              <a:gd name="connsiteY4" fmla="*/ 97733 h 98188"/>
              <a:gd name="connsiteX5" fmla="*/ 2744 w 121869"/>
              <a:gd name="connsiteY5" fmla="*/ 62014 h 98188"/>
              <a:gd name="connsiteX0" fmla="*/ 2650 w 121775"/>
              <a:gd name="connsiteY0" fmla="*/ 66758 h 102932"/>
              <a:gd name="connsiteX1" fmla="*/ 38369 w 121775"/>
              <a:gd name="connsiteY1" fmla="*/ 31039 h 102932"/>
              <a:gd name="connsiteX2" fmla="*/ 88375 w 121775"/>
              <a:gd name="connsiteY2" fmla="*/ 83 h 102932"/>
              <a:gd name="connsiteX3" fmla="*/ 114569 w 121775"/>
              <a:gd name="connsiteY3" fmla="*/ 40564 h 102932"/>
              <a:gd name="connsiteX4" fmla="*/ 112188 w 121775"/>
              <a:gd name="connsiteY4" fmla="*/ 102477 h 102932"/>
              <a:gd name="connsiteX5" fmla="*/ 2650 w 121775"/>
              <a:gd name="connsiteY5" fmla="*/ 66758 h 102932"/>
              <a:gd name="connsiteX0" fmla="*/ 2650 w 119310"/>
              <a:gd name="connsiteY0" fmla="*/ 66801 h 102904"/>
              <a:gd name="connsiteX1" fmla="*/ 38369 w 119310"/>
              <a:gd name="connsiteY1" fmla="*/ 31082 h 102904"/>
              <a:gd name="connsiteX2" fmla="*/ 88375 w 119310"/>
              <a:gd name="connsiteY2" fmla="*/ 126 h 102904"/>
              <a:gd name="connsiteX3" fmla="*/ 107425 w 119310"/>
              <a:gd name="connsiteY3" fmla="*/ 42988 h 102904"/>
              <a:gd name="connsiteX4" fmla="*/ 112188 w 119310"/>
              <a:gd name="connsiteY4" fmla="*/ 102520 h 102904"/>
              <a:gd name="connsiteX5" fmla="*/ 2650 w 119310"/>
              <a:gd name="connsiteY5" fmla="*/ 66801 h 102904"/>
              <a:gd name="connsiteX0" fmla="*/ 2910 w 123430"/>
              <a:gd name="connsiteY0" fmla="*/ 66801 h 109986"/>
              <a:gd name="connsiteX1" fmla="*/ 38629 w 123430"/>
              <a:gd name="connsiteY1" fmla="*/ 31082 h 109986"/>
              <a:gd name="connsiteX2" fmla="*/ 88635 w 123430"/>
              <a:gd name="connsiteY2" fmla="*/ 126 h 109986"/>
              <a:gd name="connsiteX3" fmla="*/ 107685 w 123430"/>
              <a:gd name="connsiteY3" fmla="*/ 42988 h 109986"/>
              <a:gd name="connsiteX4" fmla="*/ 117211 w 123430"/>
              <a:gd name="connsiteY4" fmla="*/ 109664 h 109986"/>
              <a:gd name="connsiteX5" fmla="*/ 2910 w 123430"/>
              <a:gd name="connsiteY5" fmla="*/ 66801 h 10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430" h="109986">
                <a:moveTo>
                  <a:pt x="2910" y="66801"/>
                </a:moveTo>
                <a:cubicBezTo>
                  <a:pt x="-10187" y="53704"/>
                  <a:pt x="24342" y="42195"/>
                  <a:pt x="38629" y="31082"/>
                </a:cubicBezTo>
                <a:cubicBezTo>
                  <a:pt x="52917" y="19970"/>
                  <a:pt x="77126" y="-1858"/>
                  <a:pt x="88635" y="126"/>
                </a:cubicBezTo>
                <a:cubicBezTo>
                  <a:pt x="100144" y="2110"/>
                  <a:pt x="105304" y="26716"/>
                  <a:pt x="107685" y="42988"/>
                </a:cubicBezTo>
                <a:cubicBezTo>
                  <a:pt x="110066" y="59260"/>
                  <a:pt x="134674" y="105695"/>
                  <a:pt x="117211" y="109664"/>
                </a:cubicBezTo>
                <a:cubicBezTo>
                  <a:pt x="99749" y="113633"/>
                  <a:pt x="16007" y="79898"/>
                  <a:pt x="2910" y="6680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4779169" y="2912269"/>
            <a:ext cx="288131" cy="104775"/>
          </a:xfrm>
          <a:custGeom>
            <a:avLst/>
            <a:gdLst>
              <a:gd name="connsiteX0" fmla="*/ 0 w 288131"/>
              <a:gd name="connsiteY0" fmla="*/ 0 h 104775"/>
              <a:gd name="connsiteX1" fmla="*/ 288131 w 288131"/>
              <a:gd name="connsiteY1" fmla="*/ 104775 h 104775"/>
              <a:gd name="connsiteX2" fmla="*/ 288131 w 288131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131" h="104775">
                <a:moveTo>
                  <a:pt x="0" y="0"/>
                </a:moveTo>
                <a:lnTo>
                  <a:pt x="288131" y="104775"/>
                </a:lnTo>
                <a:lnTo>
                  <a:pt x="288131" y="1047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4" name="Freeform 73"/>
          <p:cNvSpPr/>
          <p:nvPr/>
        </p:nvSpPr>
        <p:spPr>
          <a:xfrm>
            <a:off x="4873487" y="2947127"/>
            <a:ext cx="89069" cy="99161"/>
          </a:xfrm>
          <a:custGeom>
            <a:avLst/>
            <a:gdLst>
              <a:gd name="connsiteX0" fmla="*/ 4273 w 93158"/>
              <a:gd name="connsiteY0" fmla="*/ 1770 h 97690"/>
              <a:gd name="connsiteX1" fmla="*/ 13798 w 93158"/>
              <a:gd name="connsiteY1" fmla="*/ 82732 h 97690"/>
              <a:gd name="connsiteX2" fmla="*/ 13798 w 93158"/>
              <a:gd name="connsiteY2" fmla="*/ 97020 h 97690"/>
              <a:gd name="connsiteX3" fmla="*/ 47135 w 93158"/>
              <a:gd name="connsiteY3" fmla="*/ 73207 h 97690"/>
              <a:gd name="connsiteX4" fmla="*/ 92379 w 93158"/>
              <a:gd name="connsiteY4" fmla="*/ 30345 h 97690"/>
              <a:gd name="connsiteX5" fmla="*/ 4273 w 93158"/>
              <a:gd name="connsiteY5" fmla="*/ 1770 h 97690"/>
              <a:gd name="connsiteX0" fmla="*/ 932 w 89069"/>
              <a:gd name="connsiteY0" fmla="*/ 3241 h 99161"/>
              <a:gd name="connsiteX1" fmla="*/ 10457 w 89069"/>
              <a:gd name="connsiteY1" fmla="*/ 84203 h 99161"/>
              <a:gd name="connsiteX2" fmla="*/ 10457 w 89069"/>
              <a:gd name="connsiteY2" fmla="*/ 98491 h 99161"/>
              <a:gd name="connsiteX3" fmla="*/ 43794 w 89069"/>
              <a:gd name="connsiteY3" fmla="*/ 74678 h 99161"/>
              <a:gd name="connsiteX4" fmla="*/ 89038 w 89069"/>
              <a:gd name="connsiteY4" fmla="*/ 31816 h 99161"/>
              <a:gd name="connsiteX5" fmla="*/ 36651 w 89069"/>
              <a:gd name="connsiteY5" fmla="*/ 17528 h 99161"/>
              <a:gd name="connsiteX6" fmla="*/ 932 w 89069"/>
              <a:gd name="connsiteY6" fmla="*/ 3241 h 99161"/>
              <a:gd name="connsiteX0" fmla="*/ 932 w 89069"/>
              <a:gd name="connsiteY0" fmla="*/ 3241 h 99161"/>
              <a:gd name="connsiteX1" fmla="*/ 10457 w 89069"/>
              <a:gd name="connsiteY1" fmla="*/ 84203 h 99161"/>
              <a:gd name="connsiteX2" fmla="*/ 10457 w 89069"/>
              <a:gd name="connsiteY2" fmla="*/ 98491 h 99161"/>
              <a:gd name="connsiteX3" fmla="*/ 43794 w 89069"/>
              <a:gd name="connsiteY3" fmla="*/ 74678 h 99161"/>
              <a:gd name="connsiteX4" fmla="*/ 89038 w 89069"/>
              <a:gd name="connsiteY4" fmla="*/ 38959 h 99161"/>
              <a:gd name="connsiteX5" fmla="*/ 36651 w 89069"/>
              <a:gd name="connsiteY5" fmla="*/ 17528 h 99161"/>
              <a:gd name="connsiteX6" fmla="*/ 932 w 89069"/>
              <a:gd name="connsiteY6" fmla="*/ 3241 h 9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069" h="99161">
                <a:moveTo>
                  <a:pt x="932" y="3241"/>
                </a:moveTo>
                <a:cubicBezTo>
                  <a:pt x="-3434" y="14353"/>
                  <a:pt x="8870" y="68328"/>
                  <a:pt x="10457" y="84203"/>
                </a:cubicBezTo>
                <a:cubicBezTo>
                  <a:pt x="12045" y="100078"/>
                  <a:pt x="4901" y="100078"/>
                  <a:pt x="10457" y="98491"/>
                </a:cubicBezTo>
                <a:cubicBezTo>
                  <a:pt x="16013" y="96904"/>
                  <a:pt x="30697" y="85790"/>
                  <a:pt x="43794" y="74678"/>
                </a:cubicBezTo>
                <a:cubicBezTo>
                  <a:pt x="56891" y="63566"/>
                  <a:pt x="90228" y="48484"/>
                  <a:pt x="89038" y="38959"/>
                </a:cubicBezTo>
                <a:cubicBezTo>
                  <a:pt x="87848" y="29434"/>
                  <a:pt x="51335" y="22291"/>
                  <a:pt x="36651" y="17528"/>
                </a:cubicBezTo>
                <a:cubicBezTo>
                  <a:pt x="21967" y="12765"/>
                  <a:pt x="5298" y="-7871"/>
                  <a:pt x="932" y="324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5" name="Freeform 74"/>
          <p:cNvSpPr/>
          <p:nvPr/>
        </p:nvSpPr>
        <p:spPr>
          <a:xfrm>
            <a:off x="4071938" y="2607469"/>
            <a:ext cx="302418" cy="123825"/>
          </a:xfrm>
          <a:custGeom>
            <a:avLst/>
            <a:gdLst>
              <a:gd name="connsiteX0" fmla="*/ 0 w 302418"/>
              <a:gd name="connsiteY0" fmla="*/ 0 h 123825"/>
              <a:gd name="connsiteX1" fmla="*/ 302418 w 302418"/>
              <a:gd name="connsiteY1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418" h="123825">
                <a:moveTo>
                  <a:pt x="0" y="0"/>
                </a:moveTo>
                <a:lnTo>
                  <a:pt x="302418" y="12382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6" name="Freeform 75"/>
          <p:cNvSpPr/>
          <p:nvPr/>
        </p:nvSpPr>
        <p:spPr>
          <a:xfrm>
            <a:off x="4212243" y="2520121"/>
            <a:ext cx="95328" cy="99398"/>
          </a:xfrm>
          <a:custGeom>
            <a:avLst/>
            <a:gdLst>
              <a:gd name="connsiteX0" fmla="*/ 188 w 95328"/>
              <a:gd name="connsiteY0" fmla="*/ 54010 h 99398"/>
              <a:gd name="connsiteX1" fmla="*/ 74007 w 95328"/>
              <a:gd name="connsiteY1" fmla="*/ 8767 h 99398"/>
              <a:gd name="connsiteX2" fmla="*/ 88295 w 95328"/>
              <a:gd name="connsiteY2" fmla="*/ 4004 h 99398"/>
              <a:gd name="connsiteX3" fmla="*/ 90676 w 95328"/>
              <a:gd name="connsiteY3" fmla="*/ 54010 h 99398"/>
              <a:gd name="connsiteX4" fmla="*/ 93057 w 95328"/>
              <a:gd name="connsiteY4" fmla="*/ 99254 h 99398"/>
              <a:gd name="connsiteX5" fmla="*/ 54957 w 95328"/>
              <a:gd name="connsiteY5" fmla="*/ 68298 h 99398"/>
              <a:gd name="connsiteX6" fmla="*/ 52576 w 95328"/>
              <a:gd name="connsiteY6" fmla="*/ 65917 h 99398"/>
              <a:gd name="connsiteX7" fmla="*/ 188 w 95328"/>
              <a:gd name="connsiteY7" fmla="*/ 54010 h 9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328" h="99398">
                <a:moveTo>
                  <a:pt x="188" y="54010"/>
                </a:moveTo>
                <a:cubicBezTo>
                  <a:pt x="3760" y="44485"/>
                  <a:pt x="59323" y="17101"/>
                  <a:pt x="74007" y="8767"/>
                </a:cubicBezTo>
                <a:cubicBezTo>
                  <a:pt x="88692" y="433"/>
                  <a:pt x="85517" y="-3536"/>
                  <a:pt x="88295" y="4004"/>
                </a:cubicBezTo>
                <a:cubicBezTo>
                  <a:pt x="91073" y="11544"/>
                  <a:pt x="89882" y="38135"/>
                  <a:pt x="90676" y="54010"/>
                </a:cubicBezTo>
                <a:cubicBezTo>
                  <a:pt x="91470" y="69885"/>
                  <a:pt x="99010" y="96873"/>
                  <a:pt x="93057" y="99254"/>
                </a:cubicBezTo>
                <a:cubicBezTo>
                  <a:pt x="87104" y="101635"/>
                  <a:pt x="61704" y="73854"/>
                  <a:pt x="54957" y="68298"/>
                </a:cubicBezTo>
                <a:cubicBezTo>
                  <a:pt x="48210" y="62742"/>
                  <a:pt x="60117" y="67108"/>
                  <a:pt x="52576" y="65917"/>
                </a:cubicBezTo>
                <a:cubicBezTo>
                  <a:pt x="45035" y="64726"/>
                  <a:pt x="-3384" y="63535"/>
                  <a:pt x="188" y="5401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7" name="Freeform 76"/>
          <p:cNvSpPr/>
          <p:nvPr/>
        </p:nvSpPr>
        <p:spPr>
          <a:xfrm>
            <a:off x="4168766" y="2659342"/>
            <a:ext cx="91799" cy="95851"/>
          </a:xfrm>
          <a:custGeom>
            <a:avLst/>
            <a:gdLst>
              <a:gd name="connsiteX0" fmla="*/ 6687 w 109285"/>
              <a:gd name="connsiteY0" fmla="*/ 664 h 96110"/>
              <a:gd name="connsiteX1" fmla="*/ 9068 w 109285"/>
              <a:gd name="connsiteY1" fmla="*/ 64958 h 96110"/>
              <a:gd name="connsiteX2" fmla="*/ 1924 w 109285"/>
              <a:gd name="connsiteY2" fmla="*/ 95914 h 96110"/>
              <a:gd name="connsiteX3" fmla="*/ 49549 w 109285"/>
              <a:gd name="connsiteY3" fmla="*/ 76864 h 96110"/>
              <a:gd name="connsiteX4" fmla="*/ 75743 w 109285"/>
              <a:gd name="connsiteY4" fmla="*/ 50671 h 96110"/>
              <a:gd name="connsiteX5" fmla="*/ 109080 w 109285"/>
              <a:gd name="connsiteY5" fmla="*/ 41146 h 96110"/>
              <a:gd name="connsiteX6" fmla="*/ 59074 w 109285"/>
              <a:gd name="connsiteY6" fmla="*/ 31621 h 96110"/>
              <a:gd name="connsiteX7" fmla="*/ 6687 w 109285"/>
              <a:gd name="connsiteY7" fmla="*/ 664 h 96110"/>
              <a:gd name="connsiteX0" fmla="*/ 8473 w 111071"/>
              <a:gd name="connsiteY0" fmla="*/ 508 h 96111"/>
              <a:gd name="connsiteX1" fmla="*/ 3710 w 111071"/>
              <a:gd name="connsiteY1" fmla="*/ 60040 h 96111"/>
              <a:gd name="connsiteX2" fmla="*/ 3710 w 111071"/>
              <a:gd name="connsiteY2" fmla="*/ 95758 h 96111"/>
              <a:gd name="connsiteX3" fmla="*/ 51335 w 111071"/>
              <a:gd name="connsiteY3" fmla="*/ 76708 h 96111"/>
              <a:gd name="connsiteX4" fmla="*/ 77529 w 111071"/>
              <a:gd name="connsiteY4" fmla="*/ 50515 h 96111"/>
              <a:gd name="connsiteX5" fmla="*/ 110866 w 111071"/>
              <a:gd name="connsiteY5" fmla="*/ 40990 h 96111"/>
              <a:gd name="connsiteX6" fmla="*/ 60860 w 111071"/>
              <a:gd name="connsiteY6" fmla="*/ 31465 h 96111"/>
              <a:gd name="connsiteX7" fmla="*/ 8473 w 111071"/>
              <a:gd name="connsiteY7" fmla="*/ 508 h 96111"/>
              <a:gd name="connsiteX0" fmla="*/ 8473 w 92280"/>
              <a:gd name="connsiteY0" fmla="*/ 513 h 96116"/>
              <a:gd name="connsiteX1" fmla="*/ 3710 w 92280"/>
              <a:gd name="connsiteY1" fmla="*/ 60045 h 96116"/>
              <a:gd name="connsiteX2" fmla="*/ 3710 w 92280"/>
              <a:gd name="connsiteY2" fmla="*/ 95763 h 96116"/>
              <a:gd name="connsiteX3" fmla="*/ 51335 w 92280"/>
              <a:gd name="connsiteY3" fmla="*/ 76713 h 96116"/>
              <a:gd name="connsiteX4" fmla="*/ 77529 w 92280"/>
              <a:gd name="connsiteY4" fmla="*/ 50520 h 96116"/>
              <a:gd name="connsiteX5" fmla="*/ 91816 w 92280"/>
              <a:gd name="connsiteY5" fmla="*/ 36233 h 96116"/>
              <a:gd name="connsiteX6" fmla="*/ 60860 w 92280"/>
              <a:gd name="connsiteY6" fmla="*/ 31470 h 96116"/>
              <a:gd name="connsiteX7" fmla="*/ 8473 w 92280"/>
              <a:gd name="connsiteY7" fmla="*/ 513 h 96116"/>
              <a:gd name="connsiteX0" fmla="*/ 7947 w 91799"/>
              <a:gd name="connsiteY0" fmla="*/ 513 h 95851"/>
              <a:gd name="connsiteX1" fmla="*/ 3184 w 91799"/>
              <a:gd name="connsiteY1" fmla="*/ 60045 h 95851"/>
              <a:gd name="connsiteX2" fmla="*/ 3184 w 91799"/>
              <a:gd name="connsiteY2" fmla="*/ 95763 h 95851"/>
              <a:gd name="connsiteX3" fmla="*/ 43665 w 91799"/>
              <a:gd name="connsiteY3" fmla="*/ 69569 h 95851"/>
              <a:gd name="connsiteX4" fmla="*/ 77003 w 91799"/>
              <a:gd name="connsiteY4" fmla="*/ 50520 h 95851"/>
              <a:gd name="connsiteX5" fmla="*/ 91290 w 91799"/>
              <a:gd name="connsiteY5" fmla="*/ 36233 h 95851"/>
              <a:gd name="connsiteX6" fmla="*/ 60334 w 91799"/>
              <a:gd name="connsiteY6" fmla="*/ 31470 h 95851"/>
              <a:gd name="connsiteX7" fmla="*/ 7947 w 91799"/>
              <a:gd name="connsiteY7" fmla="*/ 513 h 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799" h="95851">
                <a:moveTo>
                  <a:pt x="7947" y="513"/>
                </a:moveTo>
                <a:cubicBezTo>
                  <a:pt x="-1578" y="5276"/>
                  <a:pt x="3978" y="44170"/>
                  <a:pt x="3184" y="60045"/>
                </a:cubicBezTo>
                <a:cubicBezTo>
                  <a:pt x="2390" y="75920"/>
                  <a:pt x="-3563" y="94176"/>
                  <a:pt x="3184" y="95763"/>
                </a:cubicBezTo>
                <a:cubicBezTo>
                  <a:pt x="9931" y="97350"/>
                  <a:pt x="31362" y="77110"/>
                  <a:pt x="43665" y="69569"/>
                </a:cubicBezTo>
                <a:cubicBezTo>
                  <a:pt x="55968" y="62029"/>
                  <a:pt x="69066" y="56076"/>
                  <a:pt x="77003" y="50520"/>
                </a:cubicBezTo>
                <a:cubicBezTo>
                  <a:pt x="84940" y="44964"/>
                  <a:pt x="94068" y="39408"/>
                  <a:pt x="91290" y="36233"/>
                </a:cubicBezTo>
                <a:cubicBezTo>
                  <a:pt x="88512" y="33058"/>
                  <a:pt x="74225" y="37423"/>
                  <a:pt x="60334" y="31470"/>
                </a:cubicBezTo>
                <a:cubicBezTo>
                  <a:pt x="46443" y="25517"/>
                  <a:pt x="17472" y="-4250"/>
                  <a:pt x="7947" y="513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8" name="Freeform 77"/>
          <p:cNvSpPr/>
          <p:nvPr/>
        </p:nvSpPr>
        <p:spPr>
          <a:xfrm>
            <a:off x="5514975" y="5919540"/>
            <a:ext cx="146401" cy="133677"/>
          </a:xfrm>
          <a:custGeom>
            <a:avLst/>
            <a:gdLst>
              <a:gd name="connsiteX0" fmla="*/ 0 w 146401"/>
              <a:gd name="connsiteY0" fmla="*/ 74066 h 133677"/>
              <a:gd name="connsiteX1" fmla="*/ 97631 w 146401"/>
              <a:gd name="connsiteY1" fmla="*/ 9773 h 133677"/>
              <a:gd name="connsiteX2" fmla="*/ 109538 w 146401"/>
              <a:gd name="connsiteY2" fmla="*/ 2629 h 133677"/>
              <a:gd name="connsiteX3" fmla="*/ 123825 w 146401"/>
              <a:gd name="connsiteY3" fmla="*/ 33585 h 133677"/>
              <a:gd name="connsiteX4" fmla="*/ 130969 w 146401"/>
              <a:gd name="connsiteY4" fmla="*/ 93116 h 133677"/>
              <a:gd name="connsiteX5" fmla="*/ 145256 w 146401"/>
              <a:gd name="connsiteY5" fmla="*/ 133598 h 133677"/>
              <a:gd name="connsiteX6" fmla="*/ 97631 w 146401"/>
              <a:gd name="connsiteY6" fmla="*/ 102641 h 133677"/>
              <a:gd name="connsiteX7" fmla="*/ 0 w 146401"/>
              <a:gd name="connsiteY7" fmla="*/ 74066 h 13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01" h="133677">
                <a:moveTo>
                  <a:pt x="0" y="74066"/>
                </a:moveTo>
                <a:cubicBezTo>
                  <a:pt x="0" y="58588"/>
                  <a:pt x="79375" y="21679"/>
                  <a:pt x="97631" y="9773"/>
                </a:cubicBezTo>
                <a:cubicBezTo>
                  <a:pt x="115887" y="-2133"/>
                  <a:pt x="105172" y="-1340"/>
                  <a:pt x="109538" y="2629"/>
                </a:cubicBezTo>
                <a:cubicBezTo>
                  <a:pt x="113904" y="6598"/>
                  <a:pt x="120253" y="18504"/>
                  <a:pt x="123825" y="33585"/>
                </a:cubicBezTo>
                <a:cubicBezTo>
                  <a:pt x="127397" y="48666"/>
                  <a:pt x="127397" y="76447"/>
                  <a:pt x="130969" y="93116"/>
                </a:cubicBezTo>
                <a:cubicBezTo>
                  <a:pt x="134541" y="109785"/>
                  <a:pt x="150812" y="132011"/>
                  <a:pt x="145256" y="133598"/>
                </a:cubicBezTo>
                <a:cubicBezTo>
                  <a:pt x="139700" y="135185"/>
                  <a:pt x="122237" y="112563"/>
                  <a:pt x="97631" y="102641"/>
                </a:cubicBezTo>
                <a:cubicBezTo>
                  <a:pt x="73025" y="92719"/>
                  <a:pt x="0" y="89544"/>
                  <a:pt x="0" y="74066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9" name="Freeform 78"/>
          <p:cNvSpPr/>
          <p:nvPr/>
        </p:nvSpPr>
        <p:spPr>
          <a:xfrm>
            <a:off x="5342908" y="6105497"/>
            <a:ext cx="163191" cy="143841"/>
          </a:xfrm>
          <a:custGeom>
            <a:avLst/>
            <a:gdLst>
              <a:gd name="connsiteX0" fmla="*/ 5380 w 163191"/>
              <a:gd name="connsiteY0" fmla="*/ 28 h 143841"/>
              <a:gd name="connsiteX1" fmla="*/ 14905 w 163191"/>
              <a:gd name="connsiteY1" fmla="*/ 50034 h 143841"/>
              <a:gd name="connsiteX2" fmla="*/ 26811 w 163191"/>
              <a:gd name="connsiteY2" fmla="*/ 102422 h 143841"/>
              <a:gd name="connsiteX3" fmla="*/ 38717 w 163191"/>
              <a:gd name="connsiteY3" fmla="*/ 142903 h 143841"/>
              <a:gd name="connsiteX4" fmla="*/ 67292 w 163191"/>
              <a:gd name="connsiteY4" fmla="*/ 128616 h 143841"/>
              <a:gd name="connsiteX5" fmla="*/ 98248 w 163191"/>
              <a:gd name="connsiteY5" fmla="*/ 102422 h 143841"/>
              <a:gd name="connsiteX6" fmla="*/ 133967 w 163191"/>
              <a:gd name="connsiteY6" fmla="*/ 78609 h 143841"/>
              <a:gd name="connsiteX7" fmla="*/ 162542 w 163191"/>
              <a:gd name="connsiteY7" fmla="*/ 64322 h 143841"/>
              <a:gd name="connsiteX8" fmla="*/ 105392 w 163191"/>
              <a:gd name="connsiteY8" fmla="*/ 42891 h 143841"/>
              <a:gd name="connsiteX9" fmla="*/ 5380 w 163191"/>
              <a:gd name="connsiteY9" fmla="*/ 28 h 14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3191" h="143841">
                <a:moveTo>
                  <a:pt x="5380" y="28"/>
                </a:moveTo>
                <a:cubicBezTo>
                  <a:pt x="-9701" y="1218"/>
                  <a:pt x="11333" y="32968"/>
                  <a:pt x="14905" y="50034"/>
                </a:cubicBezTo>
                <a:cubicBezTo>
                  <a:pt x="18477" y="67100"/>
                  <a:pt x="22842" y="86944"/>
                  <a:pt x="26811" y="102422"/>
                </a:cubicBezTo>
                <a:cubicBezTo>
                  <a:pt x="30780" y="117900"/>
                  <a:pt x="31970" y="138537"/>
                  <a:pt x="38717" y="142903"/>
                </a:cubicBezTo>
                <a:cubicBezTo>
                  <a:pt x="45464" y="147269"/>
                  <a:pt x="57370" y="135363"/>
                  <a:pt x="67292" y="128616"/>
                </a:cubicBezTo>
                <a:cubicBezTo>
                  <a:pt x="77214" y="121869"/>
                  <a:pt x="87136" y="110756"/>
                  <a:pt x="98248" y="102422"/>
                </a:cubicBezTo>
                <a:cubicBezTo>
                  <a:pt x="109360" y="94088"/>
                  <a:pt x="123251" y="84959"/>
                  <a:pt x="133967" y="78609"/>
                </a:cubicBezTo>
                <a:cubicBezTo>
                  <a:pt x="144683" y="72259"/>
                  <a:pt x="167304" y="70275"/>
                  <a:pt x="162542" y="64322"/>
                </a:cubicBezTo>
                <a:cubicBezTo>
                  <a:pt x="157780" y="58369"/>
                  <a:pt x="130395" y="50432"/>
                  <a:pt x="105392" y="42891"/>
                </a:cubicBezTo>
                <a:cubicBezTo>
                  <a:pt x="80389" y="35350"/>
                  <a:pt x="20461" y="-1162"/>
                  <a:pt x="5380" y="28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0" name="Freeform 79"/>
          <p:cNvSpPr/>
          <p:nvPr/>
        </p:nvSpPr>
        <p:spPr>
          <a:xfrm>
            <a:off x="4376738" y="5219700"/>
            <a:ext cx="378618" cy="111919"/>
          </a:xfrm>
          <a:custGeom>
            <a:avLst/>
            <a:gdLst>
              <a:gd name="connsiteX0" fmla="*/ 0 w 378618"/>
              <a:gd name="connsiteY0" fmla="*/ 0 h 111919"/>
              <a:gd name="connsiteX1" fmla="*/ 378618 w 378618"/>
              <a:gd name="connsiteY1" fmla="*/ 111919 h 111919"/>
              <a:gd name="connsiteX2" fmla="*/ 378618 w 378618"/>
              <a:gd name="connsiteY2" fmla="*/ 111919 h 11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618" h="111919">
                <a:moveTo>
                  <a:pt x="0" y="0"/>
                </a:moveTo>
                <a:lnTo>
                  <a:pt x="378618" y="111919"/>
                </a:lnTo>
                <a:lnTo>
                  <a:pt x="378618" y="111919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1" name="Freeform 80"/>
          <p:cNvSpPr/>
          <p:nvPr/>
        </p:nvSpPr>
        <p:spPr>
          <a:xfrm>
            <a:off x="4576763" y="5212556"/>
            <a:ext cx="19050" cy="59532"/>
          </a:xfrm>
          <a:custGeom>
            <a:avLst/>
            <a:gdLst>
              <a:gd name="connsiteX0" fmla="*/ 19050 w 19050"/>
              <a:gd name="connsiteY0" fmla="*/ 0 h 59532"/>
              <a:gd name="connsiteX1" fmla="*/ 0 w 19050"/>
              <a:gd name="connsiteY1" fmla="*/ 59532 h 59532"/>
              <a:gd name="connsiteX2" fmla="*/ 0 w 19050"/>
              <a:gd name="connsiteY2" fmla="*/ 59532 h 5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59532">
                <a:moveTo>
                  <a:pt x="19050" y="0"/>
                </a:moveTo>
                <a:lnTo>
                  <a:pt x="0" y="59532"/>
                </a:lnTo>
                <a:lnTo>
                  <a:pt x="0" y="59532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2" name="Freeform 81"/>
          <p:cNvSpPr/>
          <p:nvPr/>
        </p:nvSpPr>
        <p:spPr>
          <a:xfrm>
            <a:off x="4488656" y="4386263"/>
            <a:ext cx="350044" cy="114300"/>
          </a:xfrm>
          <a:custGeom>
            <a:avLst/>
            <a:gdLst>
              <a:gd name="connsiteX0" fmla="*/ 0 w 350044"/>
              <a:gd name="connsiteY0" fmla="*/ 0 h 114300"/>
              <a:gd name="connsiteX1" fmla="*/ 350044 w 350044"/>
              <a:gd name="connsiteY1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0044" h="114300">
                <a:moveTo>
                  <a:pt x="0" y="0"/>
                </a:moveTo>
                <a:lnTo>
                  <a:pt x="350044" y="11430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3" name="Freeform 82"/>
          <p:cNvSpPr/>
          <p:nvPr/>
        </p:nvSpPr>
        <p:spPr>
          <a:xfrm>
            <a:off x="4660106" y="4374356"/>
            <a:ext cx="23813" cy="61913"/>
          </a:xfrm>
          <a:custGeom>
            <a:avLst/>
            <a:gdLst>
              <a:gd name="connsiteX0" fmla="*/ 23813 w 23813"/>
              <a:gd name="connsiteY0" fmla="*/ 0 h 61913"/>
              <a:gd name="connsiteX1" fmla="*/ 0 w 23813"/>
              <a:gd name="connsiteY1" fmla="*/ 61913 h 61913"/>
              <a:gd name="connsiteX2" fmla="*/ 0 w 23813"/>
              <a:gd name="connsiteY2" fmla="*/ 61913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13" h="61913">
                <a:moveTo>
                  <a:pt x="23813" y="0"/>
                </a:moveTo>
                <a:lnTo>
                  <a:pt x="0" y="61913"/>
                </a:lnTo>
                <a:lnTo>
                  <a:pt x="0" y="61913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4" name="Freeform 83"/>
          <p:cNvSpPr/>
          <p:nvPr/>
        </p:nvSpPr>
        <p:spPr>
          <a:xfrm>
            <a:off x="3114675" y="3817144"/>
            <a:ext cx="21431" cy="59531"/>
          </a:xfrm>
          <a:custGeom>
            <a:avLst/>
            <a:gdLst>
              <a:gd name="connsiteX0" fmla="*/ 21431 w 21431"/>
              <a:gd name="connsiteY0" fmla="*/ 0 h 59531"/>
              <a:gd name="connsiteX1" fmla="*/ 0 w 21431"/>
              <a:gd name="connsiteY1" fmla="*/ 59531 h 59531"/>
              <a:gd name="connsiteX2" fmla="*/ 0 w 21431"/>
              <a:gd name="connsiteY2" fmla="*/ 59531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" h="59531">
                <a:moveTo>
                  <a:pt x="21431" y="0"/>
                </a:moveTo>
                <a:lnTo>
                  <a:pt x="0" y="59531"/>
                </a:lnTo>
                <a:lnTo>
                  <a:pt x="0" y="59531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5" name="Freeform 84"/>
          <p:cNvSpPr/>
          <p:nvPr/>
        </p:nvSpPr>
        <p:spPr>
          <a:xfrm>
            <a:off x="4752975" y="3490913"/>
            <a:ext cx="288131" cy="45243"/>
          </a:xfrm>
          <a:custGeom>
            <a:avLst/>
            <a:gdLst>
              <a:gd name="connsiteX0" fmla="*/ 0 w 288131"/>
              <a:gd name="connsiteY0" fmla="*/ 0 h 45243"/>
              <a:gd name="connsiteX1" fmla="*/ 288131 w 288131"/>
              <a:gd name="connsiteY1" fmla="*/ 45243 h 45243"/>
              <a:gd name="connsiteX2" fmla="*/ 288131 w 288131"/>
              <a:gd name="connsiteY2" fmla="*/ 45243 h 4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131" h="45243">
                <a:moveTo>
                  <a:pt x="0" y="0"/>
                </a:moveTo>
                <a:lnTo>
                  <a:pt x="288131" y="45243"/>
                </a:lnTo>
                <a:lnTo>
                  <a:pt x="288131" y="45243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6" name="Freeform 85"/>
          <p:cNvSpPr/>
          <p:nvPr/>
        </p:nvSpPr>
        <p:spPr>
          <a:xfrm>
            <a:off x="4898231" y="3455194"/>
            <a:ext cx="7144" cy="50006"/>
          </a:xfrm>
          <a:custGeom>
            <a:avLst/>
            <a:gdLst>
              <a:gd name="connsiteX0" fmla="*/ 7144 w 7144"/>
              <a:gd name="connsiteY0" fmla="*/ 0 h 50006"/>
              <a:gd name="connsiteX1" fmla="*/ 0 w 7144"/>
              <a:gd name="connsiteY1" fmla="*/ 50006 h 50006"/>
              <a:gd name="connsiteX2" fmla="*/ 0 w 7144"/>
              <a:gd name="connsiteY2" fmla="*/ 50006 h 5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44" h="50006">
                <a:moveTo>
                  <a:pt x="7144" y="0"/>
                </a:moveTo>
                <a:lnTo>
                  <a:pt x="0" y="50006"/>
                </a:lnTo>
                <a:lnTo>
                  <a:pt x="0" y="50006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7" name="Freeform 86"/>
          <p:cNvSpPr/>
          <p:nvPr/>
        </p:nvSpPr>
        <p:spPr>
          <a:xfrm>
            <a:off x="4317206" y="1607344"/>
            <a:ext cx="247650" cy="4762"/>
          </a:xfrm>
          <a:custGeom>
            <a:avLst/>
            <a:gdLst>
              <a:gd name="connsiteX0" fmla="*/ 0 w 247650"/>
              <a:gd name="connsiteY0" fmla="*/ 0 h 4762"/>
              <a:gd name="connsiteX1" fmla="*/ 247650 w 247650"/>
              <a:gd name="connsiteY1" fmla="*/ 4762 h 4762"/>
              <a:gd name="connsiteX2" fmla="*/ 247650 w 247650"/>
              <a:gd name="connsiteY2" fmla="*/ 4762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4762">
                <a:moveTo>
                  <a:pt x="0" y="0"/>
                </a:moveTo>
                <a:lnTo>
                  <a:pt x="247650" y="4762"/>
                </a:lnTo>
                <a:lnTo>
                  <a:pt x="247650" y="4762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8" name="Freeform 87"/>
          <p:cNvSpPr/>
          <p:nvPr/>
        </p:nvSpPr>
        <p:spPr>
          <a:xfrm>
            <a:off x="4441031" y="1547813"/>
            <a:ext cx="0" cy="52387"/>
          </a:xfrm>
          <a:custGeom>
            <a:avLst/>
            <a:gdLst>
              <a:gd name="connsiteX0" fmla="*/ 0 w 0"/>
              <a:gd name="connsiteY0" fmla="*/ 0 h 52387"/>
              <a:gd name="connsiteX1" fmla="*/ 0 w 0"/>
              <a:gd name="connsiteY1" fmla="*/ 52387 h 52387"/>
              <a:gd name="connsiteX2" fmla="*/ 0 w 0"/>
              <a:gd name="connsiteY2" fmla="*/ 52387 h 5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52387">
                <a:moveTo>
                  <a:pt x="0" y="0"/>
                </a:moveTo>
                <a:lnTo>
                  <a:pt x="0" y="52387"/>
                </a:lnTo>
                <a:lnTo>
                  <a:pt x="0" y="52387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9" name="Freeform 88"/>
          <p:cNvSpPr/>
          <p:nvPr/>
        </p:nvSpPr>
        <p:spPr>
          <a:xfrm>
            <a:off x="4491038" y="2074069"/>
            <a:ext cx="221456" cy="4762"/>
          </a:xfrm>
          <a:custGeom>
            <a:avLst/>
            <a:gdLst>
              <a:gd name="connsiteX0" fmla="*/ 0 w 221456"/>
              <a:gd name="connsiteY0" fmla="*/ 0 h 4762"/>
              <a:gd name="connsiteX1" fmla="*/ 221456 w 221456"/>
              <a:gd name="connsiteY1" fmla="*/ 4762 h 4762"/>
              <a:gd name="connsiteX2" fmla="*/ 221456 w 221456"/>
              <a:gd name="connsiteY2" fmla="*/ 4762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6" h="4762">
                <a:moveTo>
                  <a:pt x="0" y="0"/>
                </a:moveTo>
                <a:lnTo>
                  <a:pt x="221456" y="4762"/>
                </a:lnTo>
                <a:lnTo>
                  <a:pt x="221456" y="4762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0" name="Freeform 89"/>
          <p:cNvSpPr/>
          <p:nvPr/>
        </p:nvSpPr>
        <p:spPr>
          <a:xfrm>
            <a:off x="4591050" y="2007394"/>
            <a:ext cx="2381" cy="59531"/>
          </a:xfrm>
          <a:custGeom>
            <a:avLst/>
            <a:gdLst>
              <a:gd name="connsiteX0" fmla="*/ 2381 w 2381"/>
              <a:gd name="connsiteY0" fmla="*/ 0 h 59531"/>
              <a:gd name="connsiteX1" fmla="*/ 0 w 2381"/>
              <a:gd name="connsiteY1" fmla="*/ 59531 h 59531"/>
              <a:gd name="connsiteX2" fmla="*/ 0 w 2381"/>
              <a:gd name="connsiteY2" fmla="*/ 59531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1" h="59531">
                <a:moveTo>
                  <a:pt x="2381" y="0"/>
                </a:moveTo>
                <a:lnTo>
                  <a:pt x="0" y="59531"/>
                </a:lnTo>
                <a:lnTo>
                  <a:pt x="0" y="59531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1" name="Freeform 90"/>
          <p:cNvSpPr/>
          <p:nvPr/>
        </p:nvSpPr>
        <p:spPr>
          <a:xfrm>
            <a:off x="4950619" y="1881188"/>
            <a:ext cx="116681" cy="92868"/>
          </a:xfrm>
          <a:custGeom>
            <a:avLst/>
            <a:gdLst>
              <a:gd name="connsiteX0" fmla="*/ 90487 w 90487"/>
              <a:gd name="connsiteY0" fmla="*/ 0 h 92868"/>
              <a:gd name="connsiteX1" fmla="*/ 0 w 90487"/>
              <a:gd name="connsiteY1" fmla="*/ 92868 h 92868"/>
              <a:gd name="connsiteX2" fmla="*/ 0 w 90487"/>
              <a:gd name="connsiteY2" fmla="*/ 92868 h 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87" h="92868">
                <a:moveTo>
                  <a:pt x="90487" y="0"/>
                </a:moveTo>
                <a:lnTo>
                  <a:pt x="0" y="92868"/>
                </a:lnTo>
                <a:lnTo>
                  <a:pt x="0" y="92868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2" name="Freeform 91"/>
          <p:cNvSpPr/>
          <p:nvPr/>
        </p:nvSpPr>
        <p:spPr>
          <a:xfrm>
            <a:off x="3674269" y="466725"/>
            <a:ext cx="259556" cy="2381"/>
          </a:xfrm>
          <a:custGeom>
            <a:avLst/>
            <a:gdLst>
              <a:gd name="connsiteX0" fmla="*/ 0 w 259556"/>
              <a:gd name="connsiteY0" fmla="*/ 2381 h 2381"/>
              <a:gd name="connsiteX1" fmla="*/ 259556 w 259556"/>
              <a:gd name="connsiteY1" fmla="*/ 0 h 2381"/>
              <a:gd name="connsiteX2" fmla="*/ 259556 w 259556"/>
              <a:gd name="connsiteY2" fmla="*/ 0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56" h="2381">
                <a:moveTo>
                  <a:pt x="0" y="2381"/>
                </a:moveTo>
                <a:lnTo>
                  <a:pt x="259556" y="0"/>
                </a:lnTo>
                <a:lnTo>
                  <a:pt x="259556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3" name="Freeform 92"/>
          <p:cNvSpPr/>
          <p:nvPr/>
        </p:nvSpPr>
        <p:spPr>
          <a:xfrm>
            <a:off x="3795713" y="402431"/>
            <a:ext cx="0" cy="57150"/>
          </a:xfrm>
          <a:custGeom>
            <a:avLst/>
            <a:gdLst>
              <a:gd name="connsiteX0" fmla="*/ 0 w 0"/>
              <a:gd name="connsiteY0" fmla="*/ 0 h 57150"/>
              <a:gd name="connsiteX1" fmla="*/ 0 w 0"/>
              <a:gd name="connsiteY1" fmla="*/ 57150 h 57150"/>
              <a:gd name="connsiteX2" fmla="*/ 0 w 0"/>
              <a:gd name="connsiteY2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57150">
                <a:moveTo>
                  <a:pt x="0" y="0"/>
                </a:moveTo>
                <a:lnTo>
                  <a:pt x="0" y="57150"/>
                </a:lnTo>
                <a:lnTo>
                  <a:pt x="0" y="5715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4" name="Freeform 93"/>
          <p:cNvSpPr/>
          <p:nvPr/>
        </p:nvSpPr>
        <p:spPr>
          <a:xfrm>
            <a:off x="4876800" y="6119446"/>
            <a:ext cx="543209" cy="449690"/>
          </a:xfrm>
          <a:custGeom>
            <a:avLst/>
            <a:gdLst>
              <a:gd name="connsiteX0" fmla="*/ 0 w 531035"/>
              <a:gd name="connsiteY0" fmla="*/ 0 h 480646"/>
              <a:gd name="connsiteX1" fmla="*/ 128954 w 531035"/>
              <a:gd name="connsiteY1" fmla="*/ 46892 h 480646"/>
              <a:gd name="connsiteX2" fmla="*/ 328246 w 531035"/>
              <a:gd name="connsiteY2" fmla="*/ 222739 h 480646"/>
              <a:gd name="connsiteX3" fmla="*/ 504092 w 531035"/>
              <a:gd name="connsiteY3" fmla="*/ 410308 h 480646"/>
              <a:gd name="connsiteX4" fmla="*/ 527538 w 531035"/>
              <a:gd name="connsiteY4" fmla="*/ 480646 h 480646"/>
              <a:gd name="connsiteX0" fmla="*/ 0 w 536803"/>
              <a:gd name="connsiteY0" fmla="*/ 0 h 461596"/>
              <a:gd name="connsiteX1" fmla="*/ 128954 w 536803"/>
              <a:gd name="connsiteY1" fmla="*/ 46892 h 461596"/>
              <a:gd name="connsiteX2" fmla="*/ 328246 w 536803"/>
              <a:gd name="connsiteY2" fmla="*/ 222739 h 461596"/>
              <a:gd name="connsiteX3" fmla="*/ 504092 w 536803"/>
              <a:gd name="connsiteY3" fmla="*/ 410308 h 461596"/>
              <a:gd name="connsiteX4" fmla="*/ 534682 w 536803"/>
              <a:gd name="connsiteY4" fmla="*/ 461596 h 461596"/>
              <a:gd name="connsiteX0" fmla="*/ 0 w 543209"/>
              <a:gd name="connsiteY0" fmla="*/ 0 h 449690"/>
              <a:gd name="connsiteX1" fmla="*/ 128954 w 543209"/>
              <a:gd name="connsiteY1" fmla="*/ 46892 h 449690"/>
              <a:gd name="connsiteX2" fmla="*/ 328246 w 543209"/>
              <a:gd name="connsiteY2" fmla="*/ 222739 h 449690"/>
              <a:gd name="connsiteX3" fmla="*/ 504092 w 543209"/>
              <a:gd name="connsiteY3" fmla="*/ 410308 h 449690"/>
              <a:gd name="connsiteX4" fmla="*/ 541826 w 543209"/>
              <a:gd name="connsiteY4" fmla="*/ 449690 h 44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209" h="449690">
                <a:moveTo>
                  <a:pt x="0" y="0"/>
                </a:moveTo>
                <a:cubicBezTo>
                  <a:pt x="37123" y="4884"/>
                  <a:pt x="74246" y="9769"/>
                  <a:pt x="128954" y="46892"/>
                </a:cubicBezTo>
                <a:cubicBezTo>
                  <a:pt x="183662" y="84015"/>
                  <a:pt x="265723" y="162170"/>
                  <a:pt x="328246" y="222739"/>
                </a:cubicBezTo>
                <a:cubicBezTo>
                  <a:pt x="390769" y="283308"/>
                  <a:pt x="468495" y="372483"/>
                  <a:pt x="504092" y="410308"/>
                </a:cubicBezTo>
                <a:cubicBezTo>
                  <a:pt x="539689" y="448133"/>
                  <a:pt x="546710" y="436013"/>
                  <a:pt x="541826" y="44969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5" name="TextBox 94"/>
          <p:cNvSpPr txBox="1"/>
          <p:nvPr/>
        </p:nvSpPr>
        <p:spPr>
          <a:xfrm>
            <a:off x="4307570" y="1295400"/>
            <a:ext cx="64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</a:t>
            </a:r>
            <a:endParaRPr lang="en-ZA" sz="1600" dirty="0"/>
          </a:p>
        </p:txBody>
      </p:sp>
      <p:sp>
        <p:nvSpPr>
          <p:cNvPr id="96" name="TextBox 95"/>
          <p:cNvSpPr txBox="1"/>
          <p:nvPr/>
        </p:nvSpPr>
        <p:spPr>
          <a:xfrm>
            <a:off x="4374356" y="1760039"/>
            <a:ext cx="785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</a:t>
            </a:r>
            <a:endParaRPr lang="en-ZA" sz="1600" dirty="0"/>
          </a:p>
        </p:txBody>
      </p:sp>
      <p:sp>
        <p:nvSpPr>
          <p:cNvPr id="97" name="TextBox 96"/>
          <p:cNvSpPr txBox="1"/>
          <p:nvPr/>
        </p:nvSpPr>
        <p:spPr>
          <a:xfrm>
            <a:off x="2977494" y="3490913"/>
            <a:ext cx="696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11</a:t>
            </a:r>
            <a:endParaRPr lang="en-ZA" sz="1600" dirty="0"/>
          </a:p>
        </p:txBody>
      </p:sp>
      <p:sp>
        <p:nvSpPr>
          <p:cNvPr id="98" name="TextBox 97"/>
          <p:cNvSpPr txBox="1"/>
          <p:nvPr/>
        </p:nvSpPr>
        <p:spPr>
          <a:xfrm>
            <a:off x="4838700" y="3241474"/>
            <a:ext cx="688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</a:t>
            </a:r>
            <a:endParaRPr lang="en-ZA" sz="1600" dirty="0"/>
          </a:p>
        </p:txBody>
      </p:sp>
      <p:sp>
        <p:nvSpPr>
          <p:cNvPr id="99" name="TextBox 98"/>
          <p:cNvSpPr txBox="1"/>
          <p:nvPr/>
        </p:nvSpPr>
        <p:spPr>
          <a:xfrm>
            <a:off x="4572000" y="4083495"/>
            <a:ext cx="410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</a:t>
            </a:r>
            <a:endParaRPr lang="en-ZA" sz="1600" dirty="0"/>
          </a:p>
        </p:txBody>
      </p:sp>
      <p:sp>
        <p:nvSpPr>
          <p:cNvPr id="100" name="TextBox 99"/>
          <p:cNvSpPr txBox="1"/>
          <p:nvPr/>
        </p:nvSpPr>
        <p:spPr>
          <a:xfrm>
            <a:off x="4256483" y="4867846"/>
            <a:ext cx="926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</a:t>
            </a:r>
            <a:endParaRPr lang="en-ZA" sz="1600" dirty="0"/>
          </a:p>
        </p:txBody>
      </p:sp>
      <p:sp>
        <p:nvSpPr>
          <p:cNvPr id="101" name="Freeform 100"/>
          <p:cNvSpPr/>
          <p:nvPr/>
        </p:nvSpPr>
        <p:spPr>
          <a:xfrm>
            <a:off x="6057831" y="3904545"/>
            <a:ext cx="371544" cy="19755"/>
          </a:xfrm>
          <a:custGeom>
            <a:avLst/>
            <a:gdLst>
              <a:gd name="connsiteX0" fmla="*/ 69 w 371544"/>
              <a:gd name="connsiteY0" fmla="*/ 705 h 19755"/>
              <a:gd name="connsiteX1" fmla="*/ 57219 w 371544"/>
              <a:gd name="connsiteY1" fmla="*/ 705 h 19755"/>
              <a:gd name="connsiteX2" fmla="*/ 371544 w 371544"/>
              <a:gd name="connsiteY2" fmla="*/ 19755 h 1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544" h="19755">
                <a:moveTo>
                  <a:pt x="69" y="705"/>
                </a:moveTo>
                <a:cubicBezTo>
                  <a:pt x="-2313" y="-883"/>
                  <a:pt x="57219" y="705"/>
                  <a:pt x="57219" y="705"/>
                </a:cubicBezTo>
                <a:lnTo>
                  <a:pt x="371544" y="1975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2" name="Freeform 101"/>
          <p:cNvSpPr/>
          <p:nvPr/>
        </p:nvSpPr>
        <p:spPr>
          <a:xfrm>
            <a:off x="6238875" y="3848100"/>
            <a:ext cx="9525" cy="57150"/>
          </a:xfrm>
          <a:custGeom>
            <a:avLst/>
            <a:gdLst>
              <a:gd name="connsiteX0" fmla="*/ 9525 w 9525"/>
              <a:gd name="connsiteY0" fmla="*/ 0 h 57150"/>
              <a:gd name="connsiteX1" fmla="*/ 0 w 9525"/>
              <a:gd name="connsiteY1" fmla="*/ 57150 h 57150"/>
              <a:gd name="connsiteX2" fmla="*/ 0 w 9525"/>
              <a:gd name="connsiteY2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57150">
                <a:moveTo>
                  <a:pt x="9525" y="0"/>
                </a:moveTo>
                <a:lnTo>
                  <a:pt x="0" y="57150"/>
                </a:lnTo>
                <a:lnTo>
                  <a:pt x="0" y="5715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" name="TextBox 102"/>
          <p:cNvSpPr txBox="1"/>
          <p:nvPr/>
        </p:nvSpPr>
        <p:spPr>
          <a:xfrm>
            <a:off x="5903014" y="3660189"/>
            <a:ext cx="526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7</a:t>
            </a:r>
            <a:endParaRPr lang="en-ZA" sz="1600" dirty="0"/>
          </a:p>
        </p:txBody>
      </p:sp>
      <p:sp>
        <p:nvSpPr>
          <p:cNvPr id="104" name="Rectangle 103"/>
          <p:cNvSpPr/>
          <p:nvPr/>
        </p:nvSpPr>
        <p:spPr>
          <a:xfrm>
            <a:off x="169198" y="116864"/>
            <a:ext cx="8793652" cy="64363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" name="TextBox 104"/>
          <p:cNvSpPr txBox="1"/>
          <p:nvPr/>
        </p:nvSpPr>
        <p:spPr>
          <a:xfrm>
            <a:off x="7817471" y="5643188"/>
            <a:ext cx="767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Pm</a:t>
            </a:r>
            <a:endParaRPr lang="en-ZA" sz="24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257790" y="2169027"/>
            <a:ext cx="81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Jd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903014" y="5628620"/>
            <a:ext cx="12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</a:t>
            </a:r>
            <a:r>
              <a:rPr lang="en-US" sz="2000" dirty="0" err="1" smtClean="0">
                <a:solidFill>
                  <a:schemeClr val="bg1"/>
                </a:solidFill>
              </a:rPr>
              <a:t>Jd</a:t>
            </a:r>
            <a:endParaRPr lang="en-ZA" sz="2000" dirty="0">
              <a:solidFill>
                <a:schemeClr val="bg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 rot="18884327">
            <a:off x="4289380" y="3634323"/>
            <a:ext cx="382241" cy="3884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9" name="TextBox 108"/>
          <p:cNvSpPr txBox="1"/>
          <p:nvPr/>
        </p:nvSpPr>
        <p:spPr>
          <a:xfrm>
            <a:off x="3552100" y="3660189"/>
            <a:ext cx="141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</a:t>
            </a:r>
            <a:r>
              <a:rPr lang="en-US" sz="1600" b="1" dirty="0" smtClean="0"/>
              <a:t>R 67</a:t>
            </a:r>
            <a:endParaRPr lang="en-ZA" sz="16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1870456" y="5068044"/>
            <a:ext cx="767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Pm</a:t>
            </a:r>
            <a:endParaRPr lang="en-ZA" sz="2400" b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1170105" y="5791607"/>
            <a:ext cx="131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26°30’</a:t>
            </a:r>
            <a:endParaRPr lang="en-ZA" sz="2800" b="1" dirty="0"/>
          </a:p>
        </p:txBody>
      </p:sp>
      <p:sp>
        <p:nvSpPr>
          <p:cNvPr id="112" name="Freeform 111"/>
          <p:cNvSpPr/>
          <p:nvPr/>
        </p:nvSpPr>
        <p:spPr>
          <a:xfrm>
            <a:off x="188372" y="1757064"/>
            <a:ext cx="5509577" cy="1110410"/>
          </a:xfrm>
          <a:custGeom>
            <a:avLst/>
            <a:gdLst>
              <a:gd name="connsiteX0" fmla="*/ 2154 w 5434630"/>
              <a:gd name="connsiteY0" fmla="*/ 41102 h 1012770"/>
              <a:gd name="connsiteX1" fmla="*/ 152279 w 5434630"/>
              <a:gd name="connsiteY1" fmla="*/ 159 h 1012770"/>
              <a:gd name="connsiteX2" fmla="*/ 316052 w 5434630"/>
              <a:gd name="connsiteY2" fmla="*/ 27455 h 1012770"/>
              <a:gd name="connsiteX3" fmla="*/ 493473 w 5434630"/>
              <a:gd name="connsiteY3" fmla="*/ 41102 h 1012770"/>
              <a:gd name="connsiteX4" fmla="*/ 684542 w 5434630"/>
              <a:gd name="connsiteY4" fmla="*/ 122989 h 1012770"/>
              <a:gd name="connsiteX5" fmla="*/ 821019 w 5434630"/>
              <a:gd name="connsiteY5" fmla="*/ 191228 h 1012770"/>
              <a:gd name="connsiteX6" fmla="*/ 1080327 w 5434630"/>
              <a:gd name="connsiteY6" fmla="*/ 273114 h 1012770"/>
              <a:gd name="connsiteX7" fmla="*/ 1285043 w 5434630"/>
              <a:gd name="connsiteY7" fmla="*/ 491478 h 1012770"/>
              <a:gd name="connsiteX8" fmla="*/ 1476112 w 5434630"/>
              <a:gd name="connsiteY8" fmla="*/ 559717 h 1012770"/>
              <a:gd name="connsiteX9" fmla="*/ 1653533 w 5434630"/>
              <a:gd name="connsiteY9" fmla="*/ 614308 h 1012770"/>
              <a:gd name="connsiteX10" fmla="*/ 1735419 w 5434630"/>
              <a:gd name="connsiteY10" fmla="*/ 614308 h 1012770"/>
              <a:gd name="connsiteX11" fmla="*/ 1708124 w 5434630"/>
              <a:gd name="connsiteY11" fmla="*/ 464183 h 1012770"/>
              <a:gd name="connsiteX12" fmla="*/ 1749067 w 5434630"/>
              <a:gd name="connsiteY12" fmla="*/ 355001 h 1012770"/>
              <a:gd name="connsiteX13" fmla="*/ 1858249 w 5434630"/>
              <a:gd name="connsiteY13" fmla="*/ 300410 h 1012770"/>
              <a:gd name="connsiteX14" fmla="*/ 2103909 w 5434630"/>
              <a:gd name="connsiteY14" fmla="*/ 355001 h 1012770"/>
              <a:gd name="connsiteX15" fmla="*/ 2472398 w 5434630"/>
              <a:gd name="connsiteY15" fmla="*/ 436887 h 1012770"/>
              <a:gd name="connsiteX16" fmla="*/ 2622524 w 5434630"/>
              <a:gd name="connsiteY16" fmla="*/ 477831 h 1012770"/>
              <a:gd name="connsiteX17" fmla="*/ 2881831 w 5434630"/>
              <a:gd name="connsiteY17" fmla="*/ 573365 h 1012770"/>
              <a:gd name="connsiteX18" fmla="*/ 3100195 w 5434630"/>
              <a:gd name="connsiteY18" fmla="*/ 546069 h 1012770"/>
              <a:gd name="connsiteX19" fmla="*/ 3236673 w 5434630"/>
              <a:gd name="connsiteY19" fmla="*/ 450535 h 1012770"/>
              <a:gd name="connsiteX20" fmla="*/ 3359503 w 5434630"/>
              <a:gd name="connsiteY20" fmla="*/ 436887 h 1012770"/>
              <a:gd name="connsiteX21" fmla="*/ 3809879 w 5434630"/>
              <a:gd name="connsiteY21" fmla="*/ 518774 h 1012770"/>
              <a:gd name="connsiteX22" fmla="*/ 3837175 w 5434630"/>
              <a:gd name="connsiteY22" fmla="*/ 505126 h 1012770"/>
              <a:gd name="connsiteX23" fmla="*/ 4164721 w 5434630"/>
              <a:gd name="connsiteY23" fmla="*/ 559717 h 1012770"/>
              <a:gd name="connsiteX24" fmla="*/ 4383085 w 5434630"/>
              <a:gd name="connsiteY24" fmla="*/ 641604 h 1012770"/>
              <a:gd name="connsiteX25" fmla="*/ 4546858 w 5434630"/>
              <a:gd name="connsiteY25" fmla="*/ 627956 h 1012770"/>
              <a:gd name="connsiteX26" fmla="*/ 4847109 w 5434630"/>
              <a:gd name="connsiteY26" fmla="*/ 723490 h 1012770"/>
              <a:gd name="connsiteX27" fmla="*/ 5297485 w 5434630"/>
              <a:gd name="connsiteY27" fmla="*/ 955502 h 1012770"/>
              <a:gd name="connsiteX28" fmla="*/ 5433963 w 5434630"/>
              <a:gd name="connsiteY28" fmla="*/ 1010093 h 1012770"/>
              <a:gd name="connsiteX29" fmla="*/ 5256542 w 5434630"/>
              <a:gd name="connsiteY29" fmla="*/ 996446 h 1012770"/>
              <a:gd name="connsiteX30" fmla="*/ 4888052 w 5434630"/>
              <a:gd name="connsiteY30" fmla="*/ 928207 h 1012770"/>
              <a:gd name="connsiteX31" fmla="*/ 4628745 w 5434630"/>
              <a:gd name="connsiteY31" fmla="*/ 819025 h 1012770"/>
              <a:gd name="connsiteX32" fmla="*/ 4437676 w 5434630"/>
              <a:gd name="connsiteY32" fmla="*/ 709843 h 1012770"/>
              <a:gd name="connsiteX33" fmla="*/ 4246607 w 5434630"/>
              <a:gd name="connsiteY33" fmla="*/ 614308 h 1012770"/>
              <a:gd name="connsiteX34" fmla="*/ 4069186 w 5434630"/>
              <a:gd name="connsiteY34" fmla="*/ 668899 h 1012770"/>
              <a:gd name="connsiteX35" fmla="*/ 3796231 w 5434630"/>
              <a:gd name="connsiteY35" fmla="*/ 600660 h 1012770"/>
              <a:gd name="connsiteX36" fmla="*/ 3618810 w 5434630"/>
              <a:gd name="connsiteY36" fmla="*/ 641604 h 1012770"/>
              <a:gd name="connsiteX37" fmla="*/ 3373151 w 5434630"/>
              <a:gd name="connsiteY37" fmla="*/ 723490 h 1012770"/>
              <a:gd name="connsiteX38" fmla="*/ 3045604 w 5434630"/>
              <a:gd name="connsiteY38" fmla="*/ 750786 h 1012770"/>
              <a:gd name="connsiteX39" fmla="*/ 2677115 w 5434630"/>
              <a:gd name="connsiteY39" fmla="*/ 682547 h 1012770"/>
              <a:gd name="connsiteX40" fmla="*/ 2376864 w 5434630"/>
              <a:gd name="connsiteY40" fmla="*/ 559717 h 1012770"/>
              <a:gd name="connsiteX41" fmla="*/ 2035670 w 5434630"/>
              <a:gd name="connsiteY41" fmla="*/ 409592 h 1012770"/>
              <a:gd name="connsiteX42" fmla="*/ 1926488 w 5434630"/>
              <a:gd name="connsiteY42" fmla="*/ 409592 h 1012770"/>
              <a:gd name="connsiteX43" fmla="*/ 1871897 w 5434630"/>
              <a:gd name="connsiteY43" fmla="*/ 477831 h 1012770"/>
              <a:gd name="connsiteX44" fmla="*/ 1899192 w 5434630"/>
              <a:gd name="connsiteY44" fmla="*/ 655252 h 1012770"/>
              <a:gd name="connsiteX45" fmla="*/ 1858249 w 5434630"/>
              <a:gd name="connsiteY45" fmla="*/ 750786 h 1012770"/>
              <a:gd name="connsiteX46" fmla="*/ 1680828 w 5434630"/>
              <a:gd name="connsiteY46" fmla="*/ 737138 h 1012770"/>
              <a:gd name="connsiteX47" fmla="*/ 1230452 w 5434630"/>
              <a:gd name="connsiteY47" fmla="*/ 600660 h 1012770"/>
              <a:gd name="connsiteX48" fmla="*/ 1148566 w 5434630"/>
              <a:gd name="connsiteY48" fmla="*/ 491478 h 1012770"/>
              <a:gd name="connsiteX49" fmla="*/ 1066679 w 5434630"/>
              <a:gd name="connsiteY49" fmla="*/ 382296 h 1012770"/>
              <a:gd name="connsiteX50" fmla="*/ 766428 w 5434630"/>
              <a:gd name="connsiteY50" fmla="*/ 355001 h 1012770"/>
              <a:gd name="connsiteX51" fmla="*/ 629951 w 5434630"/>
              <a:gd name="connsiteY51" fmla="*/ 341353 h 1012770"/>
              <a:gd name="connsiteX52" fmla="*/ 452530 w 5434630"/>
              <a:gd name="connsiteY52" fmla="*/ 218523 h 1012770"/>
              <a:gd name="connsiteX53" fmla="*/ 179575 w 5434630"/>
              <a:gd name="connsiteY53" fmla="*/ 177580 h 1012770"/>
              <a:gd name="connsiteX54" fmla="*/ 70392 w 5434630"/>
              <a:gd name="connsiteY54" fmla="*/ 177580 h 1012770"/>
              <a:gd name="connsiteX55" fmla="*/ 2154 w 5434630"/>
              <a:gd name="connsiteY55" fmla="*/ 41102 h 1012770"/>
              <a:gd name="connsiteX0" fmla="*/ 16683 w 5449159"/>
              <a:gd name="connsiteY0" fmla="*/ 41102 h 1012770"/>
              <a:gd name="connsiteX1" fmla="*/ 166808 w 5449159"/>
              <a:gd name="connsiteY1" fmla="*/ 159 h 1012770"/>
              <a:gd name="connsiteX2" fmla="*/ 330581 w 5449159"/>
              <a:gd name="connsiteY2" fmla="*/ 27455 h 1012770"/>
              <a:gd name="connsiteX3" fmla="*/ 508002 w 5449159"/>
              <a:gd name="connsiteY3" fmla="*/ 41102 h 1012770"/>
              <a:gd name="connsiteX4" fmla="*/ 699071 w 5449159"/>
              <a:gd name="connsiteY4" fmla="*/ 122989 h 1012770"/>
              <a:gd name="connsiteX5" fmla="*/ 835548 w 5449159"/>
              <a:gd name="connsiteY5" fmla="*/ 191228 h 1012770"/>
              <a:gd name="connsiteX6" fmla="*/ 1094856 w 5449159"/>
              <a:gd name="connsiteY6" fmla="*/ 273114 h 1012770"/>
              <a:gd name="connsiteX7" fmla="*/ 1299572 w 5449159"/>
              <a:gd name="connsiteY7" fmla="*/ 491478 h 1012770"/>
              <a:gd name="connsiteX8" fmla="*/ 1490641 w 5449159"/>
              <a:gd name="connsiteY8" fmla="*/ 559717 h 1012770"/>
              <a:gd name="connsiteX9" fmla="*/ 1668062 w 5449159"/>
              <a:gd name="connsiteY9" fmla="*/ 614308 h 1012770"/>
              <a:gd name="connsiteX10" fmla="*/ 1749948 w 5449159"/>
              <a:gd name="connsiteY10" fmla="*/ 614308 h 1012770"/>
              <a:gd name="connsiteX11" fmla="*/ 1722653 w 5449159"/>
              <a:gd name="connsiteY11" fmla="*/ 464183 h 1012770"/>
              <a:gd name="connsiteX12" fmla="*/ 1763596 w 5449159"/>
              <a:gd name="connsiteY12" fmla="*/ 355001 h 1012770"/>
              <a:gd name="connsiteX13" fmla="*/ 1872778 w 5449159"/>
              <a:gd name="connsiteY13" fmla="*/ 300410 h 1012770"/>
              <a:gd name="connsiteX14" fmla="*/ 2118438 w 5449159"/>
              <a:gd name="connsiteY14" fmla="*/ 355001 h 1012770"/>
              <a:gd name="connsiteX15" fmla="*/ 2486927 w 5449159"/>
              <a:gd name="connsiteY15" fmla="*/ 436887 h 1012770"/>
              <a:gd name="connsiteX16" fmla="*/ 2637053 w 5449159"/>
              <a:gd name="connsiteY16" fmla="*/ 477831 h 1012770"/>
              <a:gd name="connsiteX17" fmla="*/ 2896360 w 5449159"/>
              <a:gd name="connsiteY17" fmla="*/ 573365 h 1012770"/>
              <a:gd name="connsiteX18" fmla="*/ 3114724 w 5449159"/>
              <a:gd name="connsiteY18" fmla="*/ 546069 h 1012770"/>
              <a:gd name="connsiteX19" fmla="*/ 3251202 w 5449159"/>
              <a:gd name="connsiteY19" fmla="*/ 450535 h 1012770"/>
              <a:gd name="connsiteX20" fmla="*/ 3374032 w 5449159"/>
              <a:gd name="connsiteY20" fmla="*/ 436887 h 1012770"/>
              <a:gd name="connsiteX21" fmla="*/ 3824408 w 5449159"/>
              <a:gd name="connsiteY21" fmla="*/ 518774 h 1012770"/>
              <a:gd name="connsiteX22" fmla="*/ 3851704 w 5449159"/>
              <a:gd name="connsiteY22" fmla="*/ 505126 h 1012770"/>
              <a:gd name="connsiteX23" fmla="*/ 4179250 w 5449159"/>
              <a:gd name="connsiteY23" fmla="*/ 559717 h 1012770"/>
              <a:gd name="connsiteX24" fmla="*/ 4397614 w 5449159"/>
              <a:gd name="connsiteY24" fmla="*/ 641604 h 1012770"/>
              <a:gd name="connsiteX25" fmla="*/ 4561387 w 5449159"/>
              <a:gd name="connsiteY25" fmla="*/ 627956 h 1012770"/>
              <a:gd name="connsiteX26" fmla="*/ 4861638 w 5449159"/>
              <a:gd name="connsiteY26" fmla="*/ 723490 h 1012770"/>
              <a:gd name="connsiteX27" fmla="*/ 5312014 w 5449159"/>
              <a:gd name="connsiteY27" fmla="*/ 955502 h 1012770"/>
              <a:gd name="connsiteX28" fmla="*/ 5448492 w 5449159"/>
              <a:gd name="connsiteY28" fmla="*/ 1010093 h 1012770"/>
              <a:gd name="connsiteX29" fmla="*/ 5271071 w 5449159"/>
              <a:gd name="connsiteY29" fmla="*/ 996446 h 1012770"/>
              <a:gd name="connsiteX30" fmla="*/ 4902581 w 5449159"/>
              <a:gd name="connsiteY30" fmla="*/ 928207 h 1012770"/>
              <a:gd name="connsiteX31" fmla="*/ 4643274 w 5449159"/>
              <a:gd name="connsiteY31" fmla="*/ 819025 h 1012770"/>
              <a:gd name="connsiteX32" fmla="*/ 4452205 w 5449159"/>
              <a:gd name="connsiteY32" fmla="*/ 709843 h 1012770"/>
              <a:gd name="connsiteX33" fmla="*/ 4261136 w 5449159"/>
              <a:gd name="connsiteY33" fmla="*/ 614308 h 1012770"/>
              <a:gd name="connsiteX34" fmla="*/ 4083715 w 5449159"/>
              <a:gd name="connsiteY34" fmla="*/ 668899 h 1012770"/>
              <a:gd name="connsiteX35" fmla="*/ 3810760 w 5449159"/>
              <a:gd name="connsiteY35" fmla="*/ 600660 h 1012770"/>
              <a:gd name="connsiteX36" fmla="*/ 3633339 w 5449159"/>
              <a:gd name="connsiteY36" fmla="*/ 641604 h 1012770"/>
              <a:gd name="connsiteX37" fmla="*/ 3387680 w 5449159"/>
              <a:gd name="connsiteY37" fmla="*/ 723490 h 1012770"/>
              <a:gd name="connsiteX38" fmla="*/ 3060133 w 5449159"/>
              <a:gd name="connsiteY38" fmla="*/ 750786 h 1012770"/>
              <a:gd name="connsiteX39" fmla="*/ 2691644 w 5449159"/>
              <a:gd name="connsiteY39" fmla="*/ 682547 h 1012770"/>
              <a:gd name="connsiteX40" fmla="*/ 2391393 w 5449159"/>
              <a:gd name="connsiteY40" fmla="*/ 559717 h 1012770"/>
              <a:gd name="connsiteX41" fmla="*/ 2050199 w 5449159"/>
              <a:gd name="connsiteY41" fmla="*/ 409592 h 1012770"/>
              <a:gd name="connsiteX42" fmla="*/ 1941017 w 5449159"/>
              <a:gd name="connsiteY42" fmla="*/ 409592 h 1012770"/>
              <a:gd name="connsiteX43" fmla="*/ 1886426 w 5449159"/>
              <a:gd name="connsiteY43" fmla="*/ 477831 h 1012770"/>
              <a:gd name="connsiteX44" fmla="*/ 1913721 w 5449159"/>
              <a:gd name="connsiteY44" fmla="*/ 655252 h 1012770"/>
              <a:gd name="connsiteX45" fmla="*/ 1872778 w 5449159"/>
              <a:gd name="connsiteY45" fmla="*/ 750786 h 1012770"/>
              <a:gd name="connsiteX46" fmla="*/ 1695357 w 5449159"/>
              <a:gd name="connsiteY46" fmla="*/ 737138 h 1012770"/>
              <a:gd name="connsiteX47" fmla="*/ 1244981 w 5449159"/>
              <a:gd name="connsiteY47" fmla="*/ 600660 h 1012770"/>
              <a:gd name="connsiteX48" fmla="*/ 1163095 w 5449159"/>
              <a:gd name="connsiteY48" fmla="*/ 491478 h 1012770"/>
              <a:gd name="connsiteX49" fmla="*/ 1081208 w 5449159"/>
              <a:gd name="connsiteY49" fmla="*/ 382296 h 1012770"/>
              <a:gd name="connsiteX50" fmla="*/ 780957 w 5449159"/>
              <a:gd name="connsiteY50" fmla="*/ 355001 h 1012770"/>
              <a:gd name="connsiteX51" fmla="*/ 644480 w 5449159"/>
              <a:gd name="connsiteY51" fmla="*/ 341353 h 1012770"/>
              <a:gd name="connsiteX52" fmla="*/ 467059 w 5449159"/>
              <a:gd name="connsiteY52" fmla="*/ 218523 h 1012770"/>
              <a:gd name="connsiteX53" fmla="*/ 194104 w 5449159"/>
              <a:gd name="connsiteY53" fmla="*/ 177580 h 1012770"/>
              <a:gd name="connsiteX54" fmla="*/ 84921 w 5449159"/>
              <a:gd name="connsiteY54" fmla="*/ 177580 h 1012770"/>
              <a:gd name="connsiteX55" fmla="*/ 11352 w 5449159"/>
              <a:gd name="connsiteY55" fmla="*/ 178753 h 1012770"/>
              <a:gd name="connsiteX56" fmla="*/ 16683 w 5449159"/>
              <a:gd name="connsiteY56" fmla="*/ 41102 h 1012770"/>
              <a:gd name="connsiteX0" fmla="*/ 15636 w 5450493"/>
              <a:gd name="connsiteY0" fmla="*/ 21776 h 1014875"/>
              <a:gd name="connsiteX1" fmla="*/ 168142 w 5450493"/>
              <a:gd name="connsiteY1" fmla="*/ 2264 h 1014875"/>
              <a:gd name="connsiteX2" fmla="*/ 331915 w 5450493"/>
              <a:gd name="connsiteY2" fmla="*/ 29560 h 1014875"/>
              <a:gd name="connsiteX3" fmla="*/ 509336 w 5450493"/>
              <a:gd name="connsiteY3" fmla="*/ 43207 h 1014875"/>
              <a:gd name="connsiteX4" fmla="*/ 700405 w 5450493"/>
              <a:gd name="connsiteY4" fmla="*/ 125094 h 1014875"/>
              <a:gd name="connsiteX5" fmla="*/ 836882 w 5450493"/>
              <a:gd name="connsiteY5" fmla="*/ 193333 h 1014875"/>
              <a:gd name="connsiteX6" fmla="*/ 1096190 w 5450493"/>
              <a:gd name="connsiteY6" fmla="*/ 275219 h 1014875"/>
              <a:gd name="connsiteX7" fmla="*/ 1300906 w 5450493"/>
              <a:gd name="connsiteY7" fmla="*/ 493583 h 1014875"/>
              <a:gd name="connsiteX8" fmla="*/ 1491975 w 5450493"/>
              <a:gd name="connsiteY8" fmla="*/ 561822 h 1014875"/>
              <a:gd name="connsiteX9" fmla="*/ 1669396 w 5450493"/>
              <a:gd name="connsiteY9" fmla="*/ 616413 h 1014875"/>
              <a:gd name="connsiteX10" fmla="*/ 1751282 w 5450493"/>
              <a:gd name="connsiteY10" fmla="*/ 616413 h 1014875"/>
              <a:gd name="connsiteX11" fmla="*/ 1723987 w 5450493"/>
              <a:gd name="connsiteY11" fmla="*/ 466288 h 1014875"/>
              <a:gd name="connsiteX12" fmla="*/ 1764930 w 5450493"/>
              <a:gd name="connsiteY12" fmla="*/ 357106 h 1014875"/>
              <a:gd name="connsiteX13" fmla="*/ 1874112 w 5450493"/>
              <a:gd name="connsiteY13" fmla="*/ 302515 h 1014875"/>
              <a:gd name="connsiteX14" fmla="*/ 2119772 w 5450493"/>
              <a:gd name="connsiteY14" fmla="*/ 357106 h 1014875"/>
              <a:gd name="connsiteX15" fmla="*/ 2488261 w 5450493"/>
              <a:gd name="connsiteY15" fmla="*/ 438992 h 1014875"/>
              <a:gd name="connsiteX16" fmla="*/ 2638387 w 5450493"/>
              <a:gd name="connsiteY16" fmla="*/ 479936 h 1014875"/>
              <a:gd name="connsiteX17" fmla="*/ 2897694 w 5450493"/>
              <a:gd name="connsiteY17" fmla="*/ 575470 h 1014875"/>
              <a:gd name="connsiteX18" fmla="*/ 3116058 w 5450493"/>
              <a:gd name="connsiteY18" fmla="*/ 548174 h 1014875"/>
              <a:gd name="connsiteX19" fmla="*/ 3252536 w 5450493"/>
              <a:gd name="connsiteY19" fmla="*/ 452640 h 1014875"/>
              <a:gd name="connsiteX20" fmla="*/ 3375366 w 5450493"/>
              <a:gd name="connsiteY20" fmla="*/ 438992 h 1014875"/>
              <a:gd name="connsiteX21" fmla="*/ 3825742 w 5450493"/>
              <a:gd name="connsiteY21" fmla="*/ 520879 h 1014875"/>
              <a:gd name="connsiteX22" fmla="*/ 3853038 w 5450493"/>
              <a:gd name="connsiteY22" fmla="*/ 507231 h 1014875"/>
              <a:gd name="connsiteX23" fmla="*/ 4180584 w 5450493"/>
              <a:gd name="connsiteY23" fmla="*/ 561822 h 1014875"/>
              <a:gd name="connsiteX24" fmla="*/ 4398948 w 5450493"/>
              <a:gd name="connsiteY24" fmla="*/ 643709 h 1014875"/>
              <a:gd name="connsiteX25" fmla="*/ 4562721 w 5450493"/>
              <a:gd name="connsiteY25" fmla="*/ 630061 h 1014875"/>
              <a:gd name="connsiteX26" fmla="*/ 4862972 w 5450493"/>
              <a:gd name="connsiteY26" fmla="*/ 725595 h 1014875"/>
              <a:gd name="connsiteX27" fmla="*/ 5313348 w 5450493"/>
              <a:gd name="connsiteY27" fmla="*/ 957607 h 1014875"/>
              <a:gd name="connsiteX28" fmla="*/ 5449826 w 5450493"/>
              <a:gd name="connsiteY28" fmla="*/ 1012198 h 1014875"/>
              <a:gd name="connsiteX29" fmla="*/ 5272405 w 5450493"/>
              <a:gd name="connsiteY29" fmla="*/ 998551 h 1014875"/>
              <a:gd name="connsiteX30" fmla="*/ 4903915 w 5450493"/>
              <a:gd name="connsiteY30" fmla="*/ 930312 h 1014875"/>
              <a:gd name="connsiteX31" fmla="*/ 4644608 w 5450493"/>
              <a:gd name="connsiteY31" fmla="*/ 821130 h 1014875"/>
              <a:gd name="connsiteX32" fmla="*/ 4453539 w 5450493"/>
              <a:gd name="connsiteY32" fmla="*/ 711948 h 1014875"/>
              <a:gd name="connsiteX33" fmla="*/ 4262470 w 5450493"/>
              <a:gd name="connsiteY33" fmla="*/ 616413 h 1014875"/>
              <a:gd name="connsiteX34" fmla="*/ 4085049 w 5450493"/>
              <a:gd name="connsiteY34" fmla="*/ 671004 h 1014875"/>
              <a:gd name="connsiteX35" fmla="*/ 3812094 w 5450493"/>
              <a:gd name="connsiteY35" fmla="*/ 602765 h 1014875"/>
              <a:gd name="connsiteX36" fmla="*/ 3634673 w 5450493"/>
              <a:gd name="connsiteY36" fmla="*/ 643709 h 1014875"/>
              <a:gd name="connsiteX37" fmla="*/ 3389014 w 5450493"/>
              <a:gd name="connsiteY37" fmla="*/ 725595 h 1014875"/>
              <a:gd name="connsiteX38" fmla="*/ 3061467 w 5450493"/>
              <a:gd name="connsiteY38" fmla="*/ 752891 h 1014875"/>
              <a:gd name="connsiteX39" fmla="*/ 2692978 w 5450493"/>
              <a:gd name="connsiteY39" fmla="*/ 684652 h 1014875"/>
              <a:gd name="connsiteX40" fmla="*/ 2392727 w 5450493"/>
              <a:gd name="connsiteY40" fmla="*/ 561822 h 1014875"/>
              <a:gd name="connsiteX41" fmla="*/ 2051533 w 5450493"/>
              <a:gd name="connsiteY41" fmla="*/ 411697 h 1014875"/>
              <a:gd name="connsiteX42" fmla="*/ 1942351 w 5450493"/>
              <a:gd name="connsiteY42" fmla="*/ 411697 h 1014875"/>
              <a:gd name="connsiteX43" fmla="*/ 1887760 w 5450493"/>
              <a:gd name="connsiteY43" fmla="*/ 479936 h 1014875"/>
              <a:gd name="connsiteX44" fmla="*/ 1915055 w 5450493"/>
              <a:gd name="connsiteY44" fmla="*/ 657357 h 1014875"/>
              <a:gd name="connsiteX45" fmla="*/ 1874112 w 5450493"/>
              <a:gd name="connsiteY45" fmla="*/ 752891 h 1014875"/>
              <a:gd name="connsiteX46" fmla="*/ 1696691 w 5450493"/>
              <a:gd name="connsiteY46" fmla="*/ 739243 h 1014875"/>
              <a:gd name="connsiteX47" fmla="*/ 1246315 w 5450493"/>
              <a:gd name="connsiteY47" fmla="*/ 602765 h 1014875"/>
              <a:gd name="connsiteX48" fmla="*/ 1164429 w 5450493"/>
              <a:gd name="connsiteY48" fmla="*/ 493583 h 1014875"/>
              <a:gd name="connsiteX49" fmla="*/ 1082542 w 5450493"/>
              <a:gd name="connsiteY49" fmla="*/ 384401 h 1014875"/>
              <a:gd name="connsiteX50" fmla="*/ 782291 w 5450493"/>
              <a:gd name="connsiteY50" fmla="*/ 357106 h 1014875"/>
              <a:gd name="connsiteX51" fmla="*/ 645814 w 5450493"/>
              <a:gd name="connsiteY51" fmla="*/ 343458 h 1014875"/>
              <a:gd name="connsiteX52" fmla="*/ 468393 w 5450493"/>
              <a:gd name="connsiteY52" fmla="*/ 220628 h 1014875"/>
              <a:gd name="connsiteX53" fmla="*/ 195438 w 5450493"/>
              <a:gd name="connsiteY53" fmla="*/ 179685 h 1014875"/>
              <a:gd name="connsiteX54" fmla="*/ 86255 w 5450493"/>
              <a:gd name="connsiteY54" fmla="*/ 179685 h 1014875"/>
              <a:gd name="connsiteX55" fmla="*/ 12686 w 5450493"/>
              <a:gd name="connsiteY55" fmla="*/ 180858 h 1014875"/>
              <a:gd name="connsiteX56" fmla="*/ 15636 w 5450493"/>
              <a:gd name="connsiteY56" fmla="*/ 21776 h 1014875"/>
              <a:gd name="connsiteX0" fmla="*/ 15636 w 5516827"/>
              <a:gd name="connsiteY0" fmla="*/ 21776 h 1004171"/>
              <a:gd name="connsiteX1" fmla="*/ 168142 w 5516827"/>
              <a:gd name="connsiteY1" fmla="*/ 2264 h 1004171"/>
              <a:gd name="connsiteX2" fmla="*/ 331915 w 5516827"/>
              <a:gd name="connsiteY2" fmla="*/ 29560 h 1004171"/>
              <a:gd name="connsiteX3" fmla="*/ 509336 w 5516827"/>
              <a:gd name="connsiteY3" fmla="*/ 43207 h 1004171"/>
              <a:gd name="connsiteX4" fmla="*/ 700405 w 5516827"/>
              <a:gd name="connsiteY4" fmla="*/ 125094 h 1004171"/>
              <a:gd name="connsiteX5" fmla="*/ 836882 w 5516827"/>
              <a:gd name="connsiteY5" fmla="*/ 193333 h 1004171"/>
              <a:gd name="connsiteX6" fmla="*/ 1096190 w 5516827"/>
              <a:gd name="connsiteY6" fmla="*/ 275219 h 1004171"/>
              <a:gd name="connsiteX7" fmla="*/ 1300906 w 5516827"/>
              <a:gd name="connsiteY7" fmla="*/ 493583 h 1004171"/>
              <a:gd name="connsiteX8" fmla="*/ 1491975 w 5516827"/>
              <a:gd name="connsiteY8" fmla="*/ 561822 h 1004171"/>
              <a:gd name="connsiteX9" fmla="*/ 1669396 w 5516827"/>
              <a:gd name="connsiteY9" fmla="*/ 616413 h 1004171"/>
              <a:gd name="connsiteX10" fmla="*/ 1751282 w 5516827"/>
              <a:gd name="connsiteY10" fmla="*/ 616413 h 1004171"/>
              <a:gd name="connsiteX11" fmla="*/ 1723987 w 5516827"/>
              <a:gd name="connsiteY11" fmla="*/ 466288 h 1004171"/>
              <a:gd name="connsiteX12" fmla="*/ 1764930 w 5516827"/>
              <a:gd name="connsiteY12" fmla="*/ 357106 h 1004171"/>
              <a:gd name="connsiteX13" fmla="*/ 1874112 w 5516827"/>
              <a:gd name="connsiteY13" fmla="*/ 302515 h 1004171"/>
              <a:gd name="connsiteX14" fmla="*/ 2119772 w 5516827"/>
              <a:gd name="connsiteY14" fmla="*/ 357106 h 1004171"/>
              <a:gd name="connsiteX15" fmla="*/ 2488261 w 5516827"/>
              <a:gd name="connsiteY15" fmla="*/ 438992 h 1004171"/>
              <a:gd name="connsiteX16" fmla="*/ 2638387 w 5516827"/>
              <a:gd name="connsiteY16" fmla="*/ 479936 h 1004171"/>
              <a:gd name="connsiteX17" fmla="*/ 2897694 w 5516827"/>
              <a:gd name="connsiteY17" fmla="*/ 575470 h 1004171"/>
              <a:gd name="connsiteX18" fmla="*/ 3116058 w 5516827"/>
              <a:gd name="connsiteY18" fmla="*/ 548174 h 1004171"/>
              <a:gd name="connsiteX19" fmla="*/ 3252536 w 5516827"/>
              <a:gd name="connsiteY19" fmla="*/ 452640 h 1004171"/>
              <a:gd name="connsiteX20" fmla="*/ 3375366 w 5516827"/>
              <a:gd name="connsiteY20" fmla="*/ 438992 h 1004171"/>
              <a:gd name="connsiteX21" fmla="*/ 3825742 w 5516827"/>
              <a:gd name="connsiteY21" fmla="*/ 520879 h 1004171"/>
              <a:gd name="connsiteX22" fmla="*/ 3853038 w 5516827"/>
              <a:gd name="connsiteY22" fmla="*/ 507231 h 1004171"/>
              <a:gd name="connsiteX23" fmla="*/ 4180584 w 5516827"/>
              <a:gd name="connsiteY23" fmla="*/ 561822 h 1004171"/>
              <a:gd name="connsiteX24" fmla="*/ 4398948 w 5516827"/>
              <a:gd name="connsiteY24" fmla="*/ 643709 h 1004171"/>
              <a:gd name="connsiteX25" fmla="*/ 4562721 w 5516827"/>
              <a:gd name="connsiteY25" fmla="*/ 630061 h 1004171"/>
              <a:gd name="connsiteX26" fmla="*/ 4862972 w 5516827"/>
              <a:gd name="connsiteY26" fmla="*/ 725595 h 1004171"/>
              <a:gd name="connsiteX27" fmla="*/ 5313348 w 5516827"/>
              <a:gd name="connsiteY27" fmla="*/ 957607 h 1004171"/>
              <a:gd name="connsiteX28" fmla="*/ 5516501 w 5516827"/>
              <a:gd name="connsiteY28" fmla="*/ 995530 h 1004171"/>
              <a:gd name="connsiteX29" fmla="*/ 5272405 w 5516827"/>
              <a:gd name="connsiteY29" fmla="*/ 998551 h 1004171"/>
              <a:gd name="connsiteX30" fmla="*/ 4903915 w 5516827"/>
              <a:gd name="connsiteY30" fmla="*/ 930312 h 1004171"/>
              <a:gd name="connsiteX31" fmla="*/ 4644608 w 5516827"/>
              <a:gd name="connsiteY31" fmla="*/ 821130 h 1004171"/>
              <a:gd name="connsiteX32" fmla="*/ 4453539 w 5516827"/>
              <a:gd name="connsiteY32" fmla="*/ 711948 h 1004171"/>
              <a:gd name="connsiteX33" fmla="*/ 4262470 w 5516827"/>
              <a:gd name="connsiteY33" fmla="*/ 616413 h 1004171"/>
              <a:gd name="connsiteX34" fmla="*/ 4085049 w 5516827"/>
              <a:gd name="connsiteY34" fmla="*/ 671004 h 1004171"/>
              <a:gd name="connsiteX35" fmla="*/ 3812094 w 5516827"/>
              <a:gd name="connsiteY35" fmla="*/ 602765 h 1004171"/>
              <a:gd name="connsiteX36" fmla="*/ 3634673 w 5516827"/>
              <a:gd name="connsiteY36" fmla="*/ 643709 h 1004171"/>
              <a:gd name="connsiteX37" fmla="*/ 3389014 w 5516827"/>
              <a:gd name="connsiteY37" fmla="*/ 725595 h 1004171"/>
              <a:gd name="connsiteX38" fmla="*/ 3061467 w 5516827"/>
              <a:gd name="connsiteY38" fmla="*/ 752891 h 1004171"/>
              <a:gd name="connsiteX39" fmla="*/ 2692978 w 5516827"/>
              <a:gd name="connsiteY39" fmla="*/ 684652 h 1004171"/>
              <a:gd name="connsiteX40" fmla="*/ 2392727 w 5516827"/>
              <a:gd name="connsiteY40" fmla="*/ 561822 h 1004171"/>
              <a:gd name="connsiteX41" fmla="*/ 2051533 w 5516827"/>
              <a:gd name="connsiteY41" fmla="*/ 411697 h 1004171"/>
              <a:gd name="connsiteX42" fmla="*/ 1942351 w 5516827"/>
              <a:gd name="connsiteY42" fmla="*/ 411697 h 1004171"/>
              <a:gd name="connsiteX43" fmla="*/ 1887760 w 5516827"/>
              <a:gd name="connsiteY43" fmla="*/ 479936 h 1004171"/>
              <a:gd name="connsiteX44" fmla="*/ 1915055 w 5516827"/>
              <a:gd name="connsiteY44" fmla="*/ 657357 h 1004171"/>
              <a:gd name="connsiteX45" fmla="*/ 1874112 w 5516827"/>
              <a:gd name="connsiteY45" fmla="*/ 752891 h 1004171"/>
              <a:gd name="connsiteX46" fmla="*/ 1696691 w 5516827"/>
              <a:gd name="connsiteY46" fmla="*/ 739243 h 1004171"/>
              <a:gd name="connsiteX47" fmla="*/ 1246315 w 5516827"/>
              <a:gd name="connsiteY47" fmla="*/ 602765 h 1004171"/>
              <a:gd name="connsiteX48" fmla="*/ 1164429 w 5516827"/>
              <a:gd name="connsiteY48" fmla="*/ 493583 h 1004171"/>
              <a:gd name="connsiteX49" fmla="*/ 1082542 w 5516827"/>
              <a:gd name="connsiteY49" fmla="*/ 384401 h 1004171"/>
              <a:gd name="connsiteX50" fmla="*/ 782291 w 5516827"/>
              <a:gd name="connsiteY50" fmla="*/ 357106 h 1004171"/>
              <a:gd name="connsiteX51" fmla="*/ 645814 w 5516827"/>
              <a:gd name="connsiteY51" fmla="*/ 343458 h 1004171"/>
              <a:gd name="connsiteX52" fmla="*/ 468393 w 5516827"/>
              <a:gd name="connsiteY52" fmla="*/ 220628 h 1004171"/>
              <a:gd name="connsiteX53" fmla="*/ 195438 w 5516827"/>
              <a:gd name="connsiteY53" fmla="*/ 179685 h 1004171"/>
              <a:gd name="connsiteX54" fmla="*/ 86255 w 5516827"/>
              <a:gd name="connsiteY54" fmla="*/ 179685 h 1004171"/>
              <a:gd name="connsiteX55" fmla="*/ 12686 w 5516827"/>
              <a:gd name="connsiteY55" fmla="*/ 180858 h 1004171"/>
              <a:gd name="connsiteX56" fmla="*/ 15636 w 5516827"/>
              <a:gd name="connsiteY56" fmla="*/ 21776 h 1004171"/>
              <a:gd name="connsiteX0" fmla="*/ 15636 w 5534451"/>
              <a:gd name="connsiteY0" fmla="*/ 21776 h 1040497"/>
              <a:gd name="connsiteX1" fmla="*/ 168142 w 5534451"/>
              <a:gd name="connsiteY1" fmla="*/ 2264 h 1040497"/>
              <a:gd name="connsiteX2" fmla="*/ 331915 w 5534451"/>
              <a:gd name="connsiteY2" fmla="*/ 29560 h 1040497"/>
              <a:gd name="connsiteX3" fmla="*/ 509336 w 5534451"/>
              <a:gd name="connsiteY3" fmla="*/ 43207 h 1040497"/>
              <a:gd name="connsiteX4" fmla="*/ 700405 w 5534451"/>
              <a:gd name="connsiteY4" fmla="*/ 125094 h 1040497"/>
              <a:gd name="connsiteX5" fmla="*/ 836882 w 5534451"/>
              <a:gd name="connsiteY5" fmla="*/ 193333 h 1040497"/>
              <a:gd name="connsiteX6" fmla="*/ 1096190 w 5534451"/>
              <a:gd name="connsiteY6" fmla="*/ 275219 h 1040497"/>
              <a:gd name="connsiteX7" fmla="*/ 1300906 w 5534451"/>
              <a:gd name="connsiteY7" fmla="*/ 493583 h 1040497"/>
              <a:gd name="connsiteX8" fmla="*/ 1491975 w 5534451"/>
              <a:gd name="connsiteY8" fmla="*/ 561822 h 1040497"/>
              <a:gd name="connsiteX9" fmla="*/ 1669396 w 5534451"/>
              <a:gd name="connsiteY9" fmla="*/ 616413 h 1040497"/>
              <a:gd name="connsiteX10" fmla="*/ 1751282 w 5534451"/>
              <a:gd name="connsiteY10" fmla="*/ 616413 h 1040497"/>
              <a:gd name="connsiteX11" fmla="*/ 1723987 w 5534451"/>
              <a:gd name="connsiteY11" fmla="*/ 466288 h 1040497"/>
              <a:gd name="connsiteX12" fmla="*/ 1764930 w 5534451"/>
              <a:gd name="connsiteY12" fmla="*/ 357106 h 1040497"/>
              <a:gd name="connsiteX13" fmla="*/ 1874112 w 5534451"/>
              <a:gd name="connsiteY13" fmla="*/ 302515 h 1040497"/>
              <a:gd name="connsiteX14" fmla="*/ 2119772 w 5534451"/>
              <a:gd name="connsiteY14" fmla="*/ 357106 h 1040497"/>
              <a:gd name="connsiteX15" fmla="*/ 2488261 w 5534451"/>
              <a:gd name="connsiteY15" fmla="*/ 438992 h 1040497"/>
              <a:gd name="connsiteX16" fmla="*/ 2638387 w 5534451"/>
              <a:gd name="connsiteY16" fmla="*/ 479936 h 1040497"/>
              <a:gd name="connsiteX17" fmla="*/ 2897694 w 5534451"/>
              <a:gd name="connsiteY17" fmla="*/ 575470 h 1040497"/>
              <a:gd name="connsiteX18" fmla="*/ 3116058 w 5534451"/>
              <a:gd name="connsiteY18" fmla="*/ 548174 h 1040497"/>
              <a:gd name="connsiteX19" fmla="*/ 3252536 w 5534451"/>
              <a:gd name="connsiteY19" fmla="*/ 452640 h 1040497"/>
              <a:gd name="connsiteX20" fmla="*/ 3375366 w 5534451"/>
              <a:gd name="connsiteY20" fmla="*/ 438992 h 1040497"/>
              <a:gd name="connsiteX21" fmla="*/ 3825742 w 5534451"/>
              <a:gd name="connsiteY21" fmla="*/ 520879 h 1040497"/>
              <a:gd name="connsiteX22" fmla="*/ 3853038 w 5534451"/>
              <a:gd name="connsiteY22" fmla="*/ 507231 h 1040497"/>
              <a:gd name="connsiteX23" fmla="*/ 4180584 w 5534451"/>
              <a:gd name="connsiteY23" fmla="*/ 561822 h 1040497"/>
              <a:gd name="connsiteX24" fmla="*/ 4398948 w 5534451"/>
              <a:gd name="connsiteY24" fmla="*/ 643709 h 1040497"/>
              <a:gd name="connsiteX25" fmla="*/ 4562721 w 5534451"/>
              <a:gd name="connsiteY25" fmla="*/ 630061 h 1040497"/>
              <a:gd name="connsiteX26" fmla="*/ 4862972 w 5534451"/>
              <a:gd name="connsiteY26" fmla="*/ 725595 h 1040497"/>
              <a:gd name="connsiteX27" fmla="*/ 5313348 w 5534451"/>
              <a:gd name="connsiteY27" fmla="*/ 957607 h 1040497"/>
              <a:gd name="connsiteX28" fmla="*/ 5516501 w 5534451"/>
              <a:gd name="connsiteY28" fmla="*/ 995530 h 1040497"/>
              <a:gd name="connsiteX29" fmla="*/ 5496705 w 5534451"/>
              <a:gd name="connsiteY29" fmla="*/ 1040490 h 1040497"/>
              <a:gd name="connsiteX30" fmla="*/ 5272405 w 5534451"/>
              <a:gd name="connsiteY30" fmla="*/ 998551 h 1040497"/>
              <a:gd name="connsiteX31" fmla="*/ 4903915 w 5534451"/>
              <a:gd name="connsiteY31" fmla="*/ 930312 h 1040497"/>
              <a:gd name="connsiteX32" fmla="*/ 4644608 w 5534451"/>
              <a:gd name="connsiteY32" fmla="*/ 821130 h 1040497"/>
              <a:gd name="connsiteX33" fmla="*/ 4453539 w 5534451"/>
              <a:gd name="connsiteY33" fmla="*/ 711948 h 1040497"/>
              <a:gd name="connsiteX34" fmla="*/ 4262470 w 5534451"/>
              <a:gd name="connsiteY34" fmla="*/ 616413 h 1040497"/>
              <a:gd name="connsiteX35" fmla="*/ 4085049 w 5534451"/>
              <a:gd name="connsiteY35" fmla="*/ 671004 h 1040497"/>
              <a:gd name="connsiteX36" fmla="*/ 3812094 w 5534451"/>
              <a:gd name="connsiteY36" fmla="*/ 602765 h 1040497"/>
              <a:gd name="connsiteX37" fmla="*/ 3634673 w 5534451"/>
              <a:gd name="connsiteY37" fmla="*/ 643709 h 1040497"/>
              <a:gd name="connsiteX38" fmla="*/ 3389014 w 5534451"/>
              <a:gd name="connsiteY38" fmla="*/ 725595 h 1040497"/>
              <a:gd name="connsiteX39" fmla="*/ 3061467 w 5534451"/>
              <a:gd name="connsiteY39" fmla="*/ 752891 h 1040497"/>
              <a:gd name="connsiteX40" fmla="*/ 2692978 w 5534451"/>
              <a:gd name="connsiteY40" fmla="*/ 684652 h 1040497"/>
              <a:gd name="connsiteX41" fmla="*/ 2392727 w 5534451"/>
              <a:gd name="connsiteY41" fmla="*/ 561822 h 1040497"/>
              <a:gd name="connsiteX42" fmla="*/ 2051533 w 5534451"/>
              <a:gd name="connsiteY42" fmla="*/ 411697 h 1040497"/>
              <a:gd name="connsiteX43" fmla="*/ 1942351 w 5534451"/>
              <a:gd name="connsiteY43" fmla="*/ 411697 h 1040497"/>
              <a:gd name="connsiteX44" fmla="*/ 1887760 w 5534451"/>
              <a:gd name="connsiteY44" fmla="*/ 479936 h 1040497"/>
              <a:gd name="connsiteX45" fmla="*/ 1915055 w 5534451"/>
              <a:gd name="connsiteY45" fmla="*/ 657357 h 1040497"/>
              <a:gd name="connsiteX46" fmla="*/ 1874112 w 5534451"/>
              <a:gd name="connsiteY46" fmla="*/ 752891 h 1040497"/>
              <a:gd name="connsiteX47" fmla="*/ 1696691 w 5534451"/>
              <a:gd name="connsiteY47" fmla="*/ 739243 h 1040497"/>
              <a:gd name="connsiteX48" fmla="*/ 1246315 w 5534451"/>
              <a:gd name="connsiteY48" fmla="*/ 602765 h 1040497"/>
              <a:gd name="connsiteX49" fmla="*/ 1164429 w 5534451"/>
              <a:gd name="connsiteY49" fmla="*/ 493583 h 1040497"/>
              <a:gd name="connsiteX50" fmla="*/ 1082542 w 5534451"/>
              <a:gd name="connsiteY50" fmla="*/ 384401 h 1040497"/>
              <a:gd name="connsiteX51" fmla="*/ 782291 w 5534451"/>
              <a:gd name="connsiteY51" fmla="*/ 357106 h 1040497"/>
              <a:gd name="connsiteX52" fmla="*/ 645814 w 5534451"/>
              <a:gd name="connsiteY52" fmla="*/ 343458 h 1040497"/>
              <a:gd name="connsiteX53" fmla="*/ 468393 w 5534451"/>
              <a:gd name="connsiteY53" fmla="*/ 220628 h 1040497"/>
              <a:gd name="connsiteX54" fmla="*/ 195438 w 5534451"/>
              <a:gd name="connsiteY54" fmla="*/ 179685 h 1040497"/>
              <a:gd name="connsiteX55" fmla="*/ 86255 w 5534451"/>
              <a:gd name="connsiteY55" fmla="*/ 179685 h 1040497"/>
              <a:gd name="connsiteX56" fmla="*/ 12686 w 5534451"/>
              <a:gd name="connsiteY56" fmla="*/ 180858 h 1040497"/>
              <a:gd name="connsiteX57" fmla="*/ 15636 w 5534451"/>
              <a:gd name="connsiteY57" fmla="*/ 21776 h 1040497"/>
              <a:gd name="connsiteX0" fmla="*/ 15636 w 5534790"/>
              <a:gd name="connsiteY0" fmla="*/ 21776 h 1040938"/>
              <a:gd name="connsiteX1" fmla="*/ 168142 w 5534790"/>
              <a:gd name="connsiteY1" fmla="*/ 2264 h 1040938"/>
              <a:gd name="connsiteX2" fmla="*/ 331915 w 5534790"/>
              <a:gd name="connsiteY2" fmla="*/ 29560 h 1040938"/>
              <a:gd name="connsiteX3" fmla="*/ 509336 w 5534790"/>
              <a:gd name="connsiteY3" fmla="*/ 43207 h 1040938"/>
              <a:gd name="connsiteX4" fmla="*/ 700405 w 5534790"/>
              <a:gd name="connsiteY4" fmla="*/ 125094 h 1040938"/>
              <a:gd name="connsiteX5" fmla="*/ 836882 w 5534790"/>
              <a:gd name="connsiteY5" fmla="*/ 193333 h 1040938"/>
              <a:gd name="connsiteX6" fmla="*/ 1096190 w 5534790"/>
              <a:gd name="connsiteY6" fmla="*/ 275219 h 1040938"/>
              <a:gd name="connsiteX7" fmla="*/ 1300906 w 5534790"/>
              <a:gd name="connsiteY7" fmla="*/ 493583 h 1040938"/>
              <a:gd name="connsiteX8" fmla="*/ 1491975 w 5534790"/>
              <a:gd name="connsiteY8" fmla="*/ 561822 h 1040938"/>
              <a:gd name="connsiteX9" fmla="*/ 1669396 w 5534790"/>
              <a:gd name="connsiteY9" fmla="*/ 616413 h 1040938"/>
              <a:gd name="connsiteX10" fmla="*/ 1751282 w 5534790"/>
              <a:gd name="connsiteY10" fmla="*/ 616413 h 1040938"/>
              <a:gd name="connsiteX11" fmla="*/ 1723987 w 5534790"/>
              <a:gd name="connsiteY11" fmla="*/ 466288 h 1040938"/>
              <a:gd name="connsiteX12" fmla="*/ 1764930 w 5534790"/>
              <a:gd name="connsiteY12" fmla="*/ 357106 h 1040938"/>
              <a:gd name="connsiteX13" fmla="*/ 1874112 w 5534790"/>
              <a:gd name="connsiteY13" fmla="*/ 302515 h 1040938"/>
              <a:gd name="connsiteX14" fmla="*/ 2119772 w 5534790"/>
              <a:gd name="connsiteY14" fmla="*/ 357106 h 1040938"/>
              <a:gd name="connsiteX15" fmla="*/ 2488261 w 5534790"/>
              <a:gd name="connsiteY15" fmla="*/ 438992 h 1040938"/>
              <a:gd name="connsiteX16" fmla="*/ 2638387 w 5534790"/>
              <a:gd name="connsiteY16" fmla="*/ 479936 h 1040938"/>
              <a:gd name="connsiteX17" fmla="*/ 2897694 w 5534790"/>
              <a:gd name="connsiteY17" fmla="*/ 575470 h 1040938"/>
              <a:gd name="connsiteX18" fmla="*/ 3116058 w 5534790"/>
              <a:gd name="connsiteY18" fmla="*/ 548174 h 1040938"/>
              <a:gd name="connsiteX19" fmla="*/ 3252536 w 5534790"/>
              <a:gd name="connsiteY19" fmla="*/ 452640 h 1040938"/>
              <a:gd name="connsiteX20" fmla="*/ 3375366 w 5534790"/>
              <a:gd name="connsiteY20" fmla="*/ 438992 h 1040938"/>
              <a:gd name="connsiteX21" fmla="*/ 3825742 w 5534790"/>
              <a:gd name="connsiteY21" fmla="*/ 520879 h 1040938"/>
              <a:gd name="connsiteX22" fmla="*/ 3853038 w 5534790"/>
              <a:gd name="connsiteY22" fmla="*/ 507231 h 1040938"/>
              <a:gd name="connsiteX23" fmla="*/ 4180584 w 5534790"/>
              <a:gd name="connsiteY23" fmla="*/ 561822 h 1040938"/>
              <a:gd name="connsiteX24" fmla="*/ 4398948 w 5534790"/>
              <a:gd name="connsiteY24" fmla="*/ 643709 h 1040938"/>
              <a:gd name="connsiteX25" fmla="*/ 4562721 w 5534790"/>
              <a:gd name="connsiteY25" fmla="*/ 630061 h 1040938"/>
              <a:gd name="connsiteX26" fmla="*/ 4862972 w 5534790"/>
              <a:gd name="connsiteY26" fmla="*/ 725595 h 1040938"/>
              <a:gd name="connsiteX27" fmla="*/ 5313348 w 5534790"/>
              <a:gd name="connsiteY27" fmla="*/ 957607 h 1040938"/>
              <a:gd name="connsiteX28" fmla="*/ 5516501 w 5534790"/>
              <a:gd name="connsiteY28" fmla="*/ 995530 h 1040938"/>
              <a:gd name="connsiteX29" fmla="*/ 5522899 w 5534790"/>
              <a:gd name="connsiteY29" fmla="*/ 1026203 h 1040938"/>
              <a:gd name="connsiteX30" fmla="*/ 5496705 w 5534790"/>
              <a:gd name="connsiteY30" fmla="*/ 1040490 h 1040938"/>
              <a:gd name="connsiteX31" fmla="*/ 5272405 w 5534790"/>
              <a:gd name="connsiteY31" fmla="*/ 998551 h 1040938"/>
              <a:gd name="connsiteX32" fmla="*/ 4903915 w 5534790"/>
              <a:gd name="connsiteY32" fmla="*/ 930312 h 1040938"/>
              <a:gd name="connsiteX33" fmla="*/ 4644608 w 5534790"/>
              <a:gd name="connsiteY33" fmla="*/ 821130 h 1040938"/>
              <a:gd name="connsiteX34" fmla="*/ 4453539 w 5534790"/>
              <a:gd name="connsiteY34" fmla="*/ 711948 h 1040938"/>
              <a:gd name="connsiteX35" fmla="*/ 4262470 w 5534790"/>
              <a:gd name="connsiteY35" fmla="*/ 616413 h 1040938"/>
              <a:gd name="connsiteX36" fmla="*/ 4085049 w 5534790"/>
              <a:gd name="connsiteY36" fmla="*/ 671004 h 1040938"/>
              <a:gd name="connsiteX37" fmla="*/ 3812094 w 5534790"/>
              <a:gd name="connsiteY37" fmla="*/ 602765 h 1040938"/>
              <a:gd name="connsiteX38" fmla="*/ 3634673 w 5534790"/>
              <a:gd name="connsiteY38" fmla="*/ 643709 h 1040938"/>
              <a:gd name="connsiteX39" fmla="*/ 3389014 w 5534790"/>
              <a:gd name="connsiteY39" fmla="*/ 725595 h 1040938"/>
              <a:gd name="connsiteX40" fmla="*/ 3061467 w 5534790"/>
              <a:gd name="connsiteY40" fmla="*/ 752891 h 1040938"/>
              <a:gd name="connsiteX41" fmla="*/ 2692978 w 5534790"/>
              <a:gd name="connsiteY41" fmla="*/ 684652 h 1040938"/>
              <a:gd name="connsiteX42" fmla="*/ 2392727 w 5534790"/>
              <a:gd name="connsiteY42" fmla="*/ 561822 h 1040938"/>
              <a:gd name="connsiteX43" fmla="*/ 2051533 w 5534790"/>
              <a:gd name="connsiteY43" fmla="*/ 411697 h 1040938"/>
              <a:gd name="connsiteX44" fmla="*/ 1942351 w 5534790"/>
              <a:gd name="connsiteY44" fmla="*/ 411697 h 1040938"/>
              <a:gd name="connsiteX45" fmla="*/ 1887760 w 5534790"/>
              <a:gd name="connsiteY45" fmla="*/ 479936 h 1040938"/>
              <a:gd name="connsiteX46" fmla="*/ 1915055 w 5534790"/>
              <a:gd name="connsiteY46" fmla="*/ 657357 h 1040938"/>
              <a:gd name="connsiteX47" fmla="*/ 1874112 w 5534790"/>
              <a:gd name="connsiteY47" fmla="*/ 752891 h 1040938"/>
              <a:gd name="connsiteX48" fmla="*/ 1696691 w 5534790"/>
              <a:gd name="connsiteY48" fmla="*/ 739243 h 1040938"/>
              <a:gd name="connsiteX49" fmla="*/ 1246315 w 5534790"/>
              <a:gd name="connsiteY49" fmla="*/ 602765 h 1040938"/>
              <a:gd name="connsiteX50" fmla="*/ 1164429 w 5534790"/>
              <a:gd name="connsiteY50" fmla="*/ 493583 h 1040938"/>
              <a:gd name="connsiteX51" fmla="*/ 1082542 w 5534790"/>
              <a:gd name="connsiteY51" fmla="*/ 384401 h 1040938"/>
              <a:gd name="connsiteX52" fmla="*/ 782291 w 5534790"/>
              <a:gd name="connsiteY52" fmla="*/ 357106 h 1040938"/>
              <a:gd name="connsiteX53" fmla="*/ 645814 w 5534790"/>
              <a:gd name="connsiteY53" fmla="*/ 343458 h 1040938"/>
              <a:gd name="connsiteX54" fmla="*/ 468393 w 5534790"/>
              <a:gd name="connsiteY54" fmla="*/ 220628 h 1040938"/>
              <a:gd name="connsiteX55" fmla="*/ 195438 w 5534790"/>
              <a:gd name="connsiteY55" fmla="*/ 179685 h 1040938"/>
              <a:gd name="connsiteX56" fmla="*/ 86255 w 5534790"/>
              <a:gd name="connsiteY56" fmla="*/ 179685 h 1040938"/>
              <a:gd name="connsiteX57" fmla="*/ 12686 w 5534790"/>
              <a:gd name="connsiteY57" fmla="*/ 180858 h 1040938"/>
              <a:gd name="connsiteX58" fmla="*/ 15636 w 5534790"/>
              <a:gd name="connsiteY58" fmla="*/ 21776 h 1040938"/>
              <a:gd name="connsiteX0" fmla="*/ 15636 w 5524898"/>
              <a:gd name="connsiteY0" fmla="*/ 21776 h 1040938"/>
              <a:gd name="connsiteX1" fmla="*/ 168142 w 5524898"/>
              <a:gd name="connsiteY1" fmla="*/ 2264 h 1040938"/>
              <a:gd name="connsiteX2" fmla="*/ 331915 w 5524898"/>
              <a:gd name="connsiteY2" fmla="*/ 29560 h 1040938"/>
              <a:gd name="connsiteX3" fmla="*/ 509336 w 5524898"/>
              <a:gd name="connsiteY3" fmla="*/ 43207 h 1040938"/>
              <a:gd name="connsiteX4" fmla="*/ 700405 w 5524898"/>
              <a:gd name="connsiteY4" fmla="*/ 125094 h 1040938"/>
              <a:gd name="connsiteX5" fmla="*/ 836882 w 5524898"/>
              <a:gd name="connsiteY5" fmla="*/ 193333 h 1040938"/>
              <a:gd name="connsiteX6" fmla="*/ 1096190 w 5524898"/>
              <a:gd name="connsiteY6" fmla="*/ 275219 h 1040938"/>
              <a:gd name="connsiteX7" fmla="*/ 1300906 w 5524898"/>
              <a:gd name="connsiteY7" fmla="*/ 493583 h 1040938"/>
              <a:gd name="connsiteX8" fmla="*/ 1491975 w 5524898"/>
              <a:gd name="connsiteY8" fmla="*/ 561822 h 1040938"/>
              <a:gd name="connsiteX9" fmla="*/ 1669396 w 5524898"/>
              <a:gd name="connsiteY9" fmla="*/ 616413 h 1040938"/>
              <a:gd name="connsiteX10" fmla="*/ 1751282 w 5524898"/>
              <a:gd name="connsiteY10" fmla="*/ 616413 h 1040938"/>
              <a:gd name="connsiteX11" fmla="*/ 1723987 w 5524898"/>
              <a:gd name="connsiteY11" fmla="*/ 466288 h 1040938"/>
              <a:gd name="connsiteX12" fmla="*/ 1764930 w 5524898"/>
              <a:gd name="connsiteY12" fmla="*/ 357106 h 1040938"/>
              <a:gd name="connsiteX13" fmla="*/ 1874112 w 5524898"/>
              <a:gd name="connsiteY13" fmla="*/ 302515 h 1040938"/>
              <a:gd name="connsiteX14" fmla="*/ 2119772 w 5524898"/>
              <a:gd name="connsiteY14" fmla="*/ 357106 h 1040938"/>
              <a:gd name="connsiteX15" fmla="*/ 2488261 w 5524898"/>
              <a:gd name="connsiteY15" fmla="*/ 438992 h 1040938"/>
              <a:gd name="connsiteX16" fmla="*/ 2638387 w 5524898"/>
              <a:gd name="connsiteY16" fmla="*/ 479936 h 1040938"/>
              <a:gd name="connsiteX17" fmla="*/ 2897694 w 5524898"/>
              <a:gd name="connsiteY17" fmla="*/ 575470 h 1040938"/>
              <a:gd name="connsiteX18" fmla="*/ 3116058 w 5524898"/>
              <a:gd name="connsiteY18" fmla="*/ 548174 h 1040938"/>
              <a:gd name="connsiteX19" fmla="*/ 3252536 w 5524898"/>
              <a:gd name="connsiteY19" fmla="*/ 452640 h 1040938"/>
              <a:gd name="connsiteX20" fmla="*/ 3375366 w 5524898"/>
              <a:gd name="connsiteY20" fmla="*/ 438992 h 1040938"/>
              <a:gd name="connsiteX21" fmla="*/ 3825742 w 5524898"/>
              <a:gd name="connsiteY21" fmla="*/ 520879 h 1040938"/>
              <a:gd name="connsiteX22" fmla="*/ 3853038 w 5524898"/>
              <a:gd name="connsiteY22" fmla="*/ 507231 h 1040938"/>
              <a:gd name="connsiteX23" fmla="*/ 4180584 w 5524898"/>
              <a:gd name="connsiteY23" fmla="*/ 561822 h 1040938"/>
              <a:gd name="connsiteX24" fmla="*/ 4398948 w 5524898"/>
              <a:gd name="connsiteY24" fmla="*/ 643709 h 1040938"/>
              <a:gd name="connsiteX25" fmla="*/ 4562721 w 5524898"/>
              <a:gd name="connsiteY25" fmla="*/ 630061 h 1040938"/>
              <a:gd name="connsiteX26" fmla="*/ 4862972 w 5524898"/>
              <a:gd name="connsiteY26" fmla="*/ 725595 h 1040938"/>
              <a:gd name="connsiteX27" fmla="*/ 5313348 w 5524898"/>
              <a:gd name="connsiteY27" fmla="*/ 957607 h 1040938"/>
              <a:gd name="connsiteX28" fmla="*/ 5487926 w 5524898"/>
              <a:gd name="connsiteY28" fmla="*/ 993149 h 1040938"/>
              <a:gd name="connsiteX29" fmla="*/ 5522899 w 5524898"/>
              <a:gd name="connsiteY29" fmla="*/ 1026203 h 1040938"/>
              <a:gd name="connsiteX30" fmla="*/ 5496705 w 5524898"/>
              <a:gd name="connsiteY30" fmla="*/ 1040490 h 1040938"/>
              <a:gd name="connsiteX31" fmla="*/ 5272405 w 5524898"/>
              <a:gd name="connsiteY31" fmla="*/ 998551 h 1040938"/>
              <a:gd name="connsiteX32" fmla="*/ 4903915 w 5524898"/>
              <a:gd name="connsiteY32" fmla="*/ 930312 h 1040938"/>
              <a:gd name="connsiteX33" fmla="*/ 4644608 w 5524898"/>
              <a:gd name="connsiteY33" fmla="*/ 821130 h 1040938"/>
              <a:gd name="connsiteX34" fmla="*/ 4453539 w 5524898"/>
              <a:gd name="connsiteY34" fmla="*/ 711948 h 1040938"/>
              <a:gd name="connsiteX35" fmla="*/ 4262470 w 5524898"/>
              <a:gd name="connsiteY35" fmla="*/ 616413 h 1040938"/>
              <a:gd name="connsiteX36" fmla="*/ 4085049 w 5524898"/>
              <a:gd name="connsiteY36" fmla="*/ 671004 h 1040938"/>
              <a:gd name="connsiteX37" fmla="*/ 3812094 w 5524898"/>
              <a:gd name="connsiteY37" fmla="*/ 602765 h 1040938"/>
              <a:gd name="connsiteX38" fmla="*/ 3634673 w 5524898"/>
              <a:gd name="connsiteY38" fmla="*/ 643709 h 1040938"/>
              <a:gd name="connsiteX39" fmla="*/ 3389014 w 5524898"/>
              <a:gd name="connsiteY39" fmla="*/ 725595 h 1040938"/>
              <a:gd name="connsiteX40" fmla="*/ 3061467 w 5524898"/>
              <a:gd name="connsiteY40" fmla="*/ 752891 h 1040938"/>
              <a:gd name="connsiteX41" fmla="*/ 2692978 w 5524898"/>
              <a:gd name="connsiteY41" fmla="*/ 684652 h 1040938"/>
              <a:gd name="connsiteX42" fmla="*/ 2392727 w 5524898"/>
              <a:gd name="connsiteY42" fmla="*/ 561822 h 1040938"/>
              <a:gd name="connsiteX43" fmla="*/ 2051533 w 5524898"/>
              <a:gd name="connsiteY43" fmla="*/ 411697 h 1040938"/>
              <a:gd name="connsiteX44" fmla="*/ 1942351 w 5524898"/>
              <a:gd name="connsiteY44" fmla="*/ 411697 h 1040938"/>
              <a:gd name="connsiteX45" fmla="*/ 1887760 w 5524898"/>
              <a:gd name="connsiteY45" fmla="*/ 479936 h 1040938"/>
              <a:gd name="connsiteX46" fmla="*/ 1915055 w 5524898"/>
              <a:gd name="connsiteY46" fmla="*/ 657357 h 1040938"/>
              <a:gd name="connsiteX47" fmla="*/ 1874112 w 5524898"/>
              <a:gd name="connsiteY47" fmla="*/ 752891 h 1040938"/>
              <a:gd name="connsiteX48" fmla="*/ 1696691 w 5524898"/>
              <a:gd name="connsiteY48" fmla="*/ 739243 h 1040938"/>
              <a:gd name="connsiteX49" fmla="*/ 1246315 w 5524898"/>
              <a:gd name="connsiteY49" fmla="*/ 602765 h 1040938"/>
              <a:gd name="connsiteX50" fmla="*/ 1164429 w 5524898"/>
              <a:gd name="connsiteY50" fmla="*/ 493583 h 1040938"/>
              <a:gd name="connsiteX51" fmla="*/ 1082542 w 5524898"/>
              <a:gd name="connsiteY51" fmla="*/ 384401 h 1040938"/>
              <a:gd name="connsiteX52" fmla="*/ 782291 w 5524898"/>
              <a:gd name="connsiteY52" fmla="*/ 357106 h 1040938"/>
              <a:gd name="connsiteX53" fmla="*/ 645814 w 5524898"/>
              <a:gd name="connsiteY53" fmla="*/ 343458 h 1040938"/>
              <a:gd name="connsiteX54" fmla="*/ 468393 w 5524898"/>
              <a:gd name="connsiteY54" fmla="*/ 220628 h 1040938"/>
              <a:gd name="connsiteX55" fmla="*/ 195438 w 5524898"/>
              <a:gd name="connsiteY55" fmla="*/ 179685 h 1040938"/>
              <a:gd name="connsiteX56" fmla="*/ 86255 w 5524898"/>
              <a:gd name="connsiteY56" fmla="*/ 179685 h 1040938"/>
              <a:gd name="connsiteX57" fmla="*/ 12686 w 5524898"/>
              <a:gd name="connsiteY57" fmla="*/ 180858 h 1040938"/>
              <a:gd name="connsiteX58" fmla="*/ 15636 w 5524898"/>
              <a:gd name="connsiteY58" fmla="*/ 21776 h 1040938"/>
              <a:gd name="connsiteX0" fmla="*/ 15636 w 5524898"/>
              <a:gd name="connsiteY0" fmla="*/ 21776 h 1040938"/>
              <a:gd name="connsiteX1" fmla="*/ 168142 w 5524898"/>
              <a:gd name="connsiteY1" fmla="*/ 2264 h 1040938"/>
              <a:gd name="connsiteX2" fmla="*/ 331915 w 5524898"/>
              <a:gd name="connsiteY2" fmla="*/ 29560 h 1040938"/>
              <a:gd name="connsiteX3" fmla="*/ 509336 w 5524898"/>
              <a:gd name="connsiteY3" fmla="*/ 43207 h 1040938"/>
              <a:gd name="connsiteX4" fmla="*/ 700405 w 5524898"/>
              <a:gd name="connsiteY4" fmla="*/ 125094 h 1040938"/>
              <a:gd name="connsiteX5" fmla="*/ 836882 w 5524898"/>
              <a:gd name="connsiteY5" fmla="*/ 193333 h 1040938"/>
              <a:gd name="connsiteX6" fmla="*/ 1096190 w 5524898"/>
              <a:gd name="connsiteY6" fmla="*/ 275219 h 1040938"/>
              <a:gd name="connsiteX7" fmla="*/ 1300906 w 5524898"/>
              <a:gd name="connsiteY7" fmla="*/ 493583 h 1040938"/>
              <a:gd name="connsiteX8" fmla="*/ 1491975 w 5524898"/>
              <a:gd name="connsiteY8" fmla="*/ 561822 h 1040938"/>
              <a:gd name="connsiteX9" fmla="*/ 1669396 w 5524898"/>
              <a:gd name="connsiteY9" fmla="*/ 616413 h 1040938"/>
              <a:gd name="connsiteX10" fmla="*/ 1751282 w 5524898"/>
              <a:gd name="connsiteY10" fmla="*/ 616413 h 1040938"/>
              <a:gd name="connsiteX11" fmla="*/ 1723987 w 5524898"/>
              <a:gd name="connsiteY11" fmla="*/ 466288 h 1040938"/>
              <a:gd name="connsiteX12" fmla="*/ 1764930 w 5524898"/>
              <a:gd name="connsiteY12" fmla="*/ 357106 h 1040938"/>
              <a:gd name="connsiteX13" fmla="*/ 1874112 w 5524898"/>
              <a:gd name="connsiteY13" fmla="*/ 302515 h 1040938"/>
              <a:gd name="connsiteX14" fmla="*/ 2119772 w 5524898"/>
              <a:gd name="connsiteY14" fmla="*/ 357106 h 1040938"/>
              <a:gd name="connsiteX15" fmla="*/ 2488261 w 5524898"/>
              <a:gd name="connsiteY15" fmla="*/ 438992 h 1040938"/>
              <a:gd name="connsiteX16" fmla="*/ 2638387 w 5524898"/>
              <a:gd name="connsiteY16" fmla="*/ 479936 h 1040938"/>
              <a:gd name="connsiteX17" fmla="*/ 2897694 w 5524898"/>
              <a:gd name="connsiteY17" fmla="*/ 575470 h 1040938"/>
              <a:gd name="connsiteX18" fmla="*/ 3116058 w 5524898"/>
              <a:gd name="connsiteY18" fmla="*/ 548174 h 1040938"/>
              <a:gd name="connsiteX19" fmla="*/ 3252536 w 5524898"/>
              <a:gd name="connsiteY19" fmla="*/ 452640 h 1040938"/>
              <a:gd name="connsiteX20" fmla="*/ 3375366 w 5524898"/>
              <a:gd name="connsiteY20" fmla="*/ 438992 h 1040938"/>
              <a:gd name="connsiteX21" fmla="*/ 3825742 w 5524898"/>
              <a:gd name="connsiteY21" fmla="*/ 520879 h 1040938"/>
              <a:gd name="connsiteX22" fmla="*/ 3879232 w 5524898"/>
              <a:gd name="connsiteY22" fmla="*/ 514375 h 1040938"/>
              <a:gd name="connsiteX23" fmla="*/ 4180584 w 5524898"/>
              <a:gd name="connsiteY23" fmla="*/ 561822 h 1040938"/>
              <a:gd name="connsiteX24" fmla="*/ 4398948 w 5524898"/>
              <a:gd name="connsiteY24" fmla="*/ 643709 h 1040938"/>
              <a:gd name="connsiteX25" fmla="*/ 4562721 w 5524898"/>
              <a:gd name="connsiteY25" fmla="*/ 630061 h 1040938"/>
              <a:gd name="connsiteX26" fmla="*/ 4862972 w 5524898"/>
              <a:gd name="connsiteY26" fmla="*/ 725595 h 1040938"/>
              <a:gd name="connsiteX27" fmla="*/ 5313348 w 5524898"/>
              <a:gd name="connsiteY27" fmla="*/ 957607 h 1040938"/>
              <a:gd name="connsiteX28" fmla="*/ 5487926 w 5524898"/>
              <a:gd name="connsiteY28" fmla="*/ 993149 h 1040938"/>
              <a:gd name="connsiteX29" fmla="*/ 5522899 w 5524898"/>
              <a:gd name="connsiteY29" fmla="*/ 1026203 h 1040938"/>
              <a:gd name="connsiteX30" fmla="*/ 5496705 w 5524898"/>
              <a:gd name="connsiteY30" fmla="*/ 1040490 h 1040938"/>
              <a:gd name="connsiteX31" fmla="*/ 5272405 w 5524898"/>
              <a:gd name="connsiteY31" fmla="*/ 998551 h 1040938"/>
              <a:gd name="connsiteX32" fmla="*/ 4903915 w 5524898"/>
              <a:gd name="connsiteY32" fmla="*/ 930312 h 1040938"/>
              <a:gd name="connsiteX33" fmla="*/ 4644608 w 5524898"/>
              <a:gd name="connsiteY33" fmla="*/ 821130 h 1040938"/>
              <a:gd name="connsiteX34" fmla="*/ 4453539 w 5524898"/>
              <a:gd name="connsiteY34" fmla="*/ 711948 h 1040938"/>
              <a:gd name="connsiteX35" fmla="*/ 4262470 w 5524898"/>
              <a:gd name="connsiteY35" fmla="*/ 616413 h 1040938"/>
              <a:gd name="connsiteX36" fmla="*/ 4085049 w 5524898"/>
              <a:gd name="connsiteY36" fmla="*/ 671004 h 1040938"/>
              <a:gd name="connsiteX37" fmla="*/ 3812094 w 5524898"/>
              <a:gd name="connsiteY37" fmla="*/ 602765 h 1040938"/>
              <a:gd name="connsiteX38" fmla="*/ 3634673 w 5524898"/>
              <a:gd name="connsiteY38" fmla="*/ 643709 h 1040938"/>
              <a:gd name="connsiteX39" fmla="*/ 3389014 w 5524898"/>
              <a:gd name="connsiteY39" fmla="*/ 725595 h 1040938"/>
              <a:gd name="connsiteX40" fmla="*/ 3061467 w 5524898"/>
              <a:gd name="connsiteY40" fmla="*/ 752891 h 1040938"/>
              <a:gd name="connsiteX41" fmla="*/ 2692978 w 5524898"/>
              <a:gd name="connsiteY41" fmla="*/ 684652 h 1040938"/>
              <a:gd name="connsiteX42" fmla="*/ 2392727 w 5524898"/>
              <a:gd name="connsiteY42" fmla="*/ 561822 h 1040938"/>
              <a:gd name="connsiteX43" fmla="*/ 2051533 w 5524898"/>
              <a:gd name="connsiteY43" fmla="*/ 411697 h 1040938"/>
              <a:gd name="connsiteX44" fmla="*/ 1942351 w 5524898"/>
              <a:gd name="connsiteY44" fmla="*/ 411697 h 1040938"/>
              <a:gd name="connsiteX45" fmla="*/ 1887760 w 5524898"/>
              <a:gd name="connsiteY45" fmla="*/ 479936 h 1040938"/>
              <a:gd name="connsiteX46" fmla="*/ 1915055 w 5524898"/>
              <a:gd name="connsiteY46" fmla="*/ 657357 h 1040938"/>
              <a:gd name="connsiteX47" fmla="*/ 1874112 w 5524898"/>
              <a:gd name="connsiteY47" fmla="*/ 752891 h 1040938"/>
              <a:gd name="connsiteX48" fmla="*/ 1696691 w 5524898"/>
              <a:gd name="connsiteY48" fmla="*/ 739243 h 1040938"/>
              <a:gd name="connsiteX49" fmla="*/ 1246315 w 5524898"/>
              <a:gd name="connsiteY49" fmla="*/ 602765 h 1040938"/>
              <a:gd name="connsiteX50" fmla="*/ 1164429 w 5524898"/>
              <a:gd name="connsiteY50" fmla="*/ 493583 h 1040938"/>
              <a:gd name="connsiteX51" fmla="*/ 1082542 w 5524898"/>
              <a:gd name="connsiteY51" fmla="*/ 384401 h 1040938"/>
              <a:gd name="connsiteX52" fmla="*/ 782291 w 5524898"/>
              <a:gd name="connsiteY52" fmla="*/ 357106 h 1040938"/>
              <a:gd name="connsiteX53" fmla="*/ 645814 w 5524898"/>
              <a:gd name="connsiteY53" fmla="*/ 343458 h 1040938"/>
              <a:gd name="connsiteX54" fmla="*/ 468393 w 5524898"/>
              <a:gd name="connsiteY54" fmla="*/ 220628 h 1040938"/>
              <a:gd name="connsiteX55" fmla="*/ 195438 w 5524898"/>
              <a:gd name="connsiteY55" fmla="*/ 179685 h 1040938"/>
              <a:gd name="connsiteX56" fmla="*/ 86255 w 5524898"/>
              <a:gd name="connsiteY56" fmla="*/ 179685 h 1040938"/>
              <a:gd name="connsiteX57" fmla="*/ 12686 w 5524898"/>
              <a:gd name="connsiteY57" fmla="*/ 180858 h 1040938"/>
              <a:gd name="connsiteX58" fmla="*/ 15636 w 5524898"/>
              <a:gd name="connsiteY58" fmla="*/ 21776 h 1040938"/>
              <a:gd name="connsiteX0" fmla="*/ 15636 w 5524898"/>
              <a:gd name="connsiteY0" fmla="*/ 21776 h 1040938"/>
              <a:gd name="connsiteX1" fmla="*/ 168142 w 5524898"/>
              <a:gd name="connsiteY1" fmla="*/ 2264 h 1040938"/>
              <a:gd name="connsiteX2" fmla="*/ 331915 w 5524898"/>
              <a:gd name="connsiteY2" fmla="*/ 29560 h 1040938"/>
              <a:gd name="connsiteX3" fmla="*/ 509336 w 5524898"/>
              <a:gd name="connsiteY3" fmla="*/ 43207 h 1040938"/>
              <a:gd name="connsiteX4" fmla="*/ 700405 w 5524898"/>
              <a:gd name="connsiteY4" fmla="*/ 125094 h 1040938"/>
              <a:gd name="connsiteX5" fmla="*/ 836882 w 5524898"/>
              <a:gd name="connsiteY5" fmla="*/ 193333 h 1040938"/>
              <a:gd name="connsiteX6" fmla="*/ 1096190 w 5524898"/>
              <a:gd name="connsiteY6" fmla="*/ 275219 h 1040938"/>
              <a:gd name="connsiteX7" fmla="*/ 1300906 w 5524898"/>
              <a:gd name="connsiteY7" fmla="*/ 493583 h 1040938"/>
              <a:gd name="connsiteX8" fmla="*/ 1491975 w 5524898"/>
              <a:gd name="connsiteY8" fmla="*/ 561822 h 1040938"/>
              <a:gd name="connsiteX9" fmla="*/ 1669396 w 5524898"/>
              <a:gd name="connsiteY9" fmla="*/ 616413 h 1040938"/>
              <a:gd name="connsiteX10" fmla="*/ 1751282 w 5524898"/>
              <a:gd name="connsiteY10" fmla="*/ 616413 h 1040938"/>
              <a:gd name="connsiteX11" fmla="*/ 1723987 w 5524898"/>
              <a:gd name="connsiteY11" fmla="*/ 466288 h 1040938"/>
              <a:gd name="connsiteX12" fmla="*/ 1764930 w 5524898"/>
              <a:gd name="connsiteY12" fmla="*/ 357106 h 1040938"/>
              <a:gd name="connsiteX13" fmla="*/ 1874112 w 5524898"/>
              <a:gd name="connsiteY13" fmla="*/ 302515 h 1040938"/>
              <a:gd name="connsiteX14" fmla="*/ 2119772 w 5524898"/>
              <a:gd name="connsiteY14" fmla="*/ 357106 h 1040938"/>
              <a:gd name="connsiteX15" fmla="*/ 2488261 w 5524898"/>
              <a:gd name="connsiteY15" fmla="*/ 438992 h 1040938"/>
              <a:gd name="connsiteX16" fmla="*/ 2638387 w 5524898"/>
              <a:gd name="connsiteY16" fmla="*/ 479936 h 1040938"/>
              <a:gd name="connsiteX17" fmla="*/ 2897694 w 5524898"/>
              <a:gd name="connsiteY17" fmla="*/ 575470 h 1040938"/>
              <a:gd name="connsiteX18" fmla="*/ 3116058 w 5524898"/>
              <a:gd name="connsiteY18" fmla="*/ 548174 h 1040938"/>
              <a:gd name="connsiteX19" fmla="*/ 3252536 w 5524898"/>
              <a:gd name="connsiteY19" fmla="*/ 452640 h 1040938"/>
              <a:gd name="connsiteX20" fmla="*/ 3375366 w 5524898"/>
              <a:gd name="connsiteY20" fmla="*/ 438992 h 1040938"/>
              <a:gd name="connsiteX21" fmla="*/ 3766211 w 5524898"/>
              <a:gd name="connsiteY21" fmla="*/ 508972 h 1040938"/>
              <a:gd name="connsiteX22" fmla="*/ 3879232 w 5524898"/>
              <a:gd name="connsiteY22" fmla="*/ 514375 h 1040938"/>
              <a:gd name="connsiteX23" fmla="*/ 4180584 w 5524898"/>
              <a:gd name="connsiteY23" fmla="*/ 561822 h 1040938"/>
              <a:gd name="connsiteX24" fmla="*/ 4398948 w 5524898"/>
              <a:gd name="connsiteY24" fmla="*/ 643709 h 1040938"/>
              <a:gd name="connsiteX25" fmla="*/ 4562721 w 5524898"/>
              <a:gd name="connsiteY25" fmla="*/ 630061 h 1040938"/>
              <a:gd name="connsiteX26" fmla="*/ 4862972 w 5524898"/>
              <a:gd name="connsiteY26" fmla="*/ 725595 h 1040938"/>
              <a:gd name="connsiteX27" fmla="*/ 5313348 w 5524898"/>
              <a:gd name="connsiteY27" fmla="*/ 957607 h 1040938"/>
              <a:gd name="connsiteX28" fmla="*/ 5487926 w 5524898"/>
              <a:gd name="connsiteY28" fmla="*/ 993149 h 1040938"/>
              <a:gd name="connsiteX29" fmla="*/ 5522899 w 5524898"/>
              <a:gd name="connsiteY29" fmla="*/ 1026203 h 1040938"/>
              <a:gd name="connsiteX30" fmla="*/ 5496705 w 5524898"/>
              <a:gd name="connsiteY30" fmla="*/ 1040490 h 1040938"/>
              <a:gd name="connsiteX31" fmla="*/ 5272405 w 5524898"/>
              <a:gd name="connsiteY31" fmla="*/ 998551 h 1040938"/>
              <a:gd name="connsiteX32" fmla="*/ 4903915 w 5524898"/>
              <a:gd name="connsiteY32" fmla="*/ 930312 h 1040938"/>
              <a:gd name="connsiteX33" fmla="*/ 4644608 w 5524898"/>
              <a:gd name="connsiteY33" fmla="*/ 821130 h 1040938"/>
              <a:gd name="connsiteX34" fmla="*/ 4453539 w 5524898"/>
              <a:gd name="connsiteY34" fmla="*/ 711948 h 1040938"/>
              <a:gd name="connsiteX35" fmla="*/ 4262470 w 5524898"/>
              <a:gd name="connsiteY35" fmla="*/ 616413 h 1040938"/>
              <a:gd name="connsiteX36" fmla="*/ 4085049 w 5524898"/>
              <a:gd name="connsiteY36" fmla="*/ 671004 h 1040938"/>
              <a:gd name="connsiteX37" fmla="*/ 3812094 w 5524898"/>
              <a:gd name="connsiteY37" fmla="*/ 602765 h 1040938"/>
              <a:gd name="connsiteX38" fmla="*/ 3634673 w 5524898"/>
              <a:gd name="connsiteY38" fmla="*/ 643709 h 1040938"/>
              <a:gd name="connsiteX39" fmla="*/ 3389014 w 5524898"/>
              <a:gd name="connsiteY39" fmla="*/ 725595 h 1040938"/>
              <a:gd name="connsiteX40" fmla="*/ 3061467 w 5524898"/>
              <a:gd name="connsiteY40" fmla="*/ 752891 h 1040938"/>
              <a:gd name="connsiteX41" fmla="*/ 2692978 w 5524898"/>
              <a:gd name="connsiteY41" fmla="*/ 684652 h 1040938"/>
              <a:gd name="connsiteX42" fmla="*/ 2392727 w 5524898"/>
              <a:gd name="connsiteY42" fmla="*/ 561822 h 1040938"/>
              <a:gd name="connsiteX43" fmla="*/ 2051533 w 5524898"/>
              <a:gd name="connsiteY43" fmla="*/ 411697 h 1040938"/>
              <a:gd name="connsiteX44" fmla="*/ 1942351 w 5524898"/>
              <a:gd name="connsiteY44" fmla="*/ 411697 h 1040938"/>
              <a:gd name="connsiteX45" fmla="*/ 1887760 w 5524898"/>
              <a:gd name="connsiteY45" fmla="*/ 479936 h 1040938"/>
              <a:gd name="connsiteX46" fmla="*/ 1915055 w 5524898"/>
              <a:gd name="connsiteY46" fmla="*/ 657357 h 1040938"/>
              <a:gd name="connsiteX47" fmla="*/ 1874112 w 5524898"/>
              <a:gd name="connsiteY47" fmla="*/ 752891 h 1040938"/>
              <a:gd name="connsiteX48" fmla="*/ 1696691 w 5524898"/>
              <a:gd name="connsiteY48" fmla="*/ 739243 h 1040938"/>
              <a:gd name="connsiteX49" fmla="*/ 1246315 w 5524898"/>
              <a:gd name="connsiteY49" fmla="*/ 602765 h 1040938"/>
              <a:gd name="connsiteX50" fmla="*/ 1164429 w 5524898"/>
              <a:gd name="connsiteY50" fmla="*/ 493583 h 1040938"/>
              <a:gd name="connsiteX51" fmla="*/ 1082542 w 5524898"/>
              <a:gd name="connsiteY51" fmla="*/ 384401 h 1040938"/>
              <a:gd name="connsiteX52" fmla="*/ 782291 w 5524898"/>
              <a:gd name="connsiteY52" fmla="*/ 357106 h 1040938"/>
              <a:gd name="connsiteX53" fmla="*/ 645814 w 5524898"/>
              <a:gd name="connsiteY53" fmla="*/ 343458 h 1040938"/>
              <a:gd name="connsiteX54" fmla="*/ 468393 w 5524898"/>
              <a:gd name="connsiteY54" fmla="*/ 220628 h 1040938"/>
              <a:gd name="connsiteX55" fmla="*/ 195438 w 5524898"/>
              <a:gd name="connsiteY55" fmla="*/ 179685 h 1040938"/>
              <a:gd name="connsiteX56" fmla="*/ 86255 w 5524898"/>
              <a:gd name="connsiteY56" fmla="*/ 179685 h 1040938"/>
              <a:gd name="connsiteX57" fmla="*/ 12686 w 5524898"/>
              <a:gd name="connsiteY57" fmla="*/ 180858 h 1040938"/>
              <a:gd name="connsiteX58" fmla="*/ 15636 w 5524898"/>
              <a:gd name="connsiteY58" fmla="*/ 21776 h 1040938"/>
              <a:gd name="connsiteX0" fmla="*/ 15636 w 5524898"/>
              <a:gd name="connsiteY0" fmla="*/ 21776 h 1040938"/>
              <a:gd name="connsiteX1" fmla="*/ 168142 w 5524898"/>
              <a:gd name="connsiteY1" fmla="*/ 2264 h 1040938"/>
              <a:gd name="connsiteX2" fmla="*/ 331915 w 5524898"/>
              <a:gd name="connsiteY2" fmla="*/ 29560 h 1040938"/>
              <a:gd name="connsiteX3" fmla="*/ 509336 w 5524898"/>
              <a:gd name="connsiteY3" fmla="*/ 43207 h 1040938"/>
              <a:gd name="connsiteX4" fmla="*/ 700405 w 5524898"/>
              <a:gd name="connsiteY4" fmla="*/ 125094 h 1040938"/>
              <a:gd name="connsiteX5" fmla="*/ 836882 w 5524898"/>
              <a:gd name="connsiteY5" fmla="*/ 193333 h 1040938"/>
              <a:gd name="connsiteX6" fmla="*/ 1096190 w 5524898"/>
              <a:gd name="connsiteY6" fmla="*/ 275219 h 1040938"/>
              <a:gd name="connsiteX7" fmla="*/ 1300906 w 5524898"/>
              <a:gd name="connsiteY7" fmla="*/ 493583 h 1040938"/>
              <a:gd name="connsiteX8" fmla="*/ 1491975 w 5524898"/>
              <a:gd name="connsiteY8" fmla="*/ 561822 h 1040938"/>
              <a:gd name="connsiteX9" fmla="*/ 1669396 w 5524898"/>
              <a:gd name="connsiteY9" fmla="*/ 616413 h 1040938"/>
              <a:gd name="connsiteX10" fmla="*/ 1751282 w 5524898"/>
              <a:gd name="connsiteY10" fmla="*/ 616413 h 1040938"/>
              <a:gd name="connsiteX11" fmla="*/ 1723987 w 5524898"/>
              <a:gd name="connsiteY11" fmla="*/ 466288 h 1040938"/>
              <a:gd name="connsiteX12" fmla="*/ 1764930 w 5524898"/>
              <a:gd name="connsiteY12" fmla="*/ 357106 h 1040938"/>
              <a:gd name="connsiteX13" fmla="*/ 1874112 w 5524898"/>
              <a:gd name="connsiteY13" fmla="*/ 302515 h 1040938"/>
              <a:gd name="connsiteX14" fmla="*/ 2119772 w 5524898"/>
              <a:gd name="connsiteY14" fmla="*/ 357106 h 1040938"/>
              <a:gd name="connsiteX15" fmla="*/ 2488261 w 5524898"/>
              <a:gd name="connsiteY15" fmla="*/ 438992 h 1040938"/>
              <a:gd name="connsiteX16" fmla="*/ 2638387 w 5524898"/>
              <a:gd name="connsiteY16" fmla="*/ 479936 h 1040938"/>
              <a:gd name="connsiteX17" fmla="*/ 2897694 w 5524898"/>
              <a:gd name="connsiteY17" fmla="*/ 575470 h 1040938"/>
              <a:gd name="connsiteX18" fmla="*/ 3116058 w 5524898"/>
              <a:gd name="connsiteY18" fmla="*/ 548174 h 1040938"/>
              <a:gd name="connsiteX19" fmla="*/ 3252536 w 5524898"/>
              <a:gd name="connsiteY19" fmla="*/ 452640 h 1040938"/>
              <a:gd name="connsiteX20" fmla="*/ 3375366 w 5524898"/>
              <a:gd name="connsiteY20" fmla="*/ 438992 h 1040938"/>
              <a:gd name="connsiteX21" fmla="*/ 3766211 w 5524898"/>
              <a:gd name="connsiteY21" fmla="*/ 508972 h 1040938"/>
              <a:gd name="connsiteX22" fmla="*/ 3879232 w 5524898"/>
              <a:gd name="connsiteY22" fmla="*/ 514375 h 1040938"/>
              <a:gd name="connsiteX23" fmla="*/ 4180584 w 5524898"/>
              <a:gd name="connsiteY23" fmla="*/ 561822 h 1040938"/>
              <a:gd name="connsiteX24" fmla="*/ 4398948 w 5524898"/>
              <a:gd name="connsiteY24" fmla="*/ 643709 h 1040938"/>
              <a:gd name="connsiteX25" fmla="*/ 4562721 w 5524898"/>
              <a:gd name="connsiteY25" fmla="*/ 630061 h 1040938"/>
              <a:gd name="connsiteX26" fmla="*/ 4862972 w 5524898"/>
              <a:gd name="connsiteY26" fmla="*/ 725595 h 1040938"/>
              <a:gd name="connsiteX27" fmla="*/ 5313348 w 5524898"/>
              <a:gd name="connsiteY27" fmla="*/ 957607 h 1040938"/>
              <a:gd name="connsiteX28" fmla="*/ 5487926 w 5524898"/>
              <a:gd name="connsiteY28" fmla="*/ 993149 h 1040938"/>
              <a:gd name="connsiteX29" fmla="*/ 5522899 w 5524898"/>
              <a:gd name="connsiteY29" fmla="*/ 1026203 h 1040938"/>
              <a:gd name="connsiteX30" fmla="*/ 5496705 w 5524898"/>
              <a:gd name="connsiteY30" fmla="*/ 1040490 h 1040938"/>
              <a:gd name="connsiteX31" fmla="*/ 5272405 w 5524898"/>
              <a:gd name="connsiteY31" fmla="*/ 998551 h 1040938"/>
              <a:gd name="connsiteX32" fmla="*/ 4903915 w 5524898"/>
              <a:gd name="connsiteY32" fmla="*/ 930312 h 1040938"/>
              <a:gd name="connsiteX33" fmla="*/ 4644608 w 5524898"/>
              <a:gd name="connsiteY33" fmla="*/ 821130 h 1040938"/>
              <a:gd name="connsiteX34" fmla="*/ 4453539 w 5524898"/>
              <a:gd name="connsiteY34" fmla="*/ 711948 h 1040938"/>
              <a:gd name="connsiteX35" fmla="*/ 4260089 w 5524898"/>
              <a:gd name="connsiteY35" fmla="*/ 630701 h 1040938"/>
              <a:gd name="connsiteX36" fmla="*/ 4085049 w 5524898"/>
              <a:gd name="connsiteY36" fmla="*/ 671004 h 1040938"/>
              <a:gd name="connsiteX37" fmla="*/ 3812094 w 5524898"/>
              <a:gd name="connsiteY37" fmla="*/ 602765 h 1040938"/>
              <a:gd name="connsiteX38" fmla="*/ 3634673 w 5524898"/>
              <a:gd name="connsiteY38" fmla="*/ 643709 h 1040938"/>
              <a:gd name="connsiteX39" fmla="*/ 3389014 w 5524898"/>
              <a:gd name="connsiteY39" fmla="*/ 725595 h 1040938"/>
              <a:gd name="connsiteX40" fmla="*/ 3061467 w 5524898"/>
              <a:gd name="connsiteY40" fmla="*/ 752891 h 1040938"/>
              <a:gd name="connsiteX41" fmla="*/ 2692978 w 5524898"/>
              <a:gd name="connsiteY41" fmla="*/ 684652 h 1040938"/>
              <a:gd name="connsiteX42" fmla="*/ 2392727 w 5524898"/>
              <a:gd name="connsiteY42" fmla="*/ 561822 h 1040938"/>
              <a:gd name="connsiteX43" fmla="*/ 2051533 w 5524898"/>
              <a:gd name="connsiteY43" fmla="*/ 411697 h 1040938"/>
              <a:gd name="connsiteX44" fmla="*/ 1942351 w 5524898"/>
              <a:gd name="connsiteY44" fmla="*/ 411697 h 1040938"/>
              <a:gd name="connsiteX45" fmla="*/ 1887760 w 5524898"/>
              <a:gd name="connsiteY45" fmla="*/ 479936 h 1040938"/>
              <a:gd name="connsiteX46" fmla="*/ 1915055 w 5524898"/>
              <a:gd name="connsiteY46" fmla="*/ 657357 h 1040938"/>
              <a:gd name="connsiteX47" fmla="*/ 1874112 w 5524898"/>
              <a:gd name="connsiteY47" fmla="*/ 752891 h 1040938"/>
              <a:gd name="connsiteX48" fmla="*/ 1696691 w 5524898"/>
              <a:gd name="connsiteY48" fmla="*/ 739243 h 1040938"/>
              <a:gd name="connsiteX49" fmla="*/ 1246315 w 5524898"/>
              <a:gd name="connsiteY49" fmla="*/ 602765 h 1040938"/>
              <a:gd name="connsiteX50" fmla="*/ 1164429 w 5524898"/>
              <a:gd name="connsiteY50" fmla="*/ 493583 h 1040938"/>
              <a:gd name="connsiteX51" fmla="*/ 1082542 w 5524898"/>
              <a:gd name="connsiteY51" fmla="*/ 384401 h 1040938"/>
              <a:gd name="connsiteX52" fmla="*/ 782291 w 5524898"/>
              <a:gd name="connsiteY52" fmla="*/ 357106 h 1040938"/>
              <a:gd name="connsiteX53" fmla="*/ 645814 w 5524898"/>
              <a:gd name="connsiteY53" fmla="*/ 343458 h 1040938"/>
              <a:gd name="connsiteX54" fmla="*/ 468393 w 5524898"/>
              <a:gd name="connsiteY54" fmla="*/ 220628 h 1040938"/>
              <a:gd name="connsiteX55" fmla="*/ 195438 w 5524898"/>
              <a:gd name="connsiteY55" fmla="*/ 179685 h 1040938"/>
              <a:gd name="connsiteX56" fmla="*/ 86255 w 5524898"/>
              <a:gd name="connsiteY56" fmla="*/ 179685 h 1040938"/>
              <a:gd name="connsiteX57" fmla="*/ 12686 w 5524898"/>
              <a:gd name="connsiteY57" fmla="*/ 180858 h 1040938"/>
              <a:gd name="connsiteX58" fmla="*/ 15636 w 5524898"/>
              <a:gd name="connsiteY58" fmla="*/ 21776 h 104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524898" h="1040938">
                <a:moveTo>
                  <a:pt x="15636" y="21776"/>
                </a:moveTo>
                <a:cubicBezTo>
                  <a:pt x="41545" y="-7990"/>
                  <a:pt x="115429" y="967"/>
                  <a:pt x="168142" y="2264"/>
                </a:cubicBezTo>
                <a:cubicBezTo>
                  <a:pt x="220855" y="3561"/>
                  <a:pt x="275049" y="22736"/>
                  <a:pt x="331915" y="29560"/>
                </a:cubicBezTo>
                <a:cubicBezTo>
                  <a:pt x="388781" y="36384"/>
                  <a:pt x="447921" y="27285"/>
                  <a:pt x="509336" y="43207"/>
                </a:cubicBezTo>
                <a:cubicBezTo>
                  <a:pt x="570751" y="59129"/>
                  <a:pt x="645814" y="100073"/>
                  <a:pt x="700405" y="125094"/>
                </a:cubicBezTo>
                <a:cubicBezTo>
                  <a:pt x="754996" y="150115"/>
                  <a:pt x="770918" y="168312"/>
                  <a:pt x="836882" y="193333"/>
                </a:cubicBezTo>
                <a:cubicBezTo>
                  <a:pt x="902846" y="218354"/>
                  <a:pt x="1018853" y="225177"/>
                  <a:pt x="1096190" y="275219"/>
                </a:cubicBezTo>
                <a:cubicBezTo>
                  <a:pt x="1173527" y="325261"/>
                  <a:pt x="1234942" y="445816"/>
                  <a:pt x="1300906" y="493583"/>
                </a:cubicBezTo>
                <a:cubicBezTo>
                  <a:pt x="1366870" y="541350"/>
                  <a:pt x="1430560" y="541350"/>
                  <a:pt x="1491975" y="561822"/>
                </a:cubicBezTo>
                <a:cubicBezTo>
                  <a:pt x="1553390" y="582294"/>
                  <a:pt x="1626178" y="607314"/>
                  <a:pt x="1669396" y="616413"/>
                </a:cubicBezTo>
                <a:cubicBezTo>
                  <a:pt x="1712614" y="625512"/>
                  <a:pt x="1742184" y="641434"/>
                  <a:pt x="1751282" y="616413"/>
                </a:cubicBezTo>
                <a:cubicBezTo>
                  <a:pt x="1760380" y="591392"/>
                  <a:pt x="1721712" y="509506"/>
                  <a:pt x="1723987" y="466288"/>
                </a:cubicBezTo>
                <a:cubicBezTo>
                  <a:pt x="1726262" y="423070"/>
                  <a:pt x="1739909" y="384401"/>
                  <a:pt x="1764930" y="357106"/>
                </a:cubicBezTo>
                <a:cubicBezTo>
                  <a:pt x="1789951" y="329811"/>
                  <a:pt x="1814972" y="302515"/>
                  <a:pt x="1874112" y="302515"/>
                </a:cubicBezTo>
                <a:cubicBezTo>
                  <a:pt x="1933252" y="302515"/>
                  <a:pt x="2119772" y="357106"/>
                  <a:pt x="2119772" y="357106"/>
                </a:cubicBezTo>
                <a:lnTo>
                  <a:pt x="2488261" y="438992"/>
                </a:lnTo>
                <a:cubicBezTo>
                  <a:pt x="2574697" y="459464"/>
                  <a:pt x="2570148" y="457190"/>
                  <a:pt x="2638387" y="479936"/>
                </a:cubicBezTo>
                <a:cubicBezTo>
                  <a:pt x="2706626" y="502682"/>
                  <a:pt x="2818082" y="564097"/>
                  <a:pt x="2897694" y="575470"/>
                </a:cubicBezTo>
                <a:cubicBezTo>
                  <a:pt x="2977306" y="586843"/>
                  <a:pt x="3056918" y="568646"/>
                  <a:pt x="3116058" y="548174"/>
                </a:cubicBezTo>
                <a:cubicBezTo>
                  <a:pt x="3175198" y="527702"/>
                  <a:pt x="3209318" y="470837"/>
                  <a:pt x="3252536" y="452640"/>
                </a:cubicBezTo>
                <a:cubicBezTo>
                  <a:pt x="3295754" y="434443"/>
                  <a:pt x="3289754" y="429603"/>
                  <a:pt x="3375366" y="438992"/>
                </a:cubicBezTo>
                <a:cubicBezTo>
                  <a:pt x="3460978" y="448381"/>
                  <a:pt x="3682234" y="496408"/>
                  <a:pt x="3766211" y="508972"/>
                </a:cubicBezTo>
                <a:cubicBezTo>
                  <a:pt x="3850188" y="521536"/>
                  <a:pt x="3810170" y="505567"/>
                  <a:pt x="3879232" y="514375"/>
                </a:cubicBezTo>
                <a:cubicBezTo>
                  <a:pt x="3948294" y="523183"/>
                  <a:pt x="4093965" y="540266"/>
                  <a:pt x="4180584" y="561822"/>
                </a:cubicBezTo>
                <a:cubicBezTo>
                  <a:pt x="4267203" y="583378"/>
                  <a:pt x="4335259" y="632336"/>
                  <a:pt x="4398948" y="643709"/>
                </a:cubicBezTo>
                <a:cubicBezTo>
                  <a:pt x="4462637" y="655082"/>
                  <a:pt x="4485384" y="616413"/>
                  <a:pt x="4562721" y="630061"/>
                </a:cubicBezTo>
                <a:cubicBezTo>
                  <a:pt x="4640058" y="643709"/>
                  <a:pt x="4737868" y="671004"/>
                  <a:pt x="4862972" y="725595"/>
                </a:cubicBezTo>
                <a:cubicBezTo>
                  <a:pt x="4988077" y="780186"/>
                  <a:pt x="5209189" y="913015"/>
                  <a:pt x="5313348" y="957607"/>
                </a:cubicBezTo>
                <a:cubicBezTo>
                  <a:pt x="5417507" y="1002199"/>
                  <a:pt x="5453001" y="981716"/>
                  <a:pt x="5487926" y="993149"/>
                </a:cubicBezTo>
                <a:cubicBezTo>
                  <a:pt x="5522851" y="1004582"/>
                  <a:pt x="5526198" y="1018710"/>
                  <a:pt x="5522899" y="1026203"/>
                </a:cubicBezTo>
                <a:cubicBezTo>
                  <a:pt x="5519600" y="1033696"/>
                  <a:pt x="5540042" y="1043114"/>
                  <a:pt x="5496705" y="1040490"/>
                </a:cubicBezTo>
                <a:cubicBezTo>
                  <a:pt x="5453368" y="1037866"/>
                  <a:pt x="5371203" y="1016914"/>
                  <a:pt x="5272405" y="998551"/>
                </a:cubicBezTo>
                <a:cubicBezTo>
                  <a:pt x="5173607" y="980188"/>
                  <a:pt x="5008548" y="959882"/>
                  <a:pt x="4903915" y="930312"/>
                </a:cubicBezTo>
                <a:cubicBezTo>
                  <a:pt x="4799282" y="900742"/>
                  <a:pt x="4719671" y="857524"/>
                  <a:pt x="4644608" y="821130"/>
                </a:cubicBezTo>
                <a:cubicBezTo>
                  <a:pt x="4569545" y="784736"/>
                  <a:pt x="4517625" y="743686"/>
                  <a:pt x="4453539" y="711948"/>
                </a:cubicBezTo>
                <a:cubicBezTo>
                  <a:pt x="4389453" y="680210"/>
                  <a:pt x="4321504" y="637525"/>
                  <a:pt x="4260089" y="630701"/>
                </a:cubicBezTo>
                <a:cubicBezTo>
                  <a:pt x="4198674" y="623877"/>
                  <a:pt x="4159715" y="675660"/>
                  <a:pt x="4085049" y="671004"/>
                </a:cubicBezTo>
                <a:cubicBezTo>
                  <a:pt x="4010383" y="666348"/>
                  <a:pt x="3887157" y="607314"/>
                  <a:pt x="3812094" y="602765"/>
                </a:cubicBezTo>
                <a:cubicBezTo>
                  <a:pt x="3737031" y="598216"/>
                  <a:pt x="3705186" y="623237"/>
                  <a:pt x="3634673" y="643709"/>
                </a:cubicBezTo>
                <a:cubicBezTo>
                  <a:pt x="3564160" y="664181"/>
                  <a:pt x="3484548" y="707398"/>
                  <a:pt x="3389014" y="725595"/>
                </a:cubicBezTo>
                <a:cubicBezTo>
                  <a:pt x="3293480" y="743792"/>
                  <a:pt x="3177473" y="759715"/>
                  <a:pt x="3061467" y="752891"/>
                </a:cubicBezTo>
                <a:cubicBezTo>
                  <a:pt x="2945461" y="746067"/>
                  <a:pt x="2804435" y="716497"/>
                  <a:pt x="2692978" y="684652"/>
                </a:cubicBezTo>
                <a:cubicBezTo>
                  <a:pt x="2581521" y="652807"/>
                  <a:pt x="2499634" y="607314"/>
                  <a:pt x="2392727" y="561822"/>
                </a:cubicBezTo>
                <a:cubicBezTo>
                  <a:pt x="2285820" y="516330"/>
                  <a:pt x="2126596" y="436718"/>
                  <a:pt x="2051533" y="411697"/>
                </a:cubicBezTo>
                <a:cubicBezTo>
                  <a:pt x="1976470" y="386676"/>
                  <a:pt x="1969646" y="400324"/>
                  <a:pt x="1942351" y="411697"/>
                </a:cubicBezTo>
                <a:cubicBezTo>
                  <a:pt x="1915056" y="423070"/>
                  <a:pt x="1892309" y="438993"/>
                  <a:pt x="1887760" y="479936"/>
                </a:cubicBezTo>
                <a:cubicBezTo>
                  <a:pt x="1883211" y="520879"/>
                  <a:pt x="1917330" y="611865"/>
                  <a:pt x="1915055" y="657357"/>
                </a:cubicBezTo>
                <a:cubicBezTo>
                  <a:pt x="1912780" y="702849"/>
                  <a:pt x="1910506" y="739243"/>
                  <a:pt x="1874112" y="752891"/>
                </a:cubicBezTo>
                <a:cubicBezTo>
                  <a:pt x="1837718" y="766539"/>
                  <a:pt x="1801324" y="764264"/>
                  <a:pt x="1696691" y="739243"/>
                </a:cubicBezTo>
                <a:cubicBezTo>
                  <a:pt x="1592058" y="714222"/>
                  <a:pt x="1335025" y="643708"/>
                  <a:pt x="1246315" y="602765"/>
                </a:cubicBezTo>
                <a:cubicBezTo>
                  <a:pt x="1157605" y="561822"/>
                  <a:pt x="1164429" y="493583"/>
                  <a:pt x="1164429" y="493583"/>
                </a:cubicBezTo>
                <a:cubicBezTo>
                  <a:pt x="1137134" y="457189"/>
                  <a:pt x="1146232" y="407147"/>
                  <a:pt x="1082542" y="384401"/>
                </a:cubicBezTo>
                <a:cubicBezTo>
                  <a:pt x="1018852" y="361655"/>
                  <a:pt x="782291" y="357106"/>
                  <a:pt x="782291" y="357106"/>
                </a:cubicBezTo>
                <a:lnTo>
                  <a:pt x="645814" y="343458"/>
                </a:lnTo>
                <a:cubicBezTo>
                  <a:pt x="593498" y="320712"/>
                  <a:pt x="543456" y="247924"/>
                  <a:pt x="468393" y="220628"/>
                </a:cubicBezTo>
                <a:cubicBezTo>
                  <a:pt x="393330" y="193333"/>
                  <a:pt x="259128" y="186509"/>
                  <a:pt x="195438" y="179685"/>
                </a:cubicBezTo>
                <a:cubicBezTo>
                  <a:pt x="131748" y="172861"/>
                  <a:pt x="116714" y="179489"/>
                  <a:pt x="86255" y="179685"/>
                </a:cubicBezTo>
                <a:cubicBezTo>
                  <a:pt x="55796" y="179881"/>
                  <a:pt x="24059" y="203604"/>
                  <a:pt x="12686" y="180858"/>
                </a:cubicBezTo>
                <a:cubicBezTo>
                  <a:pt x="1313" y="158112"/>
                  <a:pt x="-10273" y="51542"/>
                  <a:pt x="15636" y="21776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</a:t>
            </a:r>
            <a:r>
              <a:rPr lang="en-US" sz="2000" dirty="0" err="1" smtClean="0"/>
              <a:t>Jd</a:t>
            </a:r>
            <a:endParaRPr lang="en-ZA" sz="2000" dirty="0"/>
          </a:p>
        </p:txBody>
      </p:sp>
      <p:sp>
        <p:nvSpPr>
          <p:cNvPr id="113" name="Freeform 112"/>
          <p:cNvSpPr/>
          <p:nvPr/>
        </p:nvSpPr>
        <p:spPr>
          <a:xfrm>
            <a:off x="5890518" y="1229298"/>
            <a:ext cx="683901" cy="9194"/>
          </a:xfrm>
          <a:custGeom>
            <a:avLst/>
            <a:gdLst>
              <a:gd name="connsiteX0" fmla="*/ 0 w 648182"/>
              <a:gd name="connsiteY0" fmla="*/ 0 h 11575"/>
              <a:gd name="connsiteX1" fmla="*/ 648182 w 648182"/>
              <a:gd name="connsiteY1" fmla="*/ 11575 h 11575"/>
              <a:gd name="connsiteX0" fmla="*/ 0 w 683901"/>
              <a:gd name="connsiteY0" fmla="*/ 0 h 9194"/>
              <a:gd name="connsiteX1" fmla="*/ 683901 w 683901"/>
              <a:gd name="connsiteY1" fmla="*/ 9194 h 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3901" h="9194">
                <a:moveTo>
                  <a:pt x="0" y="0"/>
                </a:moveTo>
                <a:lnTo>
                  <a:pt x="683901" y="9194"/>
                </a:ln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4" name="Isosceles Triangle 113"/>
          <p:cNvSpPr/>
          <p:nvPr/>
        </p:nvSpPr>
        <p:spPr>
          <a:xfrm>
            <a:off x="6113280" y="1143000"/>
            <a:ext cx="211319" cy="95492"/>
          </a:xfrm>
          <a:prstGeom prst="triangle">
            <a:avLst>
              <a:gd name="adj" fmla="val 476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5" name="TextBox 114"/>
          <p:cNvSpPr txBox="1"/>
          <p:nvPr/>
        </p:nvSpPr>
        <p:spPr>
          <a:xfrm flipH="1">
            <a:off x="6574419" y="1051419"/>
            <a:ext cx="2431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Axial trace of anticline</a:t>
            </a:r>
            <a:endParaRPr lang="en-ZA" sz="1600" dirty="0"/>
          </a:p>
        </p:txBody>
      </p:sp>
      <p:sp>
        <p:nvSpPr>
          <p:cNvPr id="116" name="Freeform 115"/>
          <p:cNvSpPr/>
          <p:nvPr/>
        </p:nvSpPr>
        <p:spPr>
          <a:xfrm>
            <a:off x="6112670" y="1240631"/>
            <a:ext cx="111902" cy="93388"/>
          </a:xfrm>
          <a:custGeom>
            <a:avLst/>
            <a:gdLst>
              <a:gd name="connsiteX0" fmla="*/ 0 w 114300"/>
              <a:gd name="connsiteY0" fmla="*/ 0 h 80963"/>
              <a:gd name="connsiteX1" fmla="*/ 114300 w 114300"/>
              <a:gd name="connsiteY1" fmla="*/ 80963 h 80963"/>
              <a:gd name="connsiteX2" fmla="*/ 114300 w 114300"/>
              <a:gd name="connsiteY2" fmla="*/ 80963 h 80963"/>
              <a:gd name="connsiteX0" fmla="*/ 0 w 124934"/>
              <a:gd name="connsiteY0" fmla="*/ 0 h 87670"/>
              <a:gd name="connsiteX1" fmla="*/ 114300 w 124934"/>
              <a:gd name="connsiteY1" fmla="*/ 80963 h 87670"/>
              <a:gd name="connsiteX2" fmla="*/ 124934 w 124934"/>
              <a:gd name="connsiteY2" fmla="*/ 87670 h 8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934" h="87670">
                <a:moveTo>
                  <a:pt x="0" y="0"/>
                </a:moveTo>
                <a:lnTo>
                  <a:pt x="114300" y="80963"/>
                </a:lnTo>
                <a:lnTo>
                  <a:pt x="124934" y="8767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7" name="Freeform 116"/>
          <p:cNvSpPr/>
          <p:nvPr/>
        </p:nvSpPr>
        <p:spPr>
          <a:xfrm>
            <a:off x="6224461" y="1240631"/>
            <a:ext cx="92878" cy="81482"/>
          </a:xfrm>
          <a:custGeom>
            <a:avLst/>
            <a:gdLst>
              <a:gd name="connsiteX0" fmla="*/ 117506 w 117506"/>
              <a:gd name="connsiteY0" fmla="*/ 0 h 76719"/>
              <a:gd name="connsiteX1" fmla="*/ 5588 w 117506"/>
              <a:gd name="connsiteY1" fmla="*/ 73819 h 76719"/>
              <a:gd name="connsiteX2" fmla="*/ 27019 w 117506"/>
              <a:gd name="connsiteY2" fmla="*/ 54769 h 76719"/>
              <a:gd name="connsiteX0" fmla="*/ 115312 w 115312"/>
              <a:gd name="connsiteY0" fmla="*/ 0 h 76266"/>
              <a:gd name="connsiteX1" fmla="*/ 3394 w 115312"/>
              <a:gd name="connsiteY1" fmla="*/ 73819 h 76266"/>
              <a:gd name="connsiteX2" fmla="*/ 45578 w 115312"/>
              <a:gd name="connsiteY2" fmla="*/ 50532 h 76266"/>
              <a:gd name="connsiteX0" fmla="*/ 101180 w 101180"/>
              <a:gd name="connsiteY0" fmla="*/ 0 h 72483"/>
              <a:gd name="connsiteX1" fmla="*/ 4827 w 101180"/>
              <a:gd name="connsiteY1" fmla="*/ 69583 h 72483"/>
              <a:gd name="connsiteX2" fmla="*/ 31446 w 101180"/>
              <a:gd name="connsiteY2" fmla="*/ 50532 h 7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180" h="72483">
                <a:moveTo>
                  <a:pt x="101180" y="0"/>
                </a:moveTo>
                <a:lnTo>
                  <a:pt x="4827" y="69583"/>
                </a:lnTo>
                <a:cubicBezTo>
                  <a:pt x="-10254" y="78711"/>
                  <a:pt x="13190" y="64621"/>
                  <a:pt x="31446" y="5053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Freeform 1"/>
          <p:cNvSpPr/>
          <p:nvPr/>
        </p:nvSpPr>
        <p:spPr>
          <a:xfrm>
            <a:off x="391886" y="1306286"/>
            <a:ext cx="3643085" cy="1146628"/>
          </a:xfrm>
          <a:custGeom>
            <a:avLst/>
            <a:gdLst>
              <a:gd name="connsiteX0" fmla="*/ 0 w 3643085"/>
              <a:gd name="connsiteY0" fmla="*/ 0 h 1146628"/>
              <a:gd name="connsiteX1" fmla="*/ 798285 w 3643085"/>
              <a:gd name="connsiteY1" fmla="*/ 304800 h 1146628"/>
              <a:gd name="connsiteX2" fmla="*/ 1915885 w 3643085"/>
              <a:gd name="connsiteY2" fmla="*/ 653143 h 1146628"/>
              <a:gd name="connsiteX3" fmla="*/ 2873828 w 3643085"/>
              <a:gd name="connsiteY3" fmla="*/ 870857 h 1146628"/>
              <a:gd name="connsiteX4" fmla="*/ 3367314 w 3643085"/>
              <a:gd name="connsiteY4" fmla="*/ 1016000 h 1146628"/>
              <a:gd name="connsiteX5" fmla="*/ 3643085 w 3643085"/>
              <a:gd name="connsiteY5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3085" h="1146628">
                <a:moveTo>
                  <a:pt x="0" y="0"/>
                </a:moveTo>
                <a:cubicBezTo>
                  <a:pt x="239485" y="97971"/>
                  <a:pt x="478971" y="195943"/>
                  <a:pt x="798285" y="304800"/>
                </a:cubicBezTo>
                <a:cubicBezTo>
                  <a:pt x="1117599" y="413657"/>
                  <a:pt x="1569961" y="558800"/>
                  <a:pt x="1915885" y="653143"/>
                </a:cubicBezTo>
                <a:cubicBezTo>
                  <a:pt x="2261809" y="747486"/>
                  <a:pt x="2631923" y="810381"/>
                  <a:pt x="2873828" y="870857"/>
                </a:cubicBezTo>
                <a:cubicBezTo>
                  <a:pt x="3115733" y="931333"/>
                  <a:pt x="3239105" y="970038"/>
                  <a:pt x="3367314" y="1016000"/>
                </a:cubicBezTo>
                <a:cubicBezTo>
                  <a:pt x="3495524" y="1061962"/>
                  <a:pt x="3569304" y="1104295"/>
                  <a:pt x="3643085" y="114662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275771" y="4528457"/>
            <a:ext cx="6328229" cy="1915886"/>
          </a:xfrm>
          <a:custGeom>
            <a:avLst/>
            <a:gdLst>
              <a:gd name="connsiteX0" fmla="*/ 0 w 6328229"/>
              <a:gd name="connsiteY0" fmla="*/ 0 h 1915886"/>
              <a:gd name="connsiteX1" fmla="*/ 957943 w 6328229"/>
              <a:gd name="connsiteY1" fmla="*/ 377372 h 1915886"/>
              <a:gd name="connsiteX2" fmla="*/ 1611086 w 6328229"/>
              <a:gd name="connsiteY2" fmla="*/ 566057 h 1915886"/>
              <a:gd name="connsiteX3" fmla="*/ 2598058 w 6328229"/>
              <a:gd name="connsiteY3" fmla="*/ 812800 h 1915886"/>
              <a:gd name="connsiteX4" fmla="*/ 3570515 w 6328229"/>
              <a:gd name="connsiteY4" fmla="*/ 1059543 h 1915886"/>
              <a:gd name="connsiteX5" fmla="*/ 4412343 w 6328229"/>
              <a:gd name="connsiteY5" fmla="*/ 1204686 h 1915886"/>
              <a:gd name="connsiteX6" fmla="*/ 5486400 w 6328229"/>
              <a:gd name="connsiteY6" fmla="*/ 1654629 h 1915886"/>
              <a:gd name="connsiteX7" fmla="*/ 6328229 w 6328229"/>
              <a:gd name="connsiteY7" fmla="*/ 1915886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28229" h="1915886">
                <a:moveTo>
                  <a:pt x="0" y="0"/>
                </a:moveTo>
                <a:cubicBezTo>
                  <a:pt x="344714" y="141514"/>
                  <a:pt x="689429" y="283029"/>
                  <a:pt x="957943" y="377372"/>
                </a:cubicBezTo>
                <a:cubicBezTo>
                  <a:pt x="1226457" y="471715"/>
                  <a:pt x="1337734" y="493486"/>
                  <a:pt x="1611086" y="566057"/>
                </a:cubicBezTo>
                <a:cubicBezTo>
                  <a:pt x="1884439" y="638628"/>
                  <a:pt x="2598058" y="812800"/>
                  <a:pt x="2598058" y="812800"/>
                </a:cubicBezTo>
                <a:cubicBezTo>
                  <a:pt x="2924630" y="895048"/>
                  <a:pt x="3268134" y="994229"/>
                  <a:pt x="3570515" y="1059543"/>
                </a:cubicBezTo>
                <a:cubicBezTo>
                  <a:pt x="3872896" y="1124857"/>
                  <a:pt x="4093029" y="1105505"/>
                  <a:pt x="4412343" y="1204686"/>
                </a:cubicBezTo>
                <a:cubicBezTo>
                  <a:pt x="4731657" y="1303867"/>
                  <a:pt x="5167086" y="1536096"/>
                  <a:pt x="5486400" y="1654629"/>
                </a:cubicBezTo>
                <a:cubicBezTo>
                  <a:pt x="5805714" y="1773162"/>
                  <a:pt x="6066971" y="1844524"/>
                  <a:pt x="6328229" y="1915886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8" name="Freeform 117"/>
          <p:cNvSpPr/>
          <p:nvPr/>
        </p:nvSpPr>
        <p:spPr>
          <a:xfrm>
            <a:off x="4107543" y="2569029"/>
            <a:ext cx="1567543" cy="624114"/>
          </a:xfrm>
          <a:custGeom>
            <a:avLst/>
            <a:gdLst>
              <a:gd name="connsiteX0" fmla="*/ 0 w 1567543"/>
              <a:gd name="connsiteY0" fmla="*/ 0 h 624114"/>
              <a:gd name="connsiteX1" fmla="*/ 696686 w 1567543"/>
              <a:gd name="connsiteY1" fmla="*/ 290285 h 624114"/>
              <a:gd name="connsiteX2" fmla="*/ 1567543 w 1567543"/>
              <a:gd name="connsiteY2" fmla="*/ 624114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7543" h="624114">
                <a:moveTo>
                  <a:pt x="0" y="0"/>
                </a:moveTo>
                <a:cubicBezTo>
                  <a:pt x="220133" y="93133"/>
                  <a:pt x="435429" y="186266"/>
                  <a:pt x="696686" y="290285"/>
                </a:cubicBezTo>
                <a:cubicBezTo>
                  <a:pt x="957943" y="394304"/>
                  <a:pt x="1262743" y="509209"/>
                  <a:pt x="1567543" y="624114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66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1201"/>
            <a:ext cx="9143999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North</a:t>
            </a:r>
            <a:endParaRPr lang="en-Z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848600" y="5334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South</a:t>
            </a:r>
            <a:endParaRPr lang="en-ZA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657601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LOCALITY 1</a:t>
            </a:r>
            <a:endParaRPr lang="en-ZA" sz="3600" dirty="0"/>
          </a:p>
        </p:txBody>
      </p:sp>
      <p:sp>
        <p:nvSpPr>
          <p:cNvPr id="5" name="Freeform 4"/>
          <p:cNvSpPr/>
          <p:nvPr/>
        </p:nvSpPr>
        <p:spPr>
          <a:xfrm>
            <a:off x="7406640" y="3314700"/>
            <a:ext cx="1281841" cy="22860"/>
          </a:xfrm>
          <a:custGeom>
            <a:avLst/>
            <a:gdLst>
              <a:gd name="connsiteX0" fmla="*/ 0 w 1281841"/>
              <a:gd name="connsiteY0" fmla="*/ 22860 h 22860"/>
              <a:gd name="connsiteX1" fmla="*/ 1165860 w 1281841"/>
              <a:gd name="connsiteY1" fmla="*/ 0 h 22860"/>
              <a:gd name="connsiteX2" fmla="*/ 1177290 w 1281841"/>
              <a:gd name="connsiteY2" fmla="*/ 22860 h 2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1841" h="22860">
                <a:moveTo>
                  <a:pt x="0" y="22860"/>
                </a:moveTo>
                <a:lnTo>
                  <a:pt x="1165860" y="0"/>
                </a:lnTo>
                <a:cubicBezTo>
                  <a:pt x="1362075" y="0"/>
                  <a:pt x="1269682" y="11430"/>
                  <a:pt x="1177290" y="2286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/>
          <p:cNvSpPr txBox="1"/>
          <p:nvPr/>
        </p:nvSpPr>
        <p:spPr>
          <a:xfrm>
            <a:off x="7406641" y="2133600"/>
            <a:ext cx="128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</a:p>
          <a:p>
            <a:r>
              <a:rPr lang="en-US" dirty="0"/>
              <a:t> </a:t>
            </a:r>
            <a:r>
              <a:rPr lang="en-US" dirty="0" smtClean="0"/>
              <a:t>    10 m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72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93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244600"/>
            <a:ext cx="6015037" cy="436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2133600"/>
            <a:ext cx="194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KAROO BASIN</a:t>
            </a:r>
            <a:endParaRPr lang="en-ZA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946666"/>
            <a:ext cx="8664838" cy="3625334"/>
            <a:chOff x="304800" y="533400"/>
            <a:chExt cx="8664838" cy="343941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95389"/>
              <a:ext cx="8610600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326572" y="1665515"/>
              <a:ext cx="772886" cy="185056"/>
            </a:xfrm>
            <a:custGeom>
              <a:avLst/>
              <a:gdLst>
                <a:gd name="connsiteX0" fmla="*/ 0 w 664029"/>
                <a:gd name="connsiteY0" fmla="*/ 130628 h 130628"/>
                <a:gd name="connsiteX1" fmla="*/ 43543 w 664029"/>
                <a:gd name="connsiteY1" fmla="*/ 97971 h 130628"/>
                <a:gd name="connsiteX2" fmla="*/ 206829 w 664029"/>
                <a:gd name="connsiteY2" fmla="*/ 54428 h 130628"/>
                <a:gd name="connsiteX3" fmla="*/ 391886 w 664029"/>
                <a:gd name="connsiteY3" fmla="*/ 43543 h 130628"/>
                <a:gd name="connsiteX4" fmla="*/ 664029 w 664029"/>
                <a:gd name="connsiteY4" fmla="*/ 0 h 130628"/>
                <a:gd name="connsiteX5" fmla="*/ 664029 w 664029"/>
                <a:gd name="connsiteY5" fmla="*/ 0 h 130628"/>
                <a:gd name="connsiteX6" fmla="*/ 664029 w 664029"/>
                <a:gd name="connsiteY6" fmla="*/ 0 h 130628"/>
                <a:gd name="connsiteX0" fmla="*/ 0 w 772886"/>
                <a:gd name="connsiteY0" fmla="*/ 185056 h 185056"/>
                <a:gd name="connsiteX1" fmla="*/ 43543 w 772886"/>
                <a:gd name="connsiteY1" fmla="*/ 152399 h 185056"/>
                <a:gd name="connsiteX2" fmla="*/ 206829 w 772886"/>
                <a:gd name="connsiteY2" fmla="*/ 108856 h 185056"/>
                <a:gd name="connsiteX3" fmla="*/ 391886 w 772886"/>
                <a:gd name="connsiteY3" fmla="*/ 97971 h 185056"/>
                <a:gd name="connsiteX4" fmla="*/ 664029 w 772886"/>
                <a:gd name="connsiteY4" fmla="*/ 54428 h 185056"/>
                <a:gd name="connsiteX5" fmla="*/ 664029 w 772886"/>
                <a:gd name="connsiteY5" fmla="*/ 54428 h 185056"/>
                <a:gd name="connsiteX6" fmla="*/ 772886 w 772886"/>
                <a:gd name="connsiteY6" fmla="*/ 0 h 18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2886" h="185056">
                  <a:moveTo>
                    <a:pt x="0" y="185056"/>
                  </a:moveTo>
                  <a:cubicBezTo>
                    <a:pt x="4536" y="175077"/>
                    <a:pt x="9072" y="165099"/>
                    <a:pt x="43543" y="152399"/>
                  </a:cubicBezTo>
                  <a:cubicBezTo>
                    <a:pt x="78015" y="139699"/>
                    <a:pt x="148772" y="117927"/>
                    <a:pt x="206829" y="108856"/>
                  </a:cubicBezTo>
                  <a:cubicBezTo>
                    <a:pt x="264886" y="99785"/>
                    <a:pt x="315686" y="107042"/>
                    <a:pt x="391886" y="97971"/>
                  </a:cubicBezTo>
                  <a:cubicBezTo>
                    <a:pt x="468086" y="88900"/>
                    <a:pt x="664029" y="54428"/>
                    <a:pt x="664029" y="54428"/>
                  </a:cubicBezTo>
                  <a:lnTo>
                    <a:pt x="664029" y="54428"/>
                  </a:lnTo>
                  <a:lnTo>
                    <a:pt x="772886" y="0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" name="Freeform 6"/>
            <p:cNvSpPr/>
            <p:nvPr/>
          </p:nvSpPr>
          <p:spPr>
            <a:xfrm>
              <a:off x="1176476" y="1673000"/>
              <a:ext cx="326093" cy="466724"/>
            </a:xfrm>
            <a:custGeom>
              <a:avLst/>
              <a:gdLst>
                <a:gd name="connsiteX0" fmla="*/ 315686 w 315686"/>
                <a:gd name="connsiteY0" fmla="*/ 0 h 381000"/>
                <a:gd name="connsiteX1" fmla="*/ 293915 w 315686"/>
                <a:gd name="connsiteY1" fmla="*/ 76200 h 381000"/>
                <a:gd name="connsiteX2" fmla="*/ 195943 w 315686"/>
                <a:gd name="connsiteY2" fmla="*/ 272143 h 381000"/>
                <a:gd name="connsiteX3" fmla="*/ 185057 w 315686"/>
                <a:gd name="connsiteY3" fmla="*/ 272143 h 381000"/>
                <a:gd name="connsiteX4" fmla="*/ 65315 w 315686"/>
                <a:gd name="connsiteY4" fmla="*/ 337457 h 381000"/>
                <a:gd name="connsiteX5" fmla="*/ 0 w 315686"/>
                <a:gd name="connsiteY5" fmla="*/ 381000 h 381000"/>
                <a:gd name="connsiteX6" fmla="*/ 0 w 315686"/>
                <a:gd name="connsiteY6" fmla="*/ 381000 h 381000"/>
                <a:gd name="connsiteX0" fmla="*/ 315686 w 315686"/>
                <a:gd name="connsiteY0" fmla="*/ 0 h 381000"/>
                <a:gd name="connsiteX1" fmla="*/ 293915 w 315686"/>
                <a:gd name="connsiteY1" fmla="*/ 76200 h 381000"/>
                <a:gd name="connsiteX2" fmla="*/ 195943 w 315686"/>
                <a:gd name="connsiteY2" fmla="*/ 272143 h 381000"/>
                <a:gd name="connsiteX3" fmla="*/ 152400 w 315686"/>
                <a:gd name="connsiteY3" fmla="*/ 228600 h 381000"/>
                <a:gd name="connsiteX4" fmla="*/ 65315 w 315686"/>
                <a:gd name="connsiteY4" fmla="*/ 337457 h 381000"/>
                <a:gd name="connsiteX5" fmla="*/ 0 w 315686"/>
                <a:gd name="connsiteY5" fmla="*/ 381000 h 381000"/>
                <a:gd name="connsiteX6" fmla="*/ 0 w 315686"/>
                <a:gd name="connsiteY6" fmla="*/ 381000 h 381000"/>
                <a:gd name="connsiteX0" fmla="*/ 370455 w 370455"/>
                <a:gd name="connsiteY0" fmla="*/ 0 h 395287"/>
                <a:gd name="connsiteX1" fmla="*/ 293915 w 370455"/>
                <a:gd name="connsiteY1" fmla="*/ 90487 h 395287"/>
                <a:gd name="connsiteX2" fmla="*/ 195943 w 370455"/>
                <a:gd name="connsiteY2" fmla="*/ 286430 h 395287"/>
                <a:gd name="connsiteX3" fmla="*/ 152400 w 370455"/>
                <a:gd name="connsiteY3" fmla="*/ 242887 h 395287"/>
                <a:gd name="connsiteX4" fmla="*/ 65315 w 370455"/>
                <a:gd name="connsiteY4" fmla="*/ 351744 h 395287"/>
                <a:gd name="connsiteX5" fmla="*/ 0 w 370455"/>
                <a:gd name="connsiteY5" fmla="*/ 395287 h 395287"/>
                <a:gd name="connsiteX6" fmla="*/ 0 w 370455"/>
                <a:gd name="connsiteY6" fmla="*/ 395287 h 395287"/>
                <a:gd name="connsiteX0" fmla="*/ 370455 w 370455"/>
                <a:gd name="connsiteY0" fmla="*/ 0 h 395287"/>
                <a:gd name="connsiteX1" fmla="*/ 293915 w 370455"/>
                <a:gd name="connsiteY1" fmla="*/ 90487 h 395287"/>
                <a:gd name="connsiteX2" fmla="*/ 195943 w 370455"/>
                <a:gd name="connsiteY2" fmla="*/ 286430 h 395287"/>
                <a:gd name="connsiteX3" fmla="*/ 145256 w 370455"/>
                <a:gd name="connsiteY3" fmla="*/ 350043 h 395287"/>
                <a:gd name="connsiteX4" fmla="*/ 65315 w 370455"/>
                <a:gd name="connsiteY4" fmla="*/ 351744 h 395287"/>
                <a:gd name="connsiteX5" fmla="*/ 0 w 370455"/>
                <a:gd name="connsiteY5" fmla="*/ 395287 h 395287"/>
                <a:gd name="connsiteX6" fmla="*/ 0 w 370455"/>
                <a:gd name="connsiteY6" fmla="*/ 395287 h 395287"/>
                <a:gd name="connsiteX0" fmla="*/ 370455 w 370455"/>
                <a:gd name="connsiteY0" fmla="*/ 0 h 402008"/>
                <a:gd name="connsiteX1" fmla="*/ 293915 w 370455"/>
                <a:gd name="connsiteY1" fmla="*/ 90487 h 402008"/>
                <a:gd name="connsiteX2" fmla="*/ 195943 w 370455"/>
                <a:gd name="connsiteY2" fmla="*/ 286430 h 402008"/>
                <a:gd name="connsiteX3" fmla="*/ 145256 w 370455"/>
                <a:gd name="connsiteY3" fmla="*/ 350043 h 402008"/>
                <a:gd name="connsiteX4" fmla="*/ 103415 w 370455"/>
                <a:gd name="connsiteY4" fmla="*/ 399369 h 402008"/>
                <a:gd name="connsiteX5" fmla="*/ 0 w 370455"/>
                <a:gd name="connsiteY5" fmla="*/ 395287 h 402008"/>
                <a:gd name="connsiteX6" fmla="*/ 0 w 370455"/>
                <a:gd name="connsiteY6" fmla="*/ 395287 h 402008"/>
                <a:gd name="connsiteX0" fmla="*/ 371043 w 371043"/>
                <a:gd name="connsiteY0" fmla="*/ 0 h 452437"/>
                <a:gd name="connsiteX1" fmla="*/ 294503 w 371043"/>
                <a:gd name="connsiteY1" fmla="*/ 90487 h 452437"/>
                <a:gd name="connsiteX2" fmla="*/ 196531 w 371043"/>
                <a:gd name="connsiteY2" fmla="*/ 286430 h 452437"/>
                <a:gd name="connsiteX3" fmla="*/ 145844 w 371043"/>
                <a:gd name="connsiteY3" fmla="*/ 350043 h 452437"/>
                <a:gd name="connsiteX4" fmla="*/ 104003 w 371043"/>
                <a:gd name="connsiteY4" fmla="*/ 399369 h 452437"/>
                <a:gd name="connsiteX5" fmla="*/ 588 w 371043"/>
                <a:gd name="connsiteY5" fmla="*/ 395287 h 452437"/>
                <a:gd name="connsiteX6" fmla="*/ 64882 w 371043"/>
                <a:gd name="connsiteY6" fmla="*/ 452437 h 452437"/>
                <a:gd name="connsiteX0" fmla="*/ 313168 w 313168"/>
                <a:gd name="connsiteY0" fmla="*/ 0 h 452437"/>
                <a:gd name="connsiteX1" fmla="*/ 236628 w 313168"/>
                <a:gd name="connsiteY1" fmla="*/ 90487 h 452437"/>
                <a:gd name="connsiteX2" fmla="*/ 138656 w 313168"/>
                <a:gd name="connsiteY2" fmla="*/ 286430 h 452437"/>
                <a:gd name="connsiteX3" fmla="*/ 87969 w 313168"/>
                <a:gd name="connsiteY3" fmla="*/ 350043 h 452437"/>
                <a:gd name="connsiteX4" fmla="*/ 46128 w 313168"/>
                <a:gd name="connsiteY4" fmla="*/ 399369 h 452437"/>
                <a:gd name="connsiteX5" fmla="*/ 26057 w 313168"/>
                <a:gd name="connsiteY5" fmla="*/ 423862 h 452437"/>
                <a:gd name="connsiteX6" fmla="*/ 7007 w 313168"/>
                <a:gd name="connsiteY6" fmla="*/ 452437 h 452437"/>
                <a:gd name="connsiteX0" fmla="*/ 337211 w 337211"/>
                <a:gd name="connsiteY0" fmla="*/ 0 h 457199"/>
                <a:gd name="connsiteX1" fmla="*/ 260671 w 337211"/>
                <a:gd name="connsiteY1" fmla="*/ 90487 h 457199"/>
                <a:gd name="connsiteX2" fmla="*/ 162699 w 337211"/>
                <a:gd name="connsiteY2" fmla="*/ 286430 h 457199"/>
                <a:gd name="connsiteX3" fmla="*/ 112012 w 337211"/>
                <a:gd name="connsiteY3" fmla="*/ 350043 h 457199"/>
                <a:gd name="connsiteX4" fmla="*/ 70171 w 337211"/>
                <a:gd name="connsiteY4" fmla="*/ 399369 h 457199"/>
                <a:gd name="connsiteX5" fmla="*/ 50100 w 337211"/>
                <a:gd name="connsiteY5" fmla="*/ 423862 h 457199"/>
                <a:gd name="connsiteX6" fmla="*/ 4856 w 337211"/>
                <a:gd name="connsiteY6" fmla="*/ 457199 h 457199"/>
                <a:gd name="connsiteX0" fmla="*/ 326093 w 326093"/>
                <a:gd name="connsiteY0" fmla="*/ 0 h 466724"/>
                <a:gd name="connsiteX1" fmla="*/ 249553 w 326093"/>
                <a:gd name="connsiteY1" fmla="*/ 90487 h 466724"/>
                <a:gd name="connsiteX2" fmla="*/ 151581 w 326093"/>
                <a:gd name="connsiteY2" fmla="*/ 286430 h 466724"/>
                <a:gd name="connsiteX3" fmla="*/ 100894 w 326093"/>
                <a:gd name="connsiteY3" fmla="*/ 350043 h 466724"/>
                <a:gd name="connsiteX4" fmla="*/ 59053 w 326093"/>
                <a:gd name="connsiteY4" fmla="*/ 399369 h 466724"/>
                <a:gd name="connsiteX5" fmla="*/ 38982 w 326093"/>
                <a:gd name="connsiteY5" fmla="*/ 423862 h 466724"/>
                <a:gd name="connsiteX6" fmla="*/ 5645 w 326093"/>
                <a:gd name="connsiteY6" fmla="*/ 466724 h 46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093" h="466724">
                  <a:moveTo>
                    <a:pt x="326093" y="0"/>
                  </a:moveTo>
                  <a:cubicBezTo>
                    <a:pt x="325186" y="15421"/>
                    <a:pt x="278638" y="42749"/>
                    <a:pt x="249553" y="90487"/>
                  </a:cubicBezTo>
                  <a:cubicBezTo>
                    <a:pt x="220468" y="138225"/>
                    <a:pt x="176357" y="243171"/>
                    <a:pt x="151581" y="286430"/>
                  </a:cubicBezTo>
                  <a:cubicBezTo>
                    <a:pt x="126805" y="329689"/>
                    <a:pt x="116315" y="331220"/>
                    <a:pt x="100894" y="350043"/>
                  </a:cubicBezTo>
                  <a:cubicBezTo>
                    <a:pt x="85473" y="368866"/>
                    <a:pt x="69372" y="387066"/>
                    <a:pt x="59053" y="399369"/>
                  </a:cubicBezTo>
                  <a:cubicBezTo>
                    <a:pt x="48734" y="411672"/>
                    <a:pt x="47883" y="412636"/>
                    <a:pt x="38982" y="423862"/>
                  </a:cubicBezTo>
                  <a:cubicBezTo>
                    <a:pt x="30081" y="435088"/>
                    <a:pt x="-15786" y="447674"/>
                    <a:pt x="5645" y="466724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Freeform 7"/>
            <p:cNvSpPr/>
            <p:nvPr/>
          </p:nvSpPr>
          <p:spPr>
            <a:xfrm>
              <a:off x="1609725" y="1659731"/>
              <a:ext cx="304800" cy="459582"/>
            </a:xfrm>
            <a:custGeom>
              <a:avLst/>
              <a:gdLst>
                <a:gd name="connsiteX0" fmla="*/ 0 w 304800"/>
                <a:gd name="connsiteY0" fmla="*/ 459582 h 459582"/>
                <a:gd name="connsiteX1" fmla="*/ 14288 w 304800"/>
                <a:gd name="connsiteY1" fmla="*/ 409575 h 459582"/>
                <a:gd name="connsiteX2" fmla="*/ 47625 w 304800"/>
                <a:gd name="connsiteY2" fmla="*/ 338138 h 459582"/>
                <a:gd name="connsiteX3" fmla="*/ 88106 w 304800"/>
                <a:gd name="connsiteY3" fmla="*/ 269082 h 459582"/>
                <a:gd name="connsiteX4" fmla="*/ 138113 w 304800"/>
                <a:gd name="connsiteY4" fmla="*/ 192882 h 459582"/>
                <a:gd name="connsiteX5" fmla="*/ 183356 w 304800"/>
                <a:gd name="connsiteY5" fmla="*/ 133350 h 459582"/>
                <a:gd name="connsiteX6" fmla="*/ 233363 w 304800"/>
                <a:gd name="connsiteY6" fmla="*/ 71438 h 459582"/>
                <a:gd name="connsiteX7" fmla="*/ 271463 w 304800"/>
                <a:gd name="connsiteY7" fmla="*/ 30957 h 459582"/>
                <a:gd name="connsiteX8" fmla="*/ 304800 w 304800"/>
                <a:gd name="connsiteY8" fmla="*/ 0 h 45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459582">
                  <a:moveTo>
                    <a:pt x="0" y="459582"/>
                  </a:moveTo>
                  <a:cubicBezTo>
                    <a:pt x="3175" y="444699"/>
                    <a:pt x="6351" y="429816"/>
                    <a:pt x="14288" y="409575"/>
                  </a:cubicBezTo>
                  <a:cubicBezTo>
                    <a:pt x="22225" y="389334"/>
                    <a:pt x="35322" y="361553"/>
                    <a:pt x="47625" y="338138"/>
                  </a:cubicBezTo>
                  <a:cubicBezTo>
                    <a:pt x="59928" y="314723"/>
                    <a:pt x="73025" y="293291"/>
                    <a:pt x="88106" y="269082"/>
                  </a:cubicBezTo>
                  <a:cubicBezTo>
                    <a:pt x="103187" y="244873"/>
                    <a:pt x="122238" y="215504"/>
                    <a:pt x="138113" y="192882"/>
                  </a:cubicBezTo>
                  <a:cubicBezTo>
                    <a:pt x="153988" y="170260"/>
                    <a:pt x="167481" y="153591"/>
                    <a:pt x="183356" y="133350"/>
                  </a:cubicBezTo>
                  <a:cubicBezTo>
                    <a:pt x="199231" y="113109"/>
                    <a:pt x="218679" y="88503"/>
                    <a:pt x="233363" y="71438"/>
                  </a:cubicBezTo>
                  <a:cubicBezTo>
                    <a:pt x="248047" y="54373"/>
                    <a:pt x="259557" y="42863"/>
                    <a:pt x="271463" y="30957"/>
                  </a:cubicBezTo>
                  <a:cubicBezTo>
                    <a:pt x="283369" y="19051"/>
                    <a:pt x="294084" y="9525"/>
                    <a:pt x="304800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Freeform 8"/>
            <p:cNvSpPr/>
            <p:nvPr/>
          </p:nvSpPr>
          <p:spPr>
            <a:xfrm>
              <a:off x="2759869" y="1450181"/>
              <a:ext cx="2357437" cy="692944"/>
            </a:xfrm>
            <a:custGeom>
              <a:avLst/>
              <a:gdLst>
                <a:gd name="connsiteX0" fmla="*/ 0 w 2357437"/>
                <a:gd name="connsiteY0" fmla="*/ 692944 h 692944"/>
                <a:gd name="connsiteX1" fmla="*/ 140494 w 2357437"/>
                <a:gd name="connsiteY1" fmla="*/ 650082 h 692944"/>
                <a:gd name="connsiteX2" fmla="*/ 280987 w 2357437"/>
                <a:gd name="connsiteY2" fmla="*/ 633413 h 692944"/>
                <a:gd name="connsiteX3" fmla="*/ 421481 w 2357437"/>
                <a:gd name="connsiteY3" fmla="*/ 616744 h 692944"/>
                <a:gd name="connsiteX4" fmla="*/ 533400 w 2357437"/>
                <a:gd name="connsiteY4" fmla="*/ 600075 h 692944"/>
                <a:gd name="connsiteX5" fmla="*/ 626269 w 2357437"/>
                <a:gd name="connsiteY5" fmla="*/ 592932 h 692944"/>
                <a:gd name="connsiteX6" fmla="*/ 759619 w 2357437"/>
                <a:gd name="connsiteY6" fmla="*/ 578644 h 692944"/>
                <a:gd name="connsiteX7" fmla="*/ 900112 w 2357437"/>
                <a:gd name="connsiteY7" fmla="*/ 566738 h 692944"/>
                <a:gd name="connsiteX8" fmla="*/ 1033462 w 2357437"/>
                <a:gd name="connsiteY8" fmla="*/ 552450 h 692944"/>
                <a:gd name="connsiteX9" fmla="*/ 1159669 w 2357437"/>
                <a:gd name="connsiteY9" fmla="*/ 535782 h 692944"/>
                <a:gd name="connsiteX10" fmla="*/ 1309687 w 2357437"/>
                <a:gd name="connsiteY10" fmla="*/ 502444 h 692944"/>
                <a:gd name="connsiteX11" fmla="*/ 1426369 w 2357437"/>
                <a:gd name="connsiteY11" fmla="*/ 481013 h 692944"/>
                <a:gd name="connsiteX12" fmla="*/ 1554956 w 2357437"/>
                <a:gd name="connsiteY12" fmla="*/ 452438 h 692944"/>
                <a:gd name="connsiteX13" fmla="*/ 1616869 w 2357437"/>
                <a:gd name="connsiteY13" fmla="*/ 431007 h 692944"/>
                <a:gd name="connsiteX14" fmla="*/ 1750219 w 2357437"/>
                <a:gd name="connsiteY14" fmla="*/ 388144 h 692944"/>
                <a:gd name="connsiteX15" fmla="*/ 1847850 w 2357437"/>
                <a:gd name="connsiteY15" fmla="*/ 326232 h 692944"/>
                <a:gd name="connsiteX16" fmla="*/ 1914525 w 2357437"/>
                <a:gd name="connsiteY16" fmla="*/ 261938 h 692944"/>
                <a:gd name="connsiteX17" fmla="*/ 1993106 w 2357437"/>
                <a:gd name="connsiteY17" fmla="*/ 219075 h 692944"/>
                <a:gd name="connsiteX18" fmla="*/ 2090737 w 2357437"/>
                <a:gd name="connsiteY18" fmla="*/ 180975 h 692944"/>
                <a:gd name="connsiteX19" fmla="*/ 2200275 w 2357437"/>
                <a:gd name="connsiteY19" fmla="*/ 116682 h 692944"/>
                <a:gd name="connsiteX20" fmla="*/ 2266950 w 2357437"/>
                <a:gd name="connsiteY20" fmla="*/ 61913 h 692944"/>
                <a:gd name="connsiteX21" fmla="*/ 2312194 w 2357437"/>
                <a:gd name="connsiteY21" fmla="*/ 28575 h 692944"/>
                <a:gd name="connsiteX22" fmla="*/ 2357437 w 2357437"/>
                <a:gd name="connsiteY22" fmla="*/ 0 h 69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57437" h="692944">
                  <a:moveTo>
                    <a:pt x="0" y="692944"/>
                  </a:moveTo>
                  <a:cubicBezTo>
                    <a:pt x="46831" y="676474"/>
                    <a:pt x="93663" y="660004"/>
                    <a:pt x="140494" y="650082"/>
                  </a:cubicBezTo>
                  <a:cubicBezTo>
                    <a:pt x="187325" y="640160"/>
                    <a:pt x="280987" y="633413"/>
                    <a:pt x="280987" y="633413"/>
                  </a:cubicBezTo>
                  <a:lnTo>
                    <a:pt x="421481" y="616744"/>
                  </a:lnTo>
                  <a:cubicBezTo>
                    <a:pt x="463550" y="611188"/>
                    <a:pt x="499269" y="604044"/>
                    <a:pt x="533400" y="600075"/>
                  </a:cubicBezTo>
                  <a:cubicBezTo>
                    <a:pt x="567531" y="596106"/>
                    <a:pt x="588566" y="596504"/>
                    <a:pt x="626269" y="592932"/>
                  </a:cubicBezTo>
                  <a:cubicBezTo>
                    <a:pt x="663972" y="589360"/>
                    <a:pt x="713979" y="583010"/>
                    <a:pt x="759619" y="578644"/>
                  </a:cubicBezTo>
                  <a:cubicBezTo>
                    <a:pt x="805259" y="574278"/>
                    <a:pt x="854472" y="571104"/>
                    <a:pt x="900112" y="566738"/>
                  </a:cubicBezTo>
                  <a:cubicBezTo>
                    <a:pt x="945752" y="562372"/>
                    <a:pt x="990203" y="557609"/>
                    <a:pt x="1033462" y="552450"/>
                  </a:cubicBezTo>
                  <a:cubicBezTo>
                    <a:pt x="1076721" y="547291"/>
                    <a:pt x="1113632" y="544116"/>
                    <a:pt x="1159669" y="535782"/>
                  </a:cubicBezTo>
                  <a:cubicBezTo>
                    <a:pt x="1205706" y="527448"/>
                    <a:pt x="1265237" y="511572"/>
                    <a:pt x="1309687" y="502444"/>
                  </a:cubicBezTo>
                  <a:cubicBezTo>
                    <a:pt x="1354137" y="493316"/>
                    <a:pt x="1385491" y="489347"/>
                    <a:pt x="1426369" y="481013"/>
                  </a:cubicBezTo>
                  <a:cubicBezTo>
                    <a:pt x="1467247" y="472679"/>
                    <a:pt x="1523206" y="460772"/>
                    <a:pt x="1554956" y="452438"/>
                  </a:cubicBezTo>
                  <a:cubicBezTo>
                    <a:pt x="1586706" y="444104"/>
                    <a:pt x="1616869" y="431007"/>
                    <a:pt x="1616869" y="431007"/>
                  </a:cubicBezTo>
                  <a:cubicBezTo>
                    <a:pt x="1649413" y="420291"/>
                    <a:pt x="1711722" y="405606"/>
                    <a:pt x="1750219" y="388144"/>
                  </a:cubicBezTo>
                  <a:cubicBezTo>
                    <a:pt x="1788716" y="370682"/>
                    <a:pt x="1820466" y="347266"/>
                    <a:pt x="1847850" y="326232"/>
                  </a:cubicBezTo>
                  <a:cubicBezTo>
                    <a:pt x="1875234" y="305198"/>
                    <a:pt x="1890316" y="279797"/>
                    <a:pt x="1914525" y="261938"/>
                  </a:cubicBezTo>
                  <a:cubicBezTo>
                    <a:pt x="1938734" y="244079"/>
                    <a:pt x="1963737" y="232569"/>
                    <a:pt x="1993106" y="219075"/>
                  </a:cubicBezTo>
                  <a:cubicBezTo>
                    <a:pt x="2022475" y="205581"/>
                    <a:pt x="2056209" y="198040"/>
                    <a:pt x="2090737" y="180975"/>
                  </a:cubicBezTo>
                  <a:cubicBezTo>
                    <a:pt x="2125265" y="163909"/>
                    <a:pt x="2170906" y="136526"/>
                    <a:pt x="2200275" y="116682"/>
                  </a:cubicBezTo>
                  <a:cubicBezTo>
                    <a:pt x="2229644" y="96838"/>
                    <a:pt x="2248297" y="76598"/>
                    <a:pt x="2266950" y="61913"/>
                  </a:cubicBezTo>
                  <a:cubicBezTo>
                    <a:pt x="2285603" y="47228"/>
                    <a:pt x="2297113" y="38894"/>
                    <a:pt x="2312194" y="28575"/>
                  </a:cubicBezTo>
                  <a:cubicBezTo>
                    <a:pt x="2327275" y="18256"/>
                    <a:pt x="2342356" y="9128"/>
                    <a:pt x="2357437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409825" y="1478756"/>
              <a:ext cx="2195513" cy="669132"/>
            </a:xfrm>
            <a:custGeom>
              <a:avLst/>
              <a:gdLst>
                <a:gd name="connsiteX0" fmla="*/ 0 w 2195513"/>
                <a:gd name="connsiteY0" fmla="*/ 669132 h 669132"/>
                <a:gd name="connsiteX1" fmla="*/ 192881 w 2195513"/>
                <a:gd name="connsiteY1" fmla="*/ 614363 h 669132"/>
                <a:gd name="connsiteX2" fmla="*/ 335756 w 2195513"/>
                <a:gd name="connsiteY2" fmla="*/ 573882 h 669132"/>
                <a:gd name="connsiteX3" fmla="*/ 495300 w 2195513"/>
                <a:gd name="connsiteY3" fmla="*/ 559594 h 669132"/>
                <a:gd name="connsiteX4" fmla="*/ 657225 w 2195513"/>
                <a:gd name="connsiteY4" fmla="*/ 485775 h 669132"/>
                <a:gd name="connsiteX5" fmla="*/ 764381 w 2195513"/>
                <a:gd name="connsiteY5" fmla="*/ 435769 h 669132"/>
                <a:gd name="connsiteX6" fmla="*/ 935831 w 2195513"/>
                <a:gd name="connsiteY6" fmla="*/ 416719 h 669132"/>
                <a:gd name="connsiteX7" fmla="*/ 1145381 w 2195513"/>
                <a:gd name="connsiteY7" fmla="*/ 409575 h 669132"/>
                <a:gd name="connsiteX8" fmla="*/ 1278731 w 2195513"/>
                <a:gd name="connsiteY8" fmla="*/ 400050 h 669132"/>
                <a:gd name="connsiteX9" fmla="*/ 1414463 w 2195513"/>
                <a:gd name="connsiteY9" fmla="*/ 366713 h 669132"/>
                <a:gd name="connsiteX10" fmla="*/ 1547813 w 2195513"/>
                <a:gd name="connsiteY10" fmla="*/ 316707 h 669132"/>
                <a:gd name="connsiteX11" fmla="*/ 1678781 w 2195513"/>
                <a:gd name="connsiteY11" fmla="*/ 283369 h 669132"/>
                <a:gd name="connsiteX12" fmla="*/ 1907381 w 2195513"/>
                <a:gd name="connsiteY12" fmla="*/ 230982 h 669132"/>
                <a:gd name="connsiteX13" fmla="*/ 1990725 w 2195513"/>
                <a:gd name="connsiteY13" fmla="*/ 161925 h 669132"/>
                <a:gd name="connsiteX14" fmla="*/ 2076450 w 2195513"/>
                <a:gd name="connsiteY14" fmla="*/ 92869 h 669132"/>
                <a:gd name="connsiteX15" fmla="*/ 2195513 w 2195513"/>
                <a:gd name="connsiteY15" fmla="*/ 0 h 66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5513" h="669132">
                  <a:moveTo>
                    <a:pt x="0" y="669132"/>
                  </a:moveTo>
                  <a:lnTo>
                    <a:pt x="192881" y="614363"/>
                  </a:lnTo>
                  <a:cubicBezTo>
                    <a:pt x="248840" y="598488"/>
                    <a:pt x="285353" y="583010"/>
                    <a:pt x="335756" y="573882"/>
                  </a:cubicBezTo>
                  <a:cubicBezTo>
                    <a:pt x="386159" y="564754"/>
                    <a:pt x="441722" y="574278"/>
                    <a:pt x="495300" y="559594"/>
                  </a:cubicBezTo>
                  <a:cubicBezTo>
                    <a:pt x="548878" y="544910"/>
                    <a:pt x="657225" y="485775"/>
                    <a:pt x="657225" y="485775"/>
                  </a:cubicBezTo>
                  <a:cubicBezTo>
                    <a:pt x="702072" y="465137"/>
                    <a:pt x="717947" y="447278"/>
                    <a:pt x="764381" y="435769"/>
                  </a:cubicBezTo>
                  <a:cubicBezTo>
                    <a:pt x="810815" y="424260"/>
                    <a:pt x="872331" y="421085"/>
                    <a:pt x="935831" y="416719"/>
                  </a:cubicBezTo>
                  <a:cubicBezTo>
                    <a:pt x="999331" y="412353"/>
                    <a:pt x="1088231" y="412353"/>
                    <a:pt x="1145381" y="409575"/>
                  </a:cubicBezTo>
                  <a:cubicBezTo>
                    <a:pt x="1202531" y="406797"/>
                    <a:pt x="1233884" y="407194"/>
                    <a:pt x="1278731" y="400050"/>
                  </a:cubicBezTo>
                  <a:cubicBezTo>
                    <a:pt x="1323578" y="392906"/>
                    <a:pt x="1369616" y="380603"/>
                    <a:pt x="1414463" y="366713"/>
                  </a:cubicBezTo>
                  <a:cubicBezTo>
                    <a:pt x="1459310" y="352823"/>
                    <a:pt x="1503760" y="330598"/>
                    <a:pt x="1547813" y="316707"/>
                  </a:cubicBezTo>
                  <a:cubicBezTo>
                    <a:pt x="1591866" y="302816"/>
                    <a:pt x="1678781" y="283369"/>
                    <a:pt x="1678781" y="283369"/>
                  </a:cubicBezTo>
                  <a:cubicBezTo>
                    <a:pt x="1738709" y="269082"/>
                    <a:pt x="1855390" y="251223"/>
                    <a:pt x="1907381" y="230982"/>
                  </a:cubicBezTo>
                  <a:cubicBezTo>
                    <a:pt x="1959372" y="210741"/>
                    <a:pt x="1962547" y="184944"/>
                    <a:pt x="1990725" y="161925"/>
                  </a:cubicBezTo>
                  <a:cubicBezTo>
                    <a:pt x="2018903" y="138906"/>
                    <a:pt x="2042319" y="119856"/>
                    <a:pt x="2076450" y="92869"/>
                  </a:cubicBezTo>
                  <a:cubicBezTo>
                    <a:pt x="2110581" y="65882"/>
                    <a:pt x="2153047" y="32941"/>
                    <a:pt x="2195513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729163" y="1685925"/>
              <a:ext cx="1181100" cy="402431"/>
            </a:xfrm>
            <a:custGeom>
              <a:avLst/>
              <a:gdLst>
                <a:gd name="connsiteX0" fmla="*/ 0 w 1181100"/>
                <a:gd name="connsiteY0" fmla="*/ 0 h 402431"/>
                <a:gd name="connsiteX1" fmla="*/ 61912 w 1181100"/>
                <a:gd name="connsiteY1" fmla="*/ 19050 h 402431"/>
                <a:gd name="connsiteX2" fmla="*/ 152400 w 1181100"/>
                <a:gd name="connsiteY2" fmla="*/ 33338 h 402431"/>
                <a:gd name="connsiteX3" fmla="*/ 254793 w 1181100"/>
                <a:gd name="connsiteY3" fmla="*/ 47625 h 402431"/>
                <a:gd name="connsiteX4" fmla="*/ 340518 w 1181100"/>
                <a:gd name="connsiteY4" fmla="*/ 45244 h 402431"/>
                <a:gd name="connsiteX5" fmla="*/ 469106 w 1181100"/>
                <a:gd name="connsiteY5" fmla="*/ 57150 h 402431"/>
                <a:gd name="connsiteX6" fmla="*/ 583406 w 1181100"/>
                <a:gd name="connsiteY6" fmla="*/ 69056 h 402431"/>
                <a:gd name="connsiteX7" fmla="*/ 692943 w 1181100"/>
                <a:gd name="connsiteY7" fmla="*/ 92869 h 402431"/>
                <a:gd name="connsiteX8" fmla="*/ 692943 w 1181100"/>
                <a:gd name="connsiteY8" fmla="*/ 92869 h 402431"/>
                <a:gd name="connsiteX9" fmla="*/ 792956 w 1181100"/>
                <a:gd name="connsiteY9" fmla="*/ 126206 h 402431"/>
                <a:gd name="connsiteX10" fmla="*/ 923925 w 1181100"/>
                <a:gd name="connsiteY10" fmla="*/ 202406 h 402431"/>
                <a:gd name="connsiteX11" fmla="*/ 1019175 w 1181100"/>
                <a:gd name="connsiteY11" fmla="*/ 280988 h 402431"/>
                <a:gd name="connsiteX12" fmla="*/ 1181100 w 1181100"/>
                <a:gd name="connsiteY12" fmla="*/ 402431 h 40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1100" h="402431">
                  <a:moveTo>
                    <a:pt x="0" y="0"/>
                  </a:moveTo>
                  <a:cubicBezTo>
                    <a:pt x="18256" y="6747"/>
                    <a:pt x="36512" y="13494"/>
                    <a:pt x="61912" y="19050"/>
                  </a:cubicBezTo>
                  <a:cubicBezTo>
                    <a:pt x="87312" y="24606"/>
                    <a:pt x="152400" y="33338"/>
                    <a:pt x="152400" y="33338"/>
                  </a:cubicBezTo>
                  <a:cubicBezTo>
                    <a:pt x="184547" y="38100"/>
                    <a:pt x="223440" y="45641"/>
                    <a:pt x="254793" y="47625"/>
                  </a:cubicBezTo>
                  <a:cubicBezTo>
                    <a:pt x="286146" y="49609"/>
                    <a:pt x="304799" y="43657"/>
                    <a:pt x="340518" y="45244"/>
                  </a:cubicBezTo>
                  <a:cubicBezTo>
                    <a:pt x="376237" y="46831"/>
                    <a:pt x="469106" y="57150"/>
                    <a:pt x="469106" y="57150"/>
                  </a:cubicBezTo>
                  <a:cubicBezTo>
                    <a:pt x="509587" y="61119"/>
                    <a:pt x="546100" y="63103"/>
                    <a:pt x="583406" y="69056"/>
                  </a:cubicBezTo>
                  <a:cubicBezTo>
                    <a:pt x="620712" y="75009"/>
                    <a:pt x="692943" y="92869"/>
                    <a:pt x="692943" y="92869"/>
                  </a:cubicBezTo>
                  <a:lnTo>
                    <a:pt x="692943" y="92869"/>
                  </a:lnTo>
                  <a:cubicBezTo>
                    <a:pt x="709612" y="98425"/>
                    <a:pt x="754459" y="107950"/>
                    <a:pt x="792956" y="126206"/>
                  </a:cubicBezTo>
                  <a:cubicBezTo>
                    <a:pt x="831453" y="144462"/>
                    <a:pt x="886222" y="176609"/>
                    <a:pt x="923925" y="202406"/>
                  </a:cubicBezTo>
                  <a:cubicBezTo>
                    <a:pt x="961628" y="228203"/>
                    <a:pt x="976313" y="247651"/>
                    <a:pt x="1019175" y="280988"/>
                  </a:cubicBezTo>
                  <a:cubicBezTo>
                    <a:pt x="1062037" y="314325"/>
                    <a:pt x="1121568" y="358378"/>
                    <a:pt x="1181100" y="402431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31581" y="1516856"/>
              <a:ext cx="471488" cy="280988"/>
            </a:xfrm>
            <a:custGeom>
              <a:avLst/>
              <a:gdLst>
                <a:gd name="connsiteX0" fmla="*/ 0 w 471488"/>
                <a:gd name="connsiteY0" fmla="*/ 0 h 280988"/>
                <a:gd name="connsiteX1" fmla="*/ 135732 w 471488"/>
                <a:gd name="connsiteY1" fmla="*/ 100013 h 280988"/>
                <a:gd name="connsiteX2" fmla="*/ 269082 w 471488"/>
                <a:gd name="connsiteY2" fmla="*/ 171450 h 280988"/>
                <a:gd name="connsiteX3" fmla="*/ 371475 w 471488"/>
                <a:gd name="connsiteY3" fmla="*/ 223838 h 280988"/>
                <a:gd name="connsiteX4" fmla="*/ 471488 w 471488"/>
                <a:gd name="connsiteY4" fmla="*/ 280988 h 28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488" h="280988">
                  <a:moveTo>
                    <a:pt x="0" y="0"/>
                  </a:moveTo>
                  <a:cubicBezTo>
                    <a:pt x="45442" y="35719"/>
                    <a:pt x="90885" y="71438"/>
                    <a:pt x="135732" y="100013"/>
                  </a:cubicBezTo>
                  <a:cubicBezTo>
                    <a:pt x="180579" y="128588"/>
                    <a:pt x="229792" y="150813"/>
                    <a:pt x="269082" y="171450"/>
                  </a:cubicBezTo>
                  <a:cubicBezTo>
                    <a:pt x="308373" y="192088"/>
                    <a:pt x="337741" y="205582"/>
                    <a:pt x="371475" y="223838"/>
                  </a:cubicBezTo>
                  <a:cubicBezTo>
                    <a:pt x="405209" y="242094"/>
                    <a:pt x="438348" y="261541"/>
                    <a:pt x="471488" y="28098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541044" y="1838325"/>
              <a:ext cx="1159669" cy="91085"/>
            </a:xfrm>
            <a:custGeom>
              <a:avLst/>
              <a:gdLst>
                <a:gd name="connsiteX0" fmla="*/ 0 w 1131094"/>
                <a:gd name="connsiteY0" fmla="*/ 0 h 78609"/>
                <a:gd name="connsiteX1" fmla="*/ 114300 w 1131094"/>
                <a:gd name="connsiteY1" fmla="*/ 14288 h 78609"/>
                <a:gd name="connsiteX2" fmla="*/ 233362 w 1131094"/>
                <a:gd name="connsiteY2" fmla="*/ 11906 h 78609"/>
                <a:gd name="connsiteX3" fmla="*/ 359569 w 1131094"/>
                <a:gd name="connsiteY3" fmla="*/ 9525 h 78609"/>
                <a:gd name="connsiteX4" fmla="*/ 526256 w 1131094"/>
                <a:gd name="connsiteY4" fmla="*/ 16669 h 78609"/>
                <a:gd name="connsiteX5" fmla="*/ 657225 w 1131094"/>
                <a:gd name="connsiteY5" fmla="*/ 26194 h 78609"/>
                <a:gd name="connsiteX6" fmla="*/ 657225 w 1131094"/>
                <a:gd name="connsiteY6" fmla="*/ 26194 h 78609"/>
                <a:gd name="connsiteX7" fmla="*/ 762000 w 1131094"/>
                <a:gd name="connsiteY7" fmla="*/ 28575 h 78609"/>
                <a:gd name="connsiteX8" fmla="*/ 857250 w 1131094"/>
                <a:gd name="connsiteY8" fmla="*/ 61913 h 78609"/>
                <a:gd name="connsiteX9" fmla="*/ 957262 w 1131094"/>
                <a:gd name="connsiteY9" fmla="*/ 69056 h 78609"/>
                <a:gd name="connsiteX10" fmla="*/ 1057275 w 1131094"/>
                <a:gd name="connsiteY10" fmla="*/ 78581 h 78609"/>
                <a:gd name="connsiteX11" fmla="*/ 1131094 w 1131094"/>
                <a:gd name="connsiteY11" fmla="*/ 71438 h 78609"/>
                <a:gd name="connsiteX0" fmla="*/ 0 w 1131094"/>
                <a:gd name="connsiteY0" fmla="*/ 0 h 78609"/>
                <a:gd name="connsiteX1" fmla="*/ 114300 w 1131094"/>
                <a:gd name="connsiteY1" fmla="*/ 14288 h 78609"/>
                <a:gd name="connsiteX2" fmla="*/ 233362 w 1131094"/>
                <a:gd name="connsiteY2" fmla="*/ 11906 h 78609"/>
                <a:gd name="connsiteX3" fmla="*/ 359569 w 1131094"/>
                <a:gd name="connsiteY3" fmla="*/ 9525 h 78609"/>
                <a:gd name="connsiteX4" fmla="*/ 526256 w 1131094"/>
                <a:gd name="connsiteY4" fmla="*/ 16669 h 78609"/>
                <a:gd name="connsiteX5" fmla="*/ 657225 w 1131094"/>
                <a:gd name="connsiteY5" fmla="*/ 26194 h 78609"/>
                <a:gd name="connsiteX6" fmla="*/ 657225 w 1131094"/>
                <a:gd name="connsiteY6" fmla="*/ 26194 h 78609"/>
                <a:gd name="connsiteX7" fmla="*/ 757237 w 1131094"/>
                <a:gd name="connsiteY7" fmla="*/ 40481 h 78609"/>
                <a:gd name="connsiteX8" fmla="*/ 857250 w 1131094"/>
                <a:gd name="connsiteY8" fmla="*/ 61913 h 78609"/>
                <a:gd name="connsiteX9" fmla="*/ 957262 w 1131094"/>
                <a:gd name="connsiteY9" fmla="*/ 69056 h 78609"/>
                <a:gd name="connsiteX10" fmla="*/ 1057275 w 1131094"/>
                <a:gd name="connsiteY10" fmla="*/ 78581 h 78609"/>
                <a:gd name="connsiteX11" fmla="*/ 1131094 w 1131094"/>
                <a:gd name="connsiteY11" fmla="*/ 71438 h 78609"/>
                <a:gd name="connsiteX0" fmla="*/ 0 w 1159669"/>
                <a:gd name="connsiteY0" fmla="*/ 0 h 91085"/>
                <a:gd name="connsiteX1" fmla="*/ 114300 w 1159669"/>
                <a:gd name="connsiteY1" fmla="*/ 14288 h 91085"/>
                <a:gd name="connsiteX2" fmla="*/ 233362 w 1159669"/>
                <a:gd name="connsiteY2" fmla="*/ 11906 h 91085"/>
                <a:gd name="connsiteX3" fmla="*/ 359569 w 1159669"/>
                <a:gd name="connsiteY3" fmla="*/ 9525 h 91085"/>
                <a:gd name="connsiteX4" fmla="*/ 526256 w 1159669"/>
                <a:gd name="connsiteY4" fmla="*/ 16669 h 91085"/>
                <a:gd name="connsiteX5" fmla="*/ 657225 w 1159669"/>
                <a:gd name="connsiteY5" fmla="*/ 26194 h 91085"/>
                <a:gd name="connsiteX6" fmla="*/ 657225 w 1159669"/>
                <a:gd name="connsiteY6" fmla="*/ 26194 h 91085"/>
                <a:gd name="connsiteX7" fmla="*/ 757237 w 1159669"/>
                <a:gd name="connsiteY7" fmla="*/ 40481 h 91085"/>
                <a:gd name="connsiteX8" fmla="*/ 857250 w 1159669"/>
                <a:gd name="connsiteY8" fmla="*/ 61913 h 91085"/>
                <a:gd name="connsiteX9" fmla="*/ 957262 w 1159669"/>
                <a:gd name="connsiteY9" fmla="*/ 69056 h 91085"/>
                <a:gd name="connsiteX10" fmla="*/ 1057275 w 1159669"/>
                <a:gd name="connsiteY10" fmla="*/ 78581 h 91085"/>
                <a:gd name="connsiteX11" fmla="*/ 1159669 w 1159669"/>
                <a:gd name="connsiteY11" fmla="*/ 90488 h 9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9669" h="91085">
                  <a:moveTo>
                    <a:pt x="0" y="0"/>
                  </a:moveTo>
                  <a:cubicBezTo>
                    <a:pt x="37703" y="6152"/>
                    <a:pt x="75406" y="12304"/>
                    <a:pt x="114300" y="14288"/>
                  </a:cubicBezTo>
                  <a:cubicBezTo>
                    <a:pt x="153194" y="16272"/>
                    <a:pt x="233362" y="11906"/>
                    <a:pt x="233362" y="11906"/>
                  </a:cubicBezTo>
                  <a:cubicBezTo>
                    <a:pt x="274240" y="11112"/>
                    <a:pt x="310753" y="8731"/>
                    <a:pt x="359569" y="9525"/>
                  </a:cubicBezTo>
                  <a:cubicBezTo>
                    <a:pt x="408385" y="10319"/>
                    <a:pt x="476647" y="13891"/>
                    <a:pt x="526256" y="16669"/>
                  </a:cubicBezTo>
                  <a:cubicBezTo>
                    <a:pt x="575865" y="19447"/>
                    <a:pt x="657225" y="26194"/>
                    <a:pt x="657225" y="26194"/>
                  </a:cubicBezTo>
                  <a:lnTo>
                    <a:pt x="657225" y="26194"/>
                  </a:lnTo>
                  <a:cubicBezTo>
                    <a:pt x="674687" y="26591"/>
                    <a:pt x="723900" y="34528"/>
                    <a:pt x="757237" y="40481"/>
                  </a:cubicBezTo>
                  <a:cubicBezTo>
                    <a:pt x="790574" y="46434"/>
                    <a:pt x="823913" y="57151"/>
                    <a:pt x="857250" y="61913"/>
                  </a:cubicBezTo>
                  <a:cubicBezTo>
                    <a:pt x="890587" y="66675"/>
                    <a:pt x="923925" y="66278"/>
                    <a:pt x="957262" y="69056"/>
                  </a:cubicBezTo>
                  <a:cubicBezTo>
                    <a:pt x="990600" y="71834"/>
                    <a:pt x="1028303" y="78184"/>
                    <a:pt x="1057275" y="78581"/>
                  </a:cubicBezTo>
                  <a:cubicBezTo>
                    <a:pt x="1086247" y="78978"/>
                    <a:pt x="1137245" y="94258"/>
                    <a:pt x="1159669" y="9048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393406" y="1890713"/>
              <a:ext cx="1235869" cy="204787"/>
            </a:xfrm>
            <a:custGeom>
              <a:avLst/>
              <a:gdLst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09613 w 1235869"/>
                <a:gd name="connsiteY5" fmla="*/ 71437 h 204787"/>
                <a:gd name="connsiteX6" fmla="*/ 795338 w 1235869"/>
                <a:gd name="connsiteY6" fmla="*/ 71437 h 204787"/>
                <a:gd name="connsiteX7" fmla="*/ 881063 w 1235869"/>
                <a:gd name="connsiteY7" fmla="*/ 71437 h 204787"/>
                <a:gd name="connsiteX8" fmla="*/ 935832 w 1235869"/>
                <a:gd name="connsiteY8" fmla="*/ 64293 h 204787"/>
                <a:gd name="connsiteX9" fmla="*/ 1047750 w 1235869"/>
                <a:gd name="connsiteY9" fmla="*/ 69056 h 204787"/>
                <a:gd name="connsiteX10" fmla="*/ 1154907 w 1235869"/>
                <a:gd name="connsiteY10" fmla="*/ 119062 h 204787"/>
                <a:gd name="connsiteX11" fmla="*/ 1235869 w 1235869"/>
                <a:gd name="connsiteY11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795338 w 1235869"/>
                <a:gd name="connsiteY6" fmla="*/ 71437 h 204787"/>
                <a:gd name="connsiteX7" fmla="*/ 881063 w 1235869"/>
                <a:gd name="connsiteY7" fmla="*/ 71437 h 204787"/>
                <a:gd name="connsiteX8" fmla="*/ 935832 w 1235869"/>
                <a:gd name="connsiteY8" fmla="*/ 64293 h 204787"/>
                <a:gd name="connsiteX9" fmla="*/ 1047750 w 1235869"/>
                <a:gd name="connsiteY9" fmla="*/ 69056 h 204787"/>
                <a:gd name="connsiteX10" fmla="*/ 1154907 w 1235869"/>
                <a:gd name="connsiteY10" fmla="*/ 119062 h 204787"/>
                <a:gd name="connsiteX11" fmla="*/ 1235869 w 1235869"/>
                <a:gd name="connsiteY11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81063 w 1235869"/>
                <a:gd name="connsiteY7" fmla="*/ 71437 h 204787"/>
                <a:gd name="connsiteX8" fmla="*/ 935832 w 1235869"/>
                <a:gd name="connsiteY8" fmla="*/ 64293 h 204787"/>
                <a:gd name="connsiteX9" fmla="*/ 1047750 w 1235869"/>
                <a:gd name="connsiteY9" fmla="*/ 69056 h 204787"/>
                <a:gd name="connsiteX10" fmla="*/ 1154907 w 1235869"/>
                <a:gd name="connsiteY10" fmla="*/ 119062 h 204787"/>
                <a:gd name="connsiteX11" fmla="*/ 1235869 w 1235869"/>
                <a:gd name="connsiteY11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81063 w 1235869"/>
                <a:gd name="connsiteY7" fmla="*/ 71437 h 204787"/>
                <a:gd name="connsiteX8" fmla="*/ 923925 w 1235869"/>
                <a:gd name="connsiteY8" fmla="*/ 102393 h 204787"/>
                <a:gd name="connsiteX9" fmla="*/ 935832 w 1235869"/>
                <a:gd name="connsiteY9" fmla="*/ 64293 h 204787"/>
                <a:gd name="connsiteX10" fmla="*/ 1047750 w 1235869"/>
                <a:gd name="connsiteY10" fmla="*/ 69056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35832 w 1235869"/>
                <a:gd name="connsiteY9" fmla="*/ 64293 h 204787"/>
                <a:gd name="connsiteX10" fmla="*/ 1047750 w 1235869"/>
                <a:gd name="connsiteY10" fmla="*/ 69056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71551 w 1235869"/>
                <a:gd name="connsiteY9" fmla="*/ 104774 h 204787"/>
                <a:gd name="connsiteX10" fmla="*/ 1047750 w 1235869"/>
                <a:gd name="connsiteY10" fmla="*/ 69056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71551 w 1235869"/>
                <a:gd name="connsiteY9" fmla="*/ 104774 h 204787"/>
                <a:gd name="connsiteX10" fmla="*/ 1078706 w 1235869"/>
                <a:gd name="connsiteY10" fmla="*/ 109537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04774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71551 w 1235869"/>
                <a:gd name="connsiteY9" fmla="*/ 104774 h 204787"/>
                <a:gd name="connsiteX10" fmla="*/ 1078706 w 1235869"/>
                <a:gd name="connsiteY10" fmla="*/ 109537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35807 w 1235869"/>
                <a:gd name="connsiteY5" fmla="*/ 102393 h 204787"/>
                <a:gd name="connsiteX6" fmla="*/ 826294 w 1235869"/>
                <a:gd name="connsiteY6" fmla="*/ 104774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71551 w 1235869"/>
                <a:gd name="connsiteY9" fmla="*/ 104774 h 204787"/>
                <a:gd name="connsiteX10" fmla="*/ 1078706 w 1235869"/>
                <a:gd name="connsiteY10" fmla="*/ 109537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5869" h="204787">
                  <a:moveTo>
                    <a:pt x="0" y="0"/>
                  </a:moveTo>
                  <a:cubicBezTo>
                    <a:pt x="32147" y="15875"/>
                    <a:pt x="64294" y="31750"/>
                    <a:pt x="102394" y="40481"/>
                  </a:cubicBezTo>
                  <a:cubicBezTo>
                    <a:pt x="140494" y="49212"/>
                    <a:pt x="186928" y="50800"/>
                    <a:pt x="228600" y="52387"/>
                  </a:cubicBezTo>
                  <a:cubicBezTo>
                    <a:pt x="270272" y="53974"/>
                    <a:pt x="303609" y="49609"/>
                    <a:pt x="352425" y="50006"/>
                  </a:cubicBezTo>
                  <a:cubicBezTo>
                    <a:pt x="401241" y="50403"/>
                    <a:pt x="457597" y="46037"/>
                    <a:pt x="521494" y="54768"/>
                  </a:cubicBezTo>
                  <a:cubicBezTo>
                    <a:pt x="585391" y="63499"/>
                    <a:pt x="685007" y="94059"/>
                    <a:pt x="735807" y="102393"/>
                  </a:cubicBezTo>
                  <a:cubicBezTo>
                    <a:pt x="786607" y="110727"/>
                    <a:pt x="802878" y="104774"/>
                    <a:pt x="826294" y="104774"/>
                  </a:cubicBezTo>
                  <a:cubicBezTo>
                    <a:pt x="849710" y="104774"/>
                    <a:pt x="860029" y="102790"/>
                    <a:pt x="876301" y="102393"/>
                  </a:cubicBezTo>
                  <a:cubicBezTo>
                    <a:pt x="892573" y="101996"/>
                    <a:pt x="914797" y="103584"/>
                    <a:pt x="923925" y="102393"/>
                  </a:cubicBezTo>
                  <a:cubicBezTo>
                    <a:pt x="933053" y="101202"/>
                    <a:pt x="945754" y="103583"/>
                    <a:pt x="971551" y="104774"/>
                  </a:cubicBezTo>
                  <a:cubicBezTo>
                    <a:pt x="997348" y="105965"/>
                    <a:pt x="1048147" y="107156"/>
                    <a:pt x="1078706" y="109537"/>
                  </a:cubicBezTo>
                  <a:cubicBezTo>
                    <a:pt x="1109265" y="111918"/>
                    <a:pt x="1123554" y="96440"/>
                    <a:pt x="1154907" y="119062"/>
                  </a:cubicBezTo>
                  <a:cubicBezTo>
                    <a:pt x="1186260" y="141684"/>
                    <a:pt x="1211064" y="173235"/>
                    <a:pt x="1235869" y="20478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588669" y="1945482"/>
              <a:ext cx="190500" cy="171450"/>
            </a:xfrm>
            <a:custGeom>
              <a:avLst/>
              <a:gdLst>
                <a:gd name="connsiteX0" fmla="*/ 154781 w 154781"/>
                <a:gd name="connsiteY0" fmla="*/ 0 h 161925"/>
                <a:gd name="connsiteX1" fmla="*/ 102393 w 154781"/>
                <a:gd name="connsiteY1" fmla="*/ 54769 h 161925"/>
                <a:gd name="connsiteX2" fmla="*/ 64293 w 154781"/>
                <a:gd name="connsiteY2" fmla="*/ 114300 h 161925"/>
                <a:gd name="connsiteX3" fmla="*/ 0 w 154781"/>
                <a:gd name="connsiteY3" fmla="*/ 161925 h 161925"/>
                <a:gd name="connsiteX0" fmla="*/ 190500 w 190500"/>
                <a:gd name="connsiteY0" fmla="*/ 0 h 171450"/>
                <a:gd name="connsiteX1" fmla="*/ 138112 w 190500"/>
                <a:gd name="connsiteY1" fmla="*/ 54769 h 171450"/>
                <a:gd name="connsiteX2" fmla="*/ 100012 w 190500"/>
                <a:gd name="connsiteY2" fmla="*/ 114300 h 171450"/>
                <a:gd name="connsiteX3" fmla="*/ 0 w 190500"/>
                <a:gd name="connsiteY3" fmla="*/ 171450 h 171450"/>
                <a:gd name="connsiteX0" fmla="*/ 190500 w 190500"/>
                <a:gd name="connsiteY0" fmla="*/ 0 h 171450"/>
                <a:gd name="connsiteX1" fmla="*/ 138112 w 190500"/>
                <a:gd name="connsiteY1" fmla="*/ 54769 h 171450"/>
                <a:gd name="connsiteX2" fmla="*/ 78581 w 190500"/>
                <a:gd name="connsiteY2" fmla="*/ 107156 h 171450"/>
                <a:gd name="connsiteX3" fmla="*/ 0 w 190500"/>
                <a:gd name="connsiteY3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71450">
                  <a:moveTo>
                    <a:pt x="190500" y="0"/>
                  </a:moveTo>
                  <a:cubicBezTo>
                    <a:pt x="171846" y="17859"/>
                    <a:pt x="156765" y="36910"/>
                    <a:pt x="138112" y="54769"/>
                  </a:cubicBezTo>
                  <a:cubicBezTo>
                    <a:pt x="119459" y="72628"/>
                    <a:pt x="101600" y="87709"/>
                    <a:pt x="78581" y="107156"/>
                  </a:cubicBezTo>
                  <a:cubicBezTo>
                    <a:pt x="55562" y="126603"/>
                    <a:pt x="23614" y="156567"/>
                    <a:pt x="0" y="17145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500563" y="1947863"/>
              <a:ext cx="180975" cy="157162"/>
            </a:xfrm>
            <a:custGeom>
              <a:avLst/>
              <a:gdLst>
                <a:gd name="connsiteX0" fmla="*/ 180975 w 180975"/>
                <a:gd name="connsiteY0" fmla="*/ 0 h 157162"/>
                <a:gd name="connsiteX1" fmla="*/ 133350 w 180975"/>
                <a:gd name="connsiteY1" fmla="*/ 61912 h 157162"/>
                <a:gd name="connsiteX2" fmla="*/ 80962 w 180975"/>
                <a:gd name="connsiteY2" fmla="*/ 114300 h 157162"/>
                <a:gd name="connsiteX3" fmla="*/ 0 w 180975"/>
                <a:gd name="connsiteY3" fmla="*/ 157162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57162">
                  <a:moveTo>
                    <a:pt x="180975" y="0"/>
                  </a:moveTo>
                  <a:cubicBezTo>
                    <a:pt x="165497" y="21431"/>
                    <a:pt x="150019" y="42862"/>
                    <a:pt x="133350" y="61912"/>
                  </a:cubicBezTo>
                  <a:cubicBezTo>
                    <a:pt x="116681" y="80962"/>
                    <a:pt x="103187" y="98425"/>
                    <a:pt x="80962" y="114300"/>
                  </a:cubicBezTo>
                  <a:cubicBezTo>
                    <a:pt x="58737" y="130175"/>
                    <a:pt x="29368" y="143668"/>
                    <a:pt x="0" y="15716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667251" y="1950244"/>
              <a:ext cx="292894" cy="159543"/>
            </a:xfrm>
            <a:custGeom>
              <a:avLst/>
              <a:gdLst>
                <a:gd name="connsiteX0" fmla="*/ 0 w 280988"/>
                <a:gd name="connsiteY0" fmla="*/ 150019 h 150019"/>
                <a:gd name="connsiteX1" fmla="*/ 69056 w 280988"/>
                <a:gd name="connsiteY1" fmla="*/ 107156 h 150019"/>
                <a:gd name="connsiteX2" fmla="*/ 145256 w 280988"/>
                <a:gd name="connsiteY2" fmla="*/ 78581 h 150019"/>
                <a:gd name="connsiteX3" fmla="*/ 145256 w 280988"/>
                <a:gd name="connsiteY3" fmla="*/ 78581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80988"/>
                <a:gd name="connsiteY0" fmla="*/ 150019 h 150019"/>
                <a:gd name="connsiteX1" fmla="*/ 69056 w 280988"/>
                <a:gd name="connsiteY1" fmla="*/ 107156 h 150019"/>
                <a:gd name="connsiteX2" fmla="*/ 145256 w 280988"/>
                <a:gd name="connsiteY2" fmla="*/ 78581 h 150019"/>
                <a:gd name="connsiteX3" fmla="*/ 119062 w 280988"/>
                <a:gd name="connsiteY3" fmla="*/ 35719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80988"/>
                <a:gd name="connsiteY0" fmla="*/ 150019 h 150019"/>
                <a:gd name="connsiteX1" fmla="*/ 69056 w 280988"/>
                <a:gd name="connsiteY1" fmla="*/ 107156 h 150019"/>
                <a:gd name="connsiteX2" fmla="*/ 85725 w 280988"/>
                <a:gd name="connsiteY2" fmla="*/ 66675 h 150019"/>
                <a:gd name="connsiteX3" fmla="*/ 119062 w 280988"/>
                <a:gd name="connsiteY3" fmla="*/ 35719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80988"/>
                <a:gd name="connsiteY0" fmla="*/ 150019 h 150019"/>
                <a:gd name="connsiteX1" fmla="*/ 45244 w 280988"/>
                <a:gd name="connsiteY1" fmla="*/ 107156 h 150019"/>
                <a:gd name="connsiteX2" fmla="*/ 85725 w 280988"/>
                <a:gd name="connsiteY2" fmla="*/ 66675 h 150019"/>
                <a:gd name="connsiteX3" fmla="*/ 119062 w 280988"/>
                <a:gd name="connsiteY3" fmla="*/ 35719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80988"/>
                <a:gd name="connsiteY0" fmla="*/ 150019 h 150019"/>
                <a:gd name="connsiteX1" fmla="*/ 45244 w 280988"/>
                <a:gd name="connsiteY1" fmla="*/ 107156 h 150019"/>
                <a:gd name="connsiteX2" fmla="*/ 85725 w 280988"/>
                <a:gd name="connsiteY2" fmla="*/ 66675 h 150019"/>
                <a:gd name="connsiteX3" fmla="*/ 121443 w 280988"/>
                <a:gd name="connsiteY3" fmla="*/ 42863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90513"/>
                <a:gd name="connsiteY0" fmla="*/ 152400 h 152400"/>
                <a:gd name="connsiteX1" fmla="*/ 45244 w 290513"/>
                <a:gd name="connsiteY1" fmla="*/ 109537 h 152400"/>
                <a:gd name="connsiteX2" fmla="*/ 85725 w 290513"/>
                <a:gd name="connsiteY2" fmla="*/ 69056 h 152400"/>
                <a:gd name="connsiteX3" fmla="*/ 121443 w 290513"/>
                <a:gd name="connsiteY3" fmla="*/ 45244 h 152400"/>
                <a:gd name="connsiteX4" fmla="*/ 169069 w 290513"/>
                <a:gd name="connsiteY4" fmla="*/ 33337 h 152400"/>
                <a:gd name="connsiteX5" fmla="*/ 221456 w 290513"/>
                <a:gd name="connsiteY5" fmla="*/ 26193 h 152400"/>
                <a:gd name="connsiteX6" fmla="*/ 290513 w 290513"/>
                <a:gd name="connsiteY6" fmla="*/ 0 h 152400"/>
                <a:gd name="connsiteX0" fmla="*/ 0 w 292894"/>
                <a:gd name="connsiteY0" fmla="*/ 159543 h 159543"/>
                <a:gd name="connsiteX1" fmla="*/ 45244 w 292894"/>
                <a:gd name="connsiteY1" fmla="*/ 116680 h 159543"/>
                <a:gd name="connsiteX2" fmla="*/ 85725 w 292894"/>
                <a:gd name="connsiteY2" fmla="*/ 76199 h 159543"/>
                <a:gd name="connsiteX3" fmla="*/ 121443 w 292894"/>
                <a:gd name="connsiteY3" fmla="*/ 52387 h 159543"/>
                <a:gd name="connsiteX4" fmla="*/ 169069 w 292894"/>
                <a:gd name="connsiteY4" fmla="*/ 40480 h 159543"/>
                <a:gd name="connsiteX5" fmla="*/ 221456 w 292894"/>
                <a:gd name="connsiteY5" fmla="*/ 33336 h 159543"/>
                <a:gd name="connsiteX6" fmla="*/ 292894 w 292894"/>
                <a:gd name="connsiteY6" fmla="*/ 0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894" h="159543">
                  <a:moveTo>
                    <a:pt x="0" y="159543"/>
                  </a:moveTo>
                  <a:cubicBezTo>
                    <a:pt x="22423" y="144064"/>
                    <a:pt x="30957" y="130571"/>
                    <a:pt x="45244" y="116680"/>
                  </a:cubicBezTo>
                  <a:cubicBezTo>
                    <a:pt x="59532" y="102789"/>
                    <a:pt x="73025" y="86914"/>
                    <a:pt x="85725" y="76199"/>
                  </a:cubicBezTo>
                  <a:cubicBezTo>
                    <a:pt x="98425" y="65484"/>
                    <a:pt x="107552" y="58340"/>
                    <a:pt x="121443" y="52387"/>
                  </a:cubicBezTo>
                  <a:cubicBezTo>
                    <a:pt x="135334" y="46434"/>
                    <a:pt x="152400" y="43655"/>
                    <a:pt x="169069" y="40480"/>
                  </a:cubicBezTo>
                  <a:cubicBezTo>
                    <a:pt x="185738" y="37305"/>
                    <a:pt x="202803" y="38495"/>
                    <a:pt x="221456" y="33336"/>
                  </a:cubicBezTo>
                  <a:cubicBezTo>
                    <a:pt x="240109" y="28177"/>
                    <a:pt x="272454" y="9326"/>
                    <a:pt x="29289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47875" y="1543050"/>
              <a:ext cx="1995488" cy="607219"/>
            </a:xfrm>
            <a:custGeom>
              <a:avLst/>
              <a:gdLst>
                <a:gd name="connsiteX0" fmla="*/ 0 w 1995488"/>
                <a:gd name="connsiteY0" fmla="*/ 607219 h 607219"/>
                <a:gd name="connsiteX1" fmla="*/ 195263 w 1995488"/>
                <a:gd name="connsiteY1" fmla="*/ 552450 h 607219"/>
                <a:gd name="connsiteX2" fmla="*/ 471488 w 1995488"/>
                <a:gd name="connsiteY2" fmla="*/ 466725 h 607219"/>
                <a:gd name="connsiteX3" fmla="*/ 726281 w 1995488"/>
                <a:gd name="connsiteY3" fmla="*/ 361950 h 607219"/>
                <a:gd name="connsiteX4" fmla="*/ 940594 w 1995488"/>
                <a:gd name="connsiteY4" fmla="*/ 300038 h 607219"/>
                <a:gd name="connsiteX5" fmla="*/ 1123950 w 1995488"/>
                <a:gd name="connsiteY5" fmla="*/ 238125 h 607219"/>
                <a:gd name="connsiteX6" fmla="*/ 1345406 w 1995488"/>
                <a:gd name="connsiteY6" fmla="*/ 202406 h 607219"/>
                <a:gd name="connsiteX7" fmla="*/ 1566863 w 1995488"/>
                <a:gd name="connsiteY7" fmla="*/ 183356 h 607219"/>
                <a:gd name="connsiteX8" fmla="*/ 1726406 w 1995488"/>
                <a:gd name="connsiteY8" fmla="*/ 114300 h 607219"/>
                <a:gd name="connsiteX9" fmla="*/ 1864519 w 1995488"/>
                <a:gd name="connsiteY9" fmla="*/ 73819 h 607219"/>
                <a:gd name="connsiteX10" fmla="*/ 1995488 w 1995488"/>
                <a:gd name="connsiteY10" fmla="*/ 0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5488" h="607219">
                  <a:moveTo>
                    <a:pt x="0" y="607219"/>
                  </a:moveTo>
                  <a:cubicBezTo>
                    <a:pt x="58341" y="591542"/>
                    <a:pt x="116682" y="575866"/>
                    <a:pt x="195263" y="552450"/>
                  </a:cubicBezTo>
                  <a:cubicBezTo>
                    <a:pt x="273844" y="529034"/>
                    <a:pt x="382985" y="498475"/>
                    <a:pt x="471488" y="466725"/>
                  </a:cubicBezTo>
                  <a:cubicBezTo>
                    <a:pt x="559991" y="434975"/>
                    <a:pt x="648097" y="389731"/>
                    <a:pt x="726281" y="361950"/>
                  </a:cubicBezTo>
                  <a:cubicBezTo>
                    <a:pt x="804465" y="334169"/>
                    <a:pt x="874316" y="320675"/>
                    <a:pt x="940594" y="300038"/>
                  </a:cubicBezTo>
                  <a:cubicBezTo>
                    <a:pt x="1006872" y="279400"/>
                    <a:pt x="1056481" y="254397"/>
                    <a:pt x="1123950" y="238125"/>
                  </a:cubicBezTo>
                  <a:cubicBezTo>
                    <a:pt x="1191419" y="221853"/>
                    <a:pt x="1271587" y="211534"/>
                    <a:pt x="1345406" y="202406"/>
                  </a:cubicBezTo>
                  <a:cubicBezTo>
                    <a:pt x="1419225" y="193278"/>
                    <a:pt x="1503363" y="198040"/>
                    <a:pt x="1566863" y="183356"/>
                  </a:cubicBezTo>
                  <a:cubicBezTo>
                    <a:pt x="1630363" y="168672"/>
                    <a:pt x="1676797" y="132556"/>
                    <a:pt x="1726406" y="114300"/>
                  </a:cubicBezTo>
                  <a:cubicBezTo>
                    <a:pt x="1776015" y="96044"/>
                    <a:pt x="1819672" y="92869"/>
                    <a:pt x="1864519" y="73819"/>
                  </a:cubicBezTo>
                  <a:cubicBezTo>
                    <a:pt x="1909366" y="54769"/>
                    <a:pt x="1952427" y="27384"/>
                    <a:pt x="1995488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359694" y="1666875"/>
              <a:ext cx="171450" cy="433388"/>
            </a:xfrm>
            <a:custGeom>
              <a:avLst/>
              <a:gdLst>
                <a:gd name="connsiteX0" fmla="*/ 171450 w 171450"/>
                <a:gd name="connsiteY0" fmla="*/ 0 h 433388"/>
                <a:gd name="connsiteX1" fmla="*/ 92869 w 171450"/>
                <a:gd name="connsiteY1" fmla="*/ 190500 h 433388"/>
                <a:gd name="connsiteX2" fmla="*/ 28575 w 171450"/>
                <a:gd name="connsiteY2" fmla="*/ 361950 h 433388"/>
                <a:gd name="connsiteX3" fmla="*/ 0 w 171450"/>
                <a:gd name="connsiteY3" fmla="*/ 433388 h 43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433388">
                  <a:moveTo>
                    <a:pt x="171450" y="0"/>
                  </a:moveTo>
                  <a:cubicBezTo>
                    <a:pt x="144065" y="65087"/>
                    <a:pt x="116681" y="130175"/>
                    <a:pt x="92869" y="190500"/>
                  </a:cubicBezTo>
                  <a:cubicBezTo>
                    <a:pt x="69057" y="250825"/>
                    <a:pt x="44053" y="321469"/>
                    <a:pt x="28575" y="361950"/>
                  </a:cubicBezTo>
                  <a:cubicBezTo>
                    <a:pt x="13097" y="402431"/>
                    <a:pt x="6548" y="417909"/>
                    <a:pt x="0" y="433388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562100" y="1674019"/>
              <a:ext cx="130969" cy="447675"/>
            </a:xfrm>
            <a:custGeom>
              <a:avLst/>
              <a:gdLst>
                <a:gd name="connsiteX0" fmla="*/ 0 w 130969"/>
                <a:gd name="connsiteY0" fmla="*/ 447675 h 447675"/>
                <a:gd name="connsiteX1" fmla="*/ 59531 w 130969"/>
                <a:gd name="connsiteY1" fmla="*/ 245269 h 447675"/>
                <a:gd name="connsiteX2" fmla="*/ 130969 w 130969"/>
                <a:gd name="connsiteY2" fmla="*/ 0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969" h="447675">
                  <a:moveTo>
                    <a:pt x="0" y="447675"/>
                  </a:moveTo>
                  <a:cubicBezTo>
                    <a:pt x="18851" y="383778"/>
                    <a:pt x="37703" y="319881"/>
                    <a:pt x="59531" y="245269"/>
                  </a:cubicBezTo>
                  <a:cubicBezTo>
                    <a:pt x="81359" y="170657"/>
                    <a:pt x="106164" y="85328"/>
                    <a:pt x="130969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969169" y="1676400"/>
              <a:ext cx="138112" cy="400050"/>
            </a:xfrm>
            <a:custGeom>
              <a:avLst/>
              <a:gdLst>
                <a:gd name="connsiteX0" fmla="*/ 138112 w 138112"/>
                <a:gd name="connsiteY0" fmla="*/ 0 h 400050"/>
                <a:gd name="connsiteX1" fmla="*/ 64294 w 138112"/>
                <a:gd name="connsiteY1" fmla="*/ 192881 h 400050"/>
                <a:gd name="connsiteX2" fmla="*/ 0 w 138112"/>
                <a:gd name="connsiteY2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" h="400050">
                  <a:moveTo>
                    <a:pt x="138112" y="0"/>
                  </a:moveTo>
                  <a:cubicBezTo>
                    <a:pt x="112712" y="63103"/>
                    <a:pt x="87313" y="126206"/>
                    <a:pt x="64294" y="192881"/>
                  </a:cubicBezTo>
                  <a:cubicBezTo>
                    <a:pt x="41275" y="259556"/>
                    <a:pt x="20637" y="329803"/>
                    <a:pt x="0" y="40005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121569" y="1671638"/>
              <a:ext cx="126206" cy="416718"/>
            </a:xfrm>
            <a:custGeom>
              <a:avLst/>
              <a:gdLst>
                <a:gd name="connsiteX0" fmla="*/ 126206 w 126206"/>
                <a:gd name="connsiteY0" fmla="*/ 0 h 416718"/>
                <a:gd name="connsiteX1" fmla="*/ 104775 w 126206"/>
                <a:gd name="connsiteY1" fmla="*/ 76200 h 416718"/>
                <a:gd name="connsiteX2" fmla="*/ 88106 w 126206"/>
                <a:gd name="connsiteY2" fmla="*/ 159543 h 416718"/>
                <a:gd name="connsiteX3" fmla="*/ 45244 w 126206"/>
                <a:gd name="connsiteY3" fmla="*/ 285750 h 416718"/>
                <a:gd name="connsiteX4" fmla="*/ 0 w 126206"/>
                <a:gd name="connsiteY4" fmla="*/ 416718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06" h="416718">
                  <a:moveTo>
                    <a:pt x="126206" y="0"/>
                  </a:moveTo>
                  <a:cubicBezTo>
                    <a:pt x="118665" y="24805"/>
                    <a:pt x="111125" y="49610"/>
                    <a:pt x="104775" y="76200"/>
                  </a:cubicBezTo>
                  <a:cubicBezTo>
                    <a:pt x="98425" y="102790"/>
                    <a:pt x="98028" y="124618"/>
                    <a:pt x="88106" y="159543"/>
                  </a:cubicBezTo>
                  <a:cubicBezTo>
                    <a:pt x="78184" y="194468"/>
                    <a:pt x="59928" y="242888"/>
                    <a:pt x="45244" y="285750"/>
                  </a:cubicBezTo>
                  <a:cubicBezTo>
                    <a:pt x="30560" y="328612"/>
                    <a:pt x="15280" y="372665"/>
                    <a:pt x="0" y="416718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14325" y="1750219"/>
              <a:ext cx="561975" cy="307181"/>
            </a:xfrm>
            <a:custGeom>
              <a:avLst/>
              <a:gdLst>
                <a:gd name="connsiteX0" fmla="*/ 0 w 561975"/>
                <a:gd name="connsiteY0" fmla="*/ 307181 h 307181"/>
                <a:gd name="connsiteX1" fmla="*/ 185738 w 561975"/>
                <a:gd name="connsiteY1" fmla="*/ 230981 h 307181"/>
                <a:gd name="connsiteX2" fmla="*/ 350044 w 561975"/>
                <a:gd name="connsiteY2" fmla="*/ 130969 h 307181"/>
                <a:gd name="connsiteX3" fmla="*/ 561975 w 561975"/>
                <a:gd name="connsiteY3" fmla="*/ 0 h 30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5" h="307181">
                  <a:moveTo>
                    <a:pt x="0" y="307181"/>
                  </a:moveTo>
                  <a:cubicBezTo>
                    <a:pt x="63698" y="283765"/>
                    <a:pt x="127397" y="260350"/>
                    <a:pt x="185738" y="230981"/>
                  </a:cubicBezTo>
                  <a:cubicBezTo>
                    <a:pt x="244079" y="201612"/>
                    <a:pt x="350044" y="130969"/>
                    <a:pt x="350044" y="130969"/>
                  </a:cubicBezTo>
                  <a:lnTo>
                    <a:pt x="561975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103019" y="1328738"/>
              <a:ext cx="1493044" cy="226519"/>
            </a:xfrm>
            <a:custGeom>
              <a:avLst/>
              <a:gdLst>
                <a:gd name="connsiteX0" fmla="*/ 0 w 1493044"/>
                <a:gd name="connsiteY0" fmla="*/ 142875 h 226519"/>
                <a:gd name="connsiteX1" fmla="*/ 161925 w 1493044"/>
                <a:gd name="connsiteY1" fmla="*/ 192881 h 226519"/>
                <a:gd name="connsiteX2" fmla="*/ 440531 w 1493044"/>
                <a:gd name="connsiteY2" fmla="*/ 226218 h 226519"/>
                <a:gd name="connsiteX3" fmla="*/ 814387 w 1493044"/>
                <a:gd name="connsiteY3" fmla="*/ 173831 h 226519"/>
                <a:gd name="connsiteX4" fmla="*/ 1062037 w 1493044"/>
                <a:gd name="connsiteY4" fmla="*/ 135731 h 226519"/>
                <a:gd name="connsiteX5" fmla="*/ 1321594 w 1493044"/>
                <a:gd name="connsiteY5" fmla="*/ 69056 h 226519"/>
                <a:gd name="connsiteX6" fmla="*/ 1493044 w 1493044"/>
                <a:gd name="connsiteY6" fmla="*/ 0 h 22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044" h="226519">
                  <a:moveTo>
                    <a:pt x="0" y="142875"/>
                  </a:moveTo>
                  <a:cubicBezTo>
                    <a:pt x="44251" y="160933"/>
                    <a:pt x="88503" y="178991"/>
                    <a:pt x="161925" y="192881"/>
                  </a:cubicBezTo>
                  <a:cubicBezTo>
                    <a:pt x="235347" y="206772"/>
                    <a:pt x="331787" y="229393"/>
                    <a:pt x="440531" y="226218"/>
                  </a:cubicBezTo>
                  <a:cubicBezTo>
                    <a:pt x="549275" y="223043"/>
                    <a:pt x="814387" y="173831"/>
                    <a:pt x="814387" y="173831"/>
                  </a:cubicBezTo>
                  <a:cubicBezTo>
                    <a:pt x="917971" y="158750"/>
                    <a:pt x="977502" y="153194"/>
                    <a:pt x="1062037" y="135731"/>
                  </a:cubicBezTo>
                  <a:cubicBezTo>
                    <a:pt x="1146572" y="118268"/>
                    <a:pt x="1249759" y="91678"/>
                    <a:pt x="1321594" y="69056"/>
                  </a:cubicBezTo>
                  <a:cubicBezTo>
                    <a:pt x="1393429" y="46434"/>
                    <a:pt x="1443236" y="23217"/>
                    <a:pt x="1493044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405438" y="1302545"/>
              <a:ext cx="1750218" cy="448836"/>
            </a:xfrm>
            <a:custGeom>
              <a:avLst/>
              <a:gdLst>
                <a:gd name="connsiteX0" fmla="*/ 0 w 1993106"/>
                <a:gd name="connsiteY0" fmla="*/ 197644 h 414496"/>
                <a:gd name="connsiteX1" fmla="*/ 123825 w 1993106"/>
                <a:gd name="connsiteY1" fmla="*/ 283369 h 414496"/>
                <a:gd name="connsiteX2" fmla="*/ 183356 w 1993106"/>
                <a:gd name="connsiteY2" fmla="*/ 347662 h 414496"/>
                <a:gd name="connsiteX3" fmla="*/ 280988 w 1993106"/>
                <a:gd name="connsiteY3" fmla="*/ 407194 h 414496"/>
                <a:gd name="connsiteX4" fmla="*/ 423863 w 1993106"/>
                <a:gd name="connsiteY4" fmla="*/ 411956 h 414496"/>
                <a:gd name="connsiteX5" fmla="*/ 681038 w 1993106"/>
                <a:gd name="connsiteY5" fmla="*/ 392906 h 414496"/>
                <a:gd name="connsiteX6" fmla="*/ 885825 w 1993106"/>
                <a:gd name="connsiteY6" fmla="*/ 350044 h 414496"/>
                <a:gd name="connsiteX7" fmla="*/ 1064419 w 1993106"/>
                <a:gd name="connsiteY7" fmla="*/ 342900 h 414496"/>
                <a:gd name="connsiteX8" fmla="*/ 1245394 w 1993106"/>
                <a:gd name="connsiteY8" fmla="*/ 302419 h 414496"/>
                <a:gd name="connsiteX9" fmla="*/ 1507331 w 1993106"/>
                <a:gd name="connsiteY9" fmla="*/ 233362 h 414496"/>
                <a:gd name="connsiteX10" fmla="*/ 1683544 w 1993106"/>
                <a:gd name="connsiteY10" fmla="*/ 171450 h 414496"/>
                <a:gd name="connsiteX11" fmla="*/ 1900238 w 1993106"/>
                <a:gd name="connsiteY11" fmla="*/ 80962 h 414496"/>
                <a:gd name="connsiteX12" fmla="*/ 1993106 w 1993106"/>
                <a:gd name="connsiteY12" fmla="*/ 0 h 414496"/>
                <a:gd name="connsiteX0" fmla="*/ 0 w 1993106"/>
                <a:gd name="connsiteY0" fmla="*/ 197644 h 409635"/>
                <a:gd name="connsiteX1" fmla="*/ 123825 w 1993106"/>
                <a:gd name="connsiteY1" fmla="*/ 283369 h 409635"/>
                <a:gd name="connsiteX2" fmla="*/ 183356 w 1993106"/>
                <a:gd name="connsiteY2" fmla="*/ 347662 h 409635"/>
                <a:gd name="connsiteX3" fmla="*/ 280988 w 1993106"/>
                <a:gd name="connsiteY3" fmla="*/ 407194 h 409635"/>
                <a:gd name="connsiteX4" fmla="*/ 626269 w 1993106"/>
                <a:gd name="connsiteY4" fmla="*/ 397669 h 409635"/>
                <a:gd name="connsiteX5" fmla="*/ 681038 w 1993106"/>
                <a:gd name="connsiteY5" fmla="*/ 392906 h 409635"/>
                <a:gd name="connsiteX6" fmla="*/ 885825 w 1993106"/>
                <a:gd name="connsiteY6" fmla="*/ 350044 h 409635"/>
                <a:gd name="connsiteX7" fmla="*/ 1064419 w 1993106"/>
                <a:gd name="connsiteY7" fmla="*/ 342900 h 409635"/>
                <a:gd name="connsiteX8" fmla="*/ 1245394 w 1993106"/>
                <a:gd name="connsiteY8" fmla="*/ 302419 h 409635"/>
                <a:gd name="connsiteX9" fmla="*/ 1507331 w 1993106"/>
                <a:gd name="connsiteY9" fmla="*/ 233362 h 409635"/>
                <a:gd name="connsiteX10" fmla="*/ 1683544 w 1993106"/>
                <a:gd name="connsiteY10" fmla="*/ 171450 h 409635"/>
                <a:gd name="connsiteX11" fmla="*/ 1900238 w 1993106"/>
                <a:gd name="connsiteY11" fmla="*/ 80962 h 409635"/>
                <a:gd name="connsiteX12" fmla="*/ 1993106 w 1993106"/>
                <a:gd name="connsiteY12" fmla="*/ 0 h 409635"/>
                <a:gd name="connsiteX0" fmla="*/ 0 w 1993106"/>
                <a:gd name="connsiteY0" fmla="*/ 197644 h 409635"/>
                <a:gd name="connsiteX1" fmla="*/ 123825 w 1993106"/>
                <a:gd name="connsiteY1" fmla="*/ 283369 h 409635"/>
                <a:gd name="connsiteX2" fmla="*/ 183356 w 1993106"/>
                <a:gd name="connsiteY2" fmla="*/ 347662 h 409635"/>
                <a:gd name="connsiteX3" fmla="*/ 559594 w 1993106"/>
                <a:gd name="connsiteY3" fmla="*/ 407194 h 409635"/>
                <a:gd name="connsiteX4" fmla="*/ 626269 w 1993106"/>
                <a:gd name="connsiteY4" fmla="*/ 397669 h 409635"/>
                <a:gd name="connsiteX5" fmla="*/ 681038 w 1993106"/>
                <a:gd name="connsiteY5" fmla="*/ 392906 h 409635"/>
                <a:gd name="connsiteX6" fmla="*/ 885825 w 1993106"/>
                <a:gd name="connsiteY6" fmla="*/ 350044 h 409635"/>
                <a:gd name="connsiteX7" fmla="*/ 1064419 w 1993106"/>
                <a:gd name="connsiteY7" fmla="*/ 342900 h 409635"/>
                <a:gd name="connsiteX8" fmla="*/ 1245394 w 1993106"/>
                <a:gd name="connsiteY8" fmla="*/ 302419 h 409635"/>
                <a:gd name="connsiteX9" fmla="*/ 1507331 w 1993106"/>
                <a:gd name="connsiteY9" fmla="*/ 233362 h 409635"/>
                <a:gd name="connsiteX10" fmla="*/ 1683544 w 1993106"/>
                <a:gd name="connsiteY10" fmla="*/ 171450 h 409635"/>
                <a:gd name="connsiteX11" fmla="*/ 1900238 w 1993106"/>
                <a:gd name="connsiteY11" fmla="*/ 80962 h 409635"/>
                <a:gd name="connsiteX12" fmla="*/ 1993106 w 1993106"/>
                <a:gd name="connsiteY12" fmla="*/ 0 h 409635"/>
                <a:gd name="connsiteX0" fmla="*/ 0 w 1993106"/>
                <a:gd name="connsiteY0" fmla="*/ 197644 h 447960"/>
                <a:gd name="connsiteX1" fmla="*/ 123825 w 1993106"/>
                <a:gd name="connsiteY1" fmla="*/ 283369 h 447960"/>
                <a:gd name="connsiteX2" fmla="*/ 459581 w 1993106"/>
                <a:gd name="connsiteY2" fmla="*/ 442912 h 447960"/>
                <a:gd name="connsiteX3" fmla="*/ 559594 w 1993106"/>
                <a:gd name="connsiteY3" fmla="*/ 407194 h 447960"/>
                <a:gd name="connsiteX4" fmla="*/ 626269 w 1993106"/>
                <a:gd name="connsiteY4" fmla="*/ 397669 h 447960"/>
                <a:gd name="connsiteX5" fmla="*/ 681038 w 1993106"/>
                <a:gd name="connsiteY5" fmla="*/ 392906 h 447960"/>
                <a:gd name="connsiteX6" fmla="*/ 885825 w 1993106"/>
                <a:gd name="connsiteY6" fmla="*/ 350044 h 447960"/>
                <a:gd name="connsiteX7" fmla="*/ 1064419 w 1993106"/>
                <a:gd name="connsiteY7" fmla="*/ 342900 h 447960"/>
                <a:gd name="connsiteX8" fmla="*/ 1245394 w 1993106"/>
                <a:gd name="connsiteY8" fmla="*/ 302419 h 447960"/>
                <a:gd name="connsiteX9" fmla="*/ 1507331 w 1993106"/>
                <a:gd name="connsiteY9" fmla="*/ 233362 h 447960"/>
                <a:gd name="connsiteX10" fmla="*/ 1683544 w 1993106"/>
                <a:gd name="connsiteY10" fmla="*/ 171450 h 447960"/>
                <a:gd name="connsiteX11" fmla="*/ 1900238 w 1993106"/>
                <a:gd name="connsiteY11" fmla="*/ 80962 h 447960"/>
                <a:gd name="connsiteX12" fmla="*/ 1993106 w 1993106"/>
                <a:gd name="connsiteY12" fmla="*/ 0 h 447960"/>
                <a:gd name="connsiteX0" fmla="*/ 0 w 1993106"/>
                <a:gd name="connsiteY0" fmla="*/ 197644 h 458993"/>
                <a:gd name="connsiteX1" fmla="*/ 376237 w 1993106"/>
                <a:gd name="connsiteY1" fmla="*/ 438151 h 458993"/>
                <a:gd name="connsiteX2" fmla="*/ 459581 w 1993106"/>
                <a:gd name="connsiteY2" fmla="*/ 442912 h 458993"/>
                <a:gd name="connsiteX3" fmla="*/ 559594 w 1993106"/>
                <a:gd name="connsiteY3" fmla="*/ 407194 h 458993"/>
                <a:gd name="connsiteX4" fmla="*/ 626269 w 1993106"/>
                <a:gd name="connsiteY4" fmla="*/ 397669 h 458993"/>
                <a:gd name="connsiteX5" fmla="*/ 681038 w 1993106"/>
                <a:gd name="connsiteY5" fmla="*/ 392906 h 458993"/>
                <a:gd name="connsiteX6" fmla="*/ 885825 w 1993106"/>
                <a:gd name="connsiteY6" fmla="*/ 350044 h 458993"/>
                <a:gd name="connsiteX7" fmla="*/ 1064419 w 1993106"/>
                <a:gd name="connsiteY7" fmla="*/ 342900 h 458993"/>
                <a:gd name="connsiteX8" fmla="*/ 1245394 w 1993106"/>
                <a:gd name="connsiteY8" fmla="*/ 302419 h 458993"/>
                <a:gd name="connsiteX9" fmla="*/ 1507331 w 1993106"/>
                <a:gd name="connsiteY9" fmla="*/ 233362 h 458993"/>
                <a:gd name="connsiteX10" fmla="*/ 1683544 w 1993106"/>
                <a:gd name="connsiteY10" fmla="*/ 171450 h 458993"/>
                <a:gd name="connsiteX11" fmla="*/ 1900238 w 1993106"/>
                <a:gd name="connsiteY11" fmla="*/ 80962 h 458993"/>
                <a:gd name="connsiteX12" fmla="*/ 1993106 w 1993106"/>
                <a:gd name="connsiteY12" fmla="*/ 0 h 458993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6706 w 1750218"/>
                <a:gd name="connsiteY3" fmla="*/ 407194 h 446089"/>
                <a:gd name="connsiteX4" fmla="*/ 383381 w 1750218"/>
                <a:gd name="connsiteY4" fmla="*/ 397669 h 446089"/>
                <a:gd name="connsiteX5" fmla="*/ 438150 w 1750218"/>
                <a:gd name="connsiteY5" fmla="*/ 392906 h 446089"/>
                <a:gd name="connsiteX6" fmla="*/ 642937 w 1750218"/>
                <a:gd name="connsiteY6" fmla="*/ 350044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83381 w 1750218"/>
                <a:gd name="connsiteY4" fmla="*/ 397669 h 446089"/>
                <a:gd name="connsiteX5" fmla="*/ 438150 w 1750218"/>
                <a:gd name="connsiteY5" fmla="*/ 392906 h 446089"/>
                <a:gd name="connsiteX6" fmla="*/ 642937 w 1750218"/>
                <a:gd name="connsiteY6" fmla="*/ 350044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81000 w 1750218"/>
                <a:gd name="connsiteY4" fmla="*/ 433388 h 446089"/>
                <a:gd name="connsiteX5" fmla="*/ 438150 w 1750218"/>
                <a:gd name="connsiteY5" fmla="*/ 392906 h 446089"/>
                <a:gd name="connsiteX6" fmla="*/ 642937 w 1750218"/>
                <a:gd name="connsiteY6" fmla="*/ 350044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81000 w 1750218"/>
                <a:gd name="connsiteY4" fmla="*/ 433388 h 446089"/>
                <a:gd name="connsiteX5" fmla="*/ 452437 w 1750218"/>
                <a:gd name="connsiteY5" fmla="*/ 414338 h 446089"/>
                <a:gd name="connsiteX6" fmla="*/ 642937 w 1750218"/>
                <a:gd name="connsiteY6" fmla="*/ 350044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81000 w 1750218"/>
                <a:gd name="connsiteY4" fmla="*/ 433388 h 446089"/>
                <a:gd name="connsiteX5" fmla="*/ 452437 w 1750218"/>
                <a:gd name="connsiteY5" fmla="*/ 414338 h 446089"/>
                <a:gd name="connsiteX6" fmla="*/ 664368 w 1750218"/>
                <a:gd name="connsiteY6" fmla="*/ 390525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92906 w 1750218"/>
                <a:gd name="connsiteY4" fmla="*/ 414338 h 446089"/>
                <a:gd name="connsiteX5" fmla="*/ 452437 w 1750218"/>
                <a:gd name="connsiteY5" fmla="*/ 414338 h 446089"/>
                <a:gd name="connsiteX6" fmla="*/ 664368 w 1750218"/>
                <a:gd name="connsiteY6" fmla="*/ 390525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8836"/>
                <a:gd name="connsiteX1" fmla="*/ 128586 w 1750218"/>
                <a:gd name="connsiteY1" fmla="*/ 445294 h 448836"/>
                <a:gd name="connsiteX2" fmla="*/ 216693 w 1750218"/>
                <a:gd name="connsiteY2" fmla="*/ 442912 h 448836"/>
                <a:gd name="connsiteX3" fmla="*/ 319087 w 1750218"/>
                <a:gd name="connsiteY3" fmla="*/ 423863 h 448836"/>
                <a:gd name="connsiteX4" fmla="*/ 392906 w 1750218"/>
                <a:gd name="connsiteY4" fmla="*/ 414338 h 448836"/>
                <a:gd name="connsiteX5" fmla="*/ 452437 w 1750218"/>
                <a:gd name="connsiteY5" fmla="*/ 414338 h 448836"/>
                <a:gd name="connsiteX6" fmla="*/ 664368 w 1750218"/>
                <a:gd name="connsiteY6" fmla="*/ 390525 h 448836"/>
                <a:gd name="connsiteX7" fmla="*/ 821531 w 1750218"/>
                <a:gd name="connsiteY7" fmla="*/ 342900 h 448836"/>
                <a:gd name="connsiteX8" fmla="*/ 1002506 w 1750218"/>
                <a:gd name="connsiteY8" fmla="*/ 302419 h 448836"/>
                <a:gd name="connsiteX9" fmla="*/ 1264443 w 1750218"/>
                <a:gd name="connsiteY9" fmla="*/ 233362 h 448836"/>
                <a:gd name="connsiteX10" fmla="*/ 1440656 w 1750218"/>
                <a:gd name="connsiteY10" fmla="*/ 171450 h 448836"/>
                <a:gd name="connsiteX11" fmla="*/ 1657350 w 1750218"/>
                <a:gd name="connsiteY11" fmla="*/ 80962 h 448836"/>
                <a:gd name="connsiteX12" fmla="*/ 1750218 w 1750218"/>
                <a:gd name="connsiteY12" fmla="*/ 0 h 44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0218" h="448836">
                  <a:moveTo>
                    <a:pt x="0" y="431006"/>
                  </a:moveTo>
                  <a:cubicBezTo>
                    <a:pt x="46633" y="461367"/>
                    <a:pt x="92471" y="443310"/>
                    <a:pt x="128586" y="445294"/>
                  </a:cubicBezTo>
                  <a:cubicBezTo>
                    <a:pt x="164701" y="447278"/>
                    <a:pt x="184943" y="446484"/>
                    <a:pt x="216693" y="442912"/>
                  </a:cubicBezTo>
                  <a:cubicBezTo>
                    <a:pt x="248443" y="439340"/>
                    <a:pt x="289718" y="428625"/>
                    <a:pt x="319087" y="423863"/>
                  </a:cubicBezTo>
                  <a:cubicBezTo>
                    <a:pt x="348456" y="419101"/>
                    <a:pt x="370681" y="415925"/>
                    <a:pt x="392906" y="414338"/>
                  </a:cubicBezTo>
                  <a:cubicBezTo>
                    <a:pt x="415131" y="412751"/>
                    <a:pt x="407193" y="418307"/>
                    <a:pt x="452437" y="414338"/>
                  </a:cubicBezTo>
                  <a:cubicBezTo>
                    <a:pt x="497681" y="410369"/>
                    <a:pt x="602852" y="402431"/>
                    <a:pt x="664368" y="390525"/>
                  </a:cubicBezTo>
                  <a:cubicBezTo>
                    <a:pt x="725884" y="378619"/>
                    <a:pt x="765175" y="357584"/>
                    <a:pt x="821531" y="342900"/>
                  </a:cubicBezTo>
                  <a:cubicBezTo>
                    <a:pt x="877887" y="328216"/>
                    <a:pt x="928687" y="320675"/>
                    <a:pt x="1002506" y="302419"/>
                  </a:cubicBezTo>
                  <a:cubicBezTo>
                    <a:pt x="1076325" y="284163"/>
                    <a:pt x="1191418" y="255190"/>
                    <a:pt x="1264443" y="233362"/>
                  </a:cubicBezTo>
                  <a:cubicBezTo>
                    <a:pt x="1337468" y="211534"/>
                    <a:pt x="1375172" y="196850"/>
                    <a:pt x="1440656" y="171450"/>
                  </a:cubicBezTo>
                  <a:cubicBezTo>
                    <a:pt x="1506140" y="146050"/>
                    <a:pt x="1605756" y="109537"/>
                    <a:pt x="1657350" y="80962"/>
                  </a:cubicBezTo>
                  <a:cubicBezTo>
                    <a:pt x="1708944" y="52387"/>
                    <a:pt x="1729581" y="26193"/>
                    <a:pt x="1750218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595938" y="1302543"/>
              <a:ext cx="1914525" cy="541897"/>
            </a:xfrm>
            <a:custGeom>
              <a:avLst/>
              <a:gdLst>
                <a:gd name="connsiteX0" fmla="*/ 0 w 1821656"/>
                <a:gd name="connsiteY0" fmla="*/ 476250 h 482366"/>
                <a:gd name="connsiteX1" fmla="*/ 159543 w 1821656"/>
                <a:gd name="connsiteY1" fmla="*/ 481013 h 482366"/>
                <a:gd name="connsiteX2" fmla="*/ 476250 w 1821656"/>
                <a:gd name="connsiteY2" fmla="*/ 454819 h 482366"/>
                <a:gd name="connsiteX3" fmla="*/ 676275 w 1821656"/>
                <a:gd name="connsiteY3" fmla="*/ 409575 h 482366"/>
                <a:gd name="connsiteX4" fmla="*/ 883443 w 1821656"/>
                <a:gd name="connsiteY4" fmla="*/ 364331 h 482366"/>
                <a:gd name="connsiteX5" fmla="*/ 1114425 w 1821656"/>
                <a:gd name="connsiteY5" fmla="*/ 297656 h 482366"/>
                <a:gd name="connsiteX6" fmla="*/ 1307306 w 1821656"/>
                <a:gd name="connsiteY6" fmla="*/ 235744 h 482366"/>
                <a:gd name="connsiteX7" fmla="*/ 1557337 w 1821656"/>
                <a:gd name="connsiteY7" fmla="*/ 135731 h 482366"/>
                <a:gd name="connsiteX8" fmla="*/ 1731168 w 1821656"/>
                <a:gd name="connsiteY8" fmla="*/ 57150 h 482366"/>
                <a:gd name="connsiteX9" fmla="*/ 1821656 w 1821656"/>
                <a:gd name="connsiteY9" fmla="*/ 0 h 482366"/>
                <a:gd name="connsiteX10" fmla="*/ 1821656 w 1821656"/>
                <a:gd name="connsiteY10" fmla="*/ 0 h 482366"/>
                <a:gd name="connsiteX0" fmla="*/ 0 w 1914525"/>
                <a:gd name="connsiteY0" fmla="*/ 535781 h 541897"/>
                <a:gd name="connsiteX1" fmla="*/ 159543 w 1914525"/>
                <a:gd name="connsiteY1" fmla="*/ 540544 h 541897"/>
                <a:gd name="connsiteX2" fmla="*/ 476250 w 1914525"/>
                <a:gd name="connsiteY2" fmla="*/ 514350 h 541897"/>
                <a:gd name="connsiteX3" fmla="*/ 676275 w 1914525"/>
                <a:gd name="connsiteY3" fmla="*/ 469106 h 541897"/>
                <a:gd name="connsiteX4" fmla="*/ 883443 w 1914525"/>
                <a:gd name="connsiteY4" fmla="*/ 423862 h 541897"/>
                <a:gd name="connsiteX5" fmla="*/ 1114425 w 1914525"/>
                <a:gd name="connsiteY5" fmla="*/ 357187 h 541897"/>
                <a:gd name="connsiteX6" fmla="*/ 1307306 w 1914525"/>
                <a:gd name="connsiteY6" fmla="*/ 295275 h 541897"/>
                <a:gd name="connsiteX7" fmla="*/ 1557337 w 1914525"/>
                <a:gd name="connsiteY7" fmla="*/ 195262 h 541897"/>
                <a:gd name="connsiteX8" fmla="*/ 1731168 w 1914525"/>
                <a:gd name="connsiteY8" fmla="*/ 116681 h 541897"/>
                <a:gd name="connsiteX9" fmla="*/ 1821656 w 1914525"/>
                <a:gd name="connsiteY9" fmla="*/ 59531 h 541897"/>
                <a:gd name="connsiteX10" fmla="*/ 1914525 w 1914525"/>
                <a:gd name="connsiteY10" fmla="*/ 0 h 54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4525" h="541897">
                  <a:moveTo>
                    <a:pt x="0" y="535781"/>
                  </a:moveTo>
                  <a:cubicBezTo>
                    <a:pt x="40084" y="539948"/>
                    <a:pt x="80168" y="544116"/>
                    <a:pt x="159543" y="540544"/>
                  </a:cubicBezTo>
                  <a:cubicBezTo>
                    <a:pt x="238918" y="536972"/>
                    <a:pt x="390128" y="526256"/>
                    <a:pt x="476250" y="514350"/>
                  </a:cubicBezTo>
                  <a:cubicBezTo>
                    <a:pt x="562372" y="502444"/>
                    <a:pt x="676275" y="469106"/>
                    <a:pt x="676275" y="469106"/>
                  </a:cubicBezTo>
                  <a:cubicBezTo>
                    <a:pt x="744141" y="454025"/>
                    <a:pt x="810418" y="442515"/>
                    <a:pt x="883443" y="423862"/>
                  </a:cubicBezTo>
                  <a:cubicBezTo>
                    <a:pt x="956468" y="405209"/>
                    <a:pt x="1043781" y="378618"/>
                    <a:pt x="1114425" y="357187"/>
                  </a:cubicBezTo>
                  <a:cubicBezTo>
                    <a:pt x="1185069" y="335756"/>
                    <a:pt x="1233487" y="322262"/>
                    <a:pt x="1307306" y="295275"/>
                  </a:cubicBezTo>
                  <a:cubicBezTo>
                    <a:pt x="1381125" y="268288"/>
                    <a:pt x="1486693" y="225028"/>
                    <a:pt x="1557337" y="195262"/>
                  </a:cubicBezTo>
                  <a:cubicBezTo>
                    <a:pt x="1627981" y="165496"/>
                    <a:pt x="1687115" y="139303"/>
                    <a:pt x="1731168" y="116681"/>
                  </a:cubicBezTo>
                  <a:cubicBezTo>
                    <a:pt x="1775221" y="94059"/>
                    <a:pt x="1791097" y="78978"/>
                    <a:pt x="1821656" y="59531"/>
                  </a:cubicBezTo>
                  <a:lnTo>
                    <a:pt x="1914525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724525" y="1323975"/>
              <a:ext cx="2281238" cy="633423"/>
            </a:xfrm>
            <a:custGeom>
              <a:avLst/>
              <a:gdLst>
                <a:gd name="connsiteX0" fmla="*/ 0 w 2281238"/>
                <a:gd name="connsiteY0" fmla="*/ 611981 h 633423"/>
                <a:gd name="connsiteX1" fmla="*/ 211931 w 2281238"/>
                <a:gd name="connsiteY1" fmla="*/ 633413 h 633423"/>
                <a:gd name="connsiteX2" fmla="*/ 466725 w 2281238"/>
                <a:gd name="connsiteY2" fmla="*/ 609600 h 633423"/>
                <a:gd name="connsiteX3" fmla="*/ 666750 w 2281238"/>
                <a:gd name="connsiteY3" fmla="*/ 590550 h 633423"/>
                <a:gd name="connsiteX4" fmla="*/ 850106 w 2281238"/>
                <a:gd name="connsiteY4" fmla="*/ 540544 h 633423"/>
                <a:gd name="connsiteX5" fmla="*/ 1123950 w 2281238"/>
                <a:gd name="connsiteY5" fmla="*/ 469106 h 633423"/>
                <a:gd name="connsiteX6" fmla="*/ 1302544 w 2281238"/>
                <a:gd name="connsiteY6" fmla="*/ 376238 h 633423"/>
                <a:gd name="connsiteX7" fmla="*/ 1557338 w 2281238"/>
                <a:gd name="connsiteY7" fmla="*/ 295275 h 633423"/>
                <a:gd name="connsiteX8" fmla="*/ 1854994 w 2281238"/>
                <a:gd name="connsiteY8" fmla="*/ 221456 h 633423"/>
                <a:gd name="connsiteX9" fmla="*/ 1978819 w 2281238"/>
                <a:gd name="connsiteY9" fmla="*/ 140494 h 633423"/>
                <a:gd name="connsiteX10" fmla="*/ 2150269 w 2281238"/>
                <a:gd name="connsiteY10" fmla="*/ 80963 h 633423"/>
                <a:gd name="connsiteX11" fmla="*/ 2281238 w 2281238"/>
                <a:gd name="connsiteY11" fmla="*/ 0 h 63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1238" h="633423">
                  <a:moveTo>
                    <a:pt x="0" y="611981"/>
                  </a:moveTo>
                  <a:cubicBezTo>
                    <a:pt x="67072" y="622895"/>
                    <a:pt x="134144" y="633810"/>
                    <a:pt x="211931" y="633413"/>
                  </a:cubicBezTo>
                  <a:cubicBezTo>
                    <a:pt x="289718" y="633016"/>
                    <a:pt x="466725" y="609600"/>
                    <a:pt x="466725" y="609600"/>
                  </a:cubicBezTo>
                  <a:cubicBezTo>
                    <a:pt x="542528" y="602456"/>
                    <a:pt x="602853" y="602059"/>
                    <a:pt x="666750" y="590550"/>
                  </a:cubicBezTo>
                  <a:cubicBezTo>
                    <a:pt x="730647" y="579041"/>
                    <a:pt x="850106" y="540544"/>
                    <a:pt x="850106" y="540544"/>
                  </a:cubicBezTo>
                  <a:cubicBezTo>
                    <a:pt x="926306" y="520303"/>
                    <a:pt x="1048544" y="496490"/>
                    <a:pt x="1123950" y="469106"/>
                  </a:cubicBezTo>
                  <a:cubicBezTo>
                    <a:pt x="1199356" y="441722"/>
                    <a:pt x="1230313" y="405210"/>
                    <a:pt x="1302544" y="376238"/>
                  </a:cubicBezTo>
                  <a:cubicBezTo>
                    <a:pt x="1374775" y="347266"/>
                    <a:pt x="1465263" y="321072"/>
                    <a:pt x="1557338" y="295275"/>
                  </a:cubicBezTo>
                  <a:cubicBezTo>
                    <a:pt x="1649413" y="269478"/>
                    <a:pt x="1784747" y="247253"/>
                    <a:pt x="1854994" y="221456"/>
                  </a:cubicBezTo>
                  <a:cubicBezTo>
                    <a:pt x="1925241" y="195659"/>
                    <a:pt x="1929607" y="163909"/>
                    <a:pt x="1978819" y="140494"/>
                  </a:cubicBezTo>
                  <a:cubicBezTo>
                    <a:pt x="2028031" y="117079"/>
                    <a:pt x="2099866" y="104379"/>
                    <a:pt x="2150269" y="80963"/>
                  </a:cubicBezTo>
                  <a:cubicBezTo>
                    <a:pt x="2200672" y="57547"/>
                    <a:pt x="2240955" y="28773"/>
                    <a:pt x="2281238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569994" y="1419225"/>
              <a:ext cx="1333500" cy="683419"/>
            </a:xfrm>
            <a:custGeom>
              <a:avLst/>
              <a:gdLst>
                <a:gd name="connsiteX0" fmla="*/ 0 w 1333500"/>
                <a:gd name="connsiteY0" fmla="*/ 683419 h 683419"/>
                <a:gd name="connsiteX1" fmla="*/ 333375 w 1333500"/>
                <a:gd name="connsiteY1" fmla="*/ 569119 h 683419"/>
                <a:gd name="connsiteX2" fmla="*/ 652462 w 1333500"/>
                <a:gd name="connsiteY2" fmla="*/ 416719 h 683419"/>
                <a:gd name="connsiteX3" fmla="*/ 916781 w 1333500"/>
                <a:gd name="connsiteY3" fmla="*/ 297656 h 683419"/>
                <a:gd name="connsiteX4" fmla="*/ 1190625 w 1333500"/>
                <a:gd name="connsiteY4" fmla="*/ 130969 h 683419"/>
                <a:gd name="connsiteX5" fmla="*/ 1333500 w 1333500"/>
                <a:gd name="connsiteY5" fmla="*/ 0 h 68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0" h="683419">
                  <a:moveTo>
                    <a:pt x="0" y="683419"/>
                  </a:moveTo>
                  <a:cubicBezTo>
                    <a:pt x="112315" y="648494"/>
                    <a:pt x="224631" y="613569"/>
                    <a:pt x="333375" y="569119"/>
                  </a:cubicBezTo>
                  <a:cubicBezTo>
                    <a:pt x="442119" y="524669"/>
                    <a:pt x="555228" y="461963"/>
                    <a:pt x="652462" y="416719"/>
                  </a:cubicBezTo>
                  <a:cubicBezTo>
                    <a:pt x="749696" y="371475"/>
                    <a:pt x="827087" y="345281"/>
                    <a:pt x="916781" y="297656"/>
                  </a:cubicBezTo>
                  <a:cubicBezTo>
                    <a:pt x="1006475" y="250031"/>
                    <a:pt x="1121172" y="180578"/>
                    <a:pt x="1190625" y="130969"/>
                  </a:cubicBezTo>
                  <a:cubicBezTo>
                    <a:pt x="1260078" y="81360"/>
                    <a:pt x="1296789" y="40680"/>
                    <a:pt x="1333500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6572" y="762000"/>
              <a:ext cx="1003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North</a:t>
              </a:r>
              <a:endParaRPr lang="en-ZA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53400" y="762000"/>
              <a:ext cx="816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South</a:t>
              </a:r>
              <a:endParaRPr lang="en-ZA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03069" y="1195389"/>
              <a:ext cx="4952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72138" y="1441997"/>
              <a:ext cx="512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80547" y="1640685"/>
              <a:ext cx="394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39000" y="1626662"/>
              <a:ext cx="640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2000" y="1760934"/>
              <a:ext cx="543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ss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59694" y="1740695"/>
              <a:ext cx="333374" cy="3693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47875" y="1626662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93406" y="1450181"/>
              <a:ext cx="41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48238" y="1526963"/>
              <a:ext cx="337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10000" y="1876426"/>
              <a:ext cx="583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sm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5253038" y="1614488"/>
              <a:ext cx="154781" cy="85725"/>
            </a:xfrm>
            <a:custGeom>
              <a:avLst/>
              <a:gdLst>
                <a:gd name="connsiteX0" fmla="*/ 0 w 154781"/>
                <a:gd name="connsiteY0" fmla="*/ 0 h 85725"/>
                <a:gd name="connsiteX1" fmla="*/ 154781 w 154781"/>
                <a:gd name="connsiteY1" fmla="*/ 85725 h 85725"/>
                <a:gd name="connsiteX2" fmla="*/ 154781 w 154781"/>
                <a:gd name="connsiteY2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781" h="85725">
                  <a:moveTo>
                    <a:pt x="0" y="0"/>
                  </a:moveTo>
                  <a:lnTo>
                    <a:pt x="154781" y="85725"/>
                  </a:lnTo>
                  <a:lnTo>
                    <a:pt x="154781" y="8572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257800" y="1614488"/>
              <a:ext cx="104775" cy="2381"/>
            </a:xfrm>
            <a:custGeom>
              <a:avLst/>
              <a:gdLst>
                <a:gd name="connsiteX0" fmla="*/ 0 w 104775"/>
                <a:gd name="connsiteY0" fmla="*/ 2381 h 2381"/>
                <a:gd name="connsiteX1" fmla="*/ 104775 w 104775"/>
                <a:gd name="connsiteY1" fmla="*/ 0 h 2381"/>
                <a:gd name="connsiteX2" fmla="*/ 104775 w 104775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381">
                  <a:moveTo>
                    <a:pt x="0" y="2381"/>
                  </a:moveTo>
                  <a:lnTo>
                    <a:pt x="104775" y="0"/>
                  </a:lnTo>
                  <a:lnTo>
                    <a:pt x="104775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4724400" y="1807369"/>
              <a:ext cx="233363" cy="7144"/>
            </a:xfrm>
            <a:custGeom>
              <a:avLst/>
              <a:gdLst>
                <a:gd name="connsiteX0" fmla="*/ 233363 w 233363"/>
                <a:gd name="connsiteY0" fmla="*/ 7144 h 7144"/>
                <a:gd name="connsiteX1" fmla="*/ 0 w 233363"/>
                <a:gd name="connsiteY1" fmla="*/ 0 h 7144"/>
                <a:gd name="connsiteX2" fmla="*/ 0 w 233363"/>
                <a:gd name="connsiteY2" fmla="*/ 0 h 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3" h="7144">
                  <a:moveTo>
                    <a:pt x="233363" y="7144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731544" y="1774031"/>
              <a:ext cx="104775" cy="35719"/>
            </a:xfrm>
            <a:custGeom>
              <a:avLst/>
              <a:gdLst>
                <a:gd name="connsiteX0" fmla="*/ 0 w 104775"/>
                <a:gd name="connsiteY0" fmla="*/ 35719 h 35719"/>
                <a:gd name="connsiteX1" fmla="*/ 104775 w 104775"/>
                <a:gd name="connsiteY1" fmla="*/ 0 h 35719"/>
                <a:gd name="connsiteX2" fmla="*/ 104775 w 104775"/>
                <a:gd name="connsiteY2" fmla="*/ 0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35719">
                  <a:moveTo>
                    <a:pt x="0" y="35719"/>
                  </a:moveTo>
                  <a:lnTo>
                    <a:pt x="104775" y="0"/>
                  </a:lnTo>
                  <a:lnTo>
                    <a:pt x="104775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4479131" y="2000250"/>
              <a:ext cx="111919" cy="71438"/>
            </a:xfrm>
            <a:custGeom>
              <a:avLst/>
              <a:gdLst>
                <a:gd name="connsiteX0" fmla="*/ 0 w 111919"/>
                <a:gd name="connsiteY0" fmla="*/ 71438 h 71438"/>
                <a:gd name="connsiteX1" fmla="*/ 111919 w 111919"/>
                <a:gd name="connsiteY1" fmla="*/ 0 h 71438"/>
                <a:gd name="connsiteX2" fmla="*/ 111919 w 111919"/>
                <a:gd name="connsiteY2" fmla="*/ 0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19" h="71438">
                  <a:moveTo>
                    <a:pt x="0" y="71438"/>
                  </a:moveTo>
                  <a:lnTo>
                    <a:pt x="111919" y="0"/>
                  </a:lnTo>
                  <a:lnTo>
                    <a:pt x="111919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4512469" y="2002631"/>
              <a:ext cx="78581" cy="2382"/>
            </a:xfrm>
            <a:custGeom>
              <a:avLst/>
              <a:gdLst>
                <a:gd name="connsiteX0" fmla="*/ 0 w 78581"/>
                <a:gd name="connsiteY0" fmla="*/ 0 h 2382"/>
                <a:gd name="connsiteX1" fmla="*/ 78581 w 78581"/>
                <a:gd name="connsiteY1" fmla="*/ 2382 h 2382"/>
                <a:gd name="connsiteX2" fmla="*/ 78581 w 78581"/>
                <a:gd name="connsiteY2" fmla="*/ 2382 h 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81" h="2382">
                  <a:moveTo>
                    <a:pt x="0" y="0"/>
                  </a:moveTo>
                  <a:lnTo>
                    <a:pt x="78581" y="2382"/>
                  </a:lnTo>
                  <a:lnTo>
                    <a:pt x="78581" y="2382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609975" y="1947863"/>
              <a:ext cx="269081" cy="28575"/>
            </a:xfrm>
            <a:custGeom>
              <a:avLst/>
              <a:gdLst>
                <a:gd name="connsiteX0" fmla="*/ 0 w 269081"/>
                <a:gd name="connsiteY0" fmla="*/ 28575 h 28575"/>
                <a:gd name="connsiteX1" fmla="*/ 269081 w 269081"/>
                <a:gd name="connsiteY1" fmla="*/ 0 h 28575"/>
                <a:gd name="connsiteX2" fmla="*/ 269081 w 269081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081" h="28575">
                  <a:moveTo>
                    <a:pt x="0" y="28575"/>
                  </a:moveTo>
                  <a:lnTo>
                    <a:pt x="269081" y="0"/>
                  </a:lnTo>
                  <a:lnTo>
                    <a:pt x="269081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798094" y="1905000"/>
              <a:ext cx="83344" cy="45244"/>
            </a:xfrm>
            <a:custGeom>
              <a:avLst/>
              <a:gdLst>
                <a:gd name="connsiteX0" fmla="*/ 0 w 83344"/>
                <a:gd name="connsiteY0" fmla="*/ 0 h 45244"/>
                <a:gd name="connsiteX1" fmla="*/ 83344 w 83344"/>
                <a:gd name="connsiteY1" fmla="*/ 45244 h 45244"/>
                <a:gd name="connsiteX2" fmla="*/ 83344 w 83344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44" h="45244">
                  <a:moveTo>
                    <a:pt x="0" y="0"/>
                  </a:moveTo>
                  <a:lnTo>
                    <a:pt x="83344" y="45244"/>
                  </a:lnTo>
                  <a:lnTo>
                    <a:pt x="83344" y="45244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026694" y="1678306"/>
              <a:ext cx="216694" cy="45719"/>
            </a:xfrm>
            <a:custGeom>
              <a:avLst/>
              <a:gdLst>
                <a:gd name="connsiteX0" fmla="*/ 0 w 216694"/>
                <a:gd name="connsiteY0" fmla="*/ 30956 h 30956"/>
                <a:gd name="connsiteX1" fmla="*/ 216694 w 216694"/>
                <a:gd name="connsiteY1" fmla="*/ 0 h 30956"/>
                <a:gd name="connsiteX2" fmla="*/ 216694 w 216694"/>
                <a:gd name="connsiteY2" fmla="*/ 0 h 30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30956">
                  <a:moveTo>
                    <a:pt x="0" y="30956"/>
                  </a:moveTo>
                  <a:lnTo>
                    <a:pt x="216694" y="0"/>
                  </a:lnTo>
                  <a:lnTo>
                    <a:pt x="216694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4174331" y="1654969"/>
              <a:ext cx="69057" cy="21431"/>
            </a:xfrm>
            <a:custGeom>
              <a:avLst/>
              <a:gdLst>
                <a:gd name="connsiteX0" fmla="*/ 0 w 69057"/>
                <a:gd name="connsiteY0" fmla="*/ 0 h 21431"/>
                <a:gd name="connsiteX1" fmla="*/ 69057 w 69057"/>
                <a:gd name="connsiteY1" fmla="*/ 21431 h 21431"/>
                <a:gd name="connsiteX2" fmla="*/ 69057 w 69057"/>
                <a:gd name="connsiteY2" fmla="*/ 21431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57" h="21431">
                  <a:moveTo>
                    <a:pt x="0" y="0"/>
                  </a:moveTo>
                  <a:lnTo>
                    <a:pt x="69057" y="21431"/>
                  </a:lnTo>
                  <a:lnTo>
                    <a:pt x="69057" y="21431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719263" y="1704975"/>
              <a:ext cx="104775" cy="123825"/>
            </a:xfrm>
            <a:custGeom>
              <a:avLst/>
              <a:gdLst>
                <a:gd name="connsiteX0" fmla="*/ 104775 w 104775"/>
                <a:gd name="connsiteY0" fmla="*/ 0 h 123825"/>
                <a:gd name="connsiteX1" fmla="*/ 0 w 104775"/>
                <a:gd name="connsiteY1" fmla="*/ 123825 h 123825"/>
                <a:gd name="connsiteX2" fmla="*/ 0 w 104775"/>
                <a:gd name="connsiteY2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123825">
                  <a:moveTo>
                    <a:pt x="104775" y="0"/>
                  </a:moveTo>
                  <a:lnTo>
                    <a:pt x="0" y="123825"/>
                  </a:lnTo>
                  <a:lnTo>
                    <a:pt x="0" y="12382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759744" y="1695450"/>
              <a:ext cx="78581" cy="35719"/>
            </a:xfrm>
            <a:custGeom>
              <a:avLst/>
              <a:gdLst>
                <a:gd name="connsiteX0" fmla="*/ 0 w 78581"/>
                <a:gd name="connsiteY0" fmla="*/ 35719 h 35719"/>
                <a:gd name="connsiteX1" fmla="*/ 78581 w 78581"/>
                <a:gd name="connsiteY1" fmla="*/ 0 h 35719"/>
                <a:gd name="connsiteX2" fmla="*/ 78581 w 78581"/>
                <a:gd name="connsiteY2" fmla="*/ 0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81" h="35719">
                  <a:moveTo>
                    <a:pt x="0" y="35719"/>
                  </a:moveTo>
                  <a:lnTo>
                    <a:pt x="78581" y="0"/>
                  </a:lnTo>
                  <a:lnTo>
                    <a:pt x="78581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1333500" y="1735931"/>
              <a:ext cx="61913" cy="121444"/>
            </a:xfrm>
            <a:custGeom>
              <a:avLst/>
              <a:gdLst>
                <a:gd name="connsiteX0" fmla="*/ 0 w 61913"/>
                <a:gd name="connsiteY0" fmla="*/ 121444 h 121444"/>
                <a:gd name="connsiteX1" fmla="*/ 61913 w 61913"/>
                <a:gd name="connsiteY1" fmla="*/ 0 h 121444"/>
                <a:gd name="connsiteX2" fmla="*/ 61913 w 61913"/>
                <a:gd name="connsiteY2" fmla="*/ 0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13" h="121444">
                  <a:moveTo>
                    <a:pt x="0" y="121444"/>
                  </a:moveTo>
                  <a:lnTo>
                    <a:pt x="61913" y="0"/>
                  </a:lnTo>
                  <a:lnTo>
                    <a:pt x="61913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345406" y="1726406"/>
              <a:ext cx="54769" cy="33338"/>
            </a:xfrm>
            <a:custGeom>
              <a:avLst/>
              <a:gdLst>
                <a:gd name="connsiteX0" fmla="*/ 0 w 54769"/>
                <a:gd name="connsiteY0" fmla="*/ 33338 h 33338"/>
                <a:gd name="connsiteX1" fmla="*/ 54769 w 54769"/>
                <a:gd name="connsiteY1" fmla="*/ 0 h 33338"/>
                <a:gd name="connsiteX2" fmla="*/ 54769 w 54769"/>
                <a:gd name="connsiteY2" fmla="*/ 0 h 3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9" h="33338">
                  <a:moveTo>
                    <a:pt x="0" y="33338"/>
                  </a:moveTo>
                  <a:lnTo>
                    <a:pt x="54769" y="0"/>
                  </a:lnTo>
                  <a:lnTo>
                    <a:pt x="54769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678656" y="1709738"/>
              <a:ext cx="173832" cy="19050"/>
            </a:xfrm>
            <a:custGeom>
              <a:avLst/>
              <a:gdLst>
                <a:gd name="connsiteX0" fmla="*/ 0 w 173832"/>
                <a:gd name="connsiteY0" fmla="*/ 19050 h 19050"/>
                <a:gd name="connsiteX1" fmla="*/ 173832 w 173832"/>
                <a:gd name="connsiteY1" fmla="*/ 0 h 19050"/>
                <a:gd name="connsiteX2" fmla="*/ 173832 w 173832"/>
                <a:gd name="connsiteY2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832" h="19050">
                  <a:moveTo>
                    <a:pt x="0" y="19050"/>
                  </a:moveTo>
                  <a:lnTo>
                    <a:pt x="173832" y="0"/>
                  </a:lnTo>
                  <a:lnTo>
                    <a:pt x="173832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790575" y="1676400"/>
              <a:ext cx="66675" cy="35719"/>
            </a:xfrm>
            <a:custGeom>
              <a:avLst/>
              <a:gdLst>
                <a:gd name="connsiteX0" fmla="*/ 0 w 66675"/>
                <a:gd name="connsiteY0" fmla="*/ 0 h 35719"/>
                <a:gd name="connsiteX1" fmla="*/ 66675 w 66675"/>
                <a:gd name="connsiteY1" fmla="*/ 35719 h 35719"/>
                <a:gd name="connsiteX2" fmla="*/ 66675 w 66675"/>
                <a:gd name="connsiteY2" fmla="*/ 35719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35719">
                  <a:moveTo>
                    <a:pt x="0" y="0"/>
                  </a:moveTo>
                  <a:lnTo>
                    <a:pt x="66675" y="35719"/>
                  </a:lnTo>
                  <a:lnTo>
                    <a:pt x="66675" y="35719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95412" y="2895600"/>
              <a:ext cx="33885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    =  sandstone</a:t>
              </a:r>
            </a:p>
            <a:p>
              <a:r>
                <a:rPr lang="en-US" sz="1600" dirty="0" smtClean="0"/>
                <a:t>m  =  mudstone</a:t>
              </a:r>
            </a:p>
            <a:p>
              <a:r>
                <a:rPr lang="en-US" sz="1600" dirty="0" err="1" smtClean="0"/>
                <a:t>ss</a:t>
              </a:r>
              <a:r>
                <a:rPr lang="en-US" sz="1600" dirty="0" smtClean="0"/>
                <a:t>  =  siltstone</a:t>
              </a:r>
            </a:p>
            <a:p>
              <a:r>
                <a:rPr lang="en-US" sz="1600" dirty="0" err="1" smtClean="0"/>
                <a:t>sm</a:t>
              </a:r>
              <a:r>
                <a:rPr lang="en-US" sz="1600" dirty="0" smtClean="0"/>
                <a:t>  =  silt/mudstone intercalations</a:t>
              </a:r>
              <a:endParaRPr lang="en-ZA" sz="16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393407" y="533400"/>
              <a:ext cx="1535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Triangle zone</a:t>
              </a:r>
              <a:endParaRPr lang="en-ZA" dirty="0"/>
            </a:p>
          </p:txBody>
        </p:sp>
        <p:cxnSp>
          <p:nvCxnSpPr>
            <p:cNvPr id="59" name="Straight Arrow Connector 58"/>
            <p:cNvCxnSpPr>
              <a:stCxn id="58" idx="2"/>
            </p:cNvCxnSpPr>
            <p:nvPr/>
          </p:nvCxnSpPr>
          <p:spPr>
            <a:xfrm flipH="1">
              <a:off x="5117006" y="902732"/>
              <a:ext cx="43906" cy="2926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910263" y="2667000"/>
              <a:ext cx="247173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675234" y="2286001"/>
              <a:ext cx="1319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 </a:t>
              </a:r>
              <a:r>
                <a:rPr lang="en-US" dirty="0" err="1" smtClean="0"/>
                <a:t>metres</a:t>
              </a:r>
              <a:endParaRPr lang="en-ZA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69168" y="1626662"/>
              <a:ext cx="454819" cy="38335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26572" y="1700213"/>
              <a:ext cx="484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03069" y="1825351"/>
              <a:ext cx="495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09600" y="1740695"/>
              <a:ext cx="438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4800" y="147875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1280159" y="2639944"/>
              <a:ext cx="558165" cy="149066"/>
            </a:xfrm>
            <a:custGeom>
              <a:avLst/>
              <a:gdLst>
                <a:gd name="connsiteX0" fmla="*/ 0 w 548640"/>
                <a:gd name="connsiteY0" fmla="*/ 0 h 45810"/>
                <a:gd name="connsiteX1" fmla="*/ 217170 w 548640"/>
                <a:gd name="connsiteY1" fmla="*/ 45720 h 45810"/>
                <a:gd name="connsiteX2" fmla="*/ 411480 w 548640"/>
                <a:gd name="connsiteY2" fmla="*/ 11430 h 45810"/>
                <a:gd name="connsiteX3" fmla="*/ 548640 w 548640"/>
                <a:gd name="connsiteY3" fmla="*/ 0 h 45810"/>
                <a:gd name="connsiteX4" fmla="*/ 548640 w 548640"/>
                <a:gd name="connsiteY4" fmla="*/ 0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" h="45810">
                  <a:moveTo>
                    <a:pt x="0" y="0"/>
                  </a:moveTo>
                  <a:cubicBezTo>
                    <a:pt x="74295" y="21907"/>
                    <a:pt x="148590" y="43815"/>
                    <a:pt x="217170" y="45720"/>
                  </a:cubicBezTo>
                  <a:cubicBezTo>
                    <a:pt x="285750" y="47625"/>
                    <a:pt x="356235" y="19050"/>
                    <a:pt x="411480" y="11430"/>
                  </a:cubicBezTo>
                  <a:cubicBezTo>
                    <a:pt x="466725" y="3810"/>
                    <a:pt x="548640" y="0"/>
                    <a:pt x="548640" y="0"/>
                  </a:cubicBezTo>
                  <a:lnTo>
                    <a:pt x="54864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914526" y="2470667"/>
              <a:ext cx="1175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bedding</a:t>
              </a:r>
              <a:endParaRPr lang="en-ZA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11340" y="3581400"/>
            <a:ext cx="3708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Middleton Formation, Beaufort Group</a:t>
            </a:r>
            <a:endParaRPr lang="en-ZA" sz="1600" dirty="0"/>
          </a:p>
        </p:txBody>
      </p:sp>
      <p:sp>
        <p:nvSpPr>
          <p:cNvPr id="3" name="Right Brace 2"/>
          <p:cNvSpPr/>
          <p:nvPr/>
        </p:nvSpPr>
        <p:spPr>
          <a:xfrm>
            <a:off x="4667251" y="3581400"/>
            <a:ext cx="172116" cy="9144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06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KarooThrusts Sect2\section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19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629400" y="2895600"/>
            <a:ext cx="152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62800" y="2438400"/>
            <a:ext cx="80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m</a:t>
            </a: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7848600" y="0"/>
            <a:ext cx="85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ZA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  <a:endParaRPr lang="en-ZA" dirty="0"/>
          </a:p>
        </p:txBody>
      </p:sp>
      <p:sp>
        <p:nvSpPr>
          <p:cNvPr id="11" name="Freeform 10"/>
          <p:cNvSpPr/>
          <p:nvPr/>
        </p:nvSpPr>
        <p:spPr>
          <a:xfrm>
            <a:off x="1703070" y="1371600"/>
            <a:ext cx="1783080" cy="571500"/>
          </a:xfrm>
          <a:custGeom>
            <a:avLst/>
            <a:gdLst>
              <a:gd name="connsiteX0" fmla="*/ 0 w 1783080"/>
              <a:gd name="connsiteY0" fmla="*/ 0 h 571500"/>
              <a:gd name="connsiteX1" fmla="*/ 1783080 w 1783080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3080" h="571500">
                <a:moveTo>
                  <a:pt x="0" y="0"/>
                </a:moveTo>
                <a:lnTo>
                  <a:pt x="1783080" y="57150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2708910" y="1152273"/>
            <a:ext cx="6195060" cy="493646"/>
          </a:xfrm>
          <a:custGeom>
            <a:avLst/>
            <a:gdLst>
              <a:gd name="connsiteX0" fmla="*/ 0 w 6206490"/>
              <a:gd name="connsiteY0" fmla="*/ 583300 h 583300"/>
              <a:gd name="connsiteX1" fmla="*/ 594360 w 6206490"/>
              <a:gd name="connsiteY1" fmla="*/ 388990 h 583300"/>
              <a:gd name="connsiteX2" fmla="*/ 1463040 w 6206490"/>
              <a:gd name="connsiteY2" fmla="*/ 251830 h 583300"/>
              <a:gd name="connsiteX3" fmla="*/ 2286000 w 6206490"/>
              <a:gd name="connsiteY3" fmla="*/ 217540 h 583300"/>
              <a:gd name="connsiteX4" fmla="*/ 3108960 w 6206490"/>
              <a:gd name="connsiteY4" fmla="*/ 228970 h 583300"/>
              <a:gd name="connsiteX5" fmla="*/ 3657600 w 6206490"/>
              <a:gd name="connsiteY5" fmla="*/ 274690 h 583300"/>
              <a:gd name="connsiteX6" fmla="*/ 4046220 w 6206490"/>
              <a:gd name="connsiteY6" fmla="*/ 103240 h 583300"/>
              <a:gd name="connsiteX7" fmla="*/ 4206240 w 6206490"/>
              <a:gd name="connsiteY7" fmla="*/ 57520 h 583300"/>
              <a:gd name="connsiteX8" fmla="*/ 4594860 w 6206490"/>
              <a:gd name="connsiteY8" fmla="*/ 114670 h 583300"/>
              <a:gd name="connsiteX9" fmla="*/ 5303520 w 6206490"/>
              <a:gd name="connsiteY9" fmla="*/ 370 h 583300"/>
              <a:gd name="connsiteX10" fmla="*/ 6206490 w 6206490"/>
              <a:gd name="connsiteY10" fmla="*/ 160390 h 583300"/>
              <a:gd name="connsiteX0" fmla="*/ 0 w 6206490"/>
              <a:gd name="connsiteY0" fmla="*/ 583473 h 583473"/>
              <a:gd name="connsiteX1" fmla="*/ 594360 w 6206490"/>
              <a:gd name="connsiteY1" fmla="*/ 389163 h 583473"/>
              <a:gd name="connsiteX2" fmla="*/ 1463040 w 6206490"/>
              <a:gd name="connsiteY2" fmla="*/ 252003 h 583473"/>
              <a:gd name="connsiteX3" fmla="*/ 2286000 w 6206490"/>
              <a:gd name="connsiteY3" fmla="*/ 217713 h 583473"/>
              <a:gd name="connsiteX4" fmla="*/ 3108960 w 6206490"/>
              <a:gd name="connsiteY4" fmla="*/ 229143 h 583473"/>
              <a:gd name="connsiteX5" fmla="*/ 3657600 w 6206490"/>
              <a:gd name="connsiteY5" fmla="*/ 274863 h 583473"/>
              <a:gd name="connsiteX6" fmla="*/ 4046220 w 6206490"/>
              <a:gd name="connsiteY6" fmla="*/ 103413 h 583473"/>
              <a:gd name="connsiteX7" fmla="*/ 4194810 w 6206490"/>
              <a:gd name="connsiteY7" fmla="*/ 286293 h 583473"/>
              <a:gd name="connsiteX8" fmla="*/ 4594860 w 6206490"/>
              <a:gd name="connsiteY8" fmla="*/ 114843 h 583473"/>
              <a:gd name="connsiteX9" fmla="*/ 5303520 w 6206490"/>
              <a:gd name="connsiteY9" fmla="*/ 543 h 583473"/>
              <a:gd name="connsiteX10" fmla="*/ 6206490 w 6206490"/>
              <a:gd name="connsiteY10" fmla="*/ 160563 h 583473"/>
              <a:gd name="connsiteX0" fmla="*/ 0 w 6206490"/>
              <a:gd name="connsiteY0" fmla="*/ 583473 h 583473"/>
              <a:gd name="connsiteX1" fmla="*/ 594360 w 6206490"/>
              <a:gd name="connsiteY1" fmla="*/ 389163 h 583473"/>
              <a:gd name="connsiteX2" fmla="*/ 1463040 w 6206490"/>
              <a:gd name="connsiteY2" fmla="*/ 252003 h 583473"/>
              <a:gd name="connsiteX3" fmla="*/ 2286000 w 6206490"/>
              <a:gd name="connsiteY3" fmla="*/ 217713 h 583473"/>
              <a:gd name="connsiteX4" fmla="*/ 3108960 w 6206490"/>
              <a:gd name="connsiteY4" fmla="*/ 229143 h 583473"/>
              <a:gd name="connsiteX5" fmla="*/ 3657600 w 6206490"/>
              <a:gd name="connsiteY5" fmla="*/ 274863 h 583473"/>
              <a:gd name="connsiteX6" fmla="*/ 3943350 w 6206490"/>
              <a:gd name="connsiteY6" fmla="*/ 332013 h 583473"/>
              <a:gd name="connsiteX7" fmla="*/ 4194810 w 6206490"/>
              <a:gd name="connsiteY7" fmla="*/ 286293 h 583473"/>
              <a:gd name="connsiteX8" fmla="*/ 4594860 w 6206490"/>
              <a:gd name="connsiteY8" fmla="*/ 114843 h 583473"/>
              <a:gd name="connsiteX9" fmla="*/ 5303520 w 6206490"/>
              <a:gd name="connsiteY9" fmla="*/ 543 h 583473"/>
              <a:gd name="connsiteX10" fmla="*/ 6206490 w 6206490"/>
              <a:gd name="connsiteY10" fmla="*/ 160563 h 583473"/>
              <a:gd name="connsiteX0" fmla="*/ 0 w 6206490"/>
              <a:gd name="connsiteY0" fmla="*/ 496167 h 496167"/>
              <a:gd name="connsiteX1" fmla="*/ 594360 w 6206490"/>
              <a:gd name="connsiteY1" fmla="*/ 301857 h 496167"/>
              <a:gd name="connsiteX2" fmla="*/ 1463040 w 6206490"/>
              <a:gd name="connsiteY2" fmla="*/ 164697 h 496167"/>
              <a:gd name="connsiteX3" fmla="*/ 2286000 w 6206490"/>
              <a:gd name="connsiteY3" fmla="*/ 130407 h 496167"/>
              <a:gd name="connsiteX4" fmla="*/ 3108960 w 6206490"/>
              <a:gd name="connsiteY4" fmla="*/ 141837 h 496167"/>
              <a:gd name="connsiteX5" fmla="*/ 3657600 w 6206490"/>
              <a:gd name="connsiteY5" fmla="*/ 187557 h 496167"/>
              <a:gd name="connsiteX6" fmla="*/ 3943350 w 6206490"/>
              <a:gd name="connsiteY6" fmla="*/ 244707 h 496167"/>
              <a:gd name="connsiteX7" fmla="*/ 4194810 w 6206490"/>
              <a:gd name="connsiteY7" fmla="*/ 198987 h 496167"/>
              <a:gd name="connsiteX8" fmla="*/ 4594860 w 6206490"/>
              <a:gd name="connsiteY8" fmla="*/ 27537 h 496167"/>
              <a:gd name="connsiteX9" fmla="*/ 5314950 w 6206490"/>
              <a:gd name="connsiteY9" fmla="*/ 4677 h 496167"/>
              <a:gd name="connsiteX10" fmla="*/ 6206490 w 6206490"/>
              <a:gd name="connsiteY10" fmla="*/ 73257 h 496167"/>
              <a:gd name="connsiteX0" fmla="*/ 0 w 6206490"/>
              <a:gd name="connsiteY0" fmla="*/ 491587 h 491587"/>
              <a:gd name="connsiteX1" fmla="*/ 594360 w 6206490"/>
              <a:gd name="connsiteY1" fmla="*/ 297277 h 491587"/>
              <a:gd name="connsiteX2" fmla="*/ 1463040 w 6206490"/>
              <a:gd name="connsiteY2" fmla="*/ 160117 h 491587"/>
              <a:gd name="connsiteX3" fmla="*/ 2286000 w 6206490"/>
              <a:gd name="connsiteY3" fmla="*/ 125827 h 491587"/>
              <a:gd name="connsiteX4" fmla="*/ 3108960 w 6206490"/>
              <a:gd name="connsiteY4" fmla="*/ 137257 h 491587"/>
              <a:gd name="connsiteX5" fmla="*/ 3657600 w 6206490"/>
              <a:gd name="connsiteY5" fmla="*/ 182977 h 491587"/>
              <a:gd name="connsiteX6" fmla="*/ 3943350 w 6206490"/>
              <a:gd name="connsiteY6" fmla="*/ 240127 h 491587"/>
              <a:gd name="connsiteX7" fmla="*/ 4194810 w 6206490"/>
              <a:gd name="connsiteY7" fmla="*/ 194407 h 491587"/>
              <a:gd name="connsiteX8" fmla="*/ 4606290 w 6206490"/>
              <a:gd name="connsiteY8" fmla="*/ 57247 h 491587"/>
              <a:gd name="connsiteX9" fmla="*/ 5314950 w 6206490"/>
              <a:gd name="connsiteY9" fmla="*/ 97 h 491587"/>
              <a:gd name="connsiteX10" fmla="*/ 6206490 w 6206490"/>
              <a:gd name="connsiteY10" fmla="*/ 68677 h 491587"/>
              <a:gd name="connsiteX0" fmla="*/ 0 w 6195060"/>
              <a:gd name="connsiteY0" fmla="*/ 493646 h 493646"/>
              <a:gd name="connsiteX1" fmla="*/ 594360 w 6195060"/>
              <a:gd name="connsiteY1" fmla="*/ 299336 h 493646"/>
              <a:gd name="connsiteX2" fmla="*/ 1463040 w 6195060"/>
              <a:gd name="connsiteY2" fmla="*/ 162176 h 493646"/>
              <a:gd name="connsiteX3" fmla="*/ 2286000 w 6195060"/>
              <a:gd name="connsiteY3" fmla="*/ 127886 h 493646"/>
              <a:gd name="connsiteX4" fmla="*/ 3108960 w 6195060"/>
              <a:gd name="connsiteY4" fmla="*/ 139316 h 493646"/>
              <a:gd name="connsiteX5" fmla="*/ 3657600 w 6195060"/>
              <a:gd name="connsiteY5" fmla="*/ 185036 h 493646"/>
              <a:gd name="connsiteX6" fmla="*/ 3943350 w 6195060"/>
              <a:gd name="connsiteY6" fmla="*/ 242186 h 493646"/>
              <a:gd name="connsiteX7" fmla="*/ 4194810 w 6195060"/>
              <a:gd name="connsiteY7" fmla="*/ 196466 h 493646"/>
              <a:gd name="connsiteX8" fmla="*/ 4606290 w 6195060"/>
              <a:gd name="connsiteY8" fmla="*/ 59306 h 493646"/>
              <a:gd name="connsiteX9" fmla="*/ 5314950 w 6195060"/>
              <a:gd name="connsiteY9" fmla="*/ 2156 h 493646"/>
              <a:gd name="connsiteX10" fmla="*/ 6195060 w 6195060"/>
              <a:gd name="connsiteY10" fmla="*/ 127886 h 49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95060" h="493646">
                <a:moveTo>
                  <a:pt x="0" y="493646"/>
                </a:moveTo>
                <a:cubicBezTo>
                  <a:pt x="175260" y="424113"/>
                  <a:pt x="350520" y="354581"/>
                  <a:pt x="594360" y="299336"/>
                </a:cubicBezTo>
                <a:cubicBezTo>
                  <a:pt x="838200" y="244091"/>
                  <a:pt x="1181100" y="190751"/>
                  <a:pt x="1463040" y="162176"/>
                </a:cubicBezTo>
                <a:cubicBezTo>
                  <a:pt x="1744980" y="133601"/>
                  <a:pt x="2286000" y="127886"/>
                  <a:pt x="2286000" y="127886"/>
                </a:cubicBezTo>
                <a:cubicBezTo>
                  <a:pt x="2560320" y="124076"/>
                  <a:pt x="2880360" y="129791"/>
                  <a:pt x="3108960" y="139316"/>
                </a:cubicBezTo>
                <a:cubicBezTo>
                  <a:pt x="3337560" y="148841"/>
                  <a:pt x="3518535" y="167891"/>
                  <a:pt x="3657600" y="185036"/>
                </a:cubicBezTo>
                <a:cubicBezTo>
                  <a:pt x="3796665" y="202181"/>
                  <a:pt x="3853815" y="240281"/>
                  <a:pt x="3943350" y="242186"/>
                </a:cubicBezTo>
                <a:cubicBezTo>
                  <a:pt x="4032885" y="244091"/>
                  <a:pt x="4084320" y="226946"/>
                  <a:pt x="4194810" y="196466"/>
                </a:cubicBezTo>
                <a:cubicBezTo>
                  <a:pt x="4305300" y="165986"/>
                  <a:pt x="4419600" y="91691"/>
                  <a:pt x="4606290" y="59306"/>
                </a:cubicBezTo>
                <a:cubicBezTo>
                  <a:pt x="4792980" y="26921"/>
                  <a:pt x="5050155" y="-9274"/>
                  <a:pt x="5314950" y="2156"/>
                </a:cubicBezTo>
                <a:cubicBezTo>
                  <a:pt x="5579745" y="13586"/>
                  <a:pt x="5877877" y="51686"/>
                  <a:pt x="6195060" y="127886"/>
                </a:cubicBez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 12"/>
          <p:cNvSpPr/>
          <p:nvPr/>
        </p:nvSpPr>
        <p:spPr>
          <a:xfrm>
            <a:off x="57150" y="1497330"/>
            <a:ext cx="1977390" cy="354330"/>
          </a:xfrm>
          <a:custGeom>
            <a:avLst/>
            <a:gdLst>
              <a:gd name="connsiteX0" fmla="*/ 0 w 1977390"/>
              <a:gd name="connsiteY0" fmla="*/ 354330 h 354330"/>
              <a:gd name="connsiteX1" fmla="*/ 1017270 w 1977390"/>
              <a:gd name="connsiteY1" fmla="*/ 205740 h 354330"/>
              <a:gd name="connsiteX2" fmla="*/ 1977390 w 1977390"/>
              <a:gd name="connsiteY2" fmla="*/ 0 h 35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7390" h="354330">
                <a:moveTo>
                  <a:pt x="0" y="354330"/>
                </a:moveTo>
                <a:cubicBezTo>
                  <a:pt x="343852" y="309562"/>
                  <a:pt x="687705" y="264795"/>
                  <a:pt x="1017270" y="205740"/>
                </a:cubicBezTo>
                <a:cubicBezTo>
                  <a:pt x="1346835" y="146685"/>
                  <a:pt x="1662112" y="73342"/>
                  <a:pt x="197739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 13"/>
          <p:cNvSpPr/>
          <p:nvPr/>
        </p:nvSpPr>
        <p:spPr>
          <a:xfrm>
            <a:off x="560070" y="1737360"/>
            <a:ext cx="2205990" cy="262890"/>
          </a:xfrm>
          <a:custGeom>
            <a:avLst/>
            <a:gdLst>
              <a:gd name="connsiteX0" fmla="*/ 0 w 2205990"/>
              <a:gd name="connsiteY0" fmla="*/ 262890 h 262890"/>
              <a:gd name="connsiteX1" fmla="*/ 502920 w 2205990"/>
              <a:gd name="connsiteY1" fmla="*/ 160020 h 262890"/>
              <a:gd name="connsiteX2" fmla="*/ 1017270 w 2205990"/>
              <a:gd name="connsiteY2" fmla="*/ 68580 h 262890"/>
              <a:gd name="connsiteX3" fmla="*/ 1657350 w 2205990"/>
              <a:gd name="connsiteY3" fmla="*/ 11430 h 262890"/>
              <a:gd name="connsiteX4" fmla="*/ 2205990 w 2205990"/>
              <a:gd name="connsiteY4" fmla="*/ 0 h 26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990" h="262890">
                <a:moveTo>
                  <a:pt x="0" y="262890"/>
                </a:moveTo>
                <a:lnTo>
                  <a:pt x="502920" y="160020"/>
                </a:lnTo>
                <a:cubicBezTo>
                  <a:pt x="672465" y="127635"/>
                  <a:pt x="824865" y="93345"/>
                  <a:pt x="1017270" y="68580"/>
                </a:cubicBezTo>
                <a:cubicBezTo>
                  <a:pt x="1209675" y="43815"/>
                  <a:pt x="1459230" y="22860"/>
                  <a:pt x="1657350" y="11430"/>
                </a:cubicBezTo>
                <a:cubicBezTo>
                  <a:pt x="1855470" y="0"/>
                  <a:pt x="2030730" y="0"/>
                  <a:pt x="2205990" y="0"/>
                </a:cubicBez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Freeform 14"/>
          <p:cNvSpPr/>
          <p:nvPr/>
        </p:nvSpPr>
        <p:spPr>
          <a:xfrm>
            <a:off x="2114550" y="1337310"/>
            <a:ext cx="445770" cy="182880"/>
          </a:xfrm>
          <a:custGeom>
            <a:avLst/>
            <a:gdLst>
              <a:gd name="connsiteX0" fmla="*/ 0 w 445770"/>
              <a:gd name="connsiteY0" fmla="*/ 0 h 182880"/>
              <a:gd name="connsiteX1" fmla="*/ 445770 w 445770"/>
              <a:gd name="connsiteY1" fmla="*/ 182880 h 182880"/>
              <a:gd name="connsiteX2" fmla="*/ 445770 w 445770"/>
              <a:gd name="connsiteY2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770" h="182880">
                <a:moveTo>
                  <a:pt x="0" y="0"/>
                </a:moveTo>
                <a:lnTo>
                  <a:pt x="445770" y="182880"/>
                </a:lnTo>
                <a:lnTo>
                  <a:pt x="445770" y="18288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Freeform 15"/>
          <p:cNvSpPr/>
          <p:nvPr/>
        </p:nvSpPr>
        <p:spPr>
          <a:xfrm>
            <a:off x="2124552" y="1342073"/>
            <a:ext cx="298608" cy="18097"/>
          </a:xfrm>
          <a:custGeom>
            <a:avLst/>
            <a:gdLst>
              <a:gd name="connsiteX0" fmla="*/ 0 w 262890"/>
              <a:gd name="connsiteY0" fmla="*/ 0 h 22860"/>
              <a:gd name="connsiteX1" fmla="*/ 262890 w 262890"/>
              <a:gd name="connsiteY1" fmla="*/ 22860 h 22860"/>
              <a:gd name="connsiteX2" fmla="*/ 262890 w 262890"/>
              <a:gd name="connsiteY2" fmla="*/ 22860 h 22860"/>
              <a:gd name="connsiteX0" fmla="*/ 0 w 298608"/>
              <a:gd name="connsiteY0" fmla="*/ 0 h 18097"/>
              <a:gd name="connsiteX1" fmla="*/ 298608 w 298608"/>
              <a:gd name="connsiteY1" fmla="*/ 18097 h 18097"/>
              <a:gd name="connsiteX2" fmla="*/ 298608 w 298608"/>
              <a:gd name="connsiteY2" fmla="*/ 18097 h 1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608" h="18097">
                <a:moveTo>
                  <a:pt x="0" y="0"/>
                </a:moveTo>
                <a:lnTo>
                  <a:pt x="298608" y="18097"/>
                </a:lnTo>
                <a:lnTo>
                  <a:pt x="298608" y="1809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 17"/>
          <p:cNvSpPr/>
          <p:nvPr/>
        </p:nvSpPr>
        <p:spPr>
          <a:xfrm>
            <a:off x="1131570" y="1485900"/>
            <a:ext cx="457200" cy="102870"/>
          </a:xfrm>
          <a:custGeom>
            <a:avLst/>
            <a:gdLst>
              <a:gd name="connsiteX0" fmla="*/ 0 w 457200"/>
              <a:gd name="connsiteY0" fmla="*/ 102870 h 102870"/>
              <a:gd name="connsiteX1" fmla="*/ 457200 w 457200"/>
              <a:gd name="connsiteY1" fmla="*/ 0 h 102870"/>
              <a:gd name="connsiteX2" fmla="*/ 457200 w 457200"/>
              <a:gd name="connsiteY2" fmla="*/ 0 h 10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02870">
                <a:moveTo>
                  <a:pt x="0" y="102870"/>
                </a:moveTo>
                <a:lnTo>
                  <a:pt x="457200" y="0"/>
                </a:lnTo>
                <a:lnTo>
                  <a:pt x="45720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 18"/>
          <p:cNvSpPr/>
          <p:nvPr/>
        </p:nvSpPr>
        <p:spPr>
          <a:xfrm>
            <a:off x="1394460" y="1405890"/>
            <a:ext cx="213360" cy="73819"/>
          </a:xfrm>
          <a:custGeom>
            <a:avLst/>
            <a:gdLst>
              <a:gd name="connsiteX0" fmla="*/ 0 w 194310"/>
              <a:gd name="connsiteY0" fmla="*/ 0 h 57150"/>
              <a:gd name="connsiteX1" fmla="*/ 194310 w 194310"/>
              <a:gd name="connsiteY1" fmla="*/ 57150 h 57150"/>
              <a:gd name="connsiteX2" fmla="*/ 194310 w 194310"/>
              <a:gd name="connsiteY2" fmla="*/ 57150 h 57150"/>
              <a:gd name="connsiteX0" fmla="*/ 0 w 194310"/>
              <a:gd name="connsiteY0" fmla="*/ 0 h 73819"/>
              <a:gd name="connsiteX1" fmla="*/ 194310 w 194310"/>
              <a:gd name="connsiteY1" fmla="*/ 57150 h 73819"/>
              <a:gd name="connsiteX2" fmla="*/ 177641 w 194310"/>
              <a:gd name="connsiteY2" fmla="*/ 73819 h 73819"/>
              <a:gd name="connsiteX0" fmla="*/ 0 w 213360"/>
              <a:gd name="connsiteY0" fmla="*/ 0 h 73819"/>
              <a:gd name="connsiteX1" fmla="*/ 213360 w 213360"/>
              <a:gd name="connsiteY1" fmla="*/ 69056 h 73819"/>
              <a:gd name="connsiteX2" fmla="*/ 177641 w 213360"/>
              <a:gd name="connsiteY2" fmla="*/ 73819 h 7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" h="73819">
                <a:moveTo>
                  <a:pt x="0" y="0"/>
                </a:moveTo>
                <a:lnTo>
                  <a:pt x="213360" y="69056"/>
                </a:lnTo>
                <a:lnTo>
                  <a:pt x="177641" y="7381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extBox 1"/>
          <p:cNvSpPr txBox="1"/>
          <p:nvPr/>
        </p:nvSpPr>
        <p:spPr>
          <a:xfrm>
            <a:off x="609600" y="3505200"/>
            <a:ext cx="307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LOCALITY 2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2756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48600" y="762000"/>
            <a:ext cx="1314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North</a:t>
            </a:r>
            <a:endParaRPr lang="en-ZA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1161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South</a:t>
            </a:r>
            <a:endParaRPr lang="en-ZA" sz="2400" b="1" dirty="0"/>
          </a:p>
        </p:txBody>
      </p:sp>
      <p:sp>
        <p:nvSpPr>
          <p:cNvPr id="4" name="Freeform 3"/>
          <p:cNvSpPr/>
          <p:nvPr/>
        </p:nvSpPr>
        <p:spPr>
          <a:xfrm>
            <a:off x="6640830" y="2766060"/>
            <a:ext cx="434340" cy="125730"/>
          </a:xfrm>
          <a:custGeom>
            <a:avLst/>
            <a:gdLst>
              <a:gd name="connsiteX0" fmla="*/ 0 w 434340"/>
              <a:gd name="connsiteY0" fmla="*/ 0 h 125730"/>
              <a:gd name="connsiteX1" fmla="*/ 434340 w 434340"/>
              <a:gd name="connsiteY1" fmla="*/ 125730 h 125730"/>
              <a:gd name="connsiteX2" fmla="*/ 434340 w 434340"/>
              <a:gd name="connsiteY2" fmla="*/ 125730 h 12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340" h="125730">
                <a:moveTo>
                  <a:pt x="0" y="0"/>
                </a:moveTo>
                <a:lnTo>
                  <a:pt x="434340" y="125730"/>
                </a:lnTo>
                <a:lnTo>
                  <a:pt x="434340" y="12573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6640830" y="2731770"/>
            <a:ext cx="205740" cy="34290"/>
          </a:xfrm>
          <a:custGeom>
            <a:avLst/>
            <a:gdLst>
              <a:gd name="connsiteX0" fmla="*/ 0 w 205740"/>
              <a:gd name="connsiteY0" fmla="*/ 34290 h 34290"/>
              <a:gd name="connsiteX1" fmla="*/ 205740 w 205740"/>
              <a:gd name="connsiteY1" fmla="*/ 0 h 34290"/>
              <a:gd name="connsiteX2" fmla="*/ 205740 w 205740"/>
              <a:gd name="connsiteY2" fmla="*/ 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40" h="34290">
                <a:moveTo>
                  <a:pt x="0" y="34290"/>
                </a:moveTo>
                <a:lnTo>
                  <a:pt x="205740" y="0"/>
                </a:lnTo>
                <a:lnTo>
                  <a:pt x="20574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14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744575" y="1524000"/>
            <a:ext cx="8018425" cy="5029200"/>
            <a:chOff x="744575" y="1524000"/>
            <a:chExt cx="8018425" cy="5029200"/>
          </a:xfrm>
        </p:grpSpPr>
        <p:sp>
          <p:nvSpPr>
            <p:cNvPr id="3" name="Freeform 2"/>
            <p:cNvSpPr/>
            <p:nvPr/>
          </p:nvSpPr>
          <p:spPr>
            <a:xfrm>
              <a:off x="752475" y="3587418"/>
              <a:ext cx="1159614" cy="364432"/>
            </a:xfrm>
            <a:custGeom>
              <a:avLst/>
              <a:gdLst>
                <a:gd name="connsiteX0" fmla="*/ 9525 w 1161633"/>
                <a:gd name="connsiteY0" fmla="*/ 263017 h 368100"/>
                <a:gd name="connsiteX1" fmla="*/ 166688 w 1161633"/>
                <a:gd name="connsiteY1" fmla="*/ 205867 h 368100"/>
                <a:gd name="connsiteX2" fmla="*/ 361950 w 1161633"/>
                <a:gd name="connsiteY2" fmla="*/ 163005 h 368100"/>
                <a:gd name="connsiteX3" fmla="*/ 490538 w 1161633"/>
                <a:gd name="connsiteY3" fmla="*/ 110617 h 368100"/>
                <a:gd name="connsiteX4" fmla="*/ 390525 w 1161633"/>
                <a:gd name="connsiteY4" fmla="*/ 182055 h 368100"/>
                <a:gd name="connsiteX5" fmla="*/ 280988 w 1161633"/>
                <a:gd name="connsiteY5" fmla="*/ 253492 h 368100"/>
                <a:gd name="connsiteX6" fmla="*/ 109538 w 1161633"/>
                <a:gd name="connsiteY6" fmla="*/ 363030 h 368100"/>
                <a:gd name="connsiteX7" fmla="*/ 280988 w 1161633"/>
                <a:gd name="connsiteY7" fmla="*/ 343980 h 368100"/>
                <a:gd name="connsiteX8" fmla="*/ 585788 w 1161633"/>
                <a:gd name="connsiteY8" fmla="*/ 291592 h 368100"/>
                <a:gd name="connsiteX9" fmla="*/ 781050 w 1161633"/>
                <a:gd name="connsiteY9" fmla="*/ 253492 h 368100"/>
                <a:gd name="connsiteX10" fmla="*/ 952500 w 1161633"/>
                <a:gd name="connsiteY10" fmla="*/ 248730 h 368100"/>
                <a:gd name="connsiteX11" fmla="*/ 1157288 w 1161633"/>
                <a:gd name="connsiteY11" fmla="*/ 220155 h 368100"/>
                <a:gd name="connsiteX12" fmla="*/ 747713 w 1161633"/>
                <a:gd name="connsiteY12" fmla="*/ 34417 h 368100"/>
                <a:gd name="connsiteX13" fmla="*/ 152400 w 1161633"/>
                <a:gd name="connsiteY13" fmla="*/ 5842 h 368100"/>
                <a:gd name="connsiteX14" fmla="*/ 0 w 1161633"/>
                <a:gd name="connsiteY14" fmla="*/ 105855 h 368100"/>
                <a:gd name="connsiteX15" fmla="*/ 9525 w 1161633"/>
                <a:gd name="connsiteY15" fmla="*/ 263017 h 368100"/>
                <a:gd name="connsiteX0" fmla="*/ 9525 w 1194444"/>
                <a:gd name="connsiteY0" fmla="*/ 262705 h 367788"/>
                <a:gd name="connsiteX1" fmla="*/ 166688 w 1194444"/>
                <a:gd name="connsiteY1" fmla="*/ 205555 h 367788"/>
                <a:gd name="connsiteX2" fmla="*/ 361950 w 1194444"/>
                <a:gd name="connsiteY2" fmla="*/ 162693 h 367788"/>
                <a:gd name="connsiteX3" fmla="*/ 490538 w 1194444"/>
                <a:gd name="connsiteY3" fmla="*/ 110305 h 367788"/>
                <a:gd name="connsiteX4" fmla="*/ 390525 w 1194444"/>
                <a:gd name="connsiteY4" fmla="*/ 181743 h 367788"/>
                <a:gd name="connsiteX5" fmla="*/ 280988 w 1194444"/>
                <a:gd name="connsiteY5" fmla="*/ 253180 h 367788"/>
                <a:gd name="connsiteX6" fmla="*/ 109538 w 1194444"/>
                <a:gd name="connsiteY6" fmla="*/ 362718 h 367788"/>
                <a:gd name="connsiteX7" fmla="*/ 280988 w 1194444"/>
                <a:gd name="connsiteY7" fmla="*/ 343668 h 367788"/>
                <a:gd name="connsiteX8" fmla="*/ 585788 w 1194444"/>
                <a:gd name="connsiteY8" fmla="*/ 291280 h 367788"/>
                <a:gd name="connsiteX9" fmla="*/ 781050 w 1194444"/>
                <a:gd name="connsiteY9" fmla="*/ 253180 h 367788"/>
                <a:gd name="connsiteX10" fmla="*/ 952500 w 1194444"/>
                <a:gd name="connsiteY10" fmla="*/ 248418 h 367788"/>
                <a:gd name="connsiteX11" fmla="*/ 1190625 w 1194444"/>
                <a:gd name="connsiteY11" fmla="*/ 210318 h 367788"/>
                <a:gd name="connsiteX12" fmla="*/ 747713 w 1194444"/>
                <a:gd name="connsiteY12" fmla="*/ 34105 h 367788"/>
                <a:gd name="connsiteX13" fmla="*/ 152400 w 1194444"/>
                <a:gd name="connsiteY13" fmla="*/ 5530 h 367788"/>
                <a:gd name="connsiteX14" fmla="*/ 0 w 1194444"/>
                <a:gd name="connsiteY14" fmla="*/ 105543 h 367788"/>
                <a:gd name="connsiteX15" fmla="*/ 9525 w 1194444"/>
                <a:gd name="connsiteY15" fmla="*/ 262705 h 367788"/>
                <a:gd name="connsiteX0" fmla="*/ 9525 w 1191073"/>
                <a:gd name="connsiteY0" fmla="*/ 260682 h 365765"/>
                <a:gd name="connsiteX1" fmla="*/ 166688 w 1191073"/>
                <a:gd name="connsiteY1" fmla="*/ 203532 h 365765"/>
                <a:gd name="connsiteX2" fmla="*/ 361950 w 1191073"/>
                <a:gd name="connsiteY2" fmla="*/ 160670 h 365765"/>
                <a:gd name="connsiteX3" fmla="*/ 490538 w 1191073"/>
                <a:gd name="connsiteY3" fmla="*/ 108282 h 365765"/>
                <a:gd name="connsiteX4" fmla="*/ 390525 w 1191073"/>
                <a:gd name="connsiteY4" fmla="*/ 179720 h 365765"/>
                <a:gd name="connsiteX5" fmla="*/ 280988 w 1191073"/>
                <a:gd name="connsiteY5" fmla="*/ 251157 h 365765"/>
                <a:gd name="connsiteX6" fmla="*/ 109538 w 1191073"/>
                <a:gd name="connsiteY6" fmla="*/ 360695 h 365765"/>
                <a:gd name="connsiteX7" fmla="*/ 280988 w 1191073"/>
                <a:gd name="connsiteY7" fmla="*/ 341645 h 365765"/>
                <a:gd name="connsiteX8" fmla="*/ 585788 w 1191073"/>
                <a:gd name="connsiteY8" fmla="*/ 289257 h 365765"/>
                <a:gd name="connsiteX9" fmla="*/ 781050 w 1191073"/>
                <a:gd name="connsiteY9" fmla="*/ 251157 h 365765"/>
                <a:gd name="connsiteX10" fmla="*/ 952500 w 1191073"/>
                <a:gd name="connsiteY10" fmla="*/ 246395 h 365765"/>
                <a:gd name="connsiteX11" fmla="*/ 1190625 w 1191073"/>
                <a:gd name="connsiteY11" fmla="*/ 208295 h 365765"/>
                <a:gd name="connsiteX12" fmla="*/ 1004887 w 1191073"/>
                <a:gd name="connsiteY12" fmla="*/ 122570 h 365765"/>
                <a:gd name="connsiteX13" fmla="*/ 747713 w 1191073"/>
                <a:gd name="connsiteY13" fmla="*/ 32082 h 365765"/>
                <a:gd name="connsiteX14" fmla="*/ 152400 w 1191073"/>
                <a:gd name="connsiteY14" fmla="*/ 3507 h 365765"/>
                <a:gd name="connsiteX15" fmla="*/ 0 w 1191073"/>
                <a:gd name="connsiteY15" fmla="*/ 103520 h 365765"/>
                <a:gd name="connsiteX16" fmla="*/ 9525 w 1191073"/>
                <a:gd name="connsiteY16" fmla="*/ 260682 h 365765"/>
                <a:gd name="connsiteX0" fmla="*/ 9525 w 1191073"/>
                <a:gd name="connsiteY0" fmla="*/ 260682 h 364100"/>
                <a:gd name="connsiteX1" fmla="*/ 166688 w 1191073"/>
                <a:gd name="connsiteY1" fmla="*/ 203532 h 364100"/>
                <a:gd name="connsiteX2" fmla="*/ 361950 w 1191073"/>
                <a:gd name="connsiteY2" fmla="*/ 160670 h 364100"/>
                <a:gd name="connsiteX3" fmla="*/ 490538 w 1191073"/>
                <a:gd name="connsiteY3" fmla="*/ 108282 h 364100"/>
                <a:gd name="connsiteX4" fmla="*/ 390525 w 1191073"/>
                <a:gd name="connsiteY4" fmla="*/ 179720 h 364100"/>
                <a:gd name="connsiteX5" fmla="*/ 280988 w 1191073"/>
                <a:gd name="connsiteY5" fmla="*/ 251157 h 364100"/>
                <a:gd name="connsiteX6" fmla="*/ 109538 w 1191073"/>
                <a:gd name="connsiteY6" fmla="*/ 360695 h 364100"/>
                <a:gd name="connsiteX7" fmla="*/ 295276 w 1191073"/>
                <a:gd name="connsiteY7" fmla="*/ 332120 h 364100"/>
                <a:gd name="connsiteX8" fmla="*/ 585788 w 1191073"/>
                <a:gd name="connsiteY8" fmla="*/ 289257 h 364100"/>
                <a:gd name="connsiteX9" fmla="*/ 781050 w 1191073"/>
                <a:gd name="connsiteY9" fmla="*/ 251157 h 364100"/>
                <a:gd name="connsiteX10" fmla="*/ 952500 w 1191073"/>
                <a:gd name="connsiteY10" fmla="*/ 246395 h 364100"/>
                <a:gd name="connsiteX11" fmla="*/ 1190625 w 1191073"/>
                <a:gd name="connsiteY11" fmla="*/ 208295 h 364100"/>
                <a:gd name="connsiteX12" fmla="*/ 1004887 w 1191073"/>
                <a:gd name="connsiteY12" fmla="*/ 122570 h 364100"/>
                <a:gd name="connsiteX13" fmla="*/ 747713 w 1191073"/>
                <a:gd name="connsiteY13" fmla="*/ 32082 h 364100"/>
                <a:gd name="connsiteX14" fmla="*/ 152400 w 1191073"/>
                <a:gd name="connsiteY14" fmla="*/ 3507 h 364100"/>
                <a:gd name="connsiteX15" fmla="*/ 0 w 1191073"/>
                <a:gd name="connsiteY15" fmla="*/ 103520 h 364100"/>
                <a:gd name="connsiteX16" fmla="*/ 9525 w 1191073"/>
                <a:gd name="connsiteY16" fmla="*/ 260682 h 364100"/>
                <a:gd name="connsiteX0" fmla="*/ 9525 w 1191073"/>
                <a:gd name="connsiteY0" fmla="*/ 260682 h 364432"/>
                <a:gd name="connsiteX1" fmla="*/ 166688 w 1191073"/>
                <a:gd name="connsiteY1" fmla="*/ 203532 h 364432"/>
                <a:gd name="connsiteX2" fmla="*/ 361950 w 1191073"/>
                <a:gd name="connsiteY2" fmla="*/ 160670 h 364432"/>
                <a:gd name="connsiteX3" fmla="*/ 490538 w 1191073"/>
                <a:gd name="connsiteY3" fmla="*/ 108282 h 364432"/>
                <a:gd name="connsiteX4" fmla="*/ 390525 w 1191073"/>
                <a:gd name="connsiteY4" fmla="*/ 179720 h 364432"/>
                <a:gd name="connsiteX5" fmla="*/ 280988 w 1191073"/>
                <a:gd name="connsiteY5" fmla="*/ 251157 h 364432"/>
                <a:gd name="connsiteX6" fmla="*/ 109538 w 1191073"/>
                <a:gd name="connsiteY6" fmla="*/ 360695 h 364432"/>
                <a:gd name="connsiteX7" fmla="*/ 295276 w 1191073"/>
                <a:gd name="connsiteY7" fmla="*/ 332120 h 364432"/>
                <a:gd name="connsiteX8" fmla="*/ 626270 w 1191073"/>
                <a:gd name="connsiteY8" fmla="*/ 265444 h 364432"/>
                <a:gd name="connsiteX9" fmla="*/ 781050 w 1191073"/>
                <a:gd name="connsiteY9" fmla="*/ 251157 h 364432"/>
                <a:gd name="connsiteX10" fmla="*/ 952500 w 1191073"/>
                <a:gd name="connsiteY10" fmla="*/ 246395 h 364432"/>
                <a:gd name="connsiteX11" fmla="*/ 1190625 w 1191073"/>
                <a:gd name="connsiteY11" fmla="*/ 208295 h 364432"/>
                <a:gd name="connsiteX12" fmla="*/ 1004887 w 1191073"/>
                <a:gd name="connsiteY12" fmla="*/ 122570 h 364432"/>
                <a:gd name="connsiteX13" fmla="*/ 747713 w 1191073"/>
                <a:gd name="connsiteY13" fmla="*/ 32082 h 364432"/>
                <a:gd name="connsiteX14" fmla="*/ 152400 w 1191073"/>
                <a:gd name="connsiteY14" fmla="*/ 3507 h 364432"/>
                <a:gd name="connsiteX15" fmla="*/ 0 w 1191073"/>
                <a:gd name="connsiteY15" fmla="*/ 103520 h 364432"/>
                <a:gd name="connsiteX16" fmla="*/ 9525 w 1191073"/>
                <a:gd name="connsiteY16" fmla="*/ 260682 h 364432"/>
                <a:gd name="connsiteX0" fmla="*/ 9525 w 1191073"/>
                <a:gd name="connsiteY0" fmla="*/ 260682 h 364432"/>
                <a:gd name="connsiteX1" fmla="*/ 166688 w 1191073"/>
                <a:gd name="connsiteY1" fmla="*/ 203532 h 364432"/>
                <a:gd name="connsiteX2" fmla="*/ 361950 w 1191073"/>
                <a:gd name="connsiteY2" fmla="*/ 160670 h 364432"/>
                <a:gd name="connsiteX3" fmla="*/ 490538 w 1191073"/>
                <a:gd name="connsiteY3" fmla="*/ 108282 h 364432"/>
                <a:gd name="connsiteX4" fmla="*/ 390525 w 1191073"/>
                <a:gd name="connsiteY4" fmla="*/ 179720 h 364432"/>
                <a:gd name="connsiteX5" fmla="*/ 280988 w 1191073"/>
                <a:gd name="connsiteY5" fmla="*/ 251157 h 364432"/>
                <a:gd name="connsiteX6" fmla="*/ 109538 w 1191073"/>
                <a:gd name="connsiteY6" fmla="*/ 360695 h 364432"/>
                <a:gd name="connsiteX7" fmla="*/ 295276 w 1191073"/>
                <a:gd name="connsiteY7" fmla="*/ 332120 h 364432"/>
                <a:gd name="connsiteX8" fmla="*/ 626270 w 1191073"/>
                <a:gd name="connsiteY8" fmla="*/ 265444 h 364432"/>
                <a:gd name="connsiteX9" fmla="*/ 800100 w 1191073"/>
                <a:gd name="connsiteY9" fmla="*/ 241632 h 364432"/>
                <a:gd name="connsiteX10" fmla="*/ 952500 w 1191073"/>
                <a:gd name="connsiteY10" fmla="*/ 246395 h 364432"/>
                <a:gd name="connsiteX11" fmla="*/ 1190625 w 1191073"/>
                <a:gd name="connsiteY11" fmla="*/ 208295 h 364432"/>
                <a:gd name="connsiteX12" fmla="*/ 1004887 w 1191073"/>
                <a:gd name="connsiteY12" fmla="*/ 122570 h 364432"/>
                <a:gd name="connsiteX13" fmla="*/ 747713 w 1191073"/>
                <a:gd name="connsiteY13" fmla="*/ 32082 h 364432"/>
                <a:gd name="connsiteX14" fmla="*/ 152400 w 1191073"/>
                <a:gd name="connsiteY14" fmla="*/ 3507 h 364432"/>
                <a:gd name="connsiteX15" fmla="*/ 0 w 1191073"/>
                <a:gd name="connsiteY15" fmla="*/ 103520 h 364432"/>
                <a:gd name="connsiteX16" fmla="*/ 9525 w 1191073"/>
                <a:gd name="connsiteY16" fmla="*/ 260682 h 364432"/>
                <a:gd name="connsiteX0" fmla="*/ 9525 w 1190842"/>
                <a:gd name="connsiteY0" fmla="*/ 260682 h 364432"/>
                <a:gd name="connsiteX1" fmla="*/ 166688 w 1190842"/>
                <a:gd name="connsiteY1" fmla="*/ 203532 h 364432"/>
                <a:gd name="connsiteX2" fmla="*/ 361950 w 1190842"/>
                <a:gd name="connsiteY2" fmla="*/ 160670 h 364432"/>
                <a:gd name="connsiteX3" fmla="*/ 490538 w 1190842"/>
                <a:gd name="connsiteY3" fmla="*/ 108282 h 364432"/>
                <a:gd name="connsiteX4" fmla="*/ 390525 w 1190842"/>
                <a:gd name="connsiteY4" fmla="*/ 179720 h 364432"/>
                <a:gd name="connsiteX5" fmla="*/ 280988 w 1190842"/>
                <a:gd name="connsiteY5" fmla="*/ 251157 h 364432"/>
                <a:gd name="connsiteX6" fmla="*/ 109538 w 1190842"/>
                <a:gd name="connsiteY6" fmla="*/ 360695 h 364432"/>
                <a:gd name="connsiteX7" fmla="*/ 295276 w 1190842"/>
                <a:gd name="connsiteY7" fmla="*/ 332120 h 364432"/>
                <a:gd name="connsiteX8" fmla="*/ 626270 w 1190842"/>
                <a:gd name="connsiteY8" fmla="*/ 265444 h 364432"/>
                <a:gd name="connsiteX9" fmla="*/ 800100 w 1190842"/>
                <a:gd name="connsiteY9" fmla="*/ 241632 h 364432"/>
                <a:gd name="connsiteX10" fmla="*/ 969169 w 1190842"/>
                <a:gd name="connsiteY10" fmla="*/ 222582 h 364432"/>
                <a:gd name="connsiteX11" fmla="*/ 1190625 w 1190842"/>
                <a:gd name="connsiteY11" fmla="*/ 208295 h 364432"/>
                <a:gd name="connsiteX12" fmla="*/ 1004887 w 1190842"/>
                <a:gd name="connsiteY12" fmla="*/ 122570 h 364432"/>
                <a:gd name="connsiteX13" fmla="*/ 747713 w 1190842"/>
                <a:gd name="connsiteY13" fmla="*/ 32082 h 364432"/>
                <a:gd name="connsiteX14" fmla="*/ 152400 w 1190842"/>
                <a:gd name="connsiteY14" fmla="*/ 3507 h 364432"/>
                <a:gd name="connsiteX15" fmla="*/ 0 w 1190842"/>
                <a:gd name="connsiteY15" fmla="*/ 103520 h 364432"/>
                <a:gd name="connsiteX16" fmla="*/ 9525 w 1190842"/>
                <a:gd name="connsiteY16" fmla="*/ 260682 h 364432"/>
                <a:gd name="connsiteX0" fmla="*/ 9525 w 1195454"/>
                <a:gd name="connsiteY0" fmla="*/ 260682 h 364432"/>
                <a:gd name="connsiteX1" fmla="*/ 166688 w 1195454"/>
                <a:gd name="connsiteY1" fmla="*/ 203532 h 364432"/>
                <a:gd name="connsiteX2" fmla="*/ 361950 w 1195454"/>
                <a:gd name="connsiteY2" fmla="*/ 160670 h 364432"/>
                <a:gd name="connsiteX3" fmla="*/ 490538 w 1195454"/>
                <a:gd name="connsiteY3" fmla="*/ 108282 h 364432"/>
                <a:gd name="connsiteX4" fmla="*/ 390525 w 1195454"/>
                <a:gd name="connsiteY4" fmla="*/ 179720 h 364432"/>
                <a:gd name="connsiteX5" fmla="*/ 280988 w 1195454"/>
                <a:gd name="connsiteY5" fmla="*/ 251157 h 364432"/>
                <a:gd name="connsiteX6" fmla="*/ 109538 w 1195454"/>
                <a:gd name="connsiteY6" fmla="*/ 360695 h 364432"/>
                <a:gd name="connsiteX7" fmla="*/ 295276 w 1195454"/>
                <a:gd name="connsiteY7" fmla="*/ 332120 h 364432"/>
                <a:gd name="connsiteX8" fmla="*/ 626270 w 1195454"/>
                <a:gd name="connsiteY8" fmla="*/ 265444 h 364432"/>
                <a:gd name="connsiteX9" fmla="*/ 800100 w 1195454"/>
                <a:gd name="connsiteY9" fmla="*/ 241632 h 364432"/>
                <a:gd name="connsiteX10" fmla="*/ 969169 w 1195454"/>
                <a:gd name="connsiteY10" fmla="*/ 222582 h 364432"/>
                <a:gd name="connsiteX11" fmla="*/ 1126331 w 1195454"/>
                <a:gd name="connsiteY11" fmla="*/ 213057 h 364432"/>
                <a:gd name="connsiteX12" fmla="*/ 1190625 w 1195454"/>
                <a:gd name="connsiteY12" fmla="*/ 208295 h 364432"/>
                <a:gd name="connsiteX13" fmla="*/ 1004887 w 1195454"/>
                <a:gd name="connsiteY13" fmla="*/ 122570 h 364432"/>
                <a:gd name="connsiteX14" fmla="*/ 747713 w 1195454"/>
                <a:gd name="connsiteY14" fmla="*/ 32082 h 364432"/>
                <a:gd name="connsiteX15" fmla="*/ 152400 w 1195454"/>
                <a:gd name="connsiteY15" fmla="*/ 3507 h 364432"/>
                <a:gd name="connsiteX16" fmla="*/ 0 w 1195454"/>
                <a:gd name="connsiteY16" fmla="*/ 103520 h 364432"/>
                <a:gd name="connsiteX17" fmla="*/ 9525 w 1195454"/>
                <a:gd name="connsiteY17" fmla="*/ 260682 h 364432"/>
                <a:gd name="connsiteX0" fmla="*/ 9525 w 1176236"/>
                <a:gd name="connsiteY0" fmla="*/ 260682 h 364432"/>
                <a:gd name="connsiteX1" fmla="*/ 166688 w 1176236"/>
                <a:gd name="connsiteY1" fmla="*/ 203532 h 364432"/>
                <a:gd name="connsiteX2" fmla="*/ 361950 w 1176236"/>
                <a:gd name="connsiteY2" fmla="*/ 160670 h 364432"/>
                <a:gd name="connsiteX3" fmla="*/ 490538 w 1176236"/>
                <a:gd name="connsiteY3" fmla="*/ 108282 h 364432"/>
                <a:gd name="connsiteX4" fmla="*/ 390525 w 1176236"/>
                <a:gd name="connsiteY4" fmla="*/ 179720 h 364432"/>
                <a:gd name="connsiteX5" fmla="*/ 280988 w 1176236"/>
                <a:gd name="connsiteY5" fmla="*/ 251157 h 364432"/>
                <a:gd name="connsiteX6" fmla="*/ 109538 w 1176236"/>
                <a:gd name="connsiteY6" fmla="*/ 360695 h 364432"/>
                <a:gd name="connsiteX7" fmla="*/ 295276 w 1176236"/>
                <a:gd name="connsiteY7" fmla="*/ 332120 h 364432"/>
                <a:gd name="connsiteX8" fmla="*/ 626270 w 1176236"/>
                <a:gd name="connsiteY8" fmla="*/ 265444 h 364432"/>
                <a:gd name="connsiteX9" fmla="*/ 800100 w 1176236"/>
                <a:gd name="connsiteY9" fmla="*/ 241632 h 364432"/>
                <a:gd name="connsiteX10" fmla="*/ 969169 w 1176236"/>
                <a:gd name="connsiteY10" fmla="*/ 222582 h 364432"/>
                <a:gd name="connsiteX11" fmla="*/ 1126331 w 1176236"/>
                <a:gd name="connsiteY11" fmla="*/ 213057 h 364432"/>
                <a:gd name="connsiteX12" fmla="*/ 1169193 w 1176236"/>
                <a:gd name="connsiteY12" fmla="*/ 198770 h 364432"/>
                <a:gd name="connsiteX13" fmla="*/ 1004887 w 1176236"/>
                <a:gd name="connsiteY13" fmla="*/ 122570 h 364432"/>
                <a:gd name="connsiteX14" fmla="*/ 747713 w 1176236"/>
                <a:gd name="connsiteY14" fmla="*/ 32082 h 364432"/>
                <a:gd name="connsiteX15" fmla="*/ 152400 w 1176236"/>
                <a:gd name="connsiteY15" fmla="*/ 3507 h 364432"/>
                <a:gd name="connsiteX16" fmla="*/ 0 w 1176236"/>
                <a:gd name="connsiteY16" fmla="*/ 103520 h 364432"/>
                <a:gd name="connsiteX17" fmla="*/ 9525 w 1176236"/>
                <a:gd name="connsiteY17" fmla="*/ 260682 h 364432"/>
                <a:gd name="connsiteX0" fmla="*/ 9525 w 1159614"/>
                <a:gd name="connsiteY0" fmla="*/ 260682 h 364432"/>
                <a:gd name="connsiteX1" fmla="*/ 166688 w 1159614"/>
                <a:gd name="connsiteY1" fmla="*/ 203532 h 364432"/>
                <a:gd name="connsiteX2" fmla="*/ 361950 w 1159614"/>
                <a:gd name="connsiteY2" fmla="*/ 160670 h 364432"/>
                <a:gd name="connsiteX3" fmla="*/ 490538 w 1159614"/>
                <a:gd name="connsiteY3" fmla="*/ 108282 h 364432"/>
                <a:gd name="connsiteX4" fmla="*/ 390525 w 1159614"/>
                <a:gd name="connsiteY4" fmla="*/ 179720 h 364432"/>
                <a:gd name="connsiteX5" fmla="*/ 280988 w 1159614"/>
                <a:gd name="connsiteY5" fmla="*/ 251157 h 364432"/>
                <a:gd name="connsiteX6" fmla="*/ 109538 w 1159614"/>
                <a:gd name="connsiteY6" fmla="*/ 360695 h 364432"/>
                <a:gd name="connsiteX7" fmla="*/ 295276 w 1159614"/>
                <a:gd name="connsiteY7" fmla="*/ 332120 h 364432"/>
                <a:gd name="connsiteX8" fmla="*/ 626270 w 1159614"/>
                <a:gd name="connsiteY8" fmla="*/ 265444 h 364432"/>
                <a:gd name="connsiteX9" fmla="*/ 800100 w 1159614"/>
                <a:gd name="connsiteY9" fmla="*/ 241632 h 364432"/>
                <a:gd name="connsiteX10" fmla="*/ 969169 w 1159614"/>
                <a:gd name="connsiteY10" fmla="*/ 222582 h 364432"/>
                <a:gd name="connsiteX11" fmla="*/ 1126331 w 1159614"/>
                <a:gd name="connsiteY11" fmla="*/ 213057 h 364432"/>
                <a:gd name="connsiteX12" fmla="*/ 1147762 w 1159614"/>
                <a:gd name="connsiteY12" fmla="*/ 186864 h 364432"/>
                <a:gd name="connsiteX13" fmla="*/ 1004887 w 1159614"/>
                <a:gd name="connsiteY13" fmla="*/ 122570 h 364432"/>
                <a:gd name="connsiteX14" fmla="*/ 747713 w 1159614"/>
                <a:gd name="connsiteY14" fmla="*/ 32082 h 364432"/>
                <a:gd name="connsiteX15" fmla="*/ 152400 w 1159614"/>
                <a:gd name="connsiteY15" fmla="*/ 3507 h 364432"/>
                <a:gd name="connsiteX16" fmla="*/ 0 w 1159614"/>
                <a:gd name="connsiteY16" fmla="*/ 103520 h 364432"/>
                <a:gd name="connsiteX17" fmla="*/ 9525 w 1159614"/>
                <a:gd name="connsiteY17" fmla="*/ 260682 h 36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9614" h="364432">
                  <a:moveTo>
                    <a:pt x="9525" y="260682"/>
                  </a:moveTo>
                  <a:cubicBezTo>
                    <a:pt x="37306" y="277351"/>
                    <a:pt x="107951" y="220201"/>
                    <a:pt x="166688" y="203532"/>
                  </a:cubicBezTo>
                  <a:cubicBezTo>
                    <a:pt x="225425" y="186863"/>
                    <a:pt x="307975" y="176545"/>
                    <a:pt x="361950" y="160670"/>
                  </a:cubicBezTo>
                  <a:cubicBezTo>
                    <a:pt x="415925" y="144795"/>
                    <a:pt x="485776" y="105107"/>
                    <a:pt x="490538" y="108282"/>
                  </a:cubicBezTo>
                  <a:cubicBezTo>
                    <a:pt x="495300" y="111457"/>
                    <a:pt x="425450" y="155908"/>
                    <a:pt x="390525" y="179720"/>
                  </a:cubicBezTo>
                  <a:cubicBezTo>
                    <a:pt x="355600" y="203532"/>
                    <a:pt x="280988" y="251157"/>
                    <a:pt x="280988" y="251157"/>
                  </a:cubicBezTo>
                  <a:cubicBezTo>
                    <a:pt x="234157" y="281320"/>
                    <a:pt x="107157" y="347201"/>
                    <a:pt x="109538" y="360695"/>
                  </a:cubicBezTo>
                  <a:cubicBezTo>
                    <a:pt x="111919" y="374189"/>
                    <a:pt x="209154" y="347995"/>
                    <a:pt x="295276" y="332120"/>
                  </a:cubicBezTo>
                  <a:cubicBezTo>
                    <a:pt x="381398" y="316245"/>
                    <a:pt x="542133" y="280525"/>
                    <a:pt x="626270" y="265444"/>
                  </a:cubicBezTo>
                  <a:cubicBezTo>
                    <a:pt x="710407" y="250363"/>
                    <a:pt x="742950" y="248776"/>
                    <a:pt x="800100" y="241632"/>
                  </a:cubicBezTo>
                  <a:cubicBezTo>
                    <a:pt x="857250" y="234488"/>
                    <a:pt x="914797" y="227344"/>
                    <a:pt x="969169" y="222582"/>
                  </a:cubicBezTo>
                  <a:cubicBezTo>
                    <a:pt x="1023541" y="217820"/>
                    <a:pt x="1089422" y="215438"/>
                    <a:pt x="1126331" y="213057"/>
                  </a:cubicBezTo>
                  <a:cubicBezTo>
                    <a:pt x="1163240" y="210676"/>
                    <a:pt x="1168003" y="201945"/>
                    <a:pt x="1147762" y="186864"/>
                  </a:cubicBezTo>
                  <a:cubicBezTo>
                    <a:pt x="1127521" y="171783"/>
                    <a:pt x="1078706" y="151939"/>
                    <a:pt x="1004887" y="122570"/>
                  </a:cubicBezTo>
                  <a:cubicBezTo>
                    <a:pt x="931068" y="93201"/>
                    <a:pt x="889794" y="51926"/>
                    <a:pt x="747713" y="32082"/>
                  </a:cubicBezTo>
                  <a:cubicBezTo>
                    <a:pt x="605632" y="12238"/>
                    <a:pt x="277019" y="-8399"/>
                    <a:pt x="152400" y="3507"/>
                  </a:cubicBezTo>
                  <a:cubicBezTo>
                    <a:pt x="27781" y="15413"/>
                    <a:pt x="21431" y="61451"/>
                    <a:pt x="0" y="103520"/>
                  </a:cubicBezTo>
                  <a:cubicBezTo>
                    <a:pt x="-21431" y="145589"/>
                    <a:pt x="-18256" y="244013"/>
                    <a:pt x="9525" y="260682"/>
                  </a:cubicBezTo>
                  <a:close/>
                </a:path>
              </a:pathLst>
            </a:custGeom>
            <a:pattFill prst="pct5">
              <a:fgClr>
                <a:schemeClr val="tx1"/>
              </a:fgClr>
              <a:bgClr>
                <a:srgbClr val="FFC000"/>
              </a:bgClr>
            </a:patt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744575" y="3429000"/>
              <a:ext cx="2194146" cy="317968"/>
            </a:xfrm>
            <a:custGeom>
              <a:avLst/>
              <a:gdLst>
                <a:gd name="connsiteX0" fmla="*/ 14208 w 2134206"/>
                <a:gd name="connsiteY0" fmla="*/ 314412 h 318411"/>
                <a:gd name="connsiteX1" fmla="*/ 90408 w 2134206"/>
                <a:gd name="connsiteY1" fmla="*/ 252500 h 318411"/>
                <a:gd name="connsiteX2" fmla="*/ 190421 w 2134206"/>
                <a:gd name="connsiteY2" fmla="*/ 209637 h 318411"/>
                <a:gd name="connsiteX3" fmla="*/ 323771 w 2134206"/>
                <a:gd name="connsiteY3" fmla="*/ 257262 h 318411"/>
                <a:gd name="connsiteX4" fmla="*/ 490458 w 2134206"/>
                <a:gd name="connsiteY4" fmla="*/ 185825 h 318411"/>
                <a:gd name="connsiteX5" fmla="*/ 666671 w 2134206"/>
                <a:gd name="connsiteY5" fmla="*/ 181062 h 318411"/>
                <a:gd name="connsiteX6" fmla="*/ 904796 w 2134206"/>
                <a:gd name="connsiteY6" fmla="*/ 176300 h 318411"/>
                <a:gd name="connsiteX7" fmla="*/ 1047671 w 2134206"/>
                <a:gd name="connsiteY7" fmla="*/ 128675 h 318411"/>
                <a:gd name="connsiteX8" fmla="*/ 1200071 w 2134206"/>
                <a:gd name="connsiteY8" fmla="*/ 95337 h 318411"/>
                <a:gd name="connsiteX9" fmla="*/ 1309608 w 2134206"/>
                <a:gd name="connsiteY9" fmla="*/ 90575 h 318411"/>
                <a:gd name="connsiteX10" fmla="*/ 1471533 w 2134206"/>
                <a:gd name="connsiteY10" fmla="*/ 128675 h 318411"/>
                <a:gd name="connsiteX11" fmla="*/ 1723946 w 2134206"/>
                <a:gd name="connsiteY11" fmla="*/ 123912 h 318411"/>
                <a:gd name="connsiteX12" fmla="*/ 2033508 w 2134206"/>
                <a:gd name="connsiteY12" fmla="*/ 81050 h 318411"/>
                <a:gd name="connsiteX13" fmla="*/ 2133521 w 2134206"/>
                <a:gd name="connsiteY13" fmla="*/ 33425 h 318411"/>
                <a:gd name="connsiteX14" fmla="*/ 1995408 w 2134206"/>
                <a:gd name="connsiteY14" fmla="*/ 28662 h 318411"/>
                <a:gd name="connsiteX15" fmla="*/ 1138158 w 2134206"/>
                <a:gd name="connsiteY15" fmla="*/ 87 h 318411"/>
                <a:gd name="connsiteX16" fmla="*/ 623808 w 2134206"/>
                <a:gd name="connsiteY16" fmla="*/ 19137 h 318411"/>
                <a:gd name="connsiteX17" fmla="*/ 214233 w 2134206"/>
                <a:gd name="connsiteY17" fmla="*/ 28662 h 318411"/>
                <a:gd name="connsiteX18" fmla="*/ 18971 w 2134206"/>
                <a:gd name="connsiteY18" fmla="*/ 128675 h 318411"/>
                <a:gd name="connsiteX19" fmla="*/ 14208 w 2134206"/>
                <a:gd name="connsiteY19" fmla="*/ 314412 h 318411"/>
                <a:gd name="connsiteX0" fmla="*/ 5884 w 2125882"/>
                <a:gd name="connsiteY0" fmla="*/ 314412 h 318411"/>
                <a:gd name="connsiteX1" fmla="*/ 82084 w 2125882"/>
                <a:gd name="connsiteY1" fmla="*/ 252500 h 318411"/>
                <a:gd name="connsiteX2" fmla="*/ 182097 w 2125882"/>
                <a:gd name="connsiteY2" fmla="*/ 209637 h 318411"/>
                <a:gd name="connsiteX3" fmla="*/ 315447 w 2125882"/>
                <a:gd name="connsiteY3" fmla="*/ 257262 h 318411"/>
                <a:gd name="connsiteX4" fmla="*/ 482134 w 2125882"/>
                <a:gd name="connsiteY4" fmla="*/ 185825 h 318411"/>
                <a:gd name="connsiteX5" fmla="*/ 658347 w 2125882"/>
                <a:gd name="connsiteY5" fmla="*/ 181062 h 318411"/>
                <a:gd name="connsiteX6" fmla="*/ 896472 w 2125882"/>
                <a:gd name="connsiteY6" fmla="*/ 176300 h 318411"/>
                <a:gd name="connsiteX7" fmla="*/ 1039347 w 2125882"/>
                <a:gd name="connsiteY7" fmla="*/ 128675 h 318411"/>
                <a:gd name="connsiteX8" fmla="*/ 1191747 w 2125882"/>
                <a:gd name="connsiteY8" fmla="*/ 95337 h 318411"/>
                <a:gd name="connsiteX9" fmla="*/ 1301284 w 2125882"/>
                <a:gd name="connsiteY9" fmla="*/ 90575 h 318411"/>
                <a:gd name="connsiteX10" fmla="*/ 1463209 w 2125882"/>
                <a:gd name="connsiteY10" fmla="*/ 128675 h 318411"/>
                <a:gd name="connsiteX11" fmla="*/ 1715622 w 2125882"/>
                <a:gd name="connsiteY11" fmla="*/ 123912 h 318411"/>
                <a:gd name="connsiteX12" fmla="*/ 2025184 w 2125882"/>
                <a:gd name="connsiteY12" fmla="*/ 81050 h 318411"/>
                <a:gd name="connsiteX13" fmla="*/ 2125197 w 2125882"/>
                <a:gd name="connsiteY13" fmla="*/ 33425 h 318411"/>
                <a:gd name="connsiteX14" fmla="*/ 1987084 w 2125882"/>
                <a:gd name="connsiteY14" fmla="*/ 28662 h 318411"/>
                <a:gd name="connsiteX15" fmla="*/ 1129834 w 2125882"/>
                <a:gd name="connsiteY15" fmla="*/ 87 h 318411"/>
                <a:gd name="connsiteX16" fmla="*/ 615484 w 2125882"/>
                <a:gd name="connsiteY16" fmla="*/ 19137 h 318411"/>
                <a:gd name="connsiteX17" fmla="*/ 205909 w 2125882"/>
                <a:gd name="connsiteY17" fmla="*/ 28662 h 318411"/>
                <a:gd name="connsiteX18" fmla="*/ 15409 w 2125882"/>
                <a:gd name="connsiteY18" fmla="*/ 76287 h 318411"/>
                <a:gd name="connsiteX19" fmla="*/ 10647 w 2125882"/>
                <a:gd name="connsiteY19" fmla="*/ 128675 h 318411"/>
                <a:gd name="connsiteX20" fmla="*/ 5884 w 2125882"/>
                <a:gd name="connsiteY20" fmla="*/ 314412 h 318411"/>
                <a:gd name="connsiteX0" fmla="*/ 5884 w 2125882"/>
                <a:gd name="connsiteY0" fmla="*/ 314412 h 318411"/>
                <a:gd name="connsiteX1" fmla="*/ 82084 w 2125882"/>
                <a:gd name="connsiteY1" fmla="*/ 252500 h 318411"/>
                <a:gd name="connsiteX2" fmla="*/ 182097 w 2125882"/>
                <a:gd name="connsiteY2" fmla="*/ 209637 h 318411"/>
                <a:gd name="connsiteX3" fmla="*/ 315447 w 2125882"/>
                <a:gd name="connsiteY3" fmla="*/ 257262 h 318411"/>
                <a:gd name="connsiteX4" fmla="*/ 482134 w 2125882"/>
                <a:gd name="connsiteY4" fmla="*/ 185825 h 318411"/>
                <a:gd name="connsiteX5" fmla="*/ 658347 w 2125882"/>
                <a:gd name="connsiteY5" fmla="*/ 181062 h 318411"/>
                <a:gd name="connsiteX6" fmla="*/ 896472 w 2125882"/>
                <a:gd name="connsiteY6" fmla="*/ 176300 h 318411"/>
                <a:gd name="connsiteX7" fmla="*/ 1039347 w 2125882"/>
                <a:gd name="connsiteY7" fmla="*/ 128675 h 318411"/>
                <a:gd name="connsiteX8" fmla="*/ 1191747 w 2125882"/>
                <a:gd name="connsiteY8" fmla="*/ 95337 h 318411"/>
                <a:gd name="connsiteX9" fmla="*/ 1301284 w 2125882"/>
                <a:gd name="connsiteY9" fmla="*/ 90575 h 318411"/>
                <a:gd name="connsiteX10" fmla="*/ 1463209 w 2125882"/>
                <a:gd name="connsiteY10" fmla="*/ 128675 h 318411"/>
                <a:gd name="connsiteX11" fmla="*/ 1715622 w 2125882"/>
                <a:gd name="connsiteY11" fmla="*/ 123912 h 318411"/>
                <a:gd name="connsiteX12" fmla="*/ 2025184 w 2125882"/>
                <a:gd name="connsiteY12" fmla="*/ 81050 h 318411"/>
                <a:gd name="connsiteX13" fmla="*/ 2125197 w 2125882"/>
                <a:gd name="connsiteY13" fmla="*/ 33425 h 318411"/>
                <a:gd name="connsiteX14" fmla="*/ 1987084 w 2125882"/>
                <a:gd name="connsiteY14" fmla="*/ 28662 h 318411"/>
                <a:gd name="connsiteX15" fmla="*/ 1129834 w 2125882"/>
                <a:gd name="connsiteY15" fmla="*/ 87 h 318411"/>
                <a:gd name="connsiteX16" fmla="*/ 615484 w 2125882"/>
                <a:gd name="connsiteY16" fmla="*/ 19137 h 318411"/>
                <a:gd name="connsiteX17" fmla="*/ 205909 w 2125882"/>
                <a:gd name="connsiteY17" fmla="*/ 28662 h 318411"/>
                <a:gd name="connsiteX18" fmla="*/ 15409 w 2125882"/>
                <a:gd name="connsiteY18" fmla="*/ 76287 h 318411"/>
                <a:gd name="connsiteX19" fmla="*/ 10647 w 2125882"/>
                <a:gd name="connsiteY19" fmla="*/ 128675 h 318411"/>
                <a:gd name="connsiteX20" fmla="*/ 5884 w 2125882"/>
                <a:gd name="connsiteY20" fmla="*/ 314412 h 318411"/>
                <a:gd name="connsiteX0" fmla="*/ 5884 w 2125882"/>
                <a:gd name="connsiteY0" fmla="*/ 314415 h 318414"/>
                <a:gd name="connsiteX1" fmla="*/ 82084 w 2125882"/>
                <a:gd name="connsiteY1" fmla="*/ 252503 h 318414"/>
                <a:gd name="connsiteX2" fmla="*/ 182097 w 2125882"/>
                <a:gd name="connsiteY2" fmla="*/ 209640 h 318414"/>
                <a:gd name="connsiteX3" fmla="*/ 315447 w 2125882"/>
                <a:gd name="connsiteY3" fmla="*/ 257265 h 318414"/>
                <a:gd name="connsiteX4" fmla="*/ 482134 w 2125882"/>
                <a:gd name="connsiteY4" fmla="*/ 185828 h 318414"/>
                <a:gd name="connsiteX5" fmla="*/ 658347 w 2125882"/>
                <a:gd name="connsiteY5" fmla="*/ 181065 h 318414"/>
                <a:gd name="connsiteX6" fmla="*/ 896472 w 2125882"/>
                <a:gd name="connsiteY6" fmla="*/ 176303 h 318414"/>
                <a:gd name="connsiteX7" fmla="*/ 1039347 w 2125882"/>
                <a:gd name="connsiteY7" fmla="*/ 128678 h 318414"/>
                <a:gd name="connsiteX8" fmla="*/ 1191747 w 2125882"/>
                <a:gd name="connsiteY8" fmla="*/ 95340 h 318414"/>
                <a:gd name="connsiteX9" fmla="*/ 1301284 w 2125882"/>
                <a:gd name="connsiteY9" fmla="*/ 90578 h 318414"/>
                <a:gd name="connsiteX10" fmla="*/ 1463209 w 2125882"/>
                <a:gd name="connsiteY10" fmla="*/ 128678 h 318414"/>
                <a:gd name="connsiteX11" fmla="*/ 1715622 w 2125882"/>
                <a:gd name="connsiteY11" fmla="*/ 123915 h 318414"/>
                <a:gd name="connsiteX12" fmla="*/ 2025184 w 2125882"/>
                <a:gd name="connsiteY12" fmla="*/ 81053 h 318414"/>
                <a:gd name="connsiteX13" fmla="*/ 2125197 w 2125882"/>
                <a:gd name="connsiteY13" fmla="*/ 33428 h 318414"/>
                <a:gd name="connsiteX14" fmla="*/ 1987084 w 2125882"/>
                <a:gd name="connsiteY14" fmla="*/ 28665 h 318414"/>
                <a:gd name="connsiteX15" fmla="*/ 1129834 w 2125882"/>
                <a:gd name="connsiteY15" fmla="*/ 90 h 318414"/>
                <a:gd name="connsiteX16" fmla="*/ 615484 w 2125882"/>
                <a:gd name="connsiteY16" fmla="*/ 19140 h 318414"/>
                <a:gd name="connsiteX17" fmla="*/ 220197 w 2125882"/>
                <a:gd name="connsiteY17" fmla="*/ 4853 h 318414"/>
                <a:gd name="connsiteX18" fmla="*/ 15409 w 2125882"/>
                <a:gd name="connsiteY18" fmla="*/ 76290 h 318414"/>
                <a:gd name="connsiteX19" fmla="*/ 10647 w 2125882"/>
                <a:gd name="connsiteY19" fmla="*/ 128678 h 318414"/>
                <a:gd name="connsiteX20" fmla="*/ 5884 w 2125882"/>
                <a:gd name="connsiteY20" fmla="*/ 314415 h 318414"/>
                <a:gd name="connsiteX0" fmla="*/ 5884 w 2125882"/>
                <a:gd name="connsiteY0" fmla="*/ 314415 h 318414"/>
                <a:gd name="connsiteX1" fmla="*/ 82084 w 2125882"/>
                <a:gd name="connsiteY1" fmla="*/ 252503 h 318414"/>
                <a:gd name="connsiteX2" fmla="*/ 182097 w 2125882"/>
                <a:gd name="connsiteY2" fmla="*/ 209640 h 318414"/>
                <a:gd name="connsiteX3" fmla="*/ 315447 w 2125882"/>
                <a:gd name="connsiteY3" fmla="*/ 257265 h 318414"/>
                <a:gd name="connsiteX4" fmla="*/ 482134 w 2125882"/>
                <a:gd name="connsiteY4" fmla="*/ 185828 h 318414"/>
                <a:gd name="connsiteX5" fmla="*/ 658347 w 2125882"/>
                <a:gd name="connsiteY5" fmla="*/ 181065 h 318414"/>
                <a:gd name="connsiteX6" fmla="*/ 896472 w 2125882"/>
                <a:gd name="connsiteY6" fmla="*/ 176303 h 318414"/>
                <a:gd name="connsiteX7" fmla="*/ 1039347 w 2125882"/>
                <a:gd name="connsiteY7" fmla="*/ 128678 h 318414"/>
                <a:gd name="connsiteX8" fmla="*/ 1191747 w 2125882"/>
                <a:gd name="connsiteY8" fmla="*/ 95340 h 318414"/>
                <a:gd name="connsiteX9" fmla="*/ 1301284 w 2125882"/>
                <a:gd name="connsiteY9" fmla="*/ 90578 h 318414"/>
                <a:gd name="connsiteX10" fmla="*/ 1463209 w 2125882"/>
                <a:gd name="connsiteY10" fmla="*/ 128678 h 318414"/>
                <a:gd name="connsiteX11" fmla="*/ 1715622 w 2125882"/>
                <a:gd name="connsiteY11" fmla="*/ 123915 h 318414"/>
                <a:gd name="connsiteX12" fmla="*/ 2025184 w 2125882"/>
                <a:gd name="connsiteY12" fmla="*/ 81053 h 318414"/>
                <a:gd name="connsiteX13" fmla="*/ 2125197 w 2125882"/>
                <a:gd name="connsiteY13" fmla="*/ 33428 h 318414"/>
                <a:gd name="connsiteX14" fmla="*/ 1987084 w 2125882"/>
                <a:gd name="connsiteY14" fmla="*/ 28665 h 318414"/>
                <a:gd name="connsiteX15" fmla="*/ 1129834 w 2125882"/>
                <a:gd name="connsiteY15" fmla="*/ 90 h 318414"/>
                <a:gd name="connsiteX16" fmla="*/ 615484 w 2125882"/>
                <a:gd name="connsiteY16" fmla="*/ 19140 h 318414"/>
                <a:gd name="connsiteX17" fmla="*/ 220197 w 2125882"/>
                <a:gd name="connsiteY17" fmla="*/ 4853 h 318414"/>
                <a:gd name="connsiteX18" fmla="*/ 39222 w 2125882"/>
                <a:gd name="connsiteY18" fmla="*/ 19140 h 318414"/>
                <a:gd name="connsiteX19" fmla="*/ 15409 w 2125882"/>
                <a:gd name="connsiteY19" fmla="*/ 76290 h 318414"/>
                <a:gd name="connsiteX20" fmla="*/ 10647 w 2125882"/>
                <a:gd name="connsiteY20" fmla="*/ 128678 h 318414"/>
                <a:gd name="connsiteX21" fmla="*/ 5884 w 2125882"/>
                <a:gd name="connsiteY21" fmla="*/ 314415 h 318414"/>
                <a:gd name="connsiteX0" fmla="*/ 5884 w 2182679"/>
                <a:gd name="connsiteY0" fmla="*/ 314415 h 318414"/>
                <a:gd name="connsiteX1" fmla="*/ 82084 w 2182679"/>
                <a:gd name="connsiteY1" fmla="*/ 252503 h 318414"/>
                <a:gd name="connsiteX2" fmla="*/ 182097 w 2182679"/>
                <a:gd name="connsiteY2" fmla="*/ 209640 h 318414"/>
                <a:gd name="connsiteX3" fmla="*/ 315447 w 2182679"/>
                <a:gd name="connsiteY3" fmla="*/ 257265 h 318414"/>
                <a:gd name="connsiteX4" fmla="*/ 482134 w 2182679"/>
                <a:gd name="connsiteY4" fmla="*/ 185828 h 318414"/>
                <a:gd name="connsiteX5" fmla="*/ 658347 w 2182679"/>
                <a:gd name="connsiteY5" fmla="*/ 181065 h 318414"/>
                <a:gd name="connsiteX6" fmla="*/ 896472 w 2182679"/>
                <a:gd name="connsiteY6" fmla="*/ 176303 h 318414"/>
                <a:gd name="connsiteX7" fmla="*/ 1039347 w 2182679"/>
                <a:gd name="connsiteY7" fmla="*/ 128678 h 318414"/>
                <a:gd name="connsiteX8" fmla="*/ 1191747 w 2182679"/>
                <a:gd name="connsiteY8" fmla="*/ 95340 h 318414"/>
                <a:gd name="connsiteX9" fmla="*/ 1301284 w 2182679"/>
                <a:gd name="connsiteY9" fmla="*/ 90578 h 318414"/>
                <a:gd name="connsiteX10" fmla="*/ 1463209 w 2182679"/>
                <a:gd name="connsiteY10" fmla="*/ 128678 h 318414"/>
                <a:gd name="connsiteX11" fmla="*/ 1715622 w 2182679"/>
                <a:gd name="connsiteY11" fmla="*/ 123915 h 318414"/>
                <a:gd name="connsiteX12" fmla="*/ 2025184 w 2182679"/>
                <a:gd name="connsiteY12" fmla="*/ 81053 h 318414"/>
                <a:gd name="connsiteX13" fmla="*/ 2182347 w 2182679"/>
                <a:gd name="connsiteY13" fmla="*/ 4853 h 318414"/>
                <a:gd name="connsiteX14" fmla="*/ 1987084 w 2182679"/>
                <a:gd name="connsiteY14" fmla="*/ 28665 h 318414"/>
                <a:gd name="connsiteX15" fmla="*/ 1129834 w 2182679"/>
                <a:gd name="connsiteY15" fmla="*/ 90 h 318414"/>
                <a:gd name="connsiteX16" fmla="*/ 615484 w 2182679"/>
                <a:gd name="connsiteY16" fmla="*/ 19140 h 318414"/>
                <a:gd name="connsiteX17" fmla="*/ 220197 w 2182679"/>
                <a:gd name="connsiteY17" fmla="*/ 4853 h 318414"/>
                <a:gd name="connsiteX18" fmla="*/ 39222 w 2182679"/>
                <a:gd name="connsiteY18" fmla="*/ 19140 h 318414"/>
                <a:gd name="connsiteX19" fmla="*/ 15409 w 2182679"/>
                <a:gd name="connsiteY19" fmla="*/ 76290 h 318414"/>
                <a:gd name="connsiteX20" fmla="*/ 10647 w 2182679"/>
                <a:gd name="connsiteY20" fmla="*/ 128678 h 318414"/>
                <a:gd name="connsiteX21" fmla="*/ 5884 w 2182679"/>
                <a:gd name="connsiteY21" fmla="*/ 314415 h 318414"/>
                <a:gd name="connsiteX0" fmla="*/ 5884 w 2182605"/>
                <a:gd name="connsiteY0" fmla="*/ 314325 h 318324"/>
                <a:gd name="connsiteX1" fmla="*/ 82084 w 2182605"/>
                <a:gd name="connsiteY1" fmla="*/ 252413 h 318324"/>
                <a:gd name="connsiteX2" fmla="*/ 182097 w 2182605"/>
                <a:gd name="connsiteY2" fmla="*/ 209550 h 318324"/>
                <a:gd name="connsiteX3" fmla="*/ 315447 w 2182605"/>
                <a:gd name="connsiteY3" fmla="*/ 257175 h 318324"/>
                <a:gd name="connsiteX4" fmla="*/ 482134 w 2182605"/>
                <a:gd name="connsiteY4" fmla="*/ 185738 h 318324"/>
                <a:gd name="connsiteX5" fmla="*/ 658347 w 2182605"/>
                <a:gd name="connsiteY5" fmla="*/ 180975 h 318324"/>
                <a:gd name="connsiteX6" fmla="*/ 896472 w 2182605"/>
                <a:gd name="connsiteY6" fmla="*/ 176213 h 318324"/>
                <a:gd name="connsiteX7" fmla="*/ 1039347 w 2182605"/>
                <a:gd name="connsiteY7" fmla="*/ 128588 h 318324"/>
                <a:gd name="connsiteX8" fmla="*/ 1191747 w 2182605"/>
                <a:gd name="connsiteY8" fmla="*/ 95250 h 318324"/>
                <a:gd name="connsiteX9" fmla="*/ 1301284 w 2182605"/>
                <a:gd name="connsiteY9" fmla="*/ 90488 h 318324"/>
                <a:gd name="connsiteX10" fmla="*/ 1463209 w 2182605"/>
                <a:gd name="connsiteY10" fmla="*/ 128588 h 318324"/>
                <a:gd name="connsiteX11" fmla="*/ 1715622 w 2182605"/>
                <a:gd name="connsiteY11" fmla="*/ 123825 h 318324"/>
                <a:gd name="connsiteX12" fmla="*/ 2025184 w 2182605"/>
                <a:gd name="connsiteY12" fmla="*/ 80963 h 318324"/>
                <a:gd name="connsiteX13" fmla="*/ 2182347 w 2182605"/>
                <a:gd name="connsiteY13" fmla="*/ 4763 h 318324"/>
                <a:gd name="connsiteX14" fmla="*/ 1991846 w 2182605"/>
                <a:gd name="connsiteY14" fmla="*/ 9525 h 318324"/>
                <a:gd name="connsiteX15" fmla="*/ 1129834 w 2182605"/>
                <a:gd name="connsiteY15" fmla="*/ 0 h 318324"/>
                <a:gd name="connsiteX16" fmla="*/ 615484 w 2182605"/>
                <a:gd name="connsiteY16" fmla="*/ 19050 h 318324"/>
                <a:gd name="connsiteX17" fmla="*/ 220197 w 2182605"/>
                <a:gd name="connsiteY17" fmla="*/ 4763 h 318324"/>
                <a:gd name="connsiteX18" fmla="*/ 39222 w 2182605"/>
                <a:gd name="connsiteY18" fmla="*/ 19050 h 318324"/>
                <a:gd name="connsiteX19" fmla="*/ 15409 w 2182605"/>
                <a:gd name="connsiteY19" fmla="*/ 76200 h 318324"/>
                <a:gd name="connsiteX20" fmla="*/ 10647 w 2182605"/>
                <a:gd name="connsiteY20" fmla="*/ 128588 h 318324"/>
                <a:gd name="connsiteX21" fmla="*/ 5884 w 2182605"/>
                <a:gd name="connsiteY21" fmla="*/ 314325 h 318324"/>
                <a:gd name="connsiteX0" fmla="*/ 5884 w 2182605"/>
                <a:gd name="connsiteY0" fmla="*/ 314325 h 318324"/>
                <a:gd name="connsiteX1" fmla="*/ 82084 w 2182605"/>
                <a:gd name="connsiteY1" fmla="*/ 252413 h 318324"/>
                <a:gd name="connsiteX2" fmla="*/ 182097 w 2182605"/>
                <a:gd name="connsiteY2" fmla="*/ 209550 h 318324"/>
                <a:gd name="connsiteX3" fmla="*/ 315447 w 2182605"/>
                <a:gd name="connsiteY3" fmla="*/ 257175 h 318324"/>
                <a:gd name="connsiteX4" fmla="*/ 482134 w 2182605"/>
                <a:gd name="connsiteY4" fmla="*/ 185738 h 318324"/>
                <a:gd name="connsiteX5" fmla="*/ 658347 w 2182605"/>
                <a:gd name="connsiteY5" fmla="*/ 180975 h 318324"/>
                <a:gd name="connsiteX6" fmla="*/ 896472 w 2182605"/>
                <a:gd name="connsiteY6" fmla="*/ 176213 h 318324"/>
                <a:gd name="connsiteX7" fmla="*/ 1039347 w 2182605"/>
                <a:gd name="connsiteY7" fmla="*/ 128588 h 318324"/>
                <a:gd name="connsiteX8" fmla="*/ 1191747 w 2182605"/>
                <a:gd name="connsiteY8" fmla="*/ 95250 h 318324"/>
                <a:gd name="connsiteX9" fmla="*/ 1301284 w 2182605"/>
                <a:gd name="connsiteY9" fmla="*/ 90488 h 318324"/>
                <a:gd name="connsiteX10" fmla="*/ 1463209 w 2182605"/>
                <a:gd name="connsiteY10" fmla="*/ 128588 h 318324"/>
                <a:gd name="connsiteX11" fmla="*/ 1715622 w 2182605"/>
                <a:gd name="connsiteY11" fmla="*/ 123825 h 318324"/>
                <a:gd name="connsiteX12" fmla="*/ 2025184 w 2182605"/>
                <a:gd name="connsiteY12" fmla="*/ 80963 h 318324"/>
                <a:gd name="connsiteX13" fmla="*/ 2182347 w 2182605"/>
                <a:gd name="connsiteY13" fmla="*/ 4763 h 318324"/>
                <a:gd name="connsiteX14" fmla="*/ 1991846 w 2182605"/>
                <a:gd name="connsiteY14" fmla="*/ 9525 h 318324"/>
                <a:gd name="connsiteX15" fmla="*/ 1129834 w 2182605"/>
                <a:gd name="connsiteY15" fmla="*/ 0 h 318324"/>
                <a:gd name="connsiteX16" fmla="*/ 615484 w 2182605"/>
                <a:gd name="connsiteY16" fmla="*/ 19050 h 318324"/>
                <a:gd name="connsiteX17" fmla="*/ 220197 w 2182605"/>
                <a:gd name="connsiteY17" fmla="*/ 4763 h 318324"/>
                <a:gd name="connsiteX18" fmla="*/ 32078 w 2182605"/>
                <a:gd name="connsiteY18" fmla="*/ 9525 h 318324"/>
                <a:gd name="connsiteX19" fmla="*/ 15409 w 2182605"/>
                <a:gd name="connsiteY19" fmla="*/ 76200 h 318324"/>
                <a:gd name="connsiteX20" fmla="*/ 10647 w 2182605"/>
                <a:gd name="connsiteY20" fmla="*/ 128588 h 318324"/>
                <a:gd name="connsiteX21" fmla="*/ 5884 w 2182605"/>
                <a:gd name="connsiteY21" fmla="*/ 314325 h 318324"/>
                <a:gd name="connsiteX0" fmla="*/ 5884 w 2182605"/>
                <a:gd name="connsiteY0" fmla="*/ 314325 h 318324"/>
                <a:gd name="connsiteX1" fmla="*/ 82084 w 2182605"/>
                <a:gd name="connsiteY1" fmla="*/ 252413 h 318324"/>
                <a:gd name="connsiteX2" fmla="*/ 182097 w 2182605"/>
                <a:gd name="connsiteY2" fmla="*/ 209550 h 318324"/>
                <a:gd name="connsiteX3" fmla="*/ 315447 w 2182605"/>
                <a:gd name="connsiteY3" fmla="*/ 257175 h 318324"/>
                <a:gd name="connsiteX4" fmla="*/ 482134 w 2182605"/>
                <a:gd name="connsiteY4" fmla="*/ 185738 h 318324"/>
                <a:gd name="connsiteX5" fmla="*/ 658347 w 2182605"/>
                <a:gd name="connsiteY5" fmla="*/ 180975 h 318324"/>
                <a:gd name="connsiteX6" fmla="*/ 896472 w 2182605"/>
                <a:gd name="connsiteY6" fmla="*/ 176213 h 318324"/>
                <a:gd name="connsiteX7" fmla="*/ 1039347 w 2182605"/>
                <a:gd name="connsiteY7" fmla="*/ 128588 h 318324"/>
                <a:gd name="connsiteX8" fmla="*/ 1191747 w 2182605"/>
                <a:gd name="connsiteY8" fmla="*/ 95250 h 318324"/>
                <a:gd name="connsiteX9" fmla="*/ 1301284 w 2182605"/>
                <a:gd name="connsiteY9" fmla="*/ 90488 h 318324"/>
                <a:gd name="connsiteX10" fmla="*/ 1463209 w 2182605"/>
                <a:gd name="connsiteY10" fmla="*/ 128588 h 318324"/>
                <a:gd name="connsiteX11" fmla="*/ 1715622 w 2182605"/>
                <a:gd name="connsiteY11" fmla="*/ 123825 h 318324"/>
                <a:gd name="connsiteX12" fmla="*/ 2025184 w 2182605"/>
                <a:gd name="connsiteY12" fmla="*/ 80963 h 318324"/>
                <a:gd name="connsiteX13" fmla="*/ 2182347 w 2182605"/>
                <a:gd name="connsiteY13" fmla="*/ 4763 h 318324"/>
                <a:gd name="connsiteX14" fmla="*/ 1991846 w 2182605"/>
                <a:gd name="connsiteY14" fmla="*/ 9525 h 318324"/>
                <a:gd name="connsiteX15" fmla="*/ 1129834 w 2182605"/>
                <a:gd name="connsiteY15" fmla="*/ 0 h 318324"/>
                <a:gd name="connsiteX16" fmla="*/ 615484 w 2182605"/>
                <a:gd name="connsiteY16" fmla="*/ 19050 h 318324"/>
                <a:gd name="connsiteX17" fmla="*/ 220197 w 2182605"/>
                <a:gd name="connsiteY17" fmla="*/ 4763 h 318324"/>
                <a:gd name="connsiteX18" fmla="*/ 32078 w 2182605"/>
                <a:gd name="connsiteY18" fmla="*/ 9525 h 318324"/>
                <a:gd name="connsiteX19" fmla="*/ 5884 w 2182605"/>
                <a:gd name="connsiteY19" fmla="*/ 19050 h 318324"/>
                <a:gd name="connsiteX20" fmla="*/ 15409 w 2182605"/>
                <a:gd name="connsiteY20" fmla="*/ 76200 h 318324"/>
                <a:gd name="connsiteX21" fmla="*/ 10647 w 2182605"/>
                <a:gd name="connsiteY21" fmla="*/ 128588 h 318324"/>
                <a:gd name="connsiteX22" fmla="*/ 5884 w 2182605"/>
                <a:gd name="connsiteY22" fmla="*/ 314325 h 318324"/>
                <a:gd name="connsiteX0" fmla="*/ 13324 w 2190045"/>
                <a:gd name="connsiteY0" fmla="*/ 314325 h 318324"/>
                <a:gd name="connsiteX1" fmla="*/ 89524 w 2190045"/>
                <a:gd name="connsiteY1" fmla="*/ 252413 h 318324"/>
                <a:gd name="connsiteX2" fmla="*/ 189537 w 2190045"/>
                <a:gd name="connsiteY2" fmla="*/ 209550 h 318324"/>
                <a:gd name="connsiteX3" fmla="*/ 322887 w 2190045"/>
                <a:gd name="connsiteY3" fmla="*/ 257175 h 318324"/>
                <a:gd name="connsiteX4" fmla="*/ 489574 w 2190045"/>
                <a:gd name="connsiteY4" fmla="*/ 185738 h 318324"/>
                <a:gd name="connsiteX5" fmla="*/ 665787 w 2190045"/>
                <a:gd name="connsiteY5" fmla="*/ 180975 h 318324"/>
                <a:gd name="connsiteX6" fmla="*/ 903912 w 2190045"/>
                <a:gd name="connsiteY6" fmla="*/ 176213 h 318324"/>
                <a:gd name="connsiteX7" fmla="*/ 1046787 w 2190045"/>
                <a:gd name="connsiteY7" fmla="*/ 128588 h 318324"/>
                <a:gd name="connsiteX8" fmla="*/ 1199187 w 2190045"/>
                <a:gd name="connsiteY8" fmla="*/ 95250 h 318324"/>
                <a:gd name="connsiteX9" fmla="*/ 1308724 w 2190045"/>
                <a:gd name="connsiteY9" fmla="*/ 90488 h 318324"/>
                <a:gd name="connsiteX10" fmla="*/ 1470649 w 2190045"/>
                <a:gd name="connsiteY10" fmla="*/ 128588 h 318324"/>
                <a:gd name="connsiteX11" fmla="*/ 1723062 w 2190045"/>
                <a:gd name="connsiteY11" fmla="*/ 123825 h 318324"/>
                <a:gd name="connsiteX12" fmla="*/ 2032624 w 2190045"/>
                <a:gd name="connsiteY12" fmla="*/ 80963 h 318324"/>
                <a:gd name="connsiteX13" fmla="*/ 2189787 w 2190045"/>
                <a:gd name="connsiteY13" fmla="*/ 4763 h 318324"/>
                <a:gd name="connsiteX14" fmla="*/ 1999286 w 2190045"/>
                <a:gd name="connsiteY14" fmla="*/ 9525 h 318324"/>
                <a:gd name="connsiteX15" fmla="*/ 1137274 w 2190045"/>
                <a:gd name="connsiteY15" fmla="*/ 0 h 318324"/>
                <a:gd name="connsiteX16" fmla="*/ 622924 w 2190045"/>
                <a:gd name="connsiteY16" fmla="*/ 19050 h 318324"/>
                <a:gd name="connsiteX17" fmla="*/ 227637 w 2190045"/>
                <a:gd name="connsiteY17" fmla="*/ 4763 h 318324"/>
                <a:gd name="connsiteX18" fmla="*/ 39518 w 2190045"/>
                <a:gd name="connsiteY18" fmla="*/ 9525 h 318324"/>
                <a:gd name="connsiteX19" fmla="*/ 13324 w 2190045"/>
                <a:gd name="connsiteY19" fmla="*/ 19050 h 318324"/>
                <a:gd name="connsiteX20" fmla="*/ 13324 w 2190045"/>
                <a:gd name="connsiteY20" fmla="*/ 61912 h 318324"/>
                <a:gd name="connsiteX21" fmla="*/ 18087 w 2190045"/>
                <a:gd name="connsiteY21" fmla="*/ 128588 h 318324"/>
                <a:gd name="connsiteX22" fmla="*/ 13324 w 2190045"/>
                <a:gd name="connsiteY22" fmla="*/ 314325 h 318324"/>
                <a:gd name="connsiteX0" fmla="*/ 13324 w 2190045"/>
                <a:gd name="connsiteY0" fmla="*/ 314325 h 318324"/>
                <a:gd name="connsiteX1" fmla="*/ 89524 w 2190045"/>
                <a:gd name="connsiteY1" fmla="*/ 252413 h 318324"/>
                <a:gd name="connsiteX2" fmla="*/ 189537 w 2190045"/>
                <a:gd name="connsiteY2" fmla="*/ 209550 h 318324"/>
                <a:gd name="connsiteX3" fmla="*/ 322887 w 2190045"/>
                <a:gd name="connsiteY3" fmla="*/ 257175 h 318324"/>
                <a:gd name="connsiteX4" fmla="*/ 489574 w 2190045"/>
                <a:gd name="connsiteY4" fmla="*/ 185738 h 318324"/>
                <a:gd name="connsiteX5" fmla="*/ 665787 w 2190045"/>
                <a:gd name="connsiteY5" fmla="*/ 180975 h 318324"/>
                <a:gd name="connsiteX6" fmla="*/ 903912 w 2190045"/>
                <a:gd name="connsiteY6" fmla="*/ 176213 h 318324"/>
                <a:gd name="connsiteX7" fmla="*/ 1046787 w 2190045"/>
                <a:gd name="connsiteY7" fmla="*/ 128588 h 318324"/>
                <a:gd name="connsiteX8" fmla="*/ 1199187 w 2190045"/>
                <a:gd name="connsiteY8" fmla="*/ 95250 h 318324"/>
                <a:gd name="connsiteX9" fmla="*/ 1308724 w 2190045"/>
                <a:gd name="connsiteY9" fmla="*/ 90488 h 318324"/>
                <a:gd name="connsiteX10" fmla="*/ 1470649 w 2190045"/>
                <a:gd name="connsiteY10" fmla="*/ 128588 h 318324"/>
                <a:gd name="connsiteX11" fmla="*/ 1723062 w 2190045"/>
                <a:gd name="connsiteY11" fmla="*/ 123825 h 318324"/>
                <a:gd name="connsiteX12" fmla="*/ 2032624 w 2190045"/>
                <a:gd name="connsiteY12" fmla="*/ 80963 h 318324"/>
                <a:gd name="connsiteX13" fmla="*/ 2189787 w 2190045"/>
                <a:gd name="connsiteY13" fmla="*/ 4763 h 318324"/>
                <a:gd name="connsiteX14" fmla="*/ 1999286 w 2190045"/>
                <a:gd name="connsiteY14" fmla="*/ 9525 h 318324"/>
                <a:gd name="connsiteX15" fmla="*/ 1137274 w 2190045"/>
                <a:gd name="connsiteY15" fmla="*/ 0 h 318324"/>
                <a:gd name="connsiteX16" fmla="*/ 625306 w 2190045"/>
                <a:gd name="connsiteY16" fmla="*/ 9525 h 318324"/>
                <a:gd name="connsiteX17" fmla="*/ 227637 w 2190045"/>
                <a:gd name="connsiteY17" fmla="*/ 4763 h 318324"/>
                <a:gd name="connsiteX18" fmla="*/ 39518 w 2190045"/>
                <a:gd name="connsiteY18" fmla="*/ 9525 h 318324"/>
                <a:gd name="connsiteX19" fmla="*/ 13324 w 2190045"/>
                <a:gd name="connsiteY19" fmla="*/ 19050 h 318324"/>
                <a:gd name="connsiteX20" fmla="*/ 13324 w 2190045"/>
                <a:gd name="connsiteY20" fmla="*/ 61912 h 318324"/>
                <a:gd name="connsiteX21" fmla="*/ 18087 w 2190045"/>
                <a:gd name="connsiteY21" fmla="*/ 128588 h 318324"/>
                <a:gd name="connsiteX22" fmla="*/ 13324 w 2190045"/>
                <a:gd name="connsiteY22" fmla="*/ 314325 h 318324"/>
                <a:gd name="connsiteX0" fmla="*/ 17425 w 2194146"/>
                <a:gd name="connsiteY0" fmla="*/ 314325 h 317968"/>
                <a:gd name="connsiteX1" fmla="*/ 93625 w 2194146"/>
                <a:gd name="connsiteY1" fmla="*/ 252413 h 317968"/>
                <a:gd name="connsiteX2" fmla="*/ 193638 w 2194146"/>
                <a:gd name="connsiteY2" fmla="*/ 209550 h 317968"/>
                <a:gd name="connsiteX3" fmla="*/ 326988 w 2194146"/>
                <a:gd name="connsiteY3" fmla="*/ 257175 h 317968"/>
                <a:gd name="connsiteX4" fmla="*/ 493675 w 2194146"/>
                <a:gd name="connsiteY4" fmla="*/ 185738 h 317968"/>
                <a:gd name="connsiteX5" fmla="*/ 669888 w 2194146"/>
                <a:gd name="connsiteY5" fmla="*/ 180975 h 317968"/>
                <a:gd name="connsiteX6" fmla="*/ 908013 w 2194146"/>
                <a:gd name="connsiteY6" fmla="*/ 176213 h 317968"/>
                <a:gd name="connsiteX7" fmla="*/ 1050888 w 2194146"/>
                <a:gd name="connsiteY7" fmla="*/ 128588 h 317968"/>
                <a:gd name="connsiteX8" fmla="*/ 1203288 w 2194146"/>
                <a:gd name="connsiteY8" fmla="*/ 95250 h 317968"/>
                <a:gd name="connsiteX9" fmla="*/ 1312825 w 2194146"/>
                <a:gd name="connsiteY9" fmla="*/ 90488 h 317968"/>
                <a:gd name="connsiteX10" fmla="*/ 1474750 w 2194146"/>
                <a:gd name="connsiteY10" fmla="*/ 128588 h 317968"/>
                <a:gd name="connsiteX11" fmla="*/ 1727163 w 2194146"/>
                <a:gd name="connsiteY11" fmla="*/ 123825 h 317968"/>
                <a:gd name="connsiteX12" fmla="*/ 2036725 w 2194146"/>
                <a:gd name="connsiteY12" fmla="*/ 80963 h 317968"/>
                <a:gd name="connsiteX13" fmla="*/ 2193888 w 2194146"/>
                <a:gd name="connsiteY13" fmla="*/ 4763 h 317968"/>
                <a:gd name="connsiteX14" fmla="*/ 2003387 w 2194146"/>
                <a:gd name="connsiteY14" fmla="*/ 9525 h 317968"/>
                <a:gd name="connsiteX15" fmla="*/ 1141375 w 2194146"/>
                <a:gd name="connsiteY15" fmla="*/ 0 h 317968"/>
                <a:gd name="connsiteX16" fmla="*/ 629407 w 2194146"/>
                <a:gd name="connsiteY16" fmla="*/ 9525 h 317968"/>
                <a:gd name="connsiteX17" fmla="*/ 231738 w 2194146"/>
                <a:gd name="connsiteY17" fmla="*/ 4763 h 317968"/>
                <a:gd name="connsiteX18" fmla="*/ 43619 w 2194146"/>
                <a:gd name="connsiteY18" fmla="*/ 9525 h 317968"/>
                <a:gd name="connsiteX19" fmla="*/ 17425 w 2194146"/>
                <a:gd name="connsiteY19" fmla="*/ 19050 h 317968"/>
                <a:gd name="connsiteX20" fmla="*/ 17425 w 2194146"/>
                <a:gd name="connsiteY20" fmla="*/ 61912 h 317968"/>
                <a:gd name="connsiteX21" fmla="*/ 7901 w 2194146"/>
                <a:gd name="connsiteY21" fmla="*/ 135732 h 317968"/>
                <a:gd name="connsiteX22" fmla="*/ 17425 w 2194146"/>
                <a:gd name="connsiteY22" fmla="*/ 314325 h 31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94146" h="317968">
                  <a:moveTo>
                    <a:pt x="17425" y="314325"/>
                  </a:moveTo>
                  <a:cubicBezTo>
                    <a:pt x="31712" y="333772"/>
                    <a:pt x="64256" y="269875"/>
                    <a:pt x="93625" y="252413"/>
                  </a:cubicBezTo>
                  <a:cubicBezTo>
                    <a:pt x="122994" y="234951"/>
                    <a:pt x="154744" y="208756"/>
                    <a:pt x="193638" y="209550"/>
                  </a:cubicBezTo>
                  <a:cubicBezTo>
                    <a:pt x="232532" y="210344"/>
                    <a:pt x="276982" y="261144"/>
                    <a:pt x="326988" y="257175"/>
                  </a:cubicBezTo>
                  <a:cubicBezTo>
                    <a:pt x="376994" y="253206"/>
                    <a:pt x="436525" y="198438"/>
                    <a:pt x="493675" y="185738"/>
                  </a:cubicBezTo>
                  <a:cubicBezTo>
                    <a:pt x="550825" y="173038"/>
                    <a:pt x="669888" y="180975"/>
                    <a:pt x="669888" y="180975"/>
                  </a:cubicBezTo>
                  <a:lnTo>
                    <a:pt x="908013" y="176213"/>
                  </a:lnTo>
                  <a:cubicBezTo>
                    <a:pt x="971513" y="167482"/>
                    <a:pt x="1001676" y="142082"/>
                    <a:pt x="1050888" y="128588"/>
                  </a:cubicBezTo>
                  <a:cubicBezTo>
                    <a:pt x="1100101" y="115094"/>
                    <a:pt x="1159632" y="101600"/>
                    <a:pt x="1203288" y="95250"/>
                  </a:cubicBezTo>
                  <a:cubicBezTo>
                    <a:pt x="1246944" y="88900"/>
                    <a:pt x="1267581" y="84932"/>
                    <a:pt x="1312825" y="90488"/>
                  </a:cubicBezTo>
                  <a:cubicBezTo>
                    <a:pt x="1358069" y="96044"/>
                    <a:pt x="1405694" y="123032"/>
                    <a:pt x="1474750" y="128588"/>
                  </a:cubicBezTo>
                  <a:cubicBezTo>
                    <a:pt x="1543806" y="134144"/>
                    <a:pt x="1633501" y="131762"/>
                    <a:pt x="1727163" y="123825"/>
                  </a:cubicBezTo>
                  <a:cubicBezTo>
                    <a:pt x="1820826" y="115887"/>
                    <a:pt x="1958937" y="100807"/>
                    <a:pt x="2036725" y="80963"/>
                  </a:cubicBezTo>
                  <a:cubicBezTo>
                    <a:pt x="2114513" y="61119"/>
                    <a:pt x="2199444" y="16669"/>
                    <a:pt x="2193888" y="4763"/>
                  </a:cubicBezTo>
                  <a:cubicBezTo>
                    <a:pt x="2188332" y="-7143"/>
                    <a:pt x="2178806" y="10319"/>
                    <a:pt x="2003387" y="9525"/>
                  </a:cubicBezTo>
                  <a:lnTo>
                    <a:pt x="1141375" y="0"/>
                  </a:lnTo>
                  <a:cubicBezTo>
                    <a:pt x="912378" y="0"/>
                    <a:pt x="781013" y="8731"/>
                    <a:pt x="629407" y="9525"/>
                  </a:cubicBezTo>
                  <a:cubicBezTo>
                    <a:pt x="477801" y="10319"/>
                    <a:pt x="324607" y="1588"/>
                    <a:pt x="231738" y="4763"/>
                  </a:cubicBezTo>
                  <a:lnTo>
                    <a:pt x="43619" y="9525"/>
                  </a:lnTo>
                  <a:cubicBezTo>
                    <a:pt x="9091" y="16669"/>
                    <a:pt x="20203" y="7938"/>
                    <a:pt x="17425" y="19050"/>
                  </a:cubicBezTo>
                  <a:cubicBezTo>
                    <a:pt x="14647" y="30162"/>
                    <a:pt x="17822" y="48418"/>
                    <a:pt x="17425" y="61912"/>
                  </a:cubicBezTo>
                  <a:cubicBezTo>
                    <a:pt x="-15119" y="78581"/>
                    <a:pt x="7901" y="93663"/>
                    <a:pt x="7901" y="135732"/>
                  </a:cubicBezTo>
                  <a:cubicBezTo>
                    <a:pt x="7901" y="177801"/>
                    <a:pt x="3138" y="294878"/>
                    <a:pt x="17425" y="314325"/>
                  </a:cubicBez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" name="Freeform 4"/>
            <p:cNvSpPr/>
            <p:nvPr/>
          </p:nvSpPr>
          <p:spPr>
            <a:xfrm>
              <a:off x="5803791" y="3431435"/>
              <a:ext cx="1924928" cy="295250"/>
            </a:xfrm>
            <a:custGeom>
              <a:avLst/>
              <a:gdLst>
                <a:gd name="connsiteX0" fmla="*/ 54086 w 1750943"/>
                <a:gd name="connsiteY0" fmla="*/ 7772 h 241857"/>
                <a:gd name="connsiteX1" fmla="*/ 192199 w 1750943"/>
                <a:gd name="connsiteY1" fmla="*/ 41110 h 241857"/>
                <a:gd name="connsiteX2" fmla="*/ 349361 w 1750943"/>
                <a:gd name="connsiteY2" fmla="*/ 60160 h 241857"/>
                <a:gd name="connsiteX3" fmla="*/ 530336 w 1750943"/>
                <a:gd name="connsiteY3" fmla="*/ 55397 h 241857"/>
                <a:gd name="connsiteX4" fmla="*/ 692261 w 1750943"/>
                <a:gd name="connsiteY4" fmla="*/ 36347 h 241857"/>
                <a:gd name="connsiteX5" fmla="*/ 911336 w 1750943"/>
                <a:gd name="connsiteY5" fmla="*/ 36347 h 241857"/>
                <a:gd name="connsiteX6" fmla="*/ 1097074 w 1750943"/>
                <a:gd name="connsiteY6" fmla="*/ 69685 h 241857"/>
                <a:gd name="connsiteX7" fmla="*/ 1239949 w 1750943"/>
                <a:gd name="connsiteY7" fmla="*/ 98260 h 241857"/>
                <a:gd name="connsiteX8" fmla="*/ 1401874 w 1750943"/>
                <a:gd name="connsiteY8" fmla="*/ 160172 h 241857"/>
                <a:gd name="connsiteX9" fmla="*/ 1563799 w 1750943"/>
                <a:gd name="connsiteY9" fmla="*/ 212560 h 241857"/>
                <a:gd name="connsiteX10" fmla="*/ 1749536 w 1750943"/>
                <a:gd name="connsiteY10" fmla="*/ 241135 h 241857"/>
                <a:gd name="connsiteX11" fmla="*/ 1639999 w 1750943"/>
                <a:gd name="connsiteY11" fmla="*/ 183985 h 241857"/>
                <a:gd name="connsiteX12" fmla="*/ 1473311 w 1750943"/>
                <a:gd name="connsiteY12" fmla="*/ 141122 h 241857"/>
                <a:gd name="connsiteX13" fmla="*/ 1335199 w 1750943"/>
                <a:gd name="connsiteY13" fmla="*/ 88735 h 241857"/>
                <a:gd name="connsiteX14" fmla="*/ 1168511 w 1750943"/>
                <a:gd name="connsiteY14" fmla="*/ 7772 h 241857"/>
                <a:gd name="connsiteX15" fmla="*/ 54086 w 1750943"/>
                <a:gd name="connsiteY15" fmla="*/ 7772 h 241857"/>
                <a:gd name="connsiteX0" fmla="*/ 54086 w 1750943"/>
                <a:gd name="connsiteY0" fmla="*/ 7091 h 241176"/>
                <a:gd name="connsiteX1" fmla="*/ 192199 w 1750943"/>
                <a:gd name="connsiteY1" fmla="*/ 40429 h 241176"/>
                <a:gd name="connsiteX2" fmla="*/ 349361 w 1750943"/>
                <a:gd name="connsiteY2" fmla="*/ 59479 h 241176"/>
                <a:gd name="connsiteX3" fmla="*/ 530336 w 1750943"/>
                <a:gd name="connsiteY3" fmla="*/ 54716 h 241176"/>
                <a:gd name="connsiteX4" fmla="*/ 692261 w 1750943"/>
                <a:gd name="connsiteY4" fmla="*/ 35666 h 241176"/>
                <a:gd name="connsiteX5" fmla="*/ 911336 w 1750943"/>
                <a:gd name="connsiteY5" fmla="*/ 35666 h 241176"/>
                <a:gd name="connsiteX6" fmla="*/ 1097074 w 1750943"/>
                <a:gd name="connsiteY6" fmla="*/ 69004 h 241176"/>
                <a:gd name="connsiteX7" fmla="*/ 1239949 w 1750943"/>
                <a:gd name="connsiteY7" fmla="*/ 97579 h 241176"/>
                <a:gd name="connsiteX8" fmla="*/ 1401874 w 1750943"/>
                <a:gd name="connsiteY8" fmla="*/ 159491 h 241176"/>
                <a:gd name="connsiteX9" fmla="*/ 1563799 w 1750943"/>
                <a:gd name="connsiteY9" fmla="*/ 211879 h 241176"/>
                <a:gd name="connsiteX10" fmla="*/ 1749536 w 1750943"/>
                <a:gd name="connsiteY10" fmla="*/ 240454 h 241176"/>
                <a:gd name="connsiteX11" fmla="*/ 1639999 w 1750943"/>
                <a:gd name="connsiteY11" fmla="*/ 183304 h 241176"/>
                <a:gd name="connsiteX12" fmla="*/ 1473311 w 1750943"/>
                <a:gd name="connsiteY12" fmla="*/ 140441 h 241176"/>
                <a:gd name="connsiteX13" fmla="*/ 1373299 w 1750943"/>
                <a:gd name="connsiteY13" fmla="*/ 83292 h 241176"/>
                <a:gd name="connsiteX14" fmla="*/ 1168511 w 1750943"/>
                <a:gd name="connsiteY14" fmla="*/ 7091 h 241176"/>
                <a:gd name="connsiteX15" fmla="*/ 54086 w 1750943"/>
                <a:gd name="connsiteY15" fmla="*/ 7091 h 241176"/>
                <a:gd name="connsiteX0" fmla="*/ 54086 w 1878752"/>
                <a:gd name="connsiteY0" fmla="*/ 7091 h 241176"/>
                <a:gd name="connsiteX1" fmla="*/ 192199 w 1878752"/>
                <a:gd name="connsiteY1" fmla="*/ 40429 h 241176"/>
                <a:gd name="connsiteX2" fmla="*/ 349361 w 1878752"/>
                <a:gd name="connsiteY2" fmla="*/ 59479 h 241176"/>
                <a:gd name="connsiteX3" fmla="*/ 530336 w 1878752"/>
                <a:gd name="connsiteY3" fmla="*/ 54716 h 241176"/>
                <a:gd name="connsiteX4" fmla="*/ 692261 w 1878752"/>
                <a:gd name="connsiteY4" fmla="*/ 35666 h 241176"/>
                <a:gd name="connsiteX5" fmla="*/ 911336 w 1878752"/>
                <a:gd name="connsiteY5" fmla="*/ 35666 h 241176"/>
                <a:gd name="connsiteX6" fmla="*/ 1097074 w 1878752"/>
                <a:gd name="connsiteY6" fmla="*/ 69004 h 241176"/>
                <a:gd name="connsiteX7" fmla="*/ 1239949 w 1878752"/>
                <a:gd name="connsiteY7" fmla="*/ 97579 h 241176"/>
                <a:gd name="connsiteX8" fmla="*/ 1401874 w 1878752"/>
                <a:gd name="connsiteY8" fmla="*/ 159491 h 241176"/>
                <a:gd name="connsiteX9" fmla="*/ 1563799 w 1878752"/>
                <a:gd name="connsiteY9" fmla="*/ 211879 h 241176"/>
                <a:gd name="connsiteX10" fmla="*/ 1878124 w 1878752"/>
                <a:gd name="connsiteY10" fmla="*/ 240454 h 241176"/>
                <a:gd name="connsiteX11" fmla="*/ 1639999 w 1878752"/>
                <a:gd name="connsiteY11" fmla="*/ 183304 h 241176"/>
                <a:gd name="connsiteX12" fmla="*/ 1473311 w 1878752"/>
                <a:gd name="connsiteY12" fmla="*/ 140441 h 241176"/>
                <a:gd name="connsiteX13" fmla="*/ 1373299 w 1878752"/>
                <a:gd name="connsiteY13" fmla="*/ 83292 h 241176"/>
                <a:gd name="connsiteX14" fmla="*/ 1168511 w 1878752"/>
                <a:gd name="connsiteY14" fmla="*/ 7091 h 241176"/>
                <a:gd name="connsiteX15" fmla="*/ 54086 w 1878752"/>
                <a:gd name="connsiteY15" fmla="*/ 7091 h 241176"/>
                <a:gd name="connsiteX0" fmla="*/ 54086 w 1907258"/>
                <a:gd name="connsiteY0" fmla="*/ 7091 h 267024"/>
                <a:gd name="connsiteX1" fmla="*/ 192199 w 1907258"/>
                <a:gd name="connsiteY1" fmla="*/ 40429 h 267024"/>
                <a:gd name="connsiteX2" fmla="*/ 349361 w 1907258"/>
                <a:gd name="connsiteY2" fmla="*/ 59479 h 267024"/>
                <a:gd name="connsiteX3" fmla="*/ 530336 w 1907258"/>
                <a:gd name="connsiteY3" fmla="*/ 54716 h 267024"/>
                <a:gd name="connsiteX4" fmla="*/ 692261 w 1907258"/>
                <a:gd name="connsiteY4" fmla="*/ 35666 h 267024"/>
                <a:gd name="connsiteX5" fmla="*/ 911336 w 1907258"/>
                <a:gd name="connsiteY5" fmla="*/ 35666 h 267024"/>
                <a:gd name="connsiteX6" fmla="*/ 1097074 w 1907258"/>
                <a:gd name="connsiteY6" fmla="*/ 69004 h 267024"/>
                <a:gd name="connsiteX7" fmla="*/ 1239949 w 1907258"/>
                <a:gd name="connsiteY7" fmla="*/ 97579 h 267024"/>
                <a:gd name="connsiteX8" fmla="*/ 1401874 w 1907258"/>
                <a:gd name="connsiteY8" fmla="*/ 159491 h 267024"/>
                <a:gd name="connsiteX9" fmla="*/ 1563799 w 1907258"/>
                <a:gd name="connsiteY9" fmla="*/ 211879 h 267024"/>
                <a:gd name="connsiteX10" fmla="*/ 1906699 w 1907258"/>
                <a:gd name="connsiteY10" fmla="*/ 266648 h 267024"/>
                <a:gd name="connsiteX11" fmla="*/ 1639999 w 1907258"/>
                <a:gd name="connsiteY11" fmla="*/ 183304 h 267024"/>
                <a:gd name="connsiteX12" fmla="*/ 1473311 w 1907258"/>
                <a:gd name="connsiteY12" fmla="*/ 140441 h 267024"/>
                <a:gd name="connsiteX13" fmla="*/ 1373299 w 1907258"/>
                <a:gd name="connsiteY13" fmla="*/ 83292 h 267024"/>
                <a:gd name="connsiteX14" fmla="*/ 1168511 w 1907258"/>
                <a:gd name="connsiteY14" fmla="*/ 7091 h 267024"/>
                <a:gd name="connsiteX15" fmla="*/ 54086 w 1907258"/>
                <a:gd name="connsiteY15" fmla="*/ 7091 h 267024"/>
                <a:gd name="connsiteX0" fmla="*/ 54086 w 1914439"/>
                <a:gd name="connsiteY0" fmla="*/ 7091 h 266675"/>
                <a:gd name="connsiteX1" fmla="*/ 192199 w 1914439"/>
                <a:gd name="connsiteY1" fmla="*/ 40429 h 266675"/>
                <a:gd name="connsiteX2" fmla="*/ 349361 w 1914439"/>
                <a:gd name="connsiteY2" fmla="*/ 59479 h 266675"/>
                <a:gd name="connsiteX3" fmla="*/ 530336 w 1914439"/>
                <a:gd name="connsiteY3" fmla="*/ 54716 h 266675"/>
                <a:gd name="connsiteX4" fmla="*/ 692261 w 1914439"/>
                <a:gd name="connsiteY4" fmla="*/ 35666 h 266675"/>
                <a:gd name="connsiteX5" fmla="*/ 911336 w 1914439"/>
                <a:gd name="connsiteY5" fmla="*/ 35666 h 266675"/>
                <a:gd name="connsiteX6" fmla="*/ 1097074 w 1914439"/>
                <a:gd name="connsiteY6" fmla="*/ 69004 h 266675"/>
                <a:gd name="connsiteX7" fmla="*/ 1239949 w 1914439"/>
                <a:gd name="connsiteY7" fmla="*/ 97579 h 266675"/>
                <a:gd name="connsiteX8" fmla="*/ 1401874 w 1914439"/>
                <a:gd name="connsiteY8" fmla="*/ 159491 h 266675"/>
                <a:gd name="connsiteX9" fmla="*/ 1563799 w 1914439"/>
                <a:gd name="connsiteY9" fmla="*/ 211879 h 266675"/>
                <a:gd name="connsiteX10" fmla="*/ 1906699 w 1914439"/>
                <a:gd name="connsiteY10" fmla="*/ 266648 h 266675"/>
                <a:gd name="connsiteX11" fmla="*/ 1790016 w 1914439"/>
                <a:gd name="connsiteY11" fmla="*/ 204734 h 266675"/>
                <a:gd name="connsiteX12" fmla="*/ 1639999 w 1914439"/>
                <a:gd name="connsiteY12" fmla="*/ 183304 h 266675"/>
                <a:gd name="connsiteX13" fmla="*/ 1473311 w 1914439"/>
                <a:gd name="connsiteY13" fmla="*/ 140441 h 266675"/>
                <a:gd name="connsiteX14" fmla="*/ 1373299 w 1914439"/>
                <a:gd name="connsiteY14" fmla="*/ 83292 h 266675"/>
                <a:gd name="connsiteX15" fmla="*/ 1168511 w 1914439"/>
                <a:gd name="connsiteY15" fmla="*/ 7091 h 266675"/>
                <a:gd name="connsiteX16" fmla="*/ 54086 w 1914439"/>
                <a:gd name="connsiteY16" fmla="*/ 7091 h 266675"/>
                <a:gd name="connsiteX0" fmla="*/ 54086 w 1924928"/>
                <a:gd name="connsiteY0" fmla="*/ 7091 h 266698"/>
                <a:gd name="connsiteX1" fmla="*/ 192199 w 1924928"/>
                <a:gd name="connsiteY1" fmla="*/ 40429 h 266698"/>
                <a:gd name="connsiteX2" fmla="*/ 349361 w 1924928"/>
                <a:gd name="connsiteY2" fmla="*/ 59479 h 266698"/>
                <a:gd name="connsiteX3" fmla="*/ 530336 w 1924928"/>
                <a:gd name="connsiteY3" fmla="*/ 54716 h 266698"/>
                <a:gd name="connsiteX4" fmla="*/ 692261 w 1924928"/>
                <a:gd name="connsiteY4" fmla="*/ 35666 h 266698"/>
                <a:gd name="connsiteX5" fmla="*/ 911336 w 1924928"/>
                <a:gd name="connsiteY5" fmla="*/ 35666 h 266698"/>
                <a:gd name="connsiteX6" fmla="*/ 1097074 w 1924928"/>
                <a:gd name="connsiteY6" fmla="*/ 69004 h 266698"/>
                <a:gd name="connsiteX7" fmla="*/ 1239949 w 1924928"/>
                <a:gd name="connsiteY7" fmla="*/ 97579 h 266698"/>
                <a:gd name="connsiteX8" fmla="*/ 1401874 w 1924928"/>
                <a:gd name="connsiteY8" fmla="*/ 159491 h 266698"/>
                <a:gd name="connsiteX9" fmla="*/ 1563799 w 1924928"/>
                <a:gd name="connsiteY9" fmla="*/ 211879 h 266698"/>
                <a:gd name="connsiteX10" fmla="*/ 1906699 w 1924928"/>
                <a:gd name="connsiteY10" fmla="*/ 266648 h 266698"/>
                <a:gd name="connsiteX11" fmla="*/ 1868598 w 1924928"/>
                <a:gd name="connsiteY11" fmla="*/ 221404 h 266698"/>
                <a:gd name="connsiteX12" fmla="*/ 1790016 w 1924928"/>
                <a:gd name="connsiteY12" fmla="*/ 204734 h 266698"/>
                <a:gd name="connsiteX13" fmla="*/ 1639999 w 1924928"/>
                <a:gd name="connsiteY13" fmla="*/ 183304 h 266698"/>
                <a:gd name="connsiteX14" fmla="*/ 1473311 w 1924928"/>
                <a:gd name="connsiteY14" fmla="*/ 140441 h 266698"/>
                <a:gd name="connsiteX15" fmla="*/ 1373299 w 1924928"/>
                <a:gd name="connsiteY15" fmla="*/ 83292 h 266698"/>
                <a:gd name="connsiteX16" fmla="*/ 1168511 w 1924928"/>
                <a:gd name="connsiteY16" fmla="*/ 7091 h 266698"/>
                <a:gd name="connsiteX17" fmla="*/ 54086 w 1924928"/>
                <a:gd name="connsiteY17" fmla="*/ 7091 h 266698"/>
                <a:gd name="connsiteX0" fmla="*/ 54086 w 1920990"/>
                <a:gd name="connsiteY0" fmla="*/ 7091 h 283350"/>
                <a:gd name="connsiteX1" fmla="*/ 192199 w 1920990"/>
                <a:gd name="connsiteY1" fmla="*/ 40429 h 283350"/>
                <a:gd name="connsiteX2" fmla="*/ 349361 w 1920990"/>
                <a:gd name="connsiteY2" fmla="*/ 59479 h 283350"/>
                <a:gd name="connsiteX3" fmla="*/ 530336 w 1920990"/>
                <a:gd name="connsiteY3" fmla="*/ 54716 h 283350"/>
                <a:gd name="connsiteX4" fmla="*/ 692261 w 1920990"/>
                <a:gd name="connsiteY4" fmla="*/ 35666 h 283350"/>
                <a:gd name="connsiteX5" fmla="*/ 911336 w 1920990"/>
                <a:gd name="connsiteY5" fmla="*/ 35666 h 283350"/>
                <a:gd name="connsiteX6" fmla="*/ 1097074 w 1920990"/>
                <a:gd name="connsiteY6" fmla="*/ 69004 h 283350"/>
                <a:gd name="connsiteX7" fmla="*/ 1239949 w 1920990"/>
                <a:gd name="connsiteY7" fmla="*/ 97579 h 283350"/>
                <a:gd name="connsiteX8" fmla="*/ 1401874 w 1920990"/>
                <a:gd name="connsiteY8" fmla="*/ 159491 h 283350"/>
                <a:gd name="connsiteX9" fmla="*/ 1563799 w 1920990"/>
                <a:gd name="connsiteY9" fmla="*/ 211879 h 283350"/>
                <a:gd name="connsiteX10" fmla="*/ 1901936 w 1920990"/>
                <a:gd name="connsiteY10" fmla="*/ 283316 h 283350"/>
                <a:gd name="connsiteX11" fmla="*/ 1868598 w 1920990"/>
                <a:gd name="connsiteY11" fmla="*/ 221404 h 283350"/>
                <a:gd name="connsiteX12" fmla="*/ 1790016 w 1920990"/>
                <a:gd name="connsiteY12" fmla="*/ 204734 h 283350"/>
                <a:gd name="connsiteX13" fmla="*/ 1639999 w 1920990"/>
                <a:gd name="connsiteY13" fmla="*/ 183304 h 283350"/>
                <a:gd name="connsiteX14" fmla="*/ 1473311 w 1920990"/>
                <a:gd name="connsiteY14" fmla="*/ 140441 h 283350"/>
                <a:gd name="connsiteX15" fmla="*/ 1373299 w 1920990"/>
                <a:gd name="connsiteY15" fmla="*/ 83292 h 283350"/>
                <a:gd name="connsiteX16" fmla="*/ 1168511 w 1920990"/>
                <a:gd name="connsiteY16" fmla="*/ 7091 h 283350"/>
                <a:gd name="connsiteX17" fmla="*/ 54086 w 1920990"/>
                <a:gd name="connsiteY17" fmla="*/ 7091 h 283350"/>
                <a:gd name="connsiteX0" fmla="*/ 54086 w 1924928"/>
                <a:gd name="connsiteY0" fmla="*/ 7091 h 295250"/>
                <a:gd name="connsiteX1" fmla="*/ 192199 w 1924928"/>
                <a:gd name="connsiteY1" fmla="*/ 40429 h 295250"/>
                <a:gd name="connsiteX2" fmla="*/ 349361 w 1924928"/>
                <a:gd name="connsiteY2" fmla="*/ 59479 h 295250"/>
                <a:gd name="connsiteX3" fmla="*/ 530336 w 1924928"/>
                <a:gd name="connsiteY3" fmla="*/ 54716 h 295250"/>
                <a:gd name="connsiteX4" fmla="*/ 692261 w 1924928"/>
                <a:gd name="connsiteY4" fmla="*/ 35666 h 295250"/>
                <a:gd name="connsiteX5" fmla="*/ 911336 w 1924928"/>
                <a:gd name="connsiteY5" fmla="*/ 35666 h 295250"/>
                <a:gd name="connsiteX6" fmla="*/ 1097074 w 1924928"/>
                <a:gd name="connsiteY6" fmla="*/ 69004 h 295250"/>
                <a:gd name="connsiteX7" fmla="*/ 1239949 w 1924928"/>
                <a:gd name="connsiteY7" fmla="*/ 97579 h 295250"/>
                <a:gd name="connsiteX8" fmla="*/ 1401874 w 1924928"/>
                <a:gd name="connsiteY8" fmla="*/ 159491 h 295250"/>
                <a:gd name="connsiteX9" fmla="*/ 1563799 w 1924928"/>
                <a:gd name="connsiteY9" fmla="*/ 211879 h 295250"/>
                <a:gd name="connsiteX10" fmla="*/ 1906699 w 1924928"/>
                <a:gd name="connsiteY10" fmla="*/ 295222 h 295250"/>
                <a:gd name="connsiteX11" fmla="*/ 1868598 w 1924928"/>
                <a:gd name="connsiteY11" fmla="*/ 221404 h 295250"/>
                <a:gd name="connsiteX12" fmla="*/ 1790016 w 1924928"/>
                <a:gd name="connsiteY12" fmla="*/ 204734 h 295250"/>
                <a:gd name="connsiteX13" fmla="*/ 1639999 w 1924928"/>
                <a:gd name="connsiteY13" fmla="*/ 183304 h 295250"/>
                <a:gd name="connsiteX14" fmla="*/ 1473311 w 1924928"/>
                <a:gd name="connsiteY14" fmla="*/ 140441 h 295250"/>
                <a:gd name="connsiteX15" fmla="*/ 1373299 w 1924928"/>
                <a:gd name="connsiteY15" fmla="*/ 83292 h 295250"/>
                <a:gd name="connsiteX16" fmla="*/ 1168511 w 1924928"/>
                <a:gd name="connsiteY16" fmla="*/ 7091 h 295250"/>
                <a:gd name="connsiteX17" fmla="*/ 54086 w 1924928"/>
                <a:gd name="connsiteY17" fmla="*/ 7091 h 2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24928" h="295250">
                  <a:moveTo>
                    <a:pt x="54086" y="7091"/>
                  </a:moveTo>
                  <a:cubicBezTo>
                    <a:pt x="-108633" y="12647"/>
                    <a:pt x="142987" y="31698"/>
                    <a:pt x="192199" y="40429"/>
                  </a:cubicBezTo>
                  <a:cubicBezTo>
                    <a:pt x="241411" y="49160"/>
                    <a:pt x="293005" y="57098"/>
                    <a:pt x="349361" y="59479"/>
                  </a:cubicBezTo>
                  <a:cubicBezTo>
                    <a:pt x="405717" y="61860"/>
                    <a:pt x="473186" y="58685"/>
                    <a:pt x="530336" y="54716"/>
                  </a:cubicBezTo>
                  <a:cubicBezTo>
                    <a:pt x="587486" y="50747"/>
                    <a:pt x="628761" y="38841"/>
                    <a:pt x="692261" y="35666"/>
                  </a:cubicBezTo>
                  <a:cubicBezTo>
                    <a:pt x="755761" y="32491"/>
                    <a:pt x="843867" y="30110"/>
                    <a:pt x="911336" y="35666"/>
                  </a:cubicBezTo>
                  <a:cubicBezTo>
                    <a:pt x="978805" y="41222"/>
                    <a:pt x="1042305" y="58685"/>
                    <a:pt x="1097074" y="69004"/>
                  </a:cubicBezTo>
                  <a:cubicBezTo>
                    <a:pt x="1151843" y="79323"/>
                    <a:pt x="1189149" y="82498"/>
                    <a:pt x="1239949" y="97579"/>
                  </a:cubicBezTo>
                  <a:cubicBezTo>
                    <a:pt x="1290749" y="112660"/>
                    <a:pt x="1347899" y="140441"/>
                    <a:pt x="1401874" y="159491"/>
                  </a:cubicBezTo>
                  <a:cubicBezTo>
                    <a:pt x="1455849" y="178541"/>
                    <a:pt x="1479662" y="189257"/>
                    <a:pt x="1563799" y="211879"/>
                  </a:cubicBezTo>
                  <a:cubicBezTo>
                    <a:pt x="1647936" y="234501"/>
                    <a:pt x="1855899" y="293635"/>
                    <a:pt x="1906699" y="295222"/>
                  </a:cubicBezTo>
                  <a:cubicBezTo>
                    <a:pt x="1957499" y="296810"/>
                    <a:pt x="1888045" y="231723"/>
                    <a:pt x="1868598" y="221404"/>
                  </a:cubicBezTo>
                  <a:cubicBezTo>
                    <a:pt x="1849151" y="211085"/>
                    <a:pt x="1827322" y="212672"/>
                    <a:pt x="1790016" y="204734"/>
                  </a:cubicBezTo>
                  <a:cubicBezTo>
                    <a:pt x="1752710" y="196797"/>
                    <a:pt x="1692783" y="194020"/>
                    <a:pt x="1639999" y="183304"/>
                  </a:cubicBezTo>
                  <a:cubicBezTo>
                    <a:pt x="1587215" y="172589"/>
                    <a:pt x="1517761" y="157110"/>
                    <a:pt x="1473311" y="140441"/>
                  </a:cubicBezTo>
                  <a:cubicBezTo>
                    <a:pt x="1428861" y="123772"/>
                    <a:pt x="1424099" y="105517"/>
                    <a:pt x="1373299" y="83292"/>
                  </a:cubicBezTo>
                  <a:cubicBezTo>
                    <a:pt x="1322499" y="61067"/>
                    <a:pt x="1388380" y="19791"/>
                    <a:pt x="1168511" y="7091"/>
                  </a:cubicBezTo>
                  <a:cubicBezTo>
                    <a:pt x="948642" y="-5609"/>
                    <a:pt x="216805" y="1535"/>
                    <a:pt x="54086" y="7091"/>
                  </a:cubicBez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" name="Freeform 5"/>
            <p:cNvSpPr/>
            <p:nvPr/>
          </p:nvSpPr>
          <p:spPr>
            <a:xfrm>
              <a:off x="5359200" y="3441871"/>
              <a:ext cx="2401313" cy="398932"/>
            </a:xfrm>
            <a:custGeom>
              <a:avLst/>
              <a:gdLst>
                <a:gd name="connsiteX0" fmla="*/ 3375 w 2370486"/>
                <a:gd name="connsiteY0" fmla="*/ 6997 h 345470"/>
                <a:gd name="connsiteX1" fmla="*/ 227213 w 2370486"/>
                <a:gd name="connsiteY1" fmla="*/ 78435 h 345470"/>
                <a:gd name="connsiteX2" fmla="*/ 460575 w 2370486"/>
                <a:gd name="connsiteY2" fmla="*/ 149872 h 345470"/>
                <a:gd name="connsiteX3" fmla="*/ 689175 w 2370486"/>
                <a:gd name="connsiteY3" fmla="*/ 173685 h 345470"/>
                <a:gd name="connsiteX4" fmla="*/ 860625 w 2370486"/>
                <a:gd name="connsiteY4" fmla="*/ 154635 h 345470"/>
                <a:gd name="connsiteX5" fmla="*/ 1060650 w 2370486"/>
                <a:gd name="connsiteY5" fmla="*/ 126060 h 345470"/>
                <a:gd name="connsiteX6" fmla="*/ 1279725 w 2370486"/>
                <a:gd name="connsiteY6" fmla="*/ 135585 h 345470"/>
                <a:gd name="connsiteX7" fmla="*/ 1560713 w 2370486"/>
                <a:gd name="connsiteY7" fmla="*/ 197497 h 345470"/>
                <a:gd name="connsiteX8" fmla="*/ 1908375 w 2370486"/>
                <a:gd name="connsiteY8" fmla="*/ 292747 h 345470"/>
                <a:gd name="connsiteX9" fmla="*/ 2098875 w 2370486"/>
                <a:gd name="connsiteY9" fmla="*/ 340372 h 345470"/>
                <a:gd name="connsiteX10" fmla="*/ 2279850 w 2370486"/>
                <a:gd name="connsiteY10" fmla="*/ 340372 h 345470"/>
                <a:gd name="connsiteX11" fmla="*/ 2370338 w 2370486"/>
                <a:gd name="connsiteY11" fmla="*/ 307035 h 345470"/>
                <a:gd name="connsiteX12" fmla="*/ 2260800 w 2370486"/>
                <a:gd name="connsiteY12" fmla="*/ 240360 h 345470"/>
                <a:gd name="connsiteX13" fmla="*/ 1903613 w 2370486"/>
                <a:gd name="connsiteY13" fmla="*/ 192735 h 345470"/>
                <a:gd name="connsiteX14" fmla="*/ 1732163 w 2370486"/>
                <a:gd name="connsiteY14" fmla="*/ 111772 h 345470"/>
                <a:gd name="connsiteX15" fmla="*/ 1460700 w 2370486"/>
                <a:gd name="connsiteY15" fmla="*/ 59385 h 345470"/>
                <a:gd name="connsiteX16" fmla="*/ 1241625 w 2370486"/>
                <a:gd name="connsiteY16" fmla="*/ 26047 h 345470"/>
                <a:gd name="connsiteX17" fmla="*/ 993975 w 2370486"/>
                <a:gd name="connsiteY17" fmla="*/ 54622 h 345470"/>
                <a:gd name="connsiteX18" fmla="*/ 789188 w 2370486"/>
                <a:gd name="connsiteY18" fmla="*/ 64147 h 345470"/>
                <a:gd name="connsiteX19" fmla="*/ 598688 w 2370486"/>
                <a:gd name="connsiteY19" fmla="*/ 40335 h 345470"/>
                <a:gd name="connsiteX20" fmla="*/ 441525 w 2370486"/>
                <a:gd name="connsiteY20" fmla="*/ 6997 h 345470"/>
                <a:gd name="connsiteX21" fmla="*/ 3375 w 2370486"/>
                <a:gd name="connsiteY21" fmla="*/ 6997 h 345470"/>
                <a:gd name="connsiteX0" fmla="*/ 3375 w 2370486"/>
                <a:gd name="connsiteY0" fmla="*/ 6997 h 345470"/>
                <a:gd name="connsiteX1" fmla="*/ 227213 w 2370486"/>
                <a:gd name="connsiteY1" fmla="*/ 78435 h 345470"/>
                <a:gd name="connsiteX2" fmla="*/ 460575 w 2370486"/>
                <a:gd name="connsiteY2" fmla="*/ 149872 h 345470"/>
                <a:gd name="connsiteX3" fmla="*/ 689175 w 2370486"/>
                <a:gd name="connsiteY3" fmla="*/ 173685 h 345470"/>
                <a:gd name="connsiteX4" fmla="*/ 860625 w 2370486"/>
                <a:gd name="connsiteY4" fmla="*/ 154635 h 345470"/>
                <a:gd name="connsiteX5" fmla="*/ 1060650 w 2370486"/>
                <a:gd name="connsiteY5" fmla="*/ 126060 h 345470"/>
                <a:gd name="connsiteX6" fmla="*/ 1279725 w 2370486"/>
                <a:gd name="connsiteY6" fmla="*/ 135585 h 345470"/>
                <a:gd name="connsiteX7" fmla="*/ 1560713 w 2370486"/>
                <a:gd name="connsiteY7" fmla="*/ 197497 h 345470"/>
                <a:gd name="connsiteX8" fmla="*/ 1908375 w 2370486"/>
                <a:gd name="connsiteY8" fmla="*/ 292747 h 345470"/>
                <a:gd name="connsiteX9" fmla="*/ 2098875 w 2370486"/>
                <a:gd name="connsiteY9" fmla="*/ 340372 h 345470"/>
                <a:gd name="connsiteX10" fmla="*/ 2279850 w 2370486"/>
                <a:gd name="connsiteY10" fmla="*/ 340372 h 345470"/>
                <a:gd name="connsiteX11" fmla="*/ 2370338 w 2370486"/>
                <a:gd name="connsiteY11" fmla="*/ 307035 h 345470"/>
                <a:gd name="connsiteX12" fmla="*/ 2260800 w 2370486"/>
                <a:gd name="connsiteY12" fmla="*/ 240360 h 345470"/>
                <a:gd name="connsiteX13" fmla="*/ 1917901 w 2370486"/>
                <a:gd name="connsiteY13" fmla="*/ 168923 h 345470"/>
                <a:gd name="connsiteX14" fmla="*/ 1732163 w 2370486"/>
                <a:gd name="connsiteY14" fmla="*/ 111772 h 345470"/>
                <a:gd name="connsiteX15" fmla="*/ 1460700 w 2370486"/>
                <a:gd name="connsiteY15" fmla="*/ 59385 h 345470"/>
                <a:gd name="connsiteX16" fmla="*/ 1241625 w 2370486"/>
                <a:gd name="connsiteY16" fmla="*/ 26047 h 345470"/>
                <a:gd name="connsiteX17" fmla="*/ 993975 w 2370486"/>
                <a:gd name="connsiteY17" fmla="*/ 54622 h 345470"/>
                <a:gd name="connsiteX18" fmla="*/ 789188 w 2370486"/>
                <a:gd name="connsiteY18" fmla="*/ 64147 h 345470"/>
                <a:gd name="connsiteX19" fmla="*/ 598688 w 2370486"/>
                <a:gd name="connsiteY19" fmla="*/ 40335 h 345470"/>
                <a:gd name="connsiteX20" fmla="*/ 441525 w 2370486"/>
                <a:gd name="connsiteY20" fmla="*/ 6997 h 345470"/>
                <a:gd name="connsiteX21" fmla="*/ 3375 w 2370486"/>
                <a:gd name="connsiteY21" fmla="*/ 6997 h 345470"/>
                <a:gd name="connsiteX0" fmla="*/ 3375 w 2370486"/>
                <a:gd name="connsiteY0" fmla="*/ 6179 h 344652"/>
                <a:gd name="connsiteX1" fmla="*/ 227213 w 2370486"/>
                <a:gd name="connsiteY1" fmla="*/ 77617 h 344652"/>
                <a:gd name="connsiteX2" fmla="*/ 460575 w 2370486"/>
                <a:gd name="connsiteY2" fmla="*/ 149054 h 344652"/>
                <a:gd name="connsiteX3" fmla="*/ 689175 w 2370486"/>
                <a:gd name="connsiteY3" fmla="*/ 172867 h 344652"/>
                <a:gd name="connsiteX4" fmla="*/ 860625 w 2370486"/>
                <a:gd name="connsiteY4" fmla="*/ 153817 h 344652"/>
                <a:gd name="connsiteX5" fmla="*/ 1060650 w 2370486"/>
                <a:gd name="connsiteY5" fmla="*/ 125242 h 344652"/>
                <a:gd name="connsiteX6" fmla="*/ 1279725 w 2370486"/>
                <a:gd name="connsiteY6" fmla="*/ 134767 h 344652"/>
                <a:gd name="connsiteX7" fmla="*/ 1560713 w 2370486"/>
                <a:gd name="connsiteY7" fmla="*/ 196679 h 344652"/>
                <a:gd name="connsiteX8" fmla="*/ 1908375 w 2370486"/>
                <a:gd name="connsiteY8" fmla="*/ 291929 h 344652"/>
                <a:gd name="connsiteX9" fmla="*/ 2098875 w 2370486"/>
                <a:gd name="connsiteY9" fmla="*/ 339554 h 344652"/>
                <a:gd name="connsiteX10" fmla="*/ 2279850 w 2370486"/>
                <a:gd name="connsiteY10" fmla="*/ 339554 h 344652"/>
                <a:gd name="connsiteX11" fmla="*/ 2370338 w 2370486"/>
                <a:gd name="connsiteY11" fmla="*/ 306217 h 344652"/>
                <a:gd name="connsiteX12" fmla="*/ 2260800 w 2370486"/>
                <a:gd name="connsiteY12" fmla="*/ 239542 h 344652"/>
                <a:gd name="connsiteX13" fmla="*/ 1917901 w 2370486"/>
                <a:gd name="connsiteY13" fmla="*/ 168105 h 344652"/>
                <a:gd name="connsiteX14" fmla="*/ 1732163 w 2370486"/>
                <a:gd name="connsiteY14" fmla="*/ 110954 h 344652"/>
                <a:gd name="connsiteX15" fmla="*/ 1460700 w 2370486"/>
                <a:gd name="connsiteY15" fmla="*/ 58567 h 344652"/>
                <a:gd name="connsiteX16" fmla="*/ 1241625 w 2370486"/>
                <a:gd name="connsiteY16" fmla="*/ 25229 h 344652"/>
                <a:gd name="connsiteX17" fmla="*/ 993975 w 2370486"/>
                <a:gd name="connsiteY17" fmla="*/ 53804 h 344652"/>
                <a:gd name="connsiteX18" fmla="*/ 789188 w 2370486"/>
                <a:gd name="connsiteY18" fmla="*/ 63329 h 344652"/>
                <a:gd name="connsiteX19" fmla="*/ 610594 w 2370486"/>
                <a:gd name="connsiteY19" fmla="*/ 27610 h 344652"/>
                <a:gd name="connsiteX20" fmla="*/ 441525 w 2370486"/>
                <a:gd name="connsiteY20" fmla="*/ 6179 h 344652"/>
                <a:gd name="connsiteX21" fmla="*/ 3375 w 2370486"/>
                <a:gd name="connsiteY21" fmla="*/ 6179 h 344652"/>
                <a:gd name="connsiteX0" fmla="*/ 3375 w 2370486"/>
                <a:gd name="connsiteY0" fmla="*/ 6179 h 344652"/>
                <a:gd name="connsiteX1" fmla="*/ 227213 w 2370486"/>
                <a:gd name="connsiteY1" fmla="*/ 77617 h 344652"/>
                <a:gd name="connsiteX2" fmla="*/ 460575 w 2370486"/>
                <a:gd name="connsiteY2" fmla="*/ 149054 h 344652"/>
                <a:gd name="connsiteX3" fmla="*/ 689175 w 2370486"/>
                <a:gd name="connsiteY3" fmla="*/ 172867 h 344652"/>
                <a:gd name="connsiteX4" fmla="*/ 860625 w 2370486"/>
                <a:gd name="connsiteY4" fmla="*/ 153817 h 344652"/>
                <a:gd name="connsiteX5" fmla="*/ 1060650 w 2370486"/>
                <a:gd name="connsiteY5" fmla="*/ 125242 h 344652"/>
                <a:gd name="connsiteX6" fmla="*/ 1279725 w 2370486"/>
                <a:gd name="connsiteY6" fmla="*/ 134767 h 344652"/>
                <a:gd name="connsiteX7" fmla="*/ 1560713 w 2370486"/>
                <a:gd name="connsiteY7" fmla="*/ 196679 h 344652"/>
                <a:gd name="connsiteX8" fmla="*/ 1908375 w 2370486"/>
                <a:gd name="connsiteY8" fmla="*/ 291929 h 344652"/>
                <a:gd name="connsiteX9" fmla="*/ 2098875 w 2370486"/>
                <a:gd name="connsiteY9" fmla="*/ 339554 h 344652"/>
                <a:gd name="connsiteX10" fmla="*/ 2279850 w 2370486"/>
                <a:gd name="connsiteY10" fmla="*/ 339554 h 344652"/>
                <a:gd name="connsiteX11" fmla="*/ 2370338 w 2370486"/>
                <a:gd name="connsiteY11" fmla="*/ 306217 h 344652"/>
                <a:gd name="connsiteX12" fmla="*/ 2260800 w 2370486"/>
                <a:gd name="connsiteY12" fmla="*/ 239542 h 344652"/>
                <a:gd name="connsiteX13" fmla="*/ 1917901 w 2370486"/>
                <a:gd name="connsiteY13" fmla="*/ 168105 h 344652"/>
                <a:gd name="connsiteX14" fmla="*/ 1732163 w 2370486"/>
                <a:gd name="connsiteY14" fmla="*/ 110954 h 344652"/>
                <a:gd name="connsiteX15" fmla="*/ 1460700 w 2370486"/>
                <a:gd name="connsiteY15" fmla="*/ 58567 h 344652"/>
                <a:gd name="connsiteX16" fmla="*/ 1241625 w 2370486"/>
                <a:gd name="connsiteY16" fmla="*/ 25229 h 344652"/>
                <a:gd name="connsiteX17" fmla="*/ 993975 w 2370486"/>
                <a:gd name="connsiteY17" fmla="*/ 53804 h 344652"/>
                <a:gd name="connsiteX18" fmla="*/ 810619 w 2370486"/>
                <a:gd name="connsiteY18" fmla="*/ 46660 h 344652"/>
                <a:gd name="connsiteX19" fmla="*/ 789188 w 2370486"/>
                <a:gd name="connsiteY19" fmla="*/ 63329 h 344652"/>
                <a:gd name="connsiteX20" fmla="*/ 610594 w 2370486"/>
                <a:gd name="connsiteY20" fmla="*/ 27610 h 344652"/>
                <a:gd name="connsiteX21" fmla="*/ 441525 w 2370486"/>
                <a:gd name="connsiteY21" fmla="*/ 6179 h 344652"/>
                <a:gd name="connsiteX22" fmla="*/ 3375 w 2370486"/>
                <a:gd name="connsiteY22" fmla="*/ 6179 h 344652"/>
                <a:gd name="connsiteX0" fmla="*/ 3375 w 2370486"/>
                <a:gd name="connsiteY0" fmla="*/ 6179 h 344652"/>
                <a:gd name="connsiteX1" fmla="*/ 227213 w 2370486"/>
                <a:gd name="connsiteY1" fmla="*/ 77617 h 344652"/>
                <a:gd name="connsiteX2" fmla="*/ 460575 w 2370486"/>
                <a:gd name="connsiteY2" fmla="*/ 149054 h 344652"/>
                <a:gd name="connsiteX3" fmla="*/ 689175 w 2370486"/>
                <a:gd name="connsiteY3" fmla="*/ 172867 h 344652"/>
                <a:gd name="connsiteX4" fmla="*/ 860625 w 2370486"/>
                <a:gd name="connsiteY4" fmla="*/ 153817 h 344652"/>
                <a:gd name="connsiteX5" fmla="*/ 1060650 w 2370486"/>
                <a:gd name="connsiteY5" fmla="*/ 125242 h 344652"/>
                <a:gd name="connsiteX6" fmla="*/ 1279725 w 2370486"/>
                <a:gd name="connsiteY6" fmla="*/ 134767 h 344652"/>
                <a:gd name="connsiteX7" fmla="*/ 1560713 w 2370486"/>
                <a:gd name="connsiteY7" fmla="*/ 196679 h 344652"/>
                <a:gd name="connsiteX8" fmla="*/ 1908375 w 2370486"/>
                <a:gd name="connsiteY8" fmla="*/ 291929 h 344652"/>
                <a:gd name="connsiteX9" fmla="*/ 2098875 w 2370486"/>
                <a:gd name="connsiteY9" fmla="*/ 339554 h 344652"/>
                <a:gd name="connsiteX10" fmla="*/ 2279850 w 2370486"/>
                <a:gd name="connsiteY10" fmla="*/ 339554 h 344652"/>
                <a:gd name="connsiteX11" fmla="*/ 2370338 w 2370486"/>
                <a:gd name="connsiteY11" fmla="*/ 306217 h 344652"/>
                <a:gd name="connsiteX12" fmla="*/ 2260800 w 2370486"/>
                <a:gd name="connsiteY12" fmla="*/ 239542 h 344652"/>
                <a:gd name="connsiteX13" fmla="*/ 1917901 w 2370486"/>
                <a:gd name="connsiteY13" fmla="*/ 168105 h 344652"/>
                <a:gd name="connsiteX14" fmla="*/ 1732163 w 2370486"/>
                <a:gd name="connsiteY14" fmla="*/ 110954 h 344652"/>
                <a:gd name="connsiteX15" fmla="*/ 1460700 w 2370486"/>
                <a:gd name="connsiteY15" fmla="*/ 58567 h 344652"/>
                <a:gd name="connsiteX16" fmla="*/ 1241625 w 2370486"/>
                <a:gd name="connsiteY16" fmla="*/ 25229 h 344652"/>
                <a:gd name="connsiteX17" fmla="*/ 993975 w 2370486"/>
                <a:gd name="connsiteY17" fmla="*/ 53804 h 344652"/>
                <a:gd name="connsiteX18" fmla="*/ 810619 w 2370486"/>
                <a:gd name="connsiteY18" fmla="*/ 46660 h 344652"/>
                <a:gd name="connsiteX19" fmla="*/ 748707 w 2370486"/>
                <a:gd name="connsiteY19" fmla="*/ 46660 h 344652"/>
                <a:gd name="connsiteX20" fmla="*/ 610594 w 2370486"/>
                <a:gd name="connsiteY20" fmla="*/ 27610 h 344652"/>
                <a:gd name="connsiteX21" fmla="*/ 441525 w 2370486"/>
                <a:gd name="connsiteY21" fmla="*/ 6179 h 344652"/>
                <a:gd name="connsiteX22" fmla="*/ 3375 w 2370486"/>
                <a:gd name="connsiteY22" fmla="*/ 6179 h 344652"/>
                <a:gd name="connsiteX0" fmla="*/ 3375 w 2370486"/>
                <a:gd name="connsiteY0" fmla="*/ 6179 h 344652"/>
                <a:gd name="connsiteX1" fmla="*/ 227213 w 2370486"/>
                <a:gd name="connsiteY1" fmla="*/ 77617 h 344652"/>
                <a:gd name="connsiteX2" fmla="*/ 460575 w 2370486"/>
                <a:gd name="connsiteY2" fmla="*/ 149054 h 344652"/>
                <a:gd name="connsiteX3" fmla="*/ 689175 w 2370486"/>
                <a:gd name="connsiteY3" fmla="*/ 172867 h 344652"/>
                <a:gd name="connsiteX4" fmla="*/ 860625 w 2370486"/>
                <a:gd name="connsiteY4" fmla="*/ 153817 h 344652"/>
                <a:gd name="connsiteX5" fmla="*/ 1060650 w 2370486"/>
                <a:gd name="connsiteY5" fmla="*/ 125242 h 344652"/>
                <a:gd name="connsiteX6" fmla="*/ 1279725 w 2370486"/>
                <a:gd name="connsiteY6" fmla="*/ 134767 h 344652"/>
                <a:gd name="connsiteX7" fmla="*/ 1560713 w 2370486"/>
                <a:gd name="connsiteY7" fmla="*/ 196679 h 344652"/>
                <a:gd name="connsiteX8" fmla="*/ 1908375 w 2370486"/>
                <a:gd name="connsiteY8" fmla="*/ 291929 h 344652"/>
                <a:gd name="connsiteX9" fmla="*/ 2098875 w 2370486"/>
                <a:gd name="connsiteY9" fmla="*/ 339554 h 344652"/>
                <a:gd name="connsiteX10" fmla="*/ 2279850 w 2370486"/>
                <a:gd name="connsiteY10" fmla="*/ 339554 h 344652"/>
                <a:gd name="connsiteX11" fmla="*/ 2370338 w 2370486"/>
                <a:gd name="connsiteY11" fmla="*/ 306217 h 344652"/>
                <a:gd name="connsiteX12" fmla="*/ 2260800 w 2370486"/>
                <a:gd name="connsiteY12" fmla="*/ 239542 h 344652"/>
                <a:gd name="connsiteX13" fmla="*/ 1917901 w 2370486"/>
                <a:gd name="connsiteY13" fmla="*/ 168105 h 344652"/>
                <a:gd name="connsiteX14" fmla="*/ 1732163 w 2370486"/>
                <a:gd name="connsiteY14" fmla="*/ 110954 h 344652"/>
                <a:gd name="connsiteX15" fmla="*/ 1460700 w 2370486"/>
                <a:gd name="connsiteY15" fmla="*/ 58567 h 344652"/>
                <a:gd name="connsiteX16" fmla="*/ 1241625 w 2370486"/>
                <a:gd name="connsiteY16" fmla="*/ 25229 h 344652"/>
                <a:gd name="connsiteX17" fmla="*/ 1003500 w 2370486"/>
                <a:gd name="connsiteY17" fmla="*/ 46660 h 344652"/>
                <a:gd name="connsiteX18" fmla="*/ 810619 w 2370486"/>
                <a:gd name="connsiteY18" fmla="*/ 46660 h 344652"/>
                <a:gd name="connsiteX19" fmla="*/ 748707 w 2370486"/>
                <a:gd name="connsiteY19" fmla="*/ 46660 h 344652"/>
                <a:gd name="connsiteX20" fmla="*/ 610594 w 2370486"/>
                <a:gd name="connsiteY20" fmla="*/ 27610 h 344652"/>
                <a:gd name="connsiteX21" fmla="*/ 441525 w 2370486"/>
                <a:gd name="connsiteY21" fmla="*/ 6179 h 344652"/>
                <a:gd name="connsiteX22" fmla="*/ 3375 w 2370486"/>
                <a:gd name="connsiteY22" fmla="*/ 6179 h 344652"/>
                <a:gd name="connsiteX0" fmla="*/ 3375 w 2370486"/>
                <a:gd name="connsiteY0" fmla="*/ 6179 h 344652"/>
                <a:gd name="connsiteX1" fmla="*/ 227213 w 2370486"/>
                <a:gd name="connsiteY1" fmla="*/ 77617 h 344652"/>
                <a:gd name="connsiteX2" fmla="*/ 460575 w 2370486"/>
                <a:gd name="connsiteY2" fmla="*/ 149054 h 344652"/>
                <a:gd name="connsiteX3" fmla="*/ 689175 w 2370486"/>
                <a:gd name="connsiteY3" fmla="*/ 172867 h 344652"/>
                <a:gd name="connsiteX4" fmla="*/ 860625 w 2370486"/>
                <a:gd name="connsiteY4" fmla="*/ 153817 h 344652"/>
                <a:gd name="connsiteX5" fmla="*/ 1060650 w 2370486"/>
                <a:gd name="connsiteY5" fmla="*/ 125242 h 344652"/>
                <a:gd name="connsiteX6" fmla="*/ 1279725 w 2370486"/>
                <a:gd name="connsiteY6" fmla="*/ 134767 h 344652"/>
                <a:gd name="connsiteX7" fmla="*/ 1560713 w 2370486"/>
                <a:gd name="connsiteY7" fmla="*/ 196679 h 344652"/>
                <a:gd name="connsiteX8" fmla="*/ 1908375 w 2370486"/>
                <a:gd name="connsiteY8" fmla="*/ 291929 h 344652"/>
                <a:gd name="connsiteX9" fmla="*/ 2098875 w 2370486"/>
                <a:gd name="connsiteY9" fmla="*/ 339554 h 344652"/>
                <a:gd name="connsiteX10" fmla="*/ 2279850 w 2370486"/>
                <a:gd name="connsiteY10" fmla="*/ 339554 h 344652"/>
                <a:gd name="connsiteX11" fmla="*/ 2370338 w 2370486"/>
                <a:gd name="connsiteY11" fmla="*/ 306217 h 344652"/>
                <a:gd name="connsiteX12" fmla="*/ 2260800 w 2370486"/>
                <a:gd name="connsiteY12" fmla="*/ 239542 h 344652"/>
                <a:gd name="connsiteX13" fmla="*/ 1917901 w 2370486"/>
                <a:gd name="connsiteY13" fmla="*/ 168105 h 344652"/>
                <a:gd name="connsiteX14" fmla="*/ 1732163 w 2370486"/>
                <a:gd name="connsiteY14" fmla="*/ 110954 h 344652"/>
                <a:gd name="connsiteX15" fmla="*/ 1465463 w 2370486"/>
                <a:gd name="connsiteY15" fmla="*/ 44280 h 344652"/>
                <a:gd name="connsiteX16" fmla="*/ 1241625 w 2370486"/>
                <a:gd name="connsiteY16" fmla="*/ 25229 h 344652"/>
                <a:gd name="connsiteX17" fmla="*/ 1003500 w 2370486"/>
                <a:gd name="connsiteY17" fmla="*/ 46660 h 344652"/>
                <a:gd name="connsiteX18" fmla="*/ 810619 w 2370486"/>
                <a:gd name="connsiteY18" fmla="*/ 46660 h 344652"/>
                <a:gd name="connsiteX19" fmla="*/ 748707 w 2370486"/>
                <a:gd name="connsiteY19" fmla="*/ 46660 h 344652"/>
                <a:gd name="connsiteX20" fmla="*/ 610594 w 2370486"/>
                <a:gd name="connsiteY20" fmla="*/ 27610 h 344652"/>
                <a:gd name="connsiteX21" fmla="*/ 441525 w 2370486"/>
                <a:gd name="connsiteY21" fmla="*/ 6179 h 344652"/>
                <a:gd name="connsiteX22" fmla="*/ 3375 w 2370486"/>
                <a:gd name="connsiteY22" fmla="*/ 6179 h 344652"/>
                <a:gd name="connsiteX0" fmla="*/ 3375 w 2370486"/>
                <a:gd name="connsiteY0" fmla="*/ 6179 h 344652"/>
                <a:gd name="connsiteX1" fmla="*/ 227213 w 2370486"/>
                <a:gd name="connsiteY1" fmla="*/ 77617 h 344652"/>
                <a:gd name="connsiteX2" fmla="*/ 460575 w 2370486"/>
                <a:gd name="connsiteY2" fmla="*/ 149054 h 344652"/>
                <a:gd name="connsiteX3" fmla="*/ 689175 w 2370486"/>
                <a:gd name="connsiteY3" fmla="*/ 172867 h 344652"/>
                <a:gd name="connsiteX4" fmla="*/ 860625 w 2370486"/>
                <a:gd name="connsiteY4" fmla="*/ 153817 h 344652"/>
                <a:gd name="connsiteX5" fmla="*/ 1060650 w 2370486"/>
                <a:gd name="connsiteY5" fmla="*/ 125242 h 344652"/>
                <a:gd name="connsiteX6" fmla="*/ 1279725 w 2370486"/>
                <a:gd name="connsiteY6" fmla="*/ 134767 h 344652"/>
                <a:gd name="connsiteX7" fmla="*/ 1560713 w 2370486"/>
                <a:gd name="connsiteY7" fmla="*/ 196679 h 344652"/>
                <a:gd name="connsiteX8" fmla="*/ 1908375 w 2370486"/>
                <a:gd name="connsiteY8" fmla="*/ 291929 h 344652"/>
                <a:gd name="connsiteX9" fmla="*/ 2098875 w 2370486"/>
                <a:gd name="connsiteY9" fmla="*/ 339554 h 344652"/>
                <a:gd name="connsiteX10" fmla="*/ 2279850 w 2370486"/>
                <a:gd name="connsiteY10" fmla="*/ 339554 h 344652"/>
                <a:gd name="connsiteX11" fmla="*/ 2370338 w 2370486"/>
                <a:gd name="connsiteY11" fmla="*/ 306217 h 344652"/>
                <a:gd name="connsiteX12" fmla="*/ 2260800 w 2370486"/>
                <a:gd name="connsiteY12" fmla="*/ 239542 h 344652"/>
                <a:gd name="connsiteX13" fmla="*/ 1917901 w 2370486"/>
                <a:gd name="connsiteY13" fmla="*/ 168105 h 344652"/>
                <a:gd name="connsiteX14" fmla="*/ 1732163 w 2370486"/>
                <a:gd name="connsiteY14" fmla="*/ 101429 h 344652"/>
                <a:gd name="connsiteX15" fmla="*/ 1465463 w 2370486"/>
                <a:gd name="connsiteY15" fmla="*/ 44280 h 344652"/>
                <a:gd name="connsiteX16" fmla="*/ 1241625 w 2370486"/>
                <a:gd name="connsiteY16" fmla="*/ 25229 h 344652"/>
                <a:gd name="connsiteX17" fmla="*/ 1003500 w 2370486"/>
                <a:gd name="connsiteY17" fmla="*/ 46660 h 344652"/>
                <a:gd name="connsiteX18" fmla="*/ 810619 w 2370486"/>
                <a:gd name="connsiteY18" fmla="*/ 46660 h 344652"/>
                <a:gd name="connsiteX19" fmla="*/ 748707 w 2370486"/>
                <a:gd name="connsiteY19" fmla="*/ 46660 h 344652"/>
                <a:gd name="connsiteX20" fmla="*/ 610594 w 2370486"/>
                <a:gd name="connsiteY20" fmla="*/ 27610 h 344652"/>
                <a:gd name="connsiteX21" fmla="*/ 441525 w 2370486"/>
                <a:gd name="connsiteY21" fmla="*/ 6179 h 344652"/>
                <a:gd name="connsiteX22" fmla="*/ 3375 w 2370486"/>
                <a:gd name="connsiteY22" fmla="*/ 6179 h 344652"/>
                <a:gd name="connsiteX0" fmla="*/ 3375 w 2370486"/>
                <a:gd name="connsiteY0" fmla="*/ 6179 h 342886"/>
                <a:gd name="connsiteX1" fmla="*/ 227213 w 2370486"/>
                <a:gd name="connsiteY1" fmla="*/ 77617 h 342886"/>
                <a:gd name="connsiteX2" fmla="*/ 460575 w 2370486"/>
                <a:gd name="connsiteY2" fmla="*/ 149054 h 342886"/>
                <a:gd name="connsiteX3" fmla="*/ 689175 w 2370486"/>
                <a:gd name="connsiteY3" fmla="*/ 172867 h 342886"/>
                <a:gd name="connsiteX4" fmla="*/ 860625 w 2370486"/>
                <a:gd name="connsiteY4" fmla="*/ 153817 h 342886"/>
                <a:gd name="connsiteX5" fmla="*/ 1060650 w 2370486"/>
                <a:gd name="connsiteY5" fmla="*/ 125242 h 342886"/>
                <a:gd name="connsiteX6" fmla="*/ 1279725 w 2370486"/>
                <a:gd name="connsiteY6" fmla="*/ 134767 h 342886"/>
                <a:gd name="connsiteX7" fmla="*/ 1560713 w 2370486"/>
                <a:gd name="connsiteY7" fmla="*/ 196679 h 342886"/>
                <a:gd name="connsiteX8" fmla="*/ 1894087 w 2370486"/>
                <a:gd name="connsiteY8" fmla="*/ 320504 h 342886"/>
                <a:gd name="connsiteX9" fmla="*/ 2098875 w 2370486"/>
                <a:gd name="connsiteY9" fmla="*/ 339554 h 342886"/>
                <a:gd name="connsiteX10" fmla="*/ 2279850 w 2370486"/>
                <a:gd name="connsiteY10" fmla="*/ 339554 h 342886"/>
                <a:gd name="connsiteX11" fmla="*/ 2370338 w 2370486"/>
                <a:gd name="connsiteY11" fmla="*/ 306217 h 342886"/>
                <a:gd name="connsiteX12" fmla="*/ 2260800 w 2370486"/>
                <a:gd name="connsiteY12" fmla="*/ 239542 h 342886"/>
                <a:gd name="connsiteX13" fmla="*/ 1917901 w 2370486"/>
                <a:gd name="connsiteY13" fmla="*/ 168105 h 342886"/>
                <a:gd name="connsiteX14" fmla="*/ 1732163 w 2370486"/>
                <a:gd name="connsiteY14" fmla="*/ 101429 h 342886"/>
                <a:gd name="connsiteX15" fmla="*/ 1465463 w 2370486"/>
                <a:gd name="connsiteY15" fmla="*/ 44280 h 342886"/>
                <a:gd name="connsiteX16" fmla="*/ 1241625 w 2370486"/>
                <a:gd name="connsiteY16" fmla="*/ 25229 h 342886"/>
                <a:gd name="connsiteX17" fmla="*/ 1003500 w 2370486"/>
                <a:gd name="connsiteY17" fmla="*/ 46660 h 342886"/>
                <a:gd name="connsiteX18" fmla="*/ 810619 w 2370486"/>
                <a:gd name="connsiteY18" fmla="*/ 46660 h 342886"/>
                <a:gd name="connsiteX19" fmla="*/ 748707 w 2370486"/>
                <a:gd name="connsiteY19" fmla="*/ 46660 h 342886"/>
                <a:gd name="connsiteX20" fmla="*/ 610594 w 2370486"/>
                <a:gd name="connsiteY20" fmla="*/ 27610 h 342886"/>
                <a:gd name="connsiteX21" fmla="*/ 441525 w 2370486"/>
                <a:gd name="connsiteY21" fmla="*/ 6179 h 342886"/>
                <a:gd name="connsiteX22" fmla="*/ 3375 w 2370486"/>
                <a:gd name="connsiteY22" fmla="*/ 6179 h 342886"/>
                <a:gd name="connsiteX0" fmla="*/ 3375 w 2370486"/>
                <a:gd name="connsiteY0" fmla="*/ 6179 h 342886"/>
                <a:gd name="connsiteX1" fmla="*/ 227213 w 2370486"/>
                <a:gd name="connsiteY1" fmla="*/ 77617 h 342886"/>
                <a:gd name="connsiteX2" fmla="*/ 460575 w 2370486"/>
                <a:gd name="connsiteY2" fmla="*/ 149054 h 342886"/>
                <a:gd name="connsiteX3" fmla="*/ 689175 w 2370486"/>
                <a:gd name="connsiteY3" fmla="*/ 172867 h 342886"/>
                <a:gd name="connsiteX4" fmla="*/ 860625 w 2370486"/>
                <a:gd name="connsiteY4" fmla="*/ 153817 h 342886"/>
                <a:gd name="connsiteX5" fmla="*/ 1060650 w 2370486"/>
                <a:gd name="connsiteY5" fmla="*/ 125242 h 342886"/>
                <a:gd name="connsiteX6" fmla="*/ 1279725 w 2370486"/>
                <a:gd name="connsiteY6" fmla="*/ 134767 h 342886"/>
                <a:gd name="connsiteX7" fmla="*/ 1546426 w 2370486"/>
                <a:gd name="connsiteY7" fmla="*/ 208585 h 342886"/>
                <a:gd name="connsiteX8" fmla="*/ 1894087 w 2370486"/>
                <a:gd name="connsiteY8" fmla="*/ 320504 h 342886"/>
                <a:gd name="connsiteX9" fmla="*/ 2098875 w 2370486"/>
                <a:gd name="connsiteY9" fmla="*/ 339554 h 342886"/>
                <a:gd name="connsiteX10" fmla="*/ 2279850 w 2370486"/>
                <a:gd name="connsiteY10" fmla="*/ 339554 h 342886"/>
                <a:gd name="connsiteX11" fmla="*/ 2370338 w 2370486"/>
                <a:gd name="connsiteY11" fmla="*/ 306217 h 342886"/>
                <a:gd name="connsiteX12" fmla="*/ 2260800 w 2370486"/>
                <a:gd name="connsiteY12" fmla="*/ 239542 h 342886"/>
                <a:gd name="connsiteX13" fmla="*/ 1917901 w 2370486"/>
                <a:gd name="connsiteY13" fmla="*/ 168105 h 342886"/>
                <a:gd name="connsiteX14" fmla="*/ 1732163 w 2370486"/>
                <a:gd name="connsiteY14" fmla="*/ 101429 h 342886"/>
                <a:gd name="connsiteX15" fmla="*/ 1465463 w 2370486"/>
                <a:gd name="connsiteY15" fmla="*/ 44280 h 342886"/>
                <a:gd name="connsiteX16" fmla="*/ 1241625 w 2370486"/>
                <a:gd name="connsiteY16" fmla="*/ 25229 h 342886"/>
                <a:gd name="connsiteX17" fmla="*/ 1003500 w 2370486"/>
                <a:gd name="connsiteY17" fmla="*/ 46660 h 342886"/>
                <a:gd name="connsiteX18" fmla="*/ 810619 w 2370486"/>
                <a:gd name="connsiteY18" fmla="*/ 46660 h 342886"/>
                <a:gd name="connsiteX19" fmla="*/ 748707 w 2370486"/>
                <a:gd name="connsiteY19" fmla="*/ 46660 h 342886"/>
                <a:gd name="connsiteX20" fmla="*/ 610594 w 2370486"/>
                <a:gd name="connsiteY20" fmla="*/ 27610 h 342886"/>
                <a:gd name="connsiteX21" fmla="*/ 441525 w 2370486"/>
                <a:gd name="connsiteY21" fmla="*/ 6179 h 342886"/>
                <a:gd name="connsiteX22" fmla="*/ 3375 w 2370486"/>
                <a:gd name="connsiteY22" fmla="*/ 6179 h 342886"/>
                <a:gd name="connsiteX0" fmla="*/ 3375 w 2370486"/>
                <a:gd name="connsiteY0" fmla="*/ 6179 h 342886"/>
                <a:gd name="connsiteX1" fmla="*/ 227213 w 2370486"/>
                <a:gd name="connsiteY1" fmla="*/ 77617 h 342886"/>
                <a:gd name="connsiteX2" fmla="*/ 460575 w 2370486"/>
                <a:gd name="connsiteY2" fmla="*/ 149054 h 342886"/>
                <a:gd name="connsiteX3" fmla="*/ 689175 w 2370486"/>
                <a:gd name="connsiteY3" fmla="*/ 172867 h 342886"/>
                <a:gd name="connsiteX4" fmla="*/ 860625 w 2370486"/>
                <a:gd name="connsiteY4" fmla="*/ 153817 h 342886"/>
                <a:gd name="connsiteX5" fmla="*/ 1060650 w 2370486"/>
                <a:gd name="connsiteY5" fmla="*/ 125242 h 342886"/>
                <a:gd name="connsiteX6" fmla="*/ 1274962 w 2370486"/>
                <a:gd name="connsiteY6" fmla="*/ 141911 h 342886"/>
                <a:gd name="connsiteX7" fmla="*/ 1546426 w 2370486"/>
                <a:gd name="connsiteY7" fmla="*/ 208585 h 342886"/>
                <a:gd name="connsiteX8" fmla="*/ 1894087 w 2370486"/>
                <a:gd name="connsiteY8" fmla="*/ 320504 h 342886"/>
                <a:gd name="connsiteX9" fmla="*/ 2098875 w 2370486"/>
                <a:gd name="connsiteY9" fmla="*/ 339554 h 342886"/>
                <a:gd name="connsiteX10" fmla="*/ 2279850 w 2370486"/>
                <a:gd name="connsiteY10" fmla="*/ 339554 h 342886"/>
                <a:gd name="connsiteX11" fmla="*/ 2370338 w 2370486"/>
                <a:gd name="connsiteY11" fmla="*/ 306217 h 342886"/>
                <a:gd name="connsiteX12" fmla="*/ 2260800 w 2370486"/>
                <a:gd name="connsiteY12" fmla="*/ 239542 h 342886"/>
                <a:gd name="connsiteX13" fmla="*/ 1917901 w 2370486"/>
                <a:gd name="connsiteY13" fmla="*/ 168105 h 342886"/>
                <a:gd name="connsiteX14" fmla="*/ 1732163 w 2370486"/>
                <a:gd name="connsiteY14" fmla="*/ 101429 h 342886"/>
                <a:gd name="connsiteX15" fmla="*/ 1465463 w 2370486"/>
                <a:gd name="connsiteY15" fmla="*/ 44280 h 342886"/>
                <a:gd name="connsiteX16" fmla="*/ 1241625 w 2370486"/>
                <a:gd name="connsiteY16" fmla="*/ 25229 h 342886"/>
                <a:gd name="connsiteX17" fmla="*/ 1003500 w 2370486"/>
                <a:gd name="connsiteY17" fmla="*/ 46660 h 342886"/>
                <a:gd name="connsiteX18" fmla="*/ 810619 w 2370486"/>
                <a:gd name="connsiteY18" fmla="*/ 46660 h 342886"/>
                <a:gd name="connsiteX19" fmla="*/ 748707 w 2370486"/>
                <a:gd name="connsiteY19" fmla="*/ 46660 h 342886"/>
                <a:gd name="connsiteX20" fmla="*/ 610594 w 2370486"/>
                <a:gd name="connsiteY20" fmla="*/ 27610 h 342886"/>
                <a:gd name="connsiteX21" fmla="*/ 441525 w 2370486"/>
                <a:gd name="connsiteY21" fmla="*/ 6179 h 342886"/>
                <a:gd name="connsiteX22" fmla="*/ 3375 w 2370486"/>
                <a:gd name="connsiteY22" fmla="*/ 6179 h 342886"/>
                <a:gd name="connsiteX0" fmla="*/ 3375 w 2370720"/>
                <a:gd name="connsiteY0" fmla="*/ 6179 h 361938"/>
                <a:gd name="connsiteX1" fmla="*/ 227213 w 2370720"/>
                <a:gd name="connsiteY1" fmla="*/ 77617 h 361938"/>
                <a:gd name="connsiteX2" fmla="*/ 460575 w 2370720"/>
                <a:gd name="connsiteY2" fmla="*/ 149054 h 361938"/>
                <a:gd name="connsiteX3" fmla="*/ 689175 w 2370720"/>
                <a:gd name="connsiteY3" fmla="*/ 172867 h 361938"/>
                <a:gd name="connsiteX4" fmla="*/ 860625 w 2370720"/>
                <a:gd name="connsiteY4" fmla="*/ 153817 h 361938"/>
                <a:gd name="connsiteX5" fmla="*/ 1060650 w 2370720"/>
                <a:gd name="connsiteY5" fmla="*/ 125242 h 361938"/>
                <a:gd name="connsiteX6" fmla="*/ 1274962 w 2370720"/>
                <a:gd name="connsiteY6" fmla="*/ 141911 h 361938"/>
                <a:gd name="connsiteX7" fmla="*/ 1546426 w 2370720"/>
                <a:gd name="connsiteY7" fmla="*/ 208585 h 361938"/>
                <a:gd name="connsiteX8" fmla="*/ 1894087 w 2370720"/>
                <a:gd name="connsiteY8" fmla="*/ 320504 h 361938"/>
                <a:gd name="connsiteX9" fmla="*/ 2098875 w 2370720"/>
                <a:gd name="connsiteY9" fmla="*/ 339554 h 361938"/>
                <a:gd name="connsiteX10" fmla="*/ 2289375 w 2370720"/>
                <a:gd name="connsiteY10" fmla="*/ 360985 h 361938"/>
                <a:gd name="connsiteX11" fmla="*/ 2370338 w 2370720"/>
                <a:gd name="connsiteY11" fmla="*/ 306217 h 361938"/>
                <a:gd name="connsiteX12" fmla="*/ 2260800 w 2370720"/>
                <a:gd name="connsiteY12" fmla="*/ 239542 h 361938"/>
                <a:gd name="connsiteX13" fmla="*/ 1917901 w 2370720"/>
                <a:gd name="connsiteY13" fmla="*/ 168105 h 361938"/>
                <a:gd name="connsiteX14" fmla="*/ 1732163 w 2370720"/>
                <a:gd name="connsiteY14" fmla="*/ 101429 h 361938"/>
                <a:gd name="connsiteX15" fmla="*/ 1465463 w 2370720"/>
                <a:gd name="connsiteY15" fmla="*/ 44280 h 361938"/>
                <a:gd name="connsiteX16" fmla="*/ 1241625 w 2370720"/>
                <a:gd name="connsiteY16" fmla="*/ 25229 h 361938"/>
                <a:gd name="connsiteX17" fmla="*/ 1003500 w 2370720"/>
                <a:gd name="connsiteY17" fmla="*/ 46660 h 361938"/>
                <a:gd name="connsiteX18" fmla="*/ 810619 w 2370720"/>
                <a:gd name="connsiteY18" fmla="*/ 46660 h 361938"/>
                <a:gd name="connsiteX19" fmla="*/ 748707 w 2370720"/>
                <a:gd name="connsiteY19" fmla="*/ 46660 h 361938"/>
                <a:gd name="connsiteX20" fmla="*/ 610594 w 2370720"/>
                <a:gd name="connsiteY20" fmla="*/ 27610 h 361938"/>
                <a:gd name="connsiteX21" fmla="*/ 441525 w 2370720"/>
                <a:gd name="connsiteY21" fmla="*/ 6179 h 361938"/>
                <a:gd name="connsiteX22" fmla="*/ 3375 w 2370720"/>
                <a:gd name="connsiteY22" fmla="*/ 6179 h 361938"/>
                <a:gd name="connsiteX0" fmla="*/ 3375 w 2401313"/>
                <a:gd name="connsiteY0" fmla="*/ 6179 h 398197"/>
                <a:gd name="connsiteX1" fmla="*/ 227213 w 2401313"/>
                <a:gd name="connsiteY1" fmla="*/ 77617 h 398197"/>
                <a:gd name="connsiteX2" fmla="*/ 460575 w 2401313"/>
                <a:gd name="connsiteY2" fmla="*/ 149054 h 398197"/>
                <a:gd name="connsiteX3" fmla="*/ 689175 w 2401313"/>
                <a:gd name="connsiteY3" fmla="*/ 172867 h 398197"/>
                <a:gd name="connsiteX4" fmla="*/ 860625 w 2401313"/>
                <a:gd name="connsiteY4" fmla="*/ 153817 h 398197"/>
                <a:gd name="connsiteX5" fmla="*/ 1060650 w 2401313"/>
                <a:gd name="connsiteY5" fmla="*/ 125242 h 398197"/>
                <a:gd name="connsiteX6" fmla="*/ 1274962 w 2401313"/>
                <a:gd name="connsiteY6" fmla="*/ 141911 h 398197"/>
                <a:gd name="connsiteX7" fmla="*/ 1546426 w 2401313"/>
                <a:gd name="connsiteY7" fmla="*/ 208585 h 398197"/>
                <a:gd name="connsiteX8" fmla="*/ 1894087 w 2401313"/>
                <a:gd name="connsiteY8" fmla="*/ 320504 h 398197"/>
                <a:gd name="connsiteX9" fmla="*/ 2098875 w 2401313"/>
                <a:gd name="connsiteY9" fmla="*/ 339554 h 398197"/>
                <a:gd name="connsiteX10" fmla="*/ 2289375 w 2401313"/>
                <a:gd name="connsiteY10" fmla="*/ 360985 h 398197"/>
                <a:gd name="connsiteX11" fmla="*/ 2396531 w 2401313"/>
                <a:gd name="connsiteY11" fmla="*/ 396704 h 398197"/>
                <a:gd name="connsiteX12" fmla="*/ 2370338 w 2401313"/>
                <a:gd name="connsiteY12" fmla="*/ 306217 h 398197"/>
                <a:gd name="connsiteX13" fmla="*/ 2260800 w 2401313"/>
                <a:gd name="connsiteY13" fmla="*/ 239542 h 398197"/>
                <a:gd name="connsiteX14" fmla="*/ 1917901 w 2401313"/>
                <a:gd name="connsiteY14" fmla="*/ 168105 h 398197"/>
                <a:gd name="connsiteX15" fmla="*/ 1732163 w 2401313"/>
                <a:gd name="connsiteY15" fmla="*/ 101429 h 398197"/>
                <a:gd name="connsiteX16" fmla="*/ 1465463 w 2401313"/>
                <a:gd name="connsiteY16" fmla="*/ 44280 h 398197"/>
                <a:gd name="connsiteX17" fmla="*/ 1241625 w 2401313"/>
                <a:gd name="connsiteY17" fmla="*/ 25229 h 398197"/>
                <a:gd name="connsiteX18" fmla="*/ 1003500 w 2401313"/>
                <a:gd name="connsiteY18" fmla="*/ 46660 h 398197"/>
                <a:gd name="connsiteX19" fmla="*/ 810619 w 2401313"/>
                <a:gd name="connsiteY19" fmla="*/ 46660 h 398197"/>
                <a:gd name="connsiteX20" fmla="*/ 748707 w 2401313"/>
                <a:gd name="connsiteY20" fmla="*/ 46660 h 398197"/>
                <a:gd name="connsiteX21" fmla="*/ 610594 w 2401313"/>
                <a:gd name="connsiteY21" fmla="*/ 27610 h 398197"/>
                <a:gd name="connsiteX22" fmla="*/ 441525 w 2401313"/>
                <a:gd name="connsiteY22" fmla="*/ 6179 h 398197"/>
                <a:gd name="connsiteX23" fmla="*/ 3375 w 2401313"/>
                <a:gd name="connsiteY23" fmla="*/ 6179 h 398197"/>
                <a:gd name="connsiteX0" fmla="*/ 3375 w 2401313"/>
                <a:gd name="connsiteY0" fmla="*/ 6179 h 398108"/>
                <a:gd name="connsiteX1" fmla="*/ 227213 w 2401313"/>
                <a:gd name="connsiteY1" fmla="*/ 77617 h 398108"/>
                <a:gd name="connsiteX2" fmla="*/ 460575 w 2401313"/>
                <a:gd name="connsiteY2" fmla="*/ 149054 h 398108"/>
                <a:gd name="connsiteX3" fmla="*/ 689175 w 2401313"/>
                <a:gd name="connsiteY3" fmla="*/ 172867 h 398108"/>
                <a:gd name="connsiteX4" fmla="*/ 860625 w 2401313"/>
                <a:gd name="connsiteY4" fmla="*/ 153817 h 398108"/>
                <a:gd name="connsiteX5" fmla="*/ 1060650 w 2401313"/>
                <a:gd name="connsiteY5" fmla="*/ 125242 h 398108"/>
                <a:gd name="connsiteX6" fmla="*/ 1274962 w 2401313"/>
                <a:gd name="connsiteY6" fmla="*/ 141911 h 398108"/>
                <a:gd name="connsiteX7" fmla="*/ 1546426 w 2401313"/>
                <a:gd name="connsiteY7" fmla="*/ 208585 h 398108"/>
                <a:gd name="connsiteX8" fmla="*/ 1894087 w 2401313"/>
                <a:gd name="connsiteY8" fmla="*/ 320504 h 398108"/>
                <a:gd name="connsiteX9" fmla="*/ 2084587 w 2401313"/>
                <a:gd name="connsiteY9" fmla="*/ 356222 h 398108"/>
                <a:gd name="connsiteX10" fmla="*/ 2289375 w 2401313"/>
                <a:gd name="connsiteY10" fmla="*/ 360985 h 398108"/>
                <a:gd name="connsiteX11" fmla="*/ 2396531 w 2401313"/>
                <a:gd name="connsiteY11" fmla="*/ 396704 h 398108"/>
                <a:gd name="connsiteX12" fmla="*/ 2370338 w 2401313"/>
                <a:gd name="connsiteY12" fmla="*/ 306217 h 398108"/>
                <a:gd name="connsiteX13" fmla="*/ 2260800 w 2401313"/>
                <a:gd name="connsiteY13" fmla="*/ 239542 h 398108"/>
                <a:gd name="connsiteX14" fmla="*/ 1917901 w 2401313"/>
                <a:gd name="connsiteY14" fmla="*/ 168105 h 398108"/>
                <a:gd name="connsiteX15" fmla="*/ 1732163 w 2401313"/>
                <a:gd name="connsiteY15" fmla="*/ 101429 h 398108"/>
                <a:gd name="connsiteX16" fmla="*/ 1465463 w 2401313"/>
                <a:gd name="connsiteY16" fmla="*/ 44280 h 398108"/>
                <a:gd name="connsiteX17" fmla="*/ 1241625 w 2401313"/>
                <a:gd name="connsiteY17" fmla="*/ 25229 h 398108"/>
                <a:gd name="connsiteX18" fmla="*/ 1003500 w 2401313"/>
                <a:gd name="connsiteY18" fmla="*/ 46660 h 398108"/>
                <a:gd name="connsiteX19" fmla="*/ 810619 w 2401313"/>
                <a:gd name="connsiteY19" fmla="*/ 46660 h 398108"/>
                <a:gd name="connsiteX20" fmla="*/ 748707 w 2401313"/>
                <a:gd name="connsiteY20" fmla="*/ 46660 h 398108"/>
                <a:gd name="connsiteX21" fmla="*/ 610594 w 2401313"/>
                <a:gd name="connsiteY21" fmla="*/ 27610 h 398108"/>
                <a:gd name="connsiteX22" fmla="*/ 441525 w 2401313"/>
                <a:gd name="connsiteY22" fmla="*/ 6179 h 398108"/>
                <a:gd name="connsiteX23" fmla="*/ 3375 w 2401313"/>
                <a:gd name="connsiteY23" fmla="*/ 6179 h 398108"/>
                <a:gd name="connsiteX0" fmla="*/ 3375 w 2401313"/>
                <a:gd name="connsiteY0" fmla="*/ 6179 h 398108"/>
                <a:gd name="connsiteX1" fmla="*/ 227213 w 2401313"/>
                <a:gd name="connsiteY1" fmla="*/ 77617 h 398108"/>
                <a:gd name="connsiteX2" fmla="*/ 460575 w 2401313"/>
                <a:gd name="connsiteY2" fmla="*/ 149054 h 398108"/>
                <a:gd name="connsiteX3" fmla="*/ 689175 w 2401313"/>
                <a:gd name="connsiteY3" fmla="*/ 172867 h 398108"/>
                <a:gd name="connsiteX4" fmla="*/ 860625 w 2401313"/>
                <a:gd name="connsiteY4" fmla="*/ 153817 h 398108"/>
                <a:gd name="connsiteX5" fmla="*/ 1060650 w 2401313"/>
                <a:gd name="connsiteY5" fmla="*/ 134767 h 398108"/>
                <a:gd name="connsiteX6" fmla="*/ 1274962 w 2401313"/>
                <a:gd name="connsiteY6" fmla="*/ 141911 h 398108"/>
                <a:gd name="connsiteX7" fmla="*/ 1546426 w 2401313"/>
                <a:gd name="connsiteY7" fmla="*/ 208585 h 398108"/>
                <a:gd name="connsiteX8" fmla="*/ 1894087 w 2401313"/>
                <a:gd name="connsiteY8" fmla="*/ 320504 h 398108"/>
                <a:gd name="connsiteX9" fmla="*/ 2084587 w 2401313"/>
                <a:gd name="connsiteY9" fmla="*/ 356222 h 398108"/>
                <a:gd name="connsiteX10" fmla="*/ 2289375 w 2401313"/>
                <a:gd name="connsiteY10" fmla="*/ 360985 h 398108"/>
                <a:gd name="connsiteX11" fmla="*/ 2396531 w 2401313"/>
                <a:gd name="connsiteY11" fmla="*/ 396704 h 398108"/>
                <a:gd name="connsiteX12" fmla="*/ 2370338 w 2401313"/>
                <a:gd name="connsiteY12" fmla="*/ 306217 h 398108"/>
                <a:gd name="connsiteX13" fmla="*/ 2260800 w 2401313"/>
                <a:gd name="connsiteY13" fmla="*/ 239542 h 398108"/>
                <a:gd name="connsiteX14" fmla="*/ 1917901 w 2401313"/>
                <a:gd name="connsiteY14" fmla="*/ 168105 h 398108"/>
                <a:gd name="connsiteX15" fmla="*/ 1732163 w 2401313"/>
                <a:gd name="connsiteY15" fmla="*/ 101429 h 398108"/>
                <a:gd name="connsiteX16" fmla="*/ 1465463 w 2401313"/>
                <a:gd name="connsiteY16" fmla="*/ 44280 h 398108"/>
                <a:gd name="connsiteX17" fmla="*/ 1241625 w 2401313"/>
                <a:gd name="connsiteY17" fmla="*/ 25229 h 398108"/>
                <a:gd name="connsiteX18" fmla="*/ 1003500 w 2401313"/>
                <a:gd name="connsiteY18" fmla="*/ 46660 h 398108"/>
                <a:gd name="connsiteX19" fmla="*/ 810619 w 2401313"/>
                <a:gd name="connsiteY19" fmla="*/ 46660 h 398108"/>
                <a:gd name="connsiteX20" fmla="*/ 748707 w 2401313"/>
                <a:gd name="connsiteY20" fmla="*/ 46660 h 398108"/>
                <a:gd name="connsiteX21" fmla="*/ 610594 w 2401313"/>
                <a:gd name="connsiteY21" fmla="*/ 27610 h 398108"/>
                <a:gd name="connsiteX22" fmla="*/ 441525 w 2401313"/>
                <a:gd name="connsiteY22" fmla="*/ 6179 h 398108"/>
                <a:gd name="connsiteX23" fmla="*/ 3375 w 2401313"/>
                <a:gd name="connsiteY23" fmla="*/ 6179 h 398108"/>
                <a:gd name="connsiteX0" fmla="*/ 3375 w 2401313"/>
                <a:gd name="connsiteY0" fmla="*/ 6179 h 398932"/>
                <a:gd name="connsiteX1" fmla="*/ 227213 w 2401313"/>
                <a:gd name="connsiteY1" fmla="*/ 77617 h 398932"/>
                <a:gd name="connsiteX2" fmla="*/ 460575 w 2401313"/>
                <a:gd name="connsiteY2" fmla="*/ 149054 h 398932"/>
                <a:gd name="connsiteX3" fmla="*/ 689175 w 2401313"/>
                <a:gd name="connsiteY3" fmla="*/ 172867 h 398932"/>
                <a:gd name="connsiteX4" fmla="*/ 860625 w 2401313"/>
                <a:gd name="connsiteY4" fmla="*/ 153817 h 398932"/>
                <a:gd name="connsiteX5" fmla="*/ 1060650 w 2401313"/>
                <a:gd name="connsiteY5" fmla="*/ 134767 h 398932"/>
                <a:gd name="connsiteX6" fmla="*/ 1274962 w 2401313"/>
                <a:gd name="connsiteY6" fmla="*/ 141911 h 398932"/>
                <a:gd name="connsiteX7" fmla="*/ 1546426 w 2401313"/>
                <a:gd name="connsiteY7" fmla="*/ 208585 h 398932"/>
                <a:gd name="connsiteX8" fmla="*/ 1894087 w 2401313"/>
                <a:gd name="connsiteY8" fmla="*/ 320504 h 398932"/>
                <a:gd name="connsiteX9" fmla="*/ 2084587 w 2401313"/>
                <a:gd name="connsiteY9" fmla="*/ 356222 h 398932"/>
                <a:gd name="connsiteX10" fmla="*/ 2289375 w 2401313"/>
                <a:gd name="connsiteY10" fmla="*/ 377654 h 398932"/>
                <a:gd name="connsiteX11" fmla="*/ 2396531 w 2401313"/>
                <a:gd name="connsiteY11" fmla="*/ 396704 h 398932"/>
                <a:gd name="connsiteX12" fmla="*/ 2370338 w 2401313"/>
                <a:gd name="connsiteY12" fmla="*/ 306217 h 398932"/>
                <a:gd name="connsiteX13" fmla="*/ 2260800 w 2401313"/>
                <a:gd name="connsiteY13" fmla="*/ 239542 h 398932"/>
                <a:gd name="connsiteX14" fmla="*/ 1917901 w 2401313"/>
                <a:gd name="connsiteY14" fmla="*/ 168105 h 398932"/>
                <a:gd name="connsiteX15" fmla="*/ 1732163 w 2401313"/>
                <a:gd name="connsiteY15" fmla="*/ 101429 h 398932"/>
                <a:gd name="connsiteX16" fmla="*/ 1465463 w 2401313"/>
                <a:gd name="connsiteY16" fmla="*/ 44280 h 398932"/>
                <a:gd name="connsiteX17" fmla="*/ 1241625 w 2401313"/>
                <a:gd name="connsiteY17" fmla="*/ 25229 h 398932"/>
                <a:gd name="connsiteX18" fmla="*/ 1003500 w 2401313"/>
                <a:gd name="connsiteY18" fmla="*/ 46660 h 398932"/>
                <a:gd name="connsiteX19" fmla="*/ 810619 w 2401313"/>
                <a:gd name="connsiteY19" fmla="*/ 46660 h 398932"/>
                <a:gd name="connsiteX20" fmla="*/ 748707 w 2401313"/>
                <a:gd name="connsiteY20" fmla="*/ 46660 h 398932"/>
                <a:gd name="connsiteX21" fmla="*/ 610594 w 2401313"/>
                <a:gd name="connsiteY21" fmla="*/ 27610 h 398932"/>
                <a:gd name="connsiteX22" fmla="*/ 441525 w 2401313"/>
                <a:gd name="connsiteY22" fmla="*/ 6179 h 398932"/>
                <a:gd name="connsiteX23" fmla="*/ 3375 w 2401313"/>
                <a:gd name="connsiteY23" fmla="*/ 6179 h 398932"/>
                <a:gd name="connsiteX0" fmla="*/ 3375 w 2401313"/>
                <a:gd name="connsiteY0" fmla="*/ 6179 h 398932"/>
                <a:gd name="connsiteX1" fmla="*/ 227213 w 2401313"/>
                <a:gd name="connsiteY1" fmla="*/ 77617 h 398932"/>
                <a:gd name="connsiteX2" fmla="*/ 460575 w 2401313"/>
                <a:gd name="connsiteY2" fmla="*/ 149054 h 398932"/>
                <a:gd name="connsiteX3" fmla="*/ 689175 w 2401313"/>
                <a:gd name="connsiteY3" fmla="*/ 172867 h 398932"/>
                <a:gd name="connsiteX4" fmla="*/ 860625 w 2401313"/>
                <a:gd name="connsiteY4" fmla="*/ 153817 h 398932"/>
                <a:gd name="connsiteX5" fmla="*/ 1060650 w 2401313"/>
                <a:gd name="connsiteY5" fmla="*/ 134767 h 398932"/>
                <a:gd name="connsiteX6" fmla="*/ 1274962 w 2401313"/>
                <a:gd name="connsiteY6" fmla="*/ 141911 h 398932"/>
                <a:gd name="connsiteX7" fmla="*/ 1436888 w 2401313"/>
                <a:gd name="connsiteY7" fmla="*/ 165723 h 398932"/>
                <a:gd name="connsiteX8" fmla="*/ 1546426 w 2401313"/>
                <a:gd name="connsiteY8" fmla="*/ 208585 h 398932"/>
                <a:gd name="connsiteX9" fmla="*/ 1894087 w 2401313"/>
                <a:gd name="connsiteY9" fmla="*/ 320504 h 398932"/>
                <a:gd name="connsiteX10" fmla="*/ 2084587 w 2401313"/>
                <a:gd name="connsiteY10" fmla="*/ 356222 h 398932"/>
                <a:gd name="connsiteX11" fmla="*/ 2289375 w 2401313"/>
                <a:gd name="connsiteY11" fmla="*/ 377654 h 398932"/>
                <a:gd name="connsiteX12" fmla="*/ 2396531 w 2401313"/>
                <a:gd name="connsiteY12" fmla="*/ 396704 h 398932"/>
                <a:gd name="connsiteX13" fmla="*/ 2370338 w 2401313"/>
                <a:gd name="connsiteY13" fmla="*/ 306217 h 398932"/>
                <a:gd name="connsiteX14" fmla="*/ 2260800 w 2401313"/>
                <a:gd name="connsiteY14" fmla="*/ 239542 h 398932"/>
                <a:gd name="connsiteX15" fmla="*/ 1917901 w 2401313"/>
                <a:gd name="connsiteY15" fmla="*/ 168105 h 398932"/>
                <a:gd name="connsiteX16" fmla="*/ 1732163 w 2401313"/>
                <a:gd name="connsiteY16" fmla="*/ 101429 h 398932"/>
                <a:gd name="connsiteX17" fmla="*/ 1465463 w 2401313"/>
                <a:gd name="connsiteY17" fmla="*/ 44280 h 398932"/>
                <a:gd name="connsiteX18" fmla="*/ 1241625 w 2401313"/>
                <a:gd name="connsiteY18" fmla="*/ 25229 h 398932"/>
                <a:gd name="connsiteX19" fmla="*/ 1003500 w 2401313"/>
                <a:gd name="connsiteY19" fmla="*/ 46660 h 398932"/>
                <a:gd name="connsiteX20" fmla="*/ 810619 w 2401313"/>
                <a:gd name="connsiteY20" fmla="*/ 46660 h 398932"/>
                <a:gd name="connsiteX21" fmla="*/ 748707 w 2401313"/>
                <a:gd name="connsiteY21" fmla="*/ 46660 h 398932"/>
                <a:gd name="connsiteX22" fmla="*/ 610594 w 2401313"/>
                <a:gd name="connsiteY22" fmla="*/ 27610 h 398932"/>
                <a:gd name="connsiteX23" fmla="*/ 441525 w 2401313"/>
                <a:gd name="connsiteY23" fmla="*/ 6179 h 398932"/>
                <a:gd name="connsiteX24" fmla="*/ 3375 w 2401313"/>
                <a:gd name="connsiteY24" fmla="*/ 6179 h 398932"/>
                <a:gd name="connsiteX0" fmla="*/ 3375 w 2401313"/>
                <a:gd name="connsiteY0" fmla="*/ 6179 h 398932"/>
                <a:gd name="connsiteX1" fmla="*/ 227213 w 2401313"/>
                <a:gd name="connsiteY1" fmla="*/ 77617 h 398932"/>
                <a:gd name="connsiteX2" fmla="*/ 460575 w 2401313"/>
                <a:gd name="connsiteY2" fmla="*/ 149054 h 398932"/>
                <a:gd name="connsiteX3" fmla="*/ 689175 w 2401313"/>
                <a:gd name="connsiteY3" fmla="*/ 172867 h 398932"/>
                <a:gd name="connsiteX4" fmla="*/ 860625 w 2401313"/>
                <a:gd name="connsiteY4" fmla="*/ 153817 h 398932"/>
                <a:gd name="connsiteX5" fmla="*/ 1060650 w 2401313"/>
                <a:gd name="connsiteY5" fmla="*/ 134767 h 398932"/>
                <a:gd name="connsiteX6" fmla="*/ 1274962 w 2401313"/>
                <a:gd name="connsiteY6" fmla="*/ 141911 h 398932"/>
                <a:gd name="connsiteX7" fmla="*/ 1420219 w 2401313"/>
                <a:gd name="connsiteY7" fmla="*/ 189535 h 398932"/>
                <a:gd name="connsiteX8" fmla="*/ 1546426 w 2401313"/>
                <a:gd name="connsiteY8" fmla="*/ 208585 h 398932"/>
                <a:gd name="connsiteX9" fmla="*/ 1894087 w 2401313"/>
                <a:gd name="connsiteY9" fmla="*/ 320504 h 398932"/>
                <a:gd name="connsiteX10" fmla="*/ 2084587 w 2401313"/>
                <a:gd name="connsiteY10" fmla="*/ 356222 h 398932"/>
                <a:gd name="connsiteX11" fmla="*/ 2289375 w 2401313"/>
                <a:gd name="connsiteY11" fmla="*/ 377654 h 398932"/>
                <a:gd name="connsiteX12" fmla="*/ 2396531 w 2401313"/>
                <a:gd name="connsiteY12" fmla="*/ 396704 h 398932"/>
                <a:gd name="connsiteX13" fmla="*/ 2370338 w 2401313"/>
                <a:gd name="connsiteY13" fmla="*/ 306217 h 398932"/>
                <a:gd name="connsiteX14" fmla="*/ 2260800 w 2401313"/>
                <a:gd name="connsiteY14" fmla="*/ 239542 h 398932"/>
                <a:gd name="connsiteX15" fmla="*/ 1917901 w 2401313"/>
                <a:gd name="connsiteY15" fmla="*/ 168105 h 398932"/>
                <a:gd name="connsiteX16" fmla="*/ 1732163 w 2401313"/>
                <a:gd name="connsiteY16" fmla="*/ 101429 h 398932"/>
                <a:gd name="connsiteX17" fmla="*/ 1465463 w 2401313"/>
                <a:gd name="connsiteY17" fmla="*/ 44280 h 398932"/>
                <a:gd name="connsiteX18" fmla="*/ 1241625 w 2401313"/>
                <a:gd name="connsiteY18" fmla="*/ 25229 h 398932"/>
                <a:gd name="connsiteX19" fmla="*/ 1003500 w 2401313"/>
                <a:gd name="connsiteY19" fmla="*/ 46660 h 398932"/>
                <a:gd name="connsiteX20" fmla="*/ 810619 w 2401313"/>
                <a:gd name="connsiteY20" fmla="*/ 46660 h 398932"/>
                <a:gd name="connsiteX21" fmla="*/ 748707 w 2401313"/>
                <a:gd name="connsiteY21" fmla="*/ 46660 h 398932"/>
                <a:gd name="connsiteX22" fmla="*/ 610594 w 2401313"/>
                <a:gd name="connsiteY22" fmla="*/ 27610 h 398932"/>
                <a:gd name="connsiteX23" fmla="*/ 441525 w 2401313"/>
                <a:gd name="connsiteY23" fmla="*/ 6179 h 398932"/>
                <a:gd name="connsiteX24" fmla="*/ 3375 w 2401313"/>
                <a:gd name="connsiteY24" fmla="*/ 6179 h 398932"/>
                <a:gd name="connsiteX0" fmla="*/ 3375 w 2401313"/>
                <a:gd name="connsiteY0" fmla="*/ 6179 h 398932"/>
                <a:gd name="connsiteX1" fmla="*/ 227213 w 2401313"/>
                <a:gd name="connsiteY1" fmla="*/ 77617 h 398932"/>
                <a:gd name="connsiteX2" fmla="*/ 460575 w 2401313"/>
                <a:gd name="connsiteY2" fmla="*/ 149054 h 398932"/>
                <a:gd name="connsiteX3" fmla="*/ 689175 w 2401313"/>
                <a:gd name="connsiteY3" fmla="*/ 172867 h 398932"/>
                <a:gd name="connsiteX4" fmla="*/ 860625 w 2401313"/>
                <a:gd name="connsiteY4" fmla="*/ 153817 h 398932"/>
                <a:gd name="connsiteX5" fmla="*/ 1060650 w 2401313"/>
                <a:gd name="connsiteY5" fmla="*/ 134767 h 398932"/>
                <a:gd name="connsiteX6" fmla="*/ 1274962 w 2401313"/>
                <a:gd name="connsiteY6" fmla="*/ 141911 h 398932"/>
                <a:gd name="connsiteX7" fmla="*/ 1427363 w 2401313"/>
                <a:gd name="connsiteY7" fmla="*/ 182391 h 398932"/>
                <a:gd name="connsiteX8" fmla="*/ 1546426 w 2401313"/>
                <a:gd name="connsiteY8" fmla="*/ 208585 h 398932"/>
                <a:gd name="connsiteX9" fmla="*/ 1894087 w 2401313"/>
                <a:gd name="connsiteY9" fmla="*/ 320504 h 398932"/>
                <a:gd name="connsiteX10" fmla="*/ 2084587 w 2401313"/>
                <a:gd name="connsiteY10" fmla="*/ 356222 h 398932"/>
                <a:gd name="connsiteX11" fmla="*/ 2289375 w 2401313"/>
                <a:gd name="connsiteY11" fmla="*/ 377654 h 398932"/>
                <a:gd name="connsiteX12" fmla="*/ 2396531 w 2401313"/>
                <a:gd name="connsiteY12" fmla="*/ 396704 h 398932"/>
                <a:gd name="connsiteX13" fmla="*/ 2370338 w 2401313"/>
                <a:gd name="connsiteY13" fmla="*/ 306217 h 398932"/>
                <a:gd name="connsiteX14" fmla="*/ 2260800 w 2401313"/>
                <a:gd name="connsiteY14" fmla="*/ 239542 h 398932"/>
                <a:gd name="connsiteX15" fmla="*/ 1917901 w 2401313"/>
                <a:gd name="connsiteY15" fmla="*/ 168105 h 398932"/>
                <a:gd name="connsiteX16" fmla="*/ 1732163 w 2401313"/>
                <a:gd name="connsiteY16" fmla="*/ 101429 h 398932"/>
                <a:gd name="connsiteX17" fmla="*/ 1465463 w 2401313"/>
                <a:gd name="connsiteY17" fmla="*/ 44280 h 398932"/>
                <a:gd name="connsiteX18" fmla="*/ 1241625 w 2401313"/>
                <a:gd name="connsiteY18" fmla="*/ 25229 h 398932"/>
                <a:gd name="connsiteX19" fmla="*/ 1003500 w 2401313"/>
                <a:gd name="connsiteY19" fmla="*/ 46660 h 398932"/>
                <a:gd name="connsiteX20" fmla="*/ 810619 w 2401313"/>
                <a:gd name="connsiteY20" fmla="*/ 46660 h 398932"/>
                <a:gd name="connsiteX21" fmla="*/ 748707 w 2401313"/>
                <a:gd name="connsiteY21" fmla="*/ 46660 h 398932"/>
                <a:gd name="connsiteX22" fmla="*/ 610594 w 2401313"/>
                <a:gd name="connsiteY22" fmla="*/ 27610 h 398932"/>
                <a:gd name="connsiteX23" fmla="*/ 441525 w 2401313"/>
                <a:gd name="connsiteY23" fmla="*/ 6179 h 398932"/>
                <a:gd name="connsiteX24" fmla="*/ 3375 w 2401313"/>
                <a:gd name="connsiteY24" fmla="*/ 6179 h 39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1313" h="398932">
                  <a:moveTo>
                    <a:pt x="3375" y="6179"/>
                  </a:moveTo>
                  <a:cubicBezTo>
                    <a:pt x="-32344" y="18085"/>
                    <a:pt x="227213" y="77617"/>
                    <a:pt x="227213" y="77617"/>
                  </a:cubicBezTo>
                  <a:cubicBezTo>
                    <a:pt x="303413" y="101429"/>
                    <a:pt x="383581" y="133179"/>
                    <a:pt x="460575" y="149054"/>
                  </a:cubicBezTo>
                  <a:cubicBezTo>
                    <a:pt x="537569" y="164929"/>
                    <a:pt x="622500" y="172073"/>
                    <a:pt x="689175" y="172867"/>
                  </a:cubicBezTo>
                  <a:cubicBezTo>
                    <a:pt x="755850" y="173661"/>
                    <a:pt x="798713" y="160167"/>
                    <a:pt x="860625" y="153817"/>
                  </a:cubicBezTo>
                  <a:cubicBezTo>
                    <a:pt x="922538" y="147467"/>
                    <a:pt x="991594" y="136751"/>
                    <a:pt x="1060650" y="134767"/>
                  </a:cubicBezTo>
                  <a:cubicBezTo>
                    <a:pt x="1132087" y="137148"/>
                    <a:pt x="1213843" y="133974"/>
                    <a:pt x="1274962" y="141911"/>
                  </a:cubicBezTo>
                  <a:cubicBezTo>
                    <a:pt x="1336081" y="149848"/>
                    <a:pt x="1382119" y="171279"/>
                    <a:pt x="1427363" y="182391"/>
                  </a:cubicBezTo>
                  <a:cubicBezTo>
                    <a:pt x="1472607" y="193503"/>
                    <a:pt x="1468639" y="185566"/>
                    <a:pt x="1546426" y="208585"/>
                  </a:cubicBezTo>
                  <a:cubicBezTo>
                    <a:pt x="1624213" y="231604"/>
                    <a:pt x="1804394" y="295898"/>
                    <a:pt x="1894087" y="320504"/>
                  </a:cubicBezTo>
                  <a:cubicBezTo>
                    <a:pt x="1983780" y="345110"/>
                    <a:pt x="2018706" y="346697"/>
                    <a:pt x="2084587" y="356222"/>
                  </a:cubicBezTo>
                  <a:cubicBezTo>
                    <a:pt x="2150468" y="365747"/>
                    <a:pt x="2237384" y="370907"/>
                    <a:pt x="2289375" y="377654"/>
                  </a:cubicBezTo>
                  <a:cubicBezTo>
                    <a:pt x="2341366" y="384401"/>
                    <a:pt x="2383037" y="405832"/>
                    <a:pt x="2396531" y="396704"/>
                  </a:cubicBezTo>
                  <a:cubicBezTo>
                    <a:pt x="2410025" y="387576"/>
                    <a:pt x="2392960" y="332411"/>
                    <a:pt x="2370338" y="306217"/>
                  </a:cubicBezTo>
                  <a:cubicBezTo>
                    <a:pt x="2347716" y="280023"/>
                    <a:pt x="2336206" y="262561"/>
                    <a:pt x="2260800" y="239542"/>
                  </a:cubicBezTo>
                  <a:cubicBezTo>
                    <a:pt x="2185394" y="216523"/>
                    <a:pt x="2006007" y="191124"/>
                    <a:pt x="1917901" y="168105"/>
                  </a:cubicBezTo>
                  <a:cubicBezTo>
                    <a:pt x="1829795" y="145086"/>
                    <a:pt x="1807569" y="122067"/>
                    <a:pt x="1732163" y="101429"/>
                  </a:cubicBezTo>
                  <a:cubicBezTo>
                    <a:pt x="1656757" y="80791"/>
                    <a:pt x="1547219" y="56980"/>
                    <a:pt x="1465463" y="44280"/>
                  </a:cubicBezTo>
                  <a:cubicBezTo>
                    <a:pt x="1383707" y="31580"/>
                    <a:pt x="1318619" y="24832"/>
                    <a:pt x="1241625" y="25229"/>
                  </a:cubicBezTo>
                  <a:cubicBezTo>
                    <a:pt x="1164631" y="25626"/>
                    <a:pt x="1075334" y="43088"/>
                    <a:pt x="1003500" y="46660"/>
                  </a:cubicBezTo>
                  <a:cubicBezTo>
                    <a:pt x="931666" y="50232"/>
                    <a:pt x="844750" y="45073"/>
                    <a:pt x="810619" y="46660"/>
                  </a:cubicBezTo>
                  <a:cubicBezTo>
                    <a:pt x="776488" y="48247"/>
                    <a:pt x="782044" y="49835"/>
                    <a:pt x="748707" y="46660"/>
                  </a:cubicBezTo>
                  <a:cubicBezTo>
                    <a:pt x="715370" y="43485"/>
                    <a:pt x="668538" y="37135"/>
                    <a:pt x="610594" y="27610"/>
                  </a:cubicBezTo>
                  <a:cubicBezTo>
                    <a:pt x="552650" y="18085"/>
                    <a:pt x="542728" y="9751"/>
                    <a:pt x="441525" y="6179"/>
                  </a:cubicBezTo>
                  <a:cubicBezTo>
                    <a:pt x="340322" y="2607"/>
                    <a:pt x="39094" y="-5727"/>
                    <a:pt x="3375" y="6179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" name="Freeform 6"/>
            <p:cNvSpPr/>
            <p:nvPr/>
          </p:nvSpPr>
          <p:spPr>
            <a:xfrm>
              <a:off x="2712120" y="3964781"/>
              <a:ext cx="2383564" cy="268214"/>
            </a:xfrm>
            <a:custGeom>
              <a:avLst/>
              <a:gdLst>
                <a:gd name="connsiteX0" fmla="*/ 138 w 2366909"/>
                <a:gd name="connsiteY0" fmla="*/ 95250 h 268214"/>
                <a:gd name="connsiteX1" fmla="*/ 195400 w 2366909"/>
                <a:gd name="connsiteY1" fmla="*/ 57150 h 268214"/>
                <a:gd name="connsiteX2" fmla="*/ 485913 w 2366909"/>
                <a:gd name="connsiteY2" fmla="*/ 23812 h 268214"/>
                <a:gd name="connsiteX3" fmla="*/ 847863 w 2366909"/>
                <a:gd name="connsiteY3" fmla="*/ 0 h 268214"/>
                <a:gd name="connsiteX4" fmla="*/ 1295538 w 2366909"/>
                <a:gd name="connsiteY4" fmla="*/ 9525 h 268214"/>
                <a:gd name="connsiteX5" fmla="*/ 1705113 w 2366909"/>
                <a:gd name="connsiteY5" fmla="*/ 28575 h 268214"/>
                <a:gd name="connsiteX6" fmla="*/ 2086113 w 2366909"/>
                <a:gd name="connsiteY6" fmla="*/ 95250 h 268214"/>
                <a:gd name="connsiteX7" fmla="*/ 2309950 w 2366909"/>
                <a:gd name="connsiteY7" fmla="*/ 157162 h 268214"/>
                <a:gd name="connsiteX8" fmla="*/ 2271850 w 2366909"/>
                <a:gd name="connsiteY8" fmla="*/ 200025 h 268214"/>
                <a:gd name="connsiteX9" fmla="*/ 1305063 w 2366909"/>
                <a:gd name="connsiteY9" fmla="*/ 242887 h 268214"/>
                <a:gd name="connsiteX10" fmla="*/ 524013 w 2366909"/>
                <a:gd name="connsiteY10" fmla="*/ 266700 h 268214"/>
                <a:gd name="connsiteX11" fmla="*/ 223975 w 2366909"/>
                <a:gd name="connsiteY11" fmla="*/ 200025 h 268214"/>
                <a:gd name="connsiteX12" fmla="*/ 138 w 2366909"/>
                <a:gd name="connsiteY12" fmla="*/ 95250 h 268214"/>
                <a:gd name="connsiteX0" fmla="*/ 124 w 2383564"/>
                <a:gd name="connsiteY0" fmla="*/ 109537 h 268214"/>
                <a:gd name="connsiteX1" fmla="*/ 212055 w 2383564"/>
                <a:gd name="connsiteY1" fmla="*/ 57150 h 268214"/>
                <a:gd name="connsiteX2" fmla="*/ 502568 w 2383564"/>
                <a:gd name="connsiteY2" fmla="*/ 23812 h 268214"/>
                <a:gd name="connsiteX3" fmla="*/ 864518 w 2383564"/>
                <a:gd name="connsiteY3" fmla="*/ 0 h 268214"/>
                <a:gd name="connsiteX4" fmla="*/ 1312193 w 2383564"/>
                <a:gd name="connsiteY4" fmla="*/ 9525 h 268214"/>
                <a:gd name="connsiteX5" fmla="*/ 1721768 w 2383564"/>
                <a:gd name="connsiteY5" fmla="*/ 28575 h 268214"/>
                <a:gd name="connsiteX6" fmla="*/ 2102768 w 2383564"/>
                <a:gd name="connsiteY6" fmla="*/ 95250 h 268214"/>
                <a:gd name="connsiteX7" fmla="*/ 2326605 w 2383564"/>
                <a:gd name="connsiteY7" fmla="*/ 157162 h 268214"/>
                <a:gd name="connsiteX8" fmla="*/ 2288505 w 2383564"/>
                <a:gd name="connsiteY8" fmla="*/ 200025 h 268214"/>
                <a:gd name="connsiteX9" fmla="*/ 1321718 w 2383564"/>
                <a:gd name="connsiteY9" fmla="*/ 242887 h 268214"/>
                <a:gd name="connsiteX10" fmla="*/ 540668 w 2383564"/>
                <a:gd name="connsiteY10" fmla="*/ 266700 h 268214"/>
                <a:gd name="connsiteX11" fmla="*/ 240630 w 2383564"/>
                <a:gd name="connsiteY11" fmla="*/ 200025 h 268214"/>
                <a:gd name="connsiteX12" fmla="*/ 124 w 2383564"/>
                <a:gd name="connsiteY12" fmla="*/ 109537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564" h="268214">
                  <a:moveTo>
                    <a:pt x="124" y="109537"/>
                  </a:moveTo>
                  <a:cubicBezTo>
                    <a:pt x="-4638" y="85725"/>
                    <a:pt x="128314" y="71437"/>
                    <a:pt x="212055" y="57150"/>
                  </a:cubicBezTo>
                  <a:cubicBezTo>
                    <a:pt x="295796" y="42863"/>
                    <a:pt x="393824" y="33337"/>
                    <a:pt x="502568" y="23812"/>
                  </a:cubicBezTo>
                  <a:cubicBezTo>
                    <a:pt x="611312" y="14287"/>
                    <a:pt x="864518" y="0"/>
                    <a:pt x="864518" y="0"/>
                  </a:cubicBezTo>
                  <a:lnTo>
                    <a:pt x="1312193" y="9525"/>
                  </a:lnTo>
                  <a:cubicBezTo>
                    <a:pt x="1455068" y="14287"/>
                    <a:pt x="1590006" y="14288"/>
                    <a:pt x="1721768" y="28575"/>
                  </a:cubicBezTo>
                  <a:cubicBezTo>
                    <a:pt x="1853530" y="42862"/>
                    <a:pt x="2001962" y="73819"/>
                    <a:pt x="2102768" y="95250"/>
                  </a:cubicBezTo>
                  <a:cubicBezTo>
                    <a:pt x="2203574" y="116681"/>
                    <a:pt x="2295649" y="139700"/>
                    <a:pt x="2326605" y="157162"/>
                  </a:cubicBezTo>
                  <a:cubicBezTo>
                    <a:pt x="2357561" y="174624"/>
                    <a:pt x="2455986" y="185738"/>
                    <a:pt x="2288505" y="200025"/>
                  </a:cubicBezTo>
                  <a:cubicBezTo>
                    <a:pt x="2121024" y="214312"/>
                    <a:pt x="1321718" y="242887"/>
                    <a:pt x="1321718" y="242887"/>
                  </a:cubicBezTo>
                  <a:cubicBezTo>
                    <a:pt x="1030412" y="254000"/>
                    <a:pt x="720849" y="273844"/>
                    <a:pt x="540668" y="266700"/>
                  </a:cubicBezTo>
                  <a:cubicBezTo>
                    <a:pt x="360487" y="259556"/>
                    <a:pt x="330721" y="226219"/>
                    <a:pt x="240630" y="200025"/>
                  </a:cubicBezTo>
                  <a:cubicBezTo>
                    <a:pt x="150539" y="173831"/>
                    <a:pt x="4886" y="133349"/>
                    <a:pt x="124" y="109537"/>
                  </a:cubicBezTo>
                  <a:close/>
                </a:path>
              </a:pathLst>
            </a:custGeom>
            <a:pattFill prst="pct5">
              <a:fgClr>
                <a:schemeClr val="tx1"/>
              </a:fgClr>
              <a:bgClr>
                <a:srgbClr val="FFC000"/>
              </a:bgClr>
            </a:patt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519219" y="3433763"/>
              <a:ext cx="6245547" cy="545591"/>
            </a:xfrm>
            <a:custGeom>
              <a:avLst/>
              <a:gdLst>
                <a:gd name="connsiteX0" fmla="*/ 310833 w 6208700"/>
                <a:gd name="connsiteY0" fmla="*/ 323850 h 543995"/>
                <a:gd name="connsiteX1" fmla="*/ 596583 w 6208700"/>
                <a:gd name="connsiteY1" fmla="*/ 280987 h 543995"/>
                <a:gd name="connsiteX2" fmla="*/ 868046 w 6208700"/>
                <a:gd name="connsiteY2" fmla="*/ 238125 h 543995"/>
                <a:gd name="connsiteX3" fmla="*/ 1158558 w 6208700"/>
                <a:gd name="connsiteY3" fmla="*/ 166687 h 543995"/>
                <a:gd name="connsiteX4" fmla="*/ 1358583 w 6208700"/>
                <a:gd name="connsiteY4" fmla="*/ 119062 h 543995"/>
                <a:gd name="connsiteX5" fmla="*/ 1701483 w 6208700"/>
                <a:gd name="connsiteY5" fmla="*/ 66675 h 543995"/>
                <a:gd name="connsiteX6" fmla="*/ 1882458 w 6208700"/>
                <a:gd name="connsiteY6" fmla="*/ 52387 h 543995"/>
                <a:gd name="connsiteX7" fmla="*/ 2220596 w 6208700"/>
                <a:gd name="connsiteY7" fmla="*/ 61912 h 543995"/>
                <a:gd name="connsiteX8" fmla="*/ 2539683 w 6208700"/>
                <a:gd name="connsiteY8" fmla="*/ 66675 h 543995"/>
                <a:gd name="connsiteX9" fmla="*/ 2954021 w 6208700"/>
                <a:gd name="connsiteY9" fmla="*/ 85725 h 543995"/>
                <a:gd name="connsiteX10" fmla="*/ 3330258 w 6208700"/>
                <a:gd name="connsiteY10" fmla="*/ 133350 h 543995"/>
                <a:gd name="connsiteX11" fmla="*/ 3744596 w 6208700"/>
                <a:gd name="connsiteY11" fmla="*/ 228600 h 543995"/>
                <a:gd name="connsiteX12" fmla="*/ 4244658 w 6208700"/>
                <a:gd name="connsiteY12" fmla="*/ 342900 h 543995"/>
                <a:gd name="connsiteX13" fmla="*/ 4425633 w 6208700"/>
                <a:gd name="connsiteY13" fmla="*/ 357187 h 543995"/>
                <a:gd name="connsiteX14" fmla="*/ 4558983 w 6208700"/>
                <a:gd name="connsiteY14" fmla="*/ 361950 h 543995"/>
                <a:gd name="connsiteX15" fmla="*/ 4725671 w 6208700"/>
                <a:gd name="connsiteY15" fmla="*/ 361950 h 543995"/>
                <a:gd name="connsiteX16" fmla="*/ 4901883 w 6208700"/>
                <a:gd name="connsiteY16" fmla="*/ 323850 h 543995"/>
                <a:gd name="connsiteX17" fmla="*/ 5006658 w 6208700"/>
                <a:gd name="connsiteY17" fmla="*/ 338137 h 543995"/>
                <a:gd name="connsiteX18" fmla="*/ 5225733 w 6208700"/>
                <a:gd name="connsiteY18" fmla="*/ 400050 h 543995"/>
                <a:gd name="connsiteX19" fmla="*/ 5440046 w 6208700"/>
                <a:gd name="connsiteY19" fmla="*/ 452437 h 543995"/>
                <a:gd name="connsiteX20" fmla="*/ 5587683 w 6208700"/>
                <a:gd name="connsiteY20" fmla="*/ 476250 h 543995"/>
                <a:gd name="connsiteX21" fmla="*/ 5773421 w 6208700"/>
                <a:gd name="connsiteY21" fmla="*/ 542925 h 543995"/>
                <a:gd name="connsiteX22" fmla="*/ 5844858 w 6208700"/>
                <a:gd name="connsiteY22" fmla="*/ 519112 h 543995"/>
                <a:gd name="connsiteX23" fmla="*/ 6206808 w 6208700"/>
                <a:gd name="connsiteY23" fmla="*/ 419100 h 543995"/>
                <a:gd name="connsiteX24" fmla="*/ 5978208 w 6208700"/>
                <a:gd name="connsiteY24" fmla="*/ 357187 h 543995"/>
                <a:gd name="connsiteX25" fmla="*/ 5778183 w 6208700"/>
                <a:gd name="connsiteY25" fmla="*/ 352425 h 543995"/>
                <a:gd name="connsiteX26" fmla="*/ 5454333 w 6208700"/>
                <a:gd name="connsiteY26" fmla="*/ 247650 h 543995"/>
                <a:gd name="connsiteX27" fmla="*/ 5140008 w 6208700"/>
                <a:gd name="connsiteY27" fmla="*/ 166687 h 543995"/>
                <a:gd name="connsiteX28" fmla="*/ 4954271 w 6208700"/>
                <a:gd name="connsiteY28" fmla="*/ 133350 h 543995"/>
                <a:gd name="connsiteX29" fmla="*/ 4678046 w 6208700"/>
                <a:gd name="connsiteY29" fmla="*/ 157162 h 543995"/>
                <a:gd name="connsiteX30" fmla="*/ 4473258 w 6208700"/>
                <a:gd name="connsiteY30" fmla="*/ 166687 h 543995"/>
                <a:gd name="connsiteX31" fmla="*/ 4192271 w 6208700"/>
                <a:gd name="connsiteY31" fmla="*/ 133350 h 543995"/>
                <a:gd name="connsiteX32" fmla="*/ 3977958 w 6208700"/>
                <a:gd name="connsiteY32" fmla="*/ 66675 h 543995"/>
                <a:gd name="connsiteX33" fmla="*/ 3782696 w 6208700"/>
                <a:gd name="connsiteY33" fmla="*/ 9525 h 543995"/>
                <a:gd name="connsiteX34" fmla="*/ 3658871 w 6208700"/>
                <a:gd name="connsiteY34" fmla="*/ 9525 h 543995"/>
                <a:gd name="connsiteX35" fmla="*/ 1406208 w 6208700"/>
                <a:gd name="connsiteY35" fmla="*/ 0 h 543995"/>
                <a:gd name="connsiteX36" fmla="*/ 1110933 w 6208700"/>
                <a:gd name="connsiteY36" fmla="*/ 90487 h 543995"/>
                <a:gd name="connsiteX37" fmla="*/ 882333 w 6208700"/>
                <a:gd name="connsiteY37" fmla="*/ 114300 h 543995"/>
                <a:gd name="connsiteX38" fmla="*/ 668021 w 6208700"/>
                <a:gd name="connsiteY38" fmla="*/ 123825 h 543995"/>
                <a:gd name="connsiteX39" fmla="*/ 515621 w 6208700"/>
                <a:gd name="connsiteY39" fmla="*/ 85725 h 543995"/>
                <a:gd name="connsiteX40" fmla="*/ 353696 w 6208700"/>
                <a:gd name="connsiteY40" fmla="*/ 104775 h 543995"/>
                <a:gd name="connsiteX41" fmla="*/ 225108 w 6208700"/>
                <a:gd name="connsiteY41" fmla="*/ 138112 h 543995"/>
                <a:gd name="connsiteX42" fmla="*/ 1271 w 6208700"/>
                <a:gd name="connsiteY42" fmla="*/ 180975 h 543995"/>
                <a:gd name="connsiteX43" fmla="*/ 310833 w 6208700"/>
                <a:gd name="connsiteY43" fmla="*/ 323850 h 543995"/>
                <a:gd name="connsiteX0" fmla="*/ 310833 w 6208700"/>
                <a:gd name="connsiteY0" fmla="*/ 323850 h 545591"/>
                <a:gd name="connsiteX1" fmla="*/ 596583 w 6208700"/>
                <a:gd name="connsiteY1" fmla="*/ 280987 h 545591"/>
                <a:gd name="connsiteX2" fmla="*/ 868046 w 6208700"/>
                <a:gd name="connsiteY2" fmla="*/ 238125 h 545591"/>
                <a:gd name="connsiteX3" fmla="*/ 1158558 w 6208700"/>
                <a:gd name="connsiteY3" fmla="*/ 166687 h 545591"/>
                <a:gd name="connsiteX4" fmla="*/ 1358583 w 6208700"/>
                <a:gd name="connsiteY4" fmla="*/ 119062 h 545591"/>
                <a:gd name="connsiteX5" fmla="*/ 1701483 w 6208700"/>
                <a:gd name="connsiteY5" fmla="*/ 66675 h 545591"/>
                <a:gd name="connsiteX6" fmla="*/ 1882458 w 6208700"/>
                <a:gd name="connsiteY6" fmla="*/ 52387 h 545591"/>
                <a:gd name="connsiteX7" fmla="*/ 2220596 w 6208700"/>
                <a:gd name="connsiteY7" fmla="*/ 61912 h 545591"/>
                <a:gd name="connsiteX8" fmla="*/ 2539683 w 6208700"/>
                <a:gd name="connsiteY8" fmla="*/ 66675 h 545591"/>
                <a:gd name="connsiteX9" fmla="*/ 2954021 w 6208700"/>
                <a:gd name="connsiteY9" fmla="*/ 85725 h 545591"/>
                <a:gd name="connsiteX10" fmla="*/ 3330258 w 6208700"/>
                <a:gd name="connsiteY10" fmla="*/ 133350 h 545591"/>
                <a:gd name="connsiteX11" fmla="*/ 3744596 w 6208700"/>
                <a:gd name="connsiteY11" fmla="*/ 228600 h 545591"/>
                <a:gd name="connsiteX12" fmla="*/ 4244658 w 6208700"/>
                <a:gd name="connsiteY12" fmla="*/ 342900 h 545591"/>
                <a:gd name="connsiteX13" fmla="*/ 4425633 w 6208700"/>
                <a:gd name="connsiteY13" fmla="*/ 357187 h 545591"/>
                <a:gd name="connsiteX14" fmla="*/ 4558983 w 6208700"/>
                <a:gd name="connsiteY14" fmla="*/ 361950 h 545591"/>
                <a:gd name="connsiteX15" fmla="*/ 4725671 w 6208700"/>
                <a:gd name="connsiteY15" fmla="*/ 361950 h 545591"/>
                <a:gd name="connsiteX16" fmla="*/ 4901883 w 6208700"/>
                <a:gd name="connsiteY16" fmla="*/ 323850 h 545591"/>
                <a:gd name="connsiteX17" fmla="*/ 5006658 w 6208700"/>
                <a:gd name="connsiteY17" fmla="*/ 338137 h 545591"/>
                <a:gd name="connsiteX18" fmla="*/ 5225733 w 6208700"/>
                <a:gd name="connsiteY18" fmla="*/ 400050 h 545591"/>
                <a:gd name="connsiteX19" fmla="*/ 5440046 w 6208700"/>
                <a:gd name="connsiteY19" fmla="*/ 452437 h 545591"/>
                <a:gd name="connsiteX20" fmla="*/ 5587683 w 6208700"/>
                <a:gd name="connsiteY20" fmla="*/ 476250 h 545591"/>
                <a:gd name="connsiteX21" fmla="*/ 5773421 w 6208700"/>
                <a:gd name="connsiteY21" fmla="*/ 542925 h 545591"/>
                <a:gd name="connsiteX22" fmla="*/ 5844858 w 6208700"/>
                <a:gd name="connsiteY22" fmla="*/ 533399 h 545591"/>
                <a:gd name="connsiteX23" fmla="*/ 6206808 w 6208700"/>
                <a:gd name="connsiteY23" fmla="*/ 419100 h 545591"/>
                <a:gd name="connsiteX24" fmla="*/ 5978208 w 6208700"/>
                <a:gd name="connsiteY24" fmla="*/ 357187 h 545591"/>
                <a:gd name="connsiteX25" fmla="*/ 5778183 w 6208700"/>
                <a:gd name="connsiteY25" fmla="*/ 352425 h 545591"/>
                <a:gd name="connsiteX26" fmla="*/ 5454333 w 6208700"/>
                <a:gd name="connsiteY26" fmla="*/ 247650 h 545591"/>
                <a:gd name="connsiteX27" fmla="*/ 5140008 w 6208700"/>
                <a:gd name="connsiteY27" fmla="*/ 166687 h 545591"/>
                <a:gd name="connsiteX28" fmla="*/ 4954271 w 6208700"/>
                <a:gd name="connsiteY28" fmla="*/ 133350 h 545591"/>
                <a:gd name="connsiteX29" fmla="*/ 4678046 w 6208700"/>
                <a:gd name="connsiteY29" fmla="*/ 157162 h 545591"/>
                <a:gd name="connsiteX30" fmla="*/ 4473258 w 6208700"/>
                <a:gd name="connsiteY30" fmla="*/ 166687 h 545591"/>
                <a:gd name="connsiteX31" fmla="*/ 4192271 w 6208700"/>
                <a:gd name="connsiteY31" fmla="*/ 133350 h 545591"/>
                <a:gd name="connsiteX32" fmla="*/ 3977958 w 6208700"/>
                <a:gd name="connsiteY32" fmla="*/ 66675 h 545591"/>
                <a:gd name="connsiteX33" fmla="*/ 3782696 w 6208700"/>
                <a:gd name="connsiteY33" fmla="*/ 9525 h 545591"/>
                <a:gd name="connsiteX34" fmla="*/ 3658871 w 6208700"/>
                <a:gd name="connsiteY34" fmla="*/ 9525 h 545591"/>
                <a:gd name="connsiteX35" fmla="*/ 1406208 w 6208700"/>
                <a:gd name="connsiteY35" fmla="*/ 0 h 545591"/>
                <a:gd name="connsiteX36" fmla="*/ 1110933 w 6208700"/>
                <a:gd name="connsiteY36" fmla="*/ 90487 h 545591"/>
                <a:gd name="connsiteX37" fmla="*/ 882333 w 6208700"/>
                <a:gd name="connsiteY37" fmla="*/ 114300 h 545591"/>
                <a:gd name="connsiteX38" fmla="*/ 668021 w 6208700"/>
                <a:gd name="connsiteY38" fmla="*/ 123825 h 545591"/>
                <a:gd name="connsiteX39" fmla="*/ 515621 w 6208700"/>
                <a:gd name="connsiteY39" fmla="*/ 85725 h 545591"/>
                <a:gd name="connsiteX40" fmla="*/ 353696 w 6208700"/>
                <a:gd name="connsiteY40" fmla="*/ 104775 h 545591"/>
                <a:gd name="connsiteX41" fmla="*/ 225108 w 6208700"/>
                <a:gd name="connsiteY41" fmla="*/ 138112 h 545591"/>
                <a:gd name="connsiteX42" fmla="*/ 1271 w 6208700"/>
                <a:gd name="connsiteY42" fmla="*/ 180975 h 545591"/>
                <a:gd name="connsiteX43" fmla="*/ 310833 w 6208700"/>
                <a:gd name="connsiteY43" fmla="*/ 323850 h 545591"/>
                <a:gd name="connsiteX0" fmla="*/ 310018 w 6207885"/>
                <a:gd name="connsiteY0" fmla="*/ 323850 h 545591"/>
                <a:gd name="connsiteX1" fmla="*/ 595768 w 6207885"/>
                <a:gd name="connsiteY1" fmla="*/ 280987 h 545591"/>
                <a:gd name="connsiteX2" fmla="*/ 867231 w 6207885"/>
                <a:gd name="connsiteY2" fmla="*/ 238125 h 545591"/>
                <a:gd name="connsiteX3" fmla="*/ 1157743 w 6207885"/>
                <a:gd name="connsiteY3" fmla="*/ 166687 h 545591"/>
                <a:gd name="connsiteX4" fmla="*/ 1357768 w 6207885"/>
                <a:gd name="connsiteY4" fmla="*/ 119062 h 545591"/>
                <a:gd name="connsiteX5" fmla="*/ 1700668 w 6207885"/>
                <a:gd name="connsiteY5" fmla="*/ 66675 h 545591"/>
                <a:gd name="connsiteX6" fmla="*/ 1881643 w 6207885"/>
                <a:gd name="connsiteY6" fmla="*/ 52387 h 545591"/>
                <a:gd name="connsiteX7" fmla="*/ 2219781 w 6207885"/>
                <a:gd name="connsiteY7" fmla="*/ 61912 h 545591"/>
                <a:gd name="connsiteX8" fmla="*/ 2538868 w 6207885"/>
                <a:gd name="connsiteY8" fmla="*/ 66675 h 545591"/>
                <a:gd name="connsiteX9" fmla="*/ 2953206 w 6207885"/>
                <a:gd name="connsiteY9" fmla="*/ 85725 h 545591"/>
                <a:gd name="connsiteX10" fmla="*/ 3329443 w 6207885"/>
                <a:gd name="connsiteY10" fmla="*/ 133350 h 545591"/>
                <a:gd name="connsiteX11" fmla="*/ 3743781 w 6207885"/>
                <a:gd name="connsiteY11" fmla="*/ 228600 h 545591"/>
                <a:gd name="connsiteX12" fmla="*/ 4243843 w 6207885"/>
                <a:gd name="connsiteY12" fmla="*/ 342900 h 545591"/>
                <a:gd name="connsiteX13" fmla="*/ 4424818 w 6207885"/>
                <a:gd name="connsiteY13" fmla="*/ 357187 h 545591"/>
                <a:gd name="connsiteX14" fmla="*/ 4558168 w 6207885"/>
                <a:gd name="connsiteY14" fmla="*/ 361950 h 545591"/>
                <a:gd name="connsiteX15" fmla="*/ 4724856 w 6207885"/>
                <a:gd name="connsiteY15" fmla="*/ 361950 h 545591"/>
                <a:gd name="connsiteX16" fmla="*/ 4901068 w 6207885"/>
                <a:gd name="connsiteY16" fmla="*/ 323850 h 545591"/>
                <a:gd name="connsiteX17" fmla="*/ 5005843 w 6207885"/>
                <a:gd name="connsiteY17" fmla="*/ 338137 h 545591"/>
                <a:gd name="connsiteX18" fmla="*/ 5224918 w 6207885"/>
                <a:gd name="connsiteY18" fmla="*/ 400050 h 545591"/>
                <a:gd name="connsiteX19" fmla="*/ 5439231 w 6207885"/>
                <a:gd name="connsiteY19" fmla="*/ 452437 h 545591"/>
                <a:gd name="connsiteX20" fmla="*/ 5586868 w 6207885"/>
                <a:gd name="connsiteY20" fmla="*/ 476250 h 545591"/>
                <a:gd name="connsiteX21" fmla="*/ 5772606 w 6207885"/>
                <a:gd name="connsiteY21" fmla="*/ 542925 h 545591"/>
                <a:gd name="connsiteX22" fmla="*/ 5844043 w 6207885"/>
                <a:gd name="connsiteY22" fmla="*/ 533399 h 545591"/>
                <a:gd name="connsiteX23" fmla="*/ 6205993 w 6207885"/>
                <a:gd name="connsiteY23" fmla="*/ 419100 h 545591"/>
                <a:gd name="connsiteX24" fmla="*/ 5977393 w 6207885"/>
                <a:gd name="connsiteY24" fmla="*/ 357187 h 545591"/>
                <a:gd name="connsiteX25" fmla="*/ 5777368 w 6207885"/>
                <a:gd name="connsiteY25" fmla="*/ 352425 h 545591"/>
                <a:gd name="connsiteX26" fmla="*/ 5453518 w 6207885"/>
                <a:gd name="connsiteY26" fmla="*/ 247650 h 545591"/>
                <a:gd name="connsiteX27" fmla="*/ 5139193 w 6207885"/>
                <a:gd name="connsiteY27" fmla="*/ 166687 h 545591"/>
                <a:gd name="connsiteX28" fmla="*/ 4953456 w 6207885"/>
                <a:gd name="connsiteY28" fmla="*/ 133350 h 545591"/>
                <a:gd name="connsiteX29" fmla="*/ 4677231 w 6207885"/>
                <a:gd name="connsiteY29" fmla="*/ 157162 h 545591"/>
                <a:gd name="connsiteX30" fmla="*/ 4472443 w 6207885"/>
                <a:gd name="connsiteY30" fmla="*/ 166687 h 545591"/>
                <a:gd name="connsiteX31" fmla="*/ 4191456 w 6207885"/>
                <a:gd name="connsiteY31" fmla="*/ 133350 h 545591"/>
                <a:gd name="connsiteX32" fmla="*/ 3977143 w 6207885"/>
                <a:gd name="connsiteY32" fmla="*/ 66675 h 545591"/>
                <a:gd name="connsiteX33" fmla="*/ 3781881 w 6207885"/>
                <a:gd name="connsiteY33" fmla="*/ 9525 h 545591"/>
                <a:gd name="connsiteX34" fmla="*/ 3658056 w 6207885"/>
                <a:gd name="connsiteY34" fmla="*/ 9525 h 545591"/>
                <a:gd name="connsiteX35" fmla="*/ 1405393 w 6207885"/>
                <a:gd name="connsiteY35" fmla="*/ 0 h 545591"/>
                <a:gd name="connsiteX36" fmla="*/ 1110118 w 6207885"/>
                <a:gd name="connsiteY36" fmla="*/ 90487 h 545591"/>
                <a:gd name="connsiteX37" fmla="*/ 881518 w 6207885"/>
                <a:gd name="connsiteY37" fmla="*/ 114300 h 545591"/>
                <a:gd name="connsiteX38" fmla="*/ 667206 w 6207885"/>
                <a:gd name="connsiteY38" fmla="*/ 123825 h 545591"/>
                <a:gd name="connsiteX39" fmla="*/ 514806 w 6207885"/>
                <a:gd name="connsiteY39" fmla="*/ 85725 h 545591"/>
                <a:gd name="connsiteX40" fmla="*/ 352881 w 6207885"/>
                <a:gd name="connsiteY40" fmla="*/ 104775 h 545591"/>
                <a:gd name="connsiteX41" fmla="*/ 243343 w 6207885"/>
                <a:gd name="connsiteY41" fmla="*/ 119062 h 545591"/>
                <a:gd name="connsiteX42" fmla="*/ 456 w 6207885"/>
                <a:gd name="connsiteY42" fmla="*/ 180975 h 545591"/>
                <a:gd name="connsiteX43" fmla="*/ 310018 w 6207885"/>
                <a:gd name="connsiteY43" fmla="*/ 323850 h 545591"/>
                <a:gd name="connsiteX0" fmla="*/ 314069 w 6211936"/>
                <a:gd name="connsiteY0" fmla="*/ 323850 h 545591"/>
                <a:gd name="connsiteX1" fmla="*/ 599819 w 6211936"/>
                <a:gd name="connsiteY1" fmla="*/ 280987 h 545591"/>
                <a:gd name="connsiteX2" fmla="*/ 871282 w 6211936"/>
                <a:gd name="connsiteY2" fmla="*/ 238125 h 545591"/>
                <a:gd name="connsiteX3" fmla="*/ 1161794 w 6211936"/>
                <a:gd name="connsiteY3" fmla="*/ 166687 h 545591"/>
                <a:gd name="connsiteX4" fmla="*/ 1361819 w 6211936"/>
                <a:gd name="connsiteY4" fmla="*/ 119062 h 545591"/>
                <a:gd name="connsiteX5" fmla="*/ 1704719 w 6211936"/>
                <a:gd name="connsiteY5" fmla="*/ 66675 h 545591"/>
                <a:gd name="connsiteX6" fmla="*/ 1885694 w 6211936"/>
                <a:gd name="connsiteY6" fmla="*/ 52387 h 545591"/>
                <a:gd name="connsiteX7" fmla="*/ 2223832 w 6211936"/>
                <a:gd name="connsiteY7" fmla="*/ 61912 h 545591"/>
                <a:gd name="connsiteX8" fmla="*/ 2542919 w 6211936"/>
                <a:gd name="connsiteY8" fmla="*/ 66675 h 545591"/>
                <a:gd name="connsiteX9" fmla="*/ 2957257 w 6211936"/>
                <a:gd name="connsiteY9" fmla="*/ 85725 h 545591"/>
                <a:gd name="connsiteX10" fmla="*/ 3333494 w 6211936"/>
                <a:gd name="connsiteY10" fmla="*/ 133350 h 545591"/>
                <a:gd name="connsiteX11" fmla="*/ 3747832 w 6211936"/>
                <a:gd name="connsiteY11" fmla="*/ 228600 h 545591"/>
                <a:gd name="connsiteX12" fmla="*/ 4247894 w 6211936"/>
                <a:gd name="connsiteY12" fmla="*/ 342900 h 545591"/>
                <a:gd name="connsiteX13" fmla="*/ 4428869 w 6211936"/>
                <a:gd name="connsiteY13" fmla="*/ 357187 h 545591"/>
                <a:gd name="connsiteX14" fmla="*/ 4562219 w 6211936"/>
                <a:gd name="connsiteY14" fmla="*/ 361950 h 545591"/>
                <a:gd name="connsiteX15" fmla="*/ 4728907 w 6211936"/>
                <a:gd name="connsiteY15" fmla="*/ 361950 h 545591"/>
                <a:gd name="connsiteX16" fmla="*/ 4905119 w 6211936"/>
                <a:gd name="connsiteY16" fmla="*/ 323850 h 545591"/>
                <a:gd name="connsiteX17" fmla="*/ 5009894 w 6211936"/>
                <a:gd name="connsiteY17" fmla="*/ 338137 h 545591"/>
                <a:gd name="connsiteX18" fmla="*/ 5228969 w 6211936"/>
                <a:gd name="connsiteY18" fmla="*/ 400050 h 545591"/>
                <a:gd name="connsiteX19" fmla="*/ 5443282 w 6211936"/>
                <a:gd name="connsiteY19" fmla="*/ 452437 h 545591"/>
                <a:gd name="connsiteX20" fmla="*/ 5590919 w 6211936"/>
                <a:gd name="connsiteY20" fmla="*/ 476250 h 545591"/>
                <a:gd name="connsiteX21" fmla="*/ 5776657 w 6211936"/>
                <a:gd name="connsiteY21" fmla="*/ 542925 h 545591"/>
                <a:gd name="connsiteX22" fmla="*/ 5848094 w 6211936"/>
                <a:gd name="connsiteY22" fmla="*/ 533399 h 545591"/>
                <a:gd name="connsiteX23" fmla="*/ 6210044 w 6211936"/>
                <a:gd name="connsiteY23" fmla="*/ 419100 h 545591"/>
                <a:gd name="connsiteX24" fmla="*/ 5981444 w 6211936"/>
                <a:gd name="connsiteY24" fmla="*/ 357187 h 545591"/>
                <a:gd name="connsiteX25" fmla="*/ 5781419 w 6211936"/>
                <a:gd name="connsiteY25" fmla="*/ 352425 h 545591"/>
                <a:gd name="connsiteX26" fmla="*/ 5457569 w 6211936"/>
                <a:gd name="connsiteY26" fmla="*/ 247650 h 545591"/>
                <a:gd name="connsiteX27" fmla="*/ 5143244 w 6211936"/>
                <a:gd name="connsiteY27" fmla="*/ 166687 h 545591"/>
                <a:gd name="connsiteX28" fmla="*/ 4957507 w 6211936"/>
                <a:gd name="connsiteY28" fmla="*/ 133350 h 545591"/>
                <a:gd name="connsiteX29" fmla="*/ 4681282 w 6211936"/>
                <a:gd name="connsiteY29" fmla="*/ 157162 h 545591"/>
                <a:gd name="connsiteX30" fmla="*/ 4476494 w 6211936"/>
                <a:gd name="connsiteY30" fmla="*/ 166687 h 545591"/>
                <a:gd name="connsiteX31" fmla="*/ 4195507 w 6211936"/>
                <a:gd name="connsiteY31" fmla="*/ 133350 h 545591"/>
                <a:gd name="connsiteX32" fmla="*/ 3981194 w 6211936"/>
                <a:gd name="connsiteY32" fmla="*/ 66675 h 545591"/>
                <a:gd name="connsiteX33" fmla="*/ 3785932 w 6211936"/>
                <a:gd name="connsiteY33" fmla="*/ 9525 h 545591"/>
                <a:gd name="connsiteX34" fmla="*/ 3662107 w 6211936"/>
                <a:gd name="connsiteY34" fmla="*/ 9525 h 545591"/>
                <a:gd name="connsiteX35" fmla="*/ 1409444 w 6211936"/>
                <a:gd name="connsiteY35" fmla="*/ 0 h 545591"/>
                <a:gd name="connsiteX36" fmla="*/ 1114169 w 6211936"/>
                <a:gd name="connsiteY36" fmla="*/ 90487 h 545591"/>
                <a:gd name="connsiteX37" fmla="*/ 885569 w 6211936"/>
                <a:gd name="connsiteY37" fmla="*/ 114300 h 545591"/>
                <a:gd name="connsiteX38" fmla="*/ 671257 w 6211936"/>
                <a:gd name="connsiteY38" fmla="*/ 123825 h 545591"/>
                <a:gd name="connsiteX39" fmla="*/ 518857 w 6211936"/>
                <a:gd name="connsiteY39" fmla="*/ 85725 h 545591"/>
                <a:gd name="connsiteX40" fmla="*/ 356932 w 6211936"/>
                <a:gd name="connsiteY40" fmla="*/ 104775 h 545591"/>
                <a:gd name="connsiteX41" fmla="*/ 247394 w 6211936"/>
                <a:gd name="connsiteY41" fmla="*/ 119062 h 545591"/>
                <a:gd name="connsiteX42" fmla="*/ 137857 w 6211936"/>
                <a:gd name="connsiteY42" fmla="*/ 147637 h 545591"/>
                <a:gd name="connsiteX43" fmla="*/ 4507 w 6211936"/>
                <a:gd name="connsiteY43" fmla="*/ 180975 h 545591"/>
                <a:gd name="connsiteX44" fmla="*/ 314069 w 6211936"/>
                <a:gd name="connsiteY44" fmla="*/ 323850 h 545591"/>
                <a:gd name="connsiteX0" fmla="*/ 330347 w 6228214"/>
                <a:gd name="connsiteY0" fmla="*/ 323850 h 545591"/>
                <a:gd name="connsiteX1" fmla="*/ 616097 w 6228214"/>
                <a:gd name="connsiteY1" fmla="*/ 280987 h 545591"/>
                <a:gd name="connsiteX2" fmla="*/ 887560 w 6228214"/>
                <a:gd name="connsiteY2" fmla="*/ 238125 h 545591"/>
                <a:gd name="connsiteX3" fmla="*/ 1178072 w 6228214"/>
                <a:gd name="connsiteY3" fmla="*/ 166687 h 545591"/>
                <a:gd name="connsiteX4" fmla="*/ 1378097 w 6228214"/>
                <a:gd name="connsiteY4" fmla="*/ 119062 h 545591"/>
                <a:gd name="connsiteX5" fmla="*/ 1720997 w 6228214"/>
                <a:gd name="connsiteY5" fmla="*/ 66675 h 545591"/>
                <a:gd name="connsiteX6" fmla="*/ 1901972 w 6228214"/>
                <a:gd name="connsiteY6" fmla="*/ 52387 h 545591"/>
                <a:gd name="connsiteX7" fmla="*/ 2240110 w 6228214"/>
                <a:gd name="connsiteY7" fmla="*/ 61912 h 545591"/>
                <a:gd name="connsiteX8" fmla="*/ 2559197 w 6228214"/>
                <a:gd name="connsiteY8" fmla="*/ 66675 h 545591"/>
                <a:gd name="connsiteX9" fmla="*/ 2973535 w 6228214"/>
                <a:gd name="connsiteY9" fmla="*/ 85725 h 545591"/>
                <a:gd name="connsiteX10" fmla="*/ 3349772 w 6228214"/>
                <a:gd name="connsiteY10" fmla="*/ 133350 h 545591"/>
                <a:gd name="connsiteX11" fmla="*/ 3764110 w 6228214"/>
                <a:gd name="connsiteY11" fmla="*/ 228600 h 545591"/>
                <a:gd name="connsiteX12" fmla="*/ 4264172 w 6228214"/>
                <a:gd name="connsiteY12" fmla="*/ 342900 h 545591"/>
                <a:gd name="connsiteX13" fmla="*/ 4445147 w 6228214"/>
                <a:gd name="connsiteY13" fmla="*/ 357187 h 545591"/>
                <a:gd name="connsiteX14" fmla="*/ 4578497 w 6228214"/>
                <a:gd name="connsiteY14" fmla="*/ 361950 h 545591"/>
                <a:gd name="connsiteX15" fmla="*/ 4745185 w 6228214"/>
                <a:gd name="connsiteY15" fmla="*/ 361950 h 545591"/>
                <a:gd name="connsiteX16" fmla="*/ 4921397 w 6228214"/>
                <a:gd name="connsiteY16" fmla="*/ 323850 h 545591"/>
                <a:gd name="connsiteX17" fmla="*/ 5026172 w 6228214"/>
                <a:gd name="connsiteY17" fmla="*/ 338137 h 545591"/>
                <a:gd name="connsiteX18" fmla="*/ 5245247 w 6228214"/>
                <a:gd name="connsiteY18" fmla="*/ 400050 h 545591"/>
                <a:gd name="connsiteX19" fmla="*/ 5459560 w 6228214"/>
                <a:gd name="connsiteY19" fmla="*/ 452437 h 545591"/>
                <a:gd name="connsiteX20" fmla="*/ 5607197 w 6228214"/>
                <a:gd name="connsiteY20" fmla="*/ 476250 h 545591"/>
                <a:gd name="connsiteX21" fmla="*/ 5792935 w 6228214"/>
                <a:gd name="connsiteY21" fmla="*/ 542925 h 545591"/>
                <a:gd name="connsiteX22" fmla="*/ 5864372 w 6228214"/>
                <a:gd name="connsiteY22" fmla="*/ 533399 h 545591"/>
                <a:gd name="connsiteX23" fmla="*/ 6226322 w 6228214"/>
                <a:gd name="connsiteY23" fmla="*/ 419100 h 545591"/>
                <a:gd name="connsiteX24" fmla="*/ 5997722 w 6228214"/>
                <a:gd name="connsiteY24" fmla="*/ 357187 h 545591"/>
                <a:gd name="connsiteX25" fmla="*/ 5797697 w 6228214"/>
                <a:gd name="connsiteY25" fmla="*/ 352425 h 545591"/>
                <a:gd name="connsiteX26" fmla="*/ 5473847 w 6228214"/>
                <a:gd name="connsiteY26" fmla="*/ 247650 h 545591"/>
                <a:gd name="connsiteX27" fmla="*/ 5159522 w 6228214"/>
                <a:gd name="connsiteY27" fmla="*/ 166687 h 545591"/>
                <a:gd name="connsiteX28" fmla="*/ 4973785 w 6228214"/>
                <a:gd name="connsiteY28" fmla="*/ 133350 h 545591"/>
                <a:gd name="connsiteX29" fmla="*/ 4697560 w 6228214"/>
                <a:gd name="connsiteY29" fmla="*/ 157162 h 545591"/>
                <a:gd name="connsiteX30" fmla="*/ 4492772 w 6228214"/>
                <a:gd name="connsiteY30" fmla="*/ 166687 h 545591"/>
                <a:gd name="connsiteX31" fmla="*/ 4211785 w 6228214"/>
                <a:gd name="connsiteY31" fmla="*/ 133350 h 545591"/>
                <a:gd name="connsiteX32" fmla="*/ 3997472 w 6228214"/>
                <a:gd name="connsiteY32" fmla="*/ 66675 h 545591"/>
                <a:gd name="connsiteX33" fmla="*/ 3802210 w 6228214"/>
                <a:gd name="connsiteY33" fmla="*/ 9525 h 545591"/>
                <a:gd name="connsiteX34" fmla="*/ 3678385 w 6228214"/>
                <a:gd name="connsiteY34" fmla="*/ 9525 h 545591"/>
                <a:gd name="connsiteX35" fmla="*/ 1425722 w 6228214"/>
                <a:gd name="connsiteY35" fmla="*/ 0 h 545591"/>
                <a:gd name="connsiteX36" fmla="*/ 1130447 w 6228214"/>
                <a:gd name="connsiteY36" fmla="*/ 90487 h 545591"/>
                <a:gd name="connsiteX37" fmla="*/ 901847 w 6228214"/>
                <a:gd name="connsiteY37" fmla="*/ 114300 h 545591"/>
                <a:gd name="connsiteX38" fmla="*/ 687535 w 6228214"/>
                <a:gd name="connsiteY38" fmla="*/ 123825 h 545591"/>
                <a:gd name="connsiteX39" fmla="*/ 535135 w 6228214"/>
                <a:gd name="connsiteY39" fmla="*/ 85725 h 545591"/>
                <a:gd name="connsiteX40" fmla="*/ 373210 w 6228214"/>
                <a:gd name="connsiteY40" fmla="*/ 104775 h 545591"/>
                <a:gd name="connsiteX41" fmla="*/ 263672 w 6228214"/>
                <a:gd name="connsiteY41" fmla="*/ 119062 h 545591"/>
                <a:gd name="connsiteX42" fmla="*/ 154135 w 6228214"/>
                <a:gd name="connsiteY42" fmla="*/ 147637 h 545591"/>
                <a:gd name="connsiteX43" fmla="*/ 42216 w 6228214"/>
                <a:gd name="connsiteY43" fmla="*/ 169068 h 545591"/>
                <a:gd name="connsiteX44" fmla="*/ 20785 w 6228214"/>
                <a:gd name="connsiteY44" fmla="*/ 180975 h 545591"/>
                <a:gd name="connsiteX45" fmla="*/ 330347 w 6228214"/>
                <a:gd name="connsiteY45" fmla="*/ 323850 h 545591"/>
                <a:gd name="connsiteX0" fmla="*/ 330347 w 6228214"/>
                <a:gd name="connsiteY0" fmla="*/ 323850 h 545591"/>
                <a:gd name="connsiteX1" fmla="*/ 616097 w 6228214"/>
                <a:gd name="connsiteY1" fmla="*/ 280987 h 545591"/>
                <a:gd name="connsiteX2" fmla="*/ 887560 w 6228214"/>
                <a:gd name="connsiteY2" fmla="*/ 238125 h 545591"/>
                <a:gd name="connsiteX3" fmla="*/ 1178072 w 6228214"/>
                <a:gd name="connsiteY3" fmla="*/ 166687 h 545591"/>
                <a:gd name="connsiteX4" fmla="*/ 1378097 w 6228214"/>
                <a:gd name="connsiteY4" fmla="*/ 119062 h 545591"/>
                <a:gd name="connsiteX5" fmla="*/ 1720997 w 6228214"/>
                <a:gd name="connsiteY5" fmla="*/ 66675 h 545591"/>
                <a:gd name="connsiteX6" fmla="*/ 1901972 w 6228214"/>
                <a:gd name="connsiteY6" fmla="*/ 52387 h 545591"/>
                <a:gd name="connsiteX7" fmla="*/ 2240110 w 6228214"/>
                <a:gd name="connsiteY7" fmla="*/ 61912 h 545591"/>
                <a:gd name="connsiteX8" fmla="*/ 2559197 w 6228214"/>
                <a:gd name="connsiteY8" fmla="*/ 66675 h 545591"/>
                <a:gd name="connsiteX9" fmla="*/ 2973535 w 6228214"/>
                <a:gd name="connsiteY9" fmla="*/ 85725 h 545591"/>
                <a:gd name="connsiteX10" fmla="*/ 3349772 w 6228214"/>
                <a:gd name="connsiteY10" fmla="*/ 133350 h 545591"/>
                <a:gd name="connsiteX11" fmla="*/ 3764110 w 6228214"/>
                <a:gd name="connsiteY11" fmla="*/ 228600 h 545591"/>
                <a:gd name="connsiteX12" fmla="*/ 4264172 w 6228214"/>
                <a:gd name="connsiteY12" fmla="*/ 342900 h 545591"/>
                <a:gd name="connsiteX13" fmla="*/ 4445147 w 6228214"/>
                <a:gd name="connsiteY13" fmla="*/ 357187 h 545591"/>
                <a:gd name="connsiteX14" fmla="*/ 4578497 w 6228214"/>
                <a:gd name="connsiteY14" fmla="*/ 361950 h 545591"/>
                <a:gd name="connsiteX15" fmla="*/ 4745185 w 6228214"/>
                <a:gd name="connsiteY15" fmla="*/ 361950 h 545591"/>
                <a:gd name="connsiteX16" fmla="*/ 4921397 w 6228214"/>
                <a:gd name="connsiteY16" fmla="*/ 323850 h 545591"/>
                <a:gd name="connsiteX17" fmla="*/ 5026172 w 6228214"/>
                <a:gd name="connsiteY17" fmla="*/ 338137 h 545591"/>
                <a:gd name="connsiteX18" fmla="*/ 5245247 w 6228214"/>
                <a:gd name="connsiteY18" fmla="*/ 400050 h 545591"/>
                <a:gd name="connsiteX19" fmla="*/ 5459560 w 6228214"/>
                <a:gd name="connsiteY19" fmla="*/ 452437 h 545591"/>
                <a:gd name="connsiteX20" fmla="*/ 5607197 w 6228214"/>
                <a:gd name="connsiteY20" fmla="*/ 476250 h 545591"/>
                <a:gd name="connsiteX21" fmla="*/ 5792935 w 6228214"/>
                <a:gd name="connsiteY21" fmla="*/ 542925 h 545591"/>
                <a:gd name="connsiteX22" fmla="*/ 5864372 w 6228214"/>
                <a:gd name="connsiteY22" fmla="*/ 533399 h 545591"/>
                <a:gd name="connsiteX23" fmla="*/ 6226322 w 6228214"/>
                <a:gd name="connsiteY23" fmla="*/ 419100 h 545591"/>
                <a:gd name="connsiteX24" fmla="*/ 5997722 w 6228214"/>
                <a:gd name="connsiteY24" fmla="*/ 357187 h 545591"/>
                <a:gd name="connsiteX25" fmla="*/ 5797697 w 6228214"/>
                <a:gd name="connsiteY25" fmla="*/ 352425 h 545591"/>
                <a:gd name="connsiteX26" fmla="*/ 5473847 w 6228214"/>
                <a:gd name="connsiteY26" fmla="*/ 247650 h 545591"/>
                <a:gd name="connsiteX27" fmla="*/ 5159522 w 6228214"/>
                <a:gd name="connsiteY27" fmla="*/ 166687 h 545591"/>
                <a:gd name="connsiteX28" fmla="*/ 4973785 w 6228214"/>
                <a:gd name="connsiteY28" fmla="*/ 133350 h 545591"/>
                <a:gd name="connsiteX29" fmla="*/ 4697560 w 6228214"/>
                <a:gd name="connsiteY29" fmla="*/ 157162 h 545591"/>
                <a:gd name="connsiteX30" fmla="*/ 4492772 w 6228214"/>
                <a:gd name="connsiteY30" fmla="*/ 166687 h 545591"/>
                <a:gd name="connsiteX31" fmla="*/ 4211785 w 6228214"/>
                <a:gd name="connsiteY31" fmla="*/ 133350 h 545591"/>
                <a:gd name="connsiteX32" fmla="*/ 3997472 w 6228214"/>
                <a:gd name="connsiteY32" fmla="*/ 66675 h 545591"/>
                <a:gd name="connsiteX33" fmla="*/ 3802210 w 6228214"/>
                <a:gd name="connsiteY33" fmla="*/ 9525 h 545591"/>
                <a:gd name="connsiteX34" fmla="*/ 3678385 w 6228214"/>
                <a:gd name="connsiteY34" fmla="*/ 9525 h 545591"/>
                <a:gd name="connsiteX35" fmla="*/ 1425722 w 6228214"/>
                <a:gd name="connsiteY35" fmla="*/ 0 h 545591"/>
                <a:gd name="connsiteX36" fmla="*/ 1130447 w 6228214"/>
                <a:gd name="connsiteY36" fmla="*/ 90487 h 545591"/>
                <a:gd name="connsiteX37" fmla="*/ 901847 w 6228214"/>
                <a:gd name="connsiteY37" fmla="*/ 114300 h 545591"/>
                <a:gd name="connsiteX38" fmla="*/ 687535 w 6228214"/>
                <a:gd name="connsiteY38" fmla="*/ 123825 h 545591"/>
                <a:gd name="connsiteX39" fmla="*/ 535135 w 6228214"/>
                <a:gd name="connsiteY39" fmla="*/ 85725 h 545591"/>
                <a:gd name="connsiteX40" fmla="*/ 394641 w 6228214"/>
                <a:gd name="connsiteY40" fmla="*/ 92869 h 545591"/>
                <a:gd name="connsiteX41" fmla="*/ 263672 w 6228214"/>
                <a:gd name="connsiteY41" fmla="*/ 119062 h 545591"/>
                <a:gd name="connsiteX42" fmla="*/ 154135 w 6228214"/>
                <a:gd name="connsiteY42" fmla="*/ 147637 h 545591"/>
                <a:gd name="connsiteX43" fmla="*/ 42216 w 6228214"/>
                <a:gd name="connsiteY43" fmla="*/ 169068 h 545591"/>
                <a:gd name="connsiteX44" fmla="*/ 20785 w 6228214"/>
                <a:gd name="connsiteY44" fmla="*/ 180975 h 545591"/>
                <a:gd name="connsiteX45" fmla="*/ 330347 w 6228214"/>
                <a:gd name="connsiteY45" fmla="*/ 323850 h 545591"/>
                <a:gd name="connsiteX0" fmla="*/ 347680 w 6245547"/>
                <a:gd name="connsiteY0" fmla="*/ 323850 h 545591"/>
                <a:gd name="connsiteX1" fmla="*/ 633430 w 6245547"/>
                <a:gd name="connsiteY1" fmla="*/ 280987 h 545591"/>
                <a:gd name="connsiteX2" fmla="*/ 904893 w 6245547"/>
                <a:gd name="connsiteY2" fmla="*/ 238125 h 545591"/>
                <a:gd name="connsiteX3" fmla="*/ 1195405 w 6245547"/>
                <a:gd name="connsiteY3" fmla="*/ 166687 h 545591"/>
                <a:gd name="connsiteX4" fmla="*/ 1395430 w 6245547"/>
                <a:gd name="connsiteY4" fmla="*/ 119062 h 545591"/>
                <a:gd name="connsiteX5" fmla="*/ 1738330 w 6245547"/>
                <a:gd name="connsiteY5" fmla="*/ 66675 h 545591"/>
                <a:gd name="connsiteX6" fmla="*/ 1919305 w 6245547"/>
                <a:gd name="connsiteY6" fmla="*/ 52387 h 545591"/>
                <a:gd name="connsiteX7" fmla="*/ 2257443 w 6245547"/>
                <a:gd name="connsiteY7" fmla="*/ 61912 h 545591"/>
                <a:gd name="connsiteX8" fmla="*/ 2576530 w 6245547"/>
                <a:gd name="connsiteY8" fmla="*/ 66675 h 545591"/>
                <a:gd name="connsiteX9" fmla="*/ 2990868 w 6245547"/>
                <a:gd name="connsiteY9" fmla="*/ 85725 h 545591"/>
                <a:gd name="connsiteX10" fmla="*/ 3367105 w 6245547"/>
                <a:gd name="connsiteY10" fmla="*/ 133350 h 545591"/>
                <a:gd name="connsiteX11" fmla="*/ 3781443 w 6245547"/>
                <a:gd name="connsiteY11" fmla="*/ 228600 h 545591"/>
                <a:gd name="connsiteX12" fmla="*/ 4281505 w 6245547"/>
                <a:gd name="connsiteY12" fmla="*/ 342900 h 545591"/>
                <a:gd name="connsiteX13" fmla="*/ 4462480 w 6245547"/>
                <a:gd name="connsiteY13" fmla="*/ 357187 h 545591"/>
                <a:gd name="connsiteX14" fmla="*/ 4595830 w 6245547"/>
                <a:gd name="connsiteY14" fmla="*/ 361950 h 545591"/>
                <a:gd name="connsiteX15" fmla="*/ 4762518 w 6245547"/>
                <a:gd name="connsiteY15" fmla="*/ 361950 h 545591"/>
                <a:gd name="connsiteX16" fmla="*/ 4938730 w 6245547"/>
                <a:gd name="connsiteY16" fmla="*/ 323850 h 545591"/>
                <a:gd name="connsiteX17" fmla="*/ 5043505 w 6245547"/>
                <a:gd name="connsiteY17" fmla="*/ 338137 h 545591"/>
                <a:gd name="connsiteX18" fmla="*/ 5262580 w 6245547"/>
                <a:gd name="connsiteY18" fmla="*/ 400050 h 545591"/>
                <a:gd name="connsiteX19" fmla="*/ 5476893 w 6245547"/>
                <a:gd name="connsiteY19" fmla="*/ 452437 h 545591"/>
                <a:gd name="connsiteX20" fmla="*/ 5624530 w 6245547"/>
                <a:gd name="connsiteY20" fmla="*/ 476250 h 545591"/>
                <a:gd name="connsiteX21" fmla="*/ 5810268 w 6245547"/>
                <a:gd name="connsiteY21" fmla="*/ 542925 h 545591"/>
                <a:gd name="connsiteX22" fmla="*/ 5881705 w 6245547"/>
                <a:gd name="connsiteY22" fmla="*/ 533399 h 545591"/>
                <a:gd name="connsiteX23" fmla="*/ 6243655 w 6245547"/>
                <a:gd name="connsiteY23" fmla="*/ 419100 h 545591"/>
                <a:gd name="connsiteX24" fmla="*/ 6015055 w 6245547"/>
                <a:gd name="connsiteY24" fmla="*/ 357187 h 545591"/>
                <a:gd name="connsiteX25" fmla="*/ 5815030 w 6245547"/>
                <a:gd name="connsiteY25" fmla="*/ 352425 h 545591"/>
                <a:gd name="connsiteX26" fmla="*/ 5491180 w 6245547"/>
                <a:gd name="connsiteY26" fmla="*/ 247650 h 545591"/>
                <a:gd name="connsiteX27" fmla="*/ 5176855 w 6245547"/>
                <a:gd name="connsiteY27" fmla="*/ 166687 h 545591"/>
                <a:gd name="connsiteX28" fmla="*/ 4991118 w 6245547"/>
                <a:gd name="connsiteY28" fmla="*/ 133350 h 545591"/>
                <a:gd name="connsiteX29" fmla="*/ 4714893 w 6245547"/>
                <a:gd name="connsiteY29" fmla="*/ 157162 h 545591"/>
                <a:gd name="connsiteX30" fmla="*/ 4510105 w 6245547"/>
                <a:gd name="connsiteY30" fmla="*/ 166687 h 545591"/>
                <a:gd name="connsiteX31" fmla="*/ 4229118 w 6245547"/>
                <a:gd name="connsiteY31" fmla="*/ 133350 h 545591"/>
                <a:gd name="connsiteX32" fmla="*/ 4014805 w 6245547"/>
                <a:gd name="connsiteY32" fmla="*/ 66675 h 545591"/>
                <a:gd name="connsiteX33" fmla="*/ 3819543 w 6245547"/>
                <a:gd name="connsiteY33" fmla="*/ 9525 h 545591"/>
                <a:gd name="connsiteX34" fmla="*/ 3695718 w 6245547"/>
                <a:gd name="connsiteY34" fmla="*/ 9525 h 545591"/>
                <a:gd name="connsiteX35" fmla="*/ 1443055 w 6245547"/>
                <a:gd name="connsiteY35" fmla="*/ 0 h 545591"/>
                <a:gd name="connsiteX36" fmla="*/ 1147780 w 6245547"/>
                <a:gd name="connsiteY36" fmla="*/ 90487 h 545591"/>
                <a:gd name="connsiteX37" fmla="*/ 919180 w 6245547"/>
                <a:gd name="connsiteY37" fmla="*/ 114300 h 545591"/>
                <a:gd name="connsiteX38" fmla="*/ 704868 w 6245547"/>
                <a:gd name="connsiteY38" fmla="*/ 123825 h 545591"/>
                <a:gd name="connsiteX39" fmla="*/ 552468 w 6245547"/>
                <a:gd name="connsiteY39" fmla="*/ 85725 h 545591"/>
                <a:gd name="connsiteX40" fmla="*/ 411974 w 6245547"/>
                <a:gd name="connsiteY40" fmla="*/ 92869 h 545591"/>
                <a:gd name="connsiteX41" fmla="*/ 281005 w 6245547"/>
                <a:gd name="connsiteY41" fmla="*/ 119062 h 545591"/>
                <a:gd name="connsiteX42" fmla="*/ 171468 w 6245547"/>
                <a:gd name="connsiteY42" fmla="*/ 147637 h 545591"/>
                <a:gd name="connsiteX43" fmla="*/ 59549 w 6245547"/>
                <a:gd name="connsiteY43" fmla="*/ 169068 h 545591"/>
                <a:gd name="connsiteX44" fmla="*/ 16687 w 6245547"/>
                <a:gd name="connsiteY44" fmla="*/ 192881 h 545591"/>
                <a:gd name="connsiteX45" fmla="*/ 347680 w 6245547"/>
                <a:gd name="connsiteY45" fmla="*/ 323850 h 54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245547" h="545591">
                  <a:moveTo>
                    <a:pt x="347680" y="323850"/>
                  </a:moveTo>
                  <a:lnTo>
                    <a:pt x="633430" y="280987"/>
                  </a:lnTo>
                  <a:cubicBezTo>
                    <a:pt x="726299" y="266700"/>
                    <a:pt x="811231" y="257175"/>
                    <a:pt x="904893" y="238125"/>
                  </a:cubicBezTo>
                  <a:cubicBezTo>
                    <a:pt x="998555" y="219075"/>
                    <a:pt x="1195405" y="166687"/>
                    <a:pt x="1195405" y="166687"/>
                  </a:cubicBezTo>
                  <a:cubicBezTo>
                    <a:pt x="1277161" y="146843"/>
                    <a:pt x="1304943" y="135731"/>
                    <a:pt x="1395430" y="119062"/>
                  </a:cubicBezTo>
                  <a:cubicBezTo>
                    <a:pt x="1485917" y="102393"/>
                    <a:pt x="1651018" y="77787"/>
                    <a:pt x="1738330" y="66675"/>
                  </a:cubicBezTo>
                  <a:cubicBezTo>
                    <a:pt x="1825642" y="55563"/>
                    <a:pt x="1832786" y="53181"/>
                    <a:pt x="1919305" y="52387"/>
                  </a:cubicBezTo>
                  <a:cubicBezTo>
                    <a:pt x="2005824" y="51593"/>
                    <a:pt x="2257443" y="61912"/>
                    <a:pt x="2257443" y="61912"/>
                  </a:cubicBezTo>
                  <a:cubicBezTo>
                    <a:pt x="2366980" y="64293"/>
                    <a:pt x="2454293" y="62706"/>
                    <a:pt x="2576530" y="66675"/>
                  </a:cubicBezTo>
                  <a:cubicBezTo>
                    <a:pt x="2698767" y="70644"/>
                    <a:pt x="2859106" y="74613"/>
                    <a:pt x="2990868" y="85725"/>
                  </a:cubicBezTo>
                  <a:cubicBezTo>
                    <a:pt x="3122630" y="96837"/>
                    <a:pt x="3235343" y="109538"/>
                    <a:pt x="3367105" y="133350"/>
                  </a:cubicBezTo>
                  <a:cubicBezTo>
                    <a:pt x="3498867" y="157162"/>
                    <a:pt x="3781443" y="228600"/>
                    <a:pt x="3781443" y="228600"/>
                  </a:cubicBezTo>
                  <a:cubicBezTo>
                    <a:pt x="3933843" y="263525"/>
                    <a:pt x="4167999" y="321469"/>
                    <a:pt x="4281505" y="342900"/>
                  </a:cubicBezTo>
                  <a:cubicBezTo>
                    <a:pt x="4395011" y="364331"/>
                    <a:pt x="4410093" y="354012"/>
                    <a:pt x="4462480" y="357187"/>
                  </a:cubicBezTo>
                  <a:cubicBezTo>
                    <a:pt x="4514867" y="360362"/>
                    <a:pt x="4545824" y="361156"/>
                    <a:pt x="4595830" y="361950"/>
                  </a:cubicBezTo>
                  <a:cubicBezTo>
                    <a:pt x="4645836" y="362744"/>
                    <a:pt x="4705368" y="368300"/>
                    <a:pt x="4762518" y="361950"/>
                  </a:cubicBezTo>
                  <a:cubicBezTo>
                    <a:pt x="4819668" y="355600"/>
                    <a:pt x="4891899" y="327819"/>
                    <a:pt x="4938730" y="323850"/>
                  </a:cubicBezTo>
                  <a:cubicBezTo>
                    <a:pt x="4985561" y="319881"/>
                    <a:pt x="4989530" y="325437"/>
                    <a:pt x="5043505" y="338137"/>
                  </a:cubicBezTo>
                  <a:cubicBezTo>
                    <a:pt x="5097480" y="350837"/>
                    <a:pt x="5190349" y="381000"/>
                    <a:pt x="5262580" y="400050"/>
                  </a:cubicBezTo>
                  <a:cubicBezTo>
                    <a:pt x="5334811" y="419100"/>
                    <a:pt x="5416568" y="439737"/>
                    <a:pt x="5476893" y="452437"/>
                  </a:cubicBezTo>
                  <a:cubicBezTo>
                    <a:pt x="5537218" y="465137"/>
                    <a:pt x="5568968" y="461169"/>
                    <a:pt x="5624530" y="476250"/>
                  </a:cubicBezTo>
                  <a:cubicBezTo>
                    <a:pt x="5680093" y="491331"/>
                    <a:pt x="5767405" y="533400"/>
                    <a:pt x="5810268" y="542925"/>
                  </a:cubicBezTo>
                  <a:cubicBezTo>
                    <a:pt x="5853131" y="552450"/>
                    <a:pt x="5881705" y="533399"/>
                    <a:pt x="5881705" y="533399"/>
                  </a:cubicBezTo>
                  <a:cubicBezTo>
                    <a:pt x="5953936" y="512762"/>
                    <a:pt x="6221430" y="448469"/>
                    <a:pt x="6243655" y="419100"/>
                  </a:cubicBezTo>
                  <a:cubicBezTo>
                    <a:pt x="6265880" y="389731"/>
                    <a:pt x="6086493" y="368300"/>
                    <a:pt x="6015055" y="357187"/>
                  </a:cubicBezTo>
                  <a:cubicBezTo>
                    <a:pt x="5943617" y="346074"/>
                    <a:pt x="5902342" y="370681"/>
                    <a:pt x="5815030" y="352425"/>
                  </a:cubicBezTo>
                  <a:cubicBezTo>
                    <a:pt x="5727718" y="334169"/>
                    <a:pt x="5597542" y="278606"/>
                    <a:pt x="5491180" y="247650"/>
                  </a:cubicBezTo>
                  <a:cubicBezTo>
                    <a:pt x="5384818" y="216694"/>
                    <a:pt x="5260199" y="185737"/>
                    <a:pt x="5176855" y="166687"/>
                  </a:cubicBezTo>
                  <a:cubicBezTo>
                    <a:pt x="5093511" y="147637"/>
                    <a:pt x="5068112" y="134937"/>
                    <a:pt x="4991118" y="133350"/>
                  </a:cubicBezTo>
                  <a:cubicBezTo>
                    <a:pt x="4914124" y="131762"/>
                    <a:pt x="4795062" y="151606"/>
                    <a:pt x="4714893" y="157162"/>
                  </a:cubicBezTo>
                  <a:cubicBezTo>
                    <a:pt x="4634724" y="162718"/>
                    <a:pt x="4591068" y="170656"/>
                    <a:pt x="4510105" y="166687"/>
                  </a:cubicBezTo>
                  <a:cubicBezTo>
                    <a:pt x="4429143" y="162718"/>
                    <a:pt x="4311668" y="150019"/>
                    <a:pt x="4229118" y="133350"/>
                  </a:cubicBezTo>
                  <a:cubicBezTo>
                    <a:pt x="4146568" y="116681"/>
                    <a:pt x="4014805" y="66675"/>
                    <a:pt x="4014805" y="66675"/>
                  </a:cubicBezTo>
                  <a:cubicBezTo>
                    <a:pt x="3946543" y="46037"/>
                    <a:pt x="3872724" y="19050"/>
                    <a:pt x="3819543" y="9525"/>
                  </a:cubicBezTo>
                  <a:cubicBezTo>
                    <a:pt x="3766362" y="0"/>
                    <a:pt x="3695718" y="9525"/>
                    <a:pt x="3695718" y="9525"/>
                  </a:cubicBezTo>
                  <a:lnTo>
                    <a:pt x="1443055" y="0"/>
                  </a:lnTo>
                  <a:cubicBezTo>
                    <a:pt x="1018399" y="13494"/>
                    <a:pt x="1235092" y="71437"/>
                    <a:pt x="1147780" y="90487"/>
                  </a:cubicBezTo>
                  <a:cubicBezTo>
                    <a:pt x="1060468" y="109537"/>
                    <a:pt x="992999" y="108744"/>
                    <a:pt x="919180" y="114300"/>
                  </a:cubicBezTo>
                  <a:cubicBezTo>
                    <a:pt x="845361" y="119856"/>
                    <a:pt x="765987" y="128587"/>
                    <a:pt x="704868" y="123825"/>
                  </a:cubicBezTo>
                  <a:cubicBezTo>
                    <a:pt x="643749" y="119063"/>
                    <a:pt x="601284" y="90884"/>
                    <a:pt x="552468" y="85725"/>
                  </a:cubicBezTo>
                  <a:cubicBezTo>
                    <a:pt x="503652" y="80566"/>
                    <a:pt x="457218" y="87313"/>
                    <a:pt x="411974" y="92869"/>
                  </a:cubicBezTo>
                  <a:lnTo>
                    <a:pt x="281005" y="119062"/>
                  </a:lnTo>
                  <a:cubicBezTo>
                    <a:pt x="244096" y="123825"/>
                    <a:pt x="211949" y="137318"/>
                    <a:pt x="171468" y="147637"/>
                  </a:cubicBezTo>
                  <a:cubicBezTo>
                    <a:pt x="134559" y="154384"/>
                    <a:pt x="81774" y="163512"/>
                    <a:pt x="59549" y="169068"/>
                  </a:cubicBezTo>
                  <a:cubicBezTo>
                    <a:pt x="37324" y="174624"/>
                    <a:pt x="-31335" y="167084"/>
                    <a:pt x="16687" y="192881"/>
                  </a:cubicBezTo>
                  <a:cubicBezTo>
                    <a:pt x="64709" y="218678"/>
                    <a:pt x="244890" y="309166"/>
                    <a:pt x="347680" y="323850"/>
                  </a:cubicBezTo>
                  <a:close/>
                </a:path>
              </a:pathLst>
            </a:custGeom>
            <a:pattFill prst="pct5">
              <a:fgClr>
                <a:schemeClr val="tx1"/>
              </a:fgClr>
              <a:bgClr>
                <a:srgbClr val="FFC000"/>
              </a:bgClr>
            </a:patt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rgbClr val="FFC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45473" y="3429000"/>
              <a:ext cx="7103127" cy="838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478756" y="3612357"/>
              <a:ext cx="1702594" cy="611982"/>
            </a:xfrm>
            <a:custGeom>
              <a:avLst/>
              <a:gdLst>
                <a:gd name="connsiteX0" fmla="*/ 0 w 2024062"/>
                <a:gd name="connsiteY0" fmla="*/ 0 h 785813"/>
                <a:gd name="connsiteX1" fmla="*/ 200025 w 2024062"/>
                <a:gd name="connsiteY1" fmla="*/ 109538 h 785813"/>
                <a:gd name="connsiteX2" fmla="*/ 581025 w 2024062"/>
                <a:gd name="connsiteY2" fmla="*/ 276225 h 785813"/>
                <a:gd name="connsiteX3" fmla="*/ 1042987 w 2024062"/>
                <a:gd name="connsiteY3" fmla="*/ 457200 h 785813"/>
                <a:gd name="connsiteX4" fmla="*/ 1419225 w 2024062"/>
                <a:gd name="connsiteY4" fmla="*/ 595313 h 785813"/>
                <a:gd name="connsiteX5" fmla="*/ 1809750 w 2024062"/>
                <a:gd name="connsiteY5" fmla="*/ 747713 h 785813"/>
                <a:gd name="connsiteX6" fmla="*/ 2024062 w 2024062"/>
                <a:gd name="connsiteY6" fmla="*/ 785813 h 785813"/>
                <a:gd name="connsiteX0" fmla="*/ 0 w 2024062"/>
                <a:gd name="connsiteY0" fmla="*/ 0 h 785813"/>
                <a:gd name="connsiteX1" fmla="*/ 200025 w 2024062"/>
                <a:gd name="connsiteY1" fmla="*/ 109538 h 785813"/>
                <a:gd name="connsiteX2" fmla="*/ 783431 w 2024062"/>
                <a:gd name="connsiteY2" fmla="*/ 352425 h 785813"/>
                <a:gd name="connsiteX3" fmla="*/ 1042987 w 2024062"/>
                <a:gd name="connsiteY3" fmla="*/ 457200 h 785813"/>
                <a:gd name="connsiteX4" fmla="*/ 1419225 w 2024062"/>
                <a:gd name="connsiteY4" fmla="*/ 595313 h 785813"/>
                <a:gd name="connsiteX5" fmla="*/ 1809750 w 2024062"/>
                <a:gd name="connsiteY5" fmla="*/ 747713 h 785813"/>
                <a:gd name="connsiteX6" fmla="*/ 2024062 w 2024062"/>
                <a:gd name="connsiteY6" fmla="*/ 785813 h 785813"/>
                <a:gd name="connsiteX0" fmla="*/ 0 w 2024062"/>
                <a:gd name="connsiteY0" fmla="*/ 0 h 785813"/>
                <a:gd name="connsiteX1" fmla="*/ 554832 w 2024062"/>
                <a:gd name="connsiteY1" fmla="*/ 259557 h 785813"/>
                <a:gd name="connsiteX2" fmla="*/ 783431 w 2024062"/>
                <a:gd name="connsiteY2" fmla="*/ 352425 h 785813"/>
                <a:gd name="connsiteX3" fmla="*/ 1042987 w 2024062"/>
                <a:gd name="connsiteY3" fmla="*/ 457200 h 785813"/>
                <a:gd name="connsiteX4" fmla="*/ 1419225 w 2024062"/>
                <a:gd name="connsiteY4" fmla="*/ 595313 h 785813"/>
                <a:gd name="connsiteX5" fmla="*/ 1809750 w 2024062"/>
                <a:gd name="connsiteY5" fmla="*/ 747713 h 785813"/>
                <a:gd name="connsiteX6" fmla="*/ 2024062 w 2024062"/>
                <a:gd name="connsiteY6" fmla="*/ 785813 h 785813"/>
                <a:gd name="connsiteX0" fmla="*/ 0 w 1683544"/>
                <a:gd name="connsiteY0" fmla="*/ 0 h 614363"/>
                <a:gd name="connsiteX1" fmla="*/ 214314 w 1683544"/>
                <a:gd name="connsiteY1" fmla="*/ 88107 h 614363"/>
                <a:gd name="connsiteX2" fmla="*/ 442913 w 1683544"/>
                <a:gd name="connsiteY2" fmla="*/ 180975 h 614363"/>
                <a:gd name="connsiteX3" fmla="*/ 702469 w 1683544"/>
                <a:gd name="connsiteY3" fmla="*/ 285750 h 614363"/>
                <a:gd name="connsiteX4" fmla="*/ 1078707 w 1683544"/>
                <a:gd name="connsiteY4" fmla="*/ 423863 h 614363"/>
                <a:gd name="connsiteX5" fmla="*/ 1469232 w 1683544"/>
                <a:gd name="connsiteY5" fmla="*/ 576263 h 614363"/>
                <a:gd name="connsiteX6" fmla="*/ 1683544 w 1683544"/>
                <a:gd name="connsiteY6" fmla="*/ 614363 h 614363"/>
                <a:gd name="connsiteX0" fmla="*/ 0 w 1702594"/>
                <a:gd name="connsiteY0" fmla="*/ 0 h 611982"/>
                <a:gd name="connsiteX1" fmla="*/ 233364 w 1702594"/>
                <a:gd name="connsiteY1" fmla="*/ 85726 h 611982"/>
                <a:gd name="connsiteX2" fmla="*/ 461963 w 1702594"/>
                <a:gd name="connsiteY2" fmla="*/ 178594 h 611982"/>
                <a:gd name="connsiteX3" fmla="*/ 721519 w 1702594"/>
                <a:gd name="connsiteY3" fmla="*/ 283369 h 611982"/>
                <a:gd name="connsiteX4" fmla="*/ 1097757 w 1702594"/>
                <a:gd name="connsiteY4" fmla="*/ 421482 h 611982"/>
                <a:gd name="connsiteX5" fmla="*/ 1488282 w 1702594"/>
                <a:gd name="connsiteY5" fmla="*/ 573882 h 611982"/>
                <a:gd name="connsiteX6" fmla="*/ 1702594 w 1702594"/>
                <a:gd name="connsiteY6" fmla="*/ 611982 h 611982"/>
                <a:gd name="connsiteX0" fmla="*/ 0 w 1702594"/>
                <a:gd name="connsiteY0" fmla="*/ 0 h 611982"/>
                <a:gd name="connsiteX1" fmla="*/ 221457 w 1702594"/>
                <a:gd name="connsiteY1" fmla="*/ 97632 h 611982"/>
                <a:gd name="connsiteX2" fmla="*/ 461963 w 1702594"/>
                <a:gd name="connsiteY2" fmla="*/ 178594 h 611982"/>
                <a:gd name="connsiteX3" fmla="*/ 721519 w 1702594"/>
                <a:gd name="connsiteY3" fmla="*/ 283369 h 611982"/>
                <a:gd name="connsiteX4" fmla="*/ 1097757 w 1702594"/>
                <a:gd name="connsiteY4" fmla="*/ 421482 h 611982"/>
                <a:gd name="connsiteX5" fmla="*/ 1488282 w 1702594"/>
                <a:gd name="connsiteY5" fmla="*/ 573882 h 611982"/>
                <a:gd name="connsiteX6" fmla="*/ 1702594 w 1702594"/>
                <a:gd name="connsiteY6" fmla="*/ 611982 h 611982"/>
                <a:gd name="connsiteX0" fmla="*/ 0 w 1702594"/>
                <a:gd name="connsiteY0" fmla="*/ 0 h 611982"/>
                <a:gd name="connsiteX1" fmla="*/ 221457 w 1702594"/>
                <a:gd name="connsiteY1" fmla="*/ 97632 h 611982"/>
                <a:gd name="connsiteX2" fmla="*/ 461963 w 1702594"/>
                <a:gd name="connsiteY2" fmla="*/ 178594 h 611982"/>
                <a:gd name="connsiteX3" fmla="*/ 645319 w 1702594"/>
                <a:gd name="connsiteY3" fmla="*/ 264318 h 611982"/>
                <a:gd name="connsiteX4" fmla="*/ 721519 w 1702594"/>
                <a:gd name="connsiteY4" fmla="*/ 283369 h 611982"/>
                <a:gd name="connsiteX5" fmla="*/ 1097757 w 1702594"/>
                <a:gd name="connsiteY5" fmla="*/ 421482 h 611982"/>
                <a:gd name="connsiteX6" fmla="*/ 1488282 w 1702594"/>
                <a:gd name="connsiteY6" fmla="*/ 573882 h 611982"/>
                <a:gd name="connsiteX7" fmla="*/ 1702594 w 1702594"/>
                <a:gd name="connsiteY7" fmla="*/ 611982 h 611982"/>
                <a:gd name="connsiteX0" fmla="*/ 0 w 1702594"/>
                <a:gd name="connsiteY0" fmla="*/ 0 h 611982"/>
                <a:gd name="connsiteX1" fmla="*/ 221457 w 1702594"/>
                <a:gd name="connsiteY1" fmla="*/ 97632 h 611982"/>
                <a:gd name="connsiteX2" fmla="*/ 461963 w 1702594"/>
                <a:gd name="connsiteY2" fmla="*/ 178594 h 611982"/>
                <a:gd name="connsiteX3" fmla="*/ 645319 w 1702594"/>
                <a:gd name="connsiteY3" fmla="*/ 264318 h 611982"/>
                <a:gd name="connsiteX4" fmla="*/ 728663 w 1702594"/>
                <a:gd name="connsiteY4" fmla="*/ 292894 h 611982"/>
                <a:gd name="connsiteX5" fmla="*/ 1097757 w 1702594"/>
                <a:gd name="connsiteY5" fmla="*/ 421482 h 611982"/>
                <a:gd name="connsiteX6" fmla="*/ 1488282 w 1702594"/>
                <a:gd name="connsiteY6" fmla="*/ 573882 h 611982"/>
                <a:gd name="connsiteX7" fmla="*/ 1702594 w 1702594"/>
                <a:gd name="connsiteY7" fmla="*/ 611982 h 611982"/>
                <a:gd name="connsiteX0" fmla="*/ 0 w 1702594"/>
                <a:gd name="connsiteY0" fmla="*/ 0 h 611982"/>
                <a:gd name="connsiteX1" fmla="*/ 221457 w 1702594"/>
                <a:gd name="connsiteY1" fmla="*/ 97632 h 611982"/>
                <a:gd name="connsiteX2" fmla="*/ 461963 w 1702594"/>
                <a:gd name="connsiteY2" fmla="*/ 178594 h 611982"/>
                <a:gd name="connsiteX3" fmla="*/ 645319 w 1702594"/>
                <a:gd name="connsiteY3" fmla="*/ 264318 h 611982"/>
                <a:gd name="connsiteX4" fmla="*/ 733426 w 1702594"/>
                <a:gd name="connsiteY4" fmla="*/ 283369 h 611982"/>
                <a:gd name="connsiteX5" fmla="*/ 1097757 w 1702594"/>
                <a:gd name="connsiteY5" fmla="*/ 421482 h 611982"/>
                <a:gd name="connsiteX6" fmla="*/ 1488282 w 1702594"/>
                <a:gd name="connsiteY6" fmla="*/ 573882 h 611982"/>
                <a:gd name="connsiteX7" fmla="*/ 1702594 w 1702594"/>
                <a:gd name="connsiteY7" fmla="*/ 611982 h 611982"/>
                <a:gd name="connsiteX0" fmla="*/ 0 w 1702594"/>
                <a:gd name="connsiteY0" fmla="*/ 0 h 611982"/>
                <a:gd name="connsiteX1" fmla="*/ 221457 w 1702594"/>
                <a:gd name="connsiteY1" fmla="*/ 97632 h 611982"/>
                <a:gd name="connsiteX2" fmla="*/ 461963 w 1702594"/>
                <a:gd name="connsiteY2" fmla="*/ 178594 h 611982"/>
                <a:gd name="connsiteX3" fmla="*/ 640557 w 1702594"/>
                <a:gd name="connsiteY3" fmla="*/ 252412 h 611982"/>
                <a:gd name="connsiteX4" fmla="*/ 733426 w 1702594"/>
                <a:gd name="connsiteY4" fmla="*/ 283369 h 611982"/>
                <a:gd name="connsiteX5" fmla="*/ 1097757 w 1702594"/>
                <a:gd name="connsiteY5" fmla="*/ 421482 h 611982"/>
                <a:gd name="connsiteX6" fmla="*/ 1488282 w 1702594"/>
                <a:gd name="connsiteY6" fmla="*/ 573882 h 611982"/>
                <a:gd name="connsiteX7" fmla="*/ 1702594 w 1702594"/>
                <a:gd name="connsiteY7" fmla="*/ 611982 h 611982"/>
                <a:gd name="connsiteX0" fmla="*/ 0 w 1702594"/>
                <a:gd name="connsiteY0" fmla="*/ 0 h 611982"/>
                <a:gd name="connsiteX1" fmla="*/ 221457 w 1702594"/>
                <a:gd name="connsiteY1" fmla="*/ 97632 h 611982"/>
                <a:gd name="connsiteX2" fmla="*/ 461963 w 1702594"/>
                <a:gd name="connsiteY2" fmla="*/ 178594 h 611982"/>
                <a:gd name="connsiteX3" fmla="*/ 640557 w 1702594"/>
                <a:gd name="connsiteY3" fmla="*/ 252412 h 611982"/>
                <a:gd name="connsiteX4" fmla="*/ 733426 w 1702594"/>
                <a:gd name="connsiteY4" fmla="*/ 283369 h 611982"/>
                <a:gd name="connsiteX5" fmla="*/ 1097757 w 1702594"/>
                <a:gd name="connsiteY5" fmla="*/ 421482 h 611982"/>
                <a:gd name="connsiteX6" fmla="*/ 1493045 w 1702594"/>
                <a:gd name="connsiteY6" fmla="*/ 566738 h 611982"/>
                <a:gd name="connsiteX7" fmla="*/ 1702594 w 1702594"/>
                <a:gd name="connsiteY7" fmla="*/ 611982 h 61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2594" h="611982">
                  <a:moveTo>
                    <a:pt x="0" y="0"/>
                  </a:moveTo>
                  <a:cubicBezTo>
                    <a:pt x="51594" y="31750"/>
                    <a:pt x="144463" y="67866"/>
                    <a:pt x="221457" y="97632"/>
                  </a:cubicBezTo>
                  <a:cubicBezTo>
                    <a:pt x="298451" y="127398"/>
                    <a:pt x="392113" y="152797"/>
                    <a:pt x="461963" y="178594"/>
                  </a:cubicBezTo>
                  <a:cubicBezTo>
                    <a:pt x="531813" y="204391"/>
                    <a:pt x="597298" y="234950"/>
                    <a:pt x="640557" y="252412"/>
                  </a:cubicBezTo>
                  <a:cubicBezTo>
                    <a:pt x="683816" y="269874"/>
                    <a:pt x="657226" y="255191"/>
                    <a:pt x="733426" y="283369"/>
                  </a:cubicBezTo>
                  <a:lnTo>
                    <a:pt x="1097757" y="421482"/>
                  </a:lnTo>
                  <a:cubicBezTo>
                    <a:pt x="1224360" y="468710"/>
                    <a:pt x="1392239" y="534988"/>
                    <a:pt x="1493045" y="566738"/>
                  </a:cubicBezTo>
                  <a:cubicBezTo>
                    <a:pt x="1593851" y="598488"/>
                    <a:pt x="1645841" y="608807"/>
                    <a:pt x="1702594" y="61198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04861" y="3750469"/>
              <a:ext cx="354805" cy="219076"/>
            </a:xfrm>
            <a:custGeom>
              <a:avLst/>
              <a:gdLst>
                <a:gd name="connsiteX0" fmla="*/ 0 w 438150"/>
                <a:gd name="connsiteY0" fmla="*/ 276225 h 276225"/>
                <a:gd name="connsiteX1" fmla="*/ 71437 w 438150"/>
                <a:gd name="connsiteY1" fmla="*/ 238125 h 276225"/>
                <a:gd name="connsiteX2" fmla="*/ 214312 w 438150"/>
                <a:gd name="connsiteY2" fmla="*/ 157163 h 276225"/>
                <a:gd name="connsiteX3" fmla="*/ 438150 w 438150"/>
                <a:gd name="connsiteY3" fmla="*/ 0 h 276225"/>
                <a:gd name="connsiteX0" fmla="*/ 0 w 457200"/>
                <a:gd name="connsiteY0" fmla="*/ 261938 h 261938"/>
                <a:gd name="connsiteX1" fmla="*/ 71437 w 457200"/>
                <a:gd name="connsiteY1" fmla="*/ 223838 h 261938"/>
                <a:gd name="connsiteX2" fmla="*/ 214312 w 457200"/>
                <a:gd name="connsiteY2" fmla="*/ 142876 h 261938"/>
                <a:gd name="connsiteX3" fmla="*/ 457200 w 457200"/>
                <a:gd name="connsiteY3" fmla="*/ 0 h 261938"/>
                <a:gd name="connsiteX0" fmla="*/ 0 w 457200"/>
                <a:gd name="connsiteY0" fmla="*/ 261938 h 261938"/>
                <a:gd name="connsiteX1" fmla="*/ 71437 w 457200"/>
                <a:gd name="connsiteY1" fmla="*/ 223838 h 261938"/>
                <a:gd name="connsiteX2" fmla="*/ 207169 w 457200"/>
                <a:gd name="connsiteY2" fmla="*/ 135732 h 261938"/>
                <a:gd name="connsiteX3" fmla="*/ 457200 w 457200"/>
                <a:gd name="connsiteY3" fmla="*/ 0 h 261938"/>
                <a:gd name="connsiteX0" fmla="*/ 0 w 366712"/>
                <a:gd name="connsiteY0" fmla="*/ 235745 h 235745"/>
                <a:gd name="connsiteX1" fmla="*/ 71437 w 366712"/>
                <a:gd name="connsiteY1" fmla="*/ 197645 h 235745"/>
                <a:gd name="connsiteX2" fmla="*/ 207169 w 366712"/>
                <a:gd name="connsiteY2" fmla="*/ 109539 h 235745"/>
                <a:gd name="connsiteX3" fmla="*/ 366712 w 366712"/>
                <a:gd name="connsiteY3" fmla="*/ 0 h 235745"/>
                <a:gd name="connsiteX0" fmla="*/ 0 w 354805"/>
                <a:gd name="connsiteY0" fmla="*/ 221457 h 221457"/>
                <a:gd name="connsiteX1" fmla="*/ 71437 w 354805"/>
                <a:gd name="connsiteY1" fmla="*/ 183357 h 221457"/>
                <a:gd name="connsiteX2" fmla="*/ 207169 w 354805"/>
                <a:gd name="connsiteY2" fmla="*/ 95251 h 221457"/>
                <a:gd name="connsiteX3" fmla="*/ 354805 w 354805"/>
                <a:gd name="connsiteY3" fmla="*/ 0 h 221457"/>
                <a:gd name="connsiteX0" fmla="*/ 0 w 345280"/>
                <a:gd name="connsiteY0" fmla="*/ 221457 h 221457"/>
                <a:gd name="connsiteX1" fmla="*/ 71437 w 345280"/>
                <a:gd name="connsiteY1" fmla="*/ 183357 h 221457"/>
                <a:gd name="connsiteX2" fmla="*/ 207169 w 345280"/>
                <a:gd name="connsiteY2" fmla="*/ 95251 h 221457"/>
                <a:gd name="connsiteX3" fmla="*/ 345280 w 345280"/>
                <a:gd name="connsiteY3" fmla="*/ 0 h 221457"/>
                <a:gd name="connsiteX0" fmla="*/ 0 w 354805"/>
                <a:gd name="connsiteY0" fmla="*/ 219076 h 219076"/>
                <a:gd name="connsiteX1" fmla="*/ 80962 w 354805"/>
                <a:gd name="connsiteY1" fmla="*/ 183357 h 219076"/>
                <a:gd name="connsiteX2" fmla="*/ 216694 w 354805"/>
                <a:gd name="connsiteY2" fmla="*/ 95251 h 219076"/>
                <a:gd name="connsiteX3" fmla="*/ 354805 w 354805"/>
                <a:gd name="connsiteY3" fmla="*/ 0 h 21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805" h="219076">
                  <a:moveTo>
                    <a:pt x="0" y="219076"/>
                  </a:moveTo>
                  <a:cubicBezTo>
                    <a:pt x="17859" y="209948"/>
                    <a:pt x="44846" y="203994"/>
                    <a:pt x="80962" y="183357"/>
                  </a:cubicBezTo>
                  <a:cubicBezTo>
                    <a:pt x="117078" y="162720"/>
                    <a:pt x="171054" y="125810"/>
                    <a:pt x="216694" y="95251"/>
                  </a:cubicBezTo>
                  <a:cubicBezTo>
                    <a:pt x="262334" y="64692"/>
                    <a:pt x="273445" y="58738"/>
                    <a:pt x="354805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928688" y="3638550"/>
              <a:ext cx="590550" cy="314325"/>
            </a:xfrm>
            <a:custGeom>
              <a:avLst/>
              <a:gdLst>
                <a:gd name="connsiteX0" fmla="*/ 0 w 590550"/>
                <a:gd name="connsiteY0" fmla="*/ 314325 h 314325"/>
                <a:gd name="connsiteX1" fmla="*/ 233362 w 590550"/>
                <a:gd name="connsiteY1" fmla="*/ 214313 h 314325"/>
                <a:gd name="connsiteX2" fmla="*/ 447675 w 590550"/>
                <a:gd name="connsiteY2" fmla="*/ 80963 h 314325"/>
                <a:gd name="connsiteX3" fmla="*/ 590550 w 590550"/>
                <a:gd name="connsiteY3" fmla="*/ 0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0550" h="314325">
                  <a:moveTo>
                    <a:pt x="0" y="314325"/>
                  </a:moveTo>
                  <a:cubicBezTo>
                    <a:pt x="79375" y="283766"/>
                    <a:pt x="158750" y="253207"/>
                    <a:pt x="233362" y="214313"/>
                  </a:cubicBezTo>
                  <a:cubicBezTo>
                    <a:pt x="307975" y="175419"/>
                    <a:pt x="388144" y="116682"/>
                    <a:pt x="447675" y="80963"/>
                  </a:cubicBezTo>
                  <a:cubicBezTo>
                    <a:pt x="507206" y="45244"/>
                    <a:pt x="548878" y="22622"/>
                    <a:pt x="5905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157288" y="3667125"/>
              <a:ext cx="428625" cy="223838"/>
            </a:xfrm>
            <a:custGeom>
              <a:avLst/>
              <a:gdLst>
                <a:gd name="connsiteX0" fmla="*/ 0 w 428625"/>
                <a:gd name="connsiteY0" fmla="*/ 223838 h 223838"/>
                <a:gd name="connsiteX1" fmla="*/ 133350 w 428625"/>
                <a:gd name="connsiteY1" fmla="*/ 161925 h 223838"/>
                <a:gd name="connsiteX2" fmla="*/ 280987 w 428625"/>
                <a:gd name="connsiteY2" fmla="*/ 76200 h 223838"/>
                <a:gd name="connsiteX3" fmla="*/ 428625 w 428625"/>
                <a:gd name="connsiteY3" fmla="*/ 0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625" h="223838">
                  <a:moveTo>
                    <a:pt x="0" y="223838"/>
                  </a:moveTo>
                  <a:cubicBezTo>
                    <a:pt x="43259" y="205184"/>
                    <a:pt x="86519" y="186531"/>
                    <a:pt x="133350" y="161925"/>
                  </a:cubicBezTo>
                  <a:cubicBezTo>
                    <a:pt x="180181" y="137319"/>
                    <a:pt x="231775" y="103187"/>
                    <a:pt x="280987" y="76200"/>
                  </a:cubicBezTo>
                  <a:cubicBezTo>
                    <a:pt x="330199" y="49213"/>
                    <a:pt x="379412" y="24606"/>
                    <a:pt x="428625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595438" y="3762375"/>
              <a:ext cx="271462" cy="57150"/>
            </a:xfrm>
            <a:custGeom>
              <a:avLst/>
              <a:gdLst>
                <a:gd name="connsiteX0" fmla="*/ 0 w 271462"/>
                <a:gd name="connsiteY0" fmla="*/ 57150 h 57150"/>
                <a:gd name="connsiteX1" fmla="*/ 271462 w 271462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1462" h="57150">
                  <a:moveTo>
                    <a:pt x="0" y="57150"/>
                  </a:moveTo>
                  <a:lnTo>
                    <a:pt x="271462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752475" y="3800475"/>
              <a:ext cx="1204913" cy="176213"/>
            </a:xfrm>
            <a:custGeom>
              <a:avLst/>
              <a:gdLst>
                <a:gd name="connsiteX0" fmla="*/ 0 w 1147763"/>
                <a:gd name="connsiteY0" fmla="*/ 185738 h 185738"/>
                <a:gd name="connsiteX1" fmla="*/ 557213 w 1147763"/>
                <a:gd name="connsiteY1" fmla="*/ 71438 h 185738"/>
                <a:gd name="connsiteX2" fmla="*/ 771525 w 1147763"/>
                <a:gd name="connsiteY2" fmla="*/ 42863 h 185738"/>
                <a:gd name="connsiteX3" fmla="*/ 1147763 w 1147763"/>
                <a:gd name="connsiteY3" fmla="*/ 0 h 185738"/>
                <a:gd name="connsiteX0" fmla="*/ 0 w 1204913"/>
                <a:gd name="connsiteY0" fmla="*/ 176213 h 176213"/>
                <a:gd name="connsiteX1" fmla="*/ 557213 w 1204913"/>
                <a:gd name="connsiteY1" fmla="*/ 61913 h 176213"/>
                <a:gd name="connsiteX2" fmla="*/ 771525 w 1204913"/>
                <a:gd name="connsiteY2" fmla="*/ 33338 h 176213"/>
                <a:gd name="connsiteX3" fmla="*/ 1204913 w 1204913"/>
                <a:gd name="connsiteY3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4913" h="176213">
                  <a:moveTo>
                    <a:pt x="0" y="176213"/>
                  </a:moveTo>
                  <a:lnTo>
                    <a:pt x="557213" y="61913"/>
                  </a:lnTo>
                  <a:cubicBezTo>
                    <a:pt x="685800" y="38101"/>
                    <a:pt x="663575" y="43657"/>
                    <a:pt x="771525" y="33338"/>
                  </a:cubicBezTo>
                  <a:cubicBezTo>
                    <a:pt x="879475" y="23019"/>
                    <a:pt x="1060450" y="11113"/>
                    <a:pt x="1204913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57238" y="3886200"/>
              <a:ext cx="1395412" cy="285750"/>
            </a:xfrm>
            <a:custGeom>
              <a:avLst/>
              <a:gdLst>
                <a:gd name="connsiteX0" fmla="*/ 0 w 1395412"/>
                <a:gd name="connsiteY0" fmla="*/ 285750 h 285750"/>
                <a:gd name="connsiteX1" fmla="*/ 157162 w 1395412"/>
                <a:gd name="connsiteY1" fmla="*/ 238125 h 285750"/>
                <a:gd name="connsiteX2" fmla="*/ 395287 w 1395412"/>
                <a:gd name="connsiteY2" fmla="*/ 166688 h 285750"/>
                <a:gd name="connsiteX3" fmla="*/ 600075 w 1395412"/>
                <a:gd name="connsiteY3" fmla="*/ 109538 h 285750"/>
                <a:gd name="connsiteX4" fmla="*/ 819150 w 1395412"/>
                <a:gd name="connsiteY4" fmla="*/ 52388 h 285750"/>
                <a:gd name="connsiteX5" fmla="*/ 1052512 w 1395412"/>
                <a:gd name="connsiteY5" fmla="*/ 9525 h 285750"/>
                <a:gd name="connsiteX6" fmla="*/ 1271587 w 1395412"/>
                <a:gd name="connsiteY6" fmla="*/ 9525 h 285750"/>
                <a:gd name="connsiteX7" fmla="*/ 1395412 w 1395412"/>
                <a:gd name="connsiteY7" fmla="*/ 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5412" h="285750">
                  <a:moveTo>
                    <a:pt x="0" y="285750"/>
                  </a:moveTo>
                  <a:lnTo>
                    <a:pt x="157162" y="238125"/>
                  </a:lnTo>
                  <a:lnTo>
                    <a:pt x="395287" y="166688"/>
                  </a:lnTo>
                  <a:cubicBezTo>
                    <a:pt x="469106" y="145257"/>
                    <a:pt x="600075" y="109538"/>
                    <a:pt x="600075" y="109538"/>
                  </a:cubicBezTo>
                  <a:cubicBezTo>
                    <a:pt x="670719" y="90488"/>
                    <a:pt x="743744" y="69057"/>
                    <a:pt x="819150" y="52388"/>
                  </a:cubicBezTo>
                  <a:cubicBezTo>
                    <a:pt x="894556" y="35719"/>
                    <a:pt x="977106" y="16669"/>
                    <a:pt x="1052512" y="9525"/>
                  </a:cubicBezTo>
                  <a:cubicBezTo>
                    <a:pt x="1127918" y="2381"/>
                    <a:pt x="1214437" y="11112"/>
                    <a:pt x="1271587" y="9525"/>
                  </a:cubicBezTo>
                  <a:cubicBezTo>
                    <a:pt x="1328737" y="7937"/>
                    <a:pt x="1362074" y="3968"/>
                    <a:pt x="1395412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47713" y="3929064"/>
              <a:ext cx="271462" cy="214312"/>
            </a:xfrm>
            <a:custGeom>
              <a:avLst/>
              <a:gdLst>
                <a:gd name="connsiteX0" fmla="*/ 0 w 238125"/>
                <a:gd name="connsiteY0" fmla="*/ 180975 h 180975"/>
                <a:gd name="connsiteX1" fmla="*/ 133350 w 238125"/>
                <a:gd name="connsiteY1" fmla="*/ 47625 h 180975"/>
                <a:gd name="connsiteX2" fmla="*/ 238125 w 238125"/>
                <a:gd name="connsiteY2" fmla="*/ 0 h 180975"/>
                <a:gd name="connsiteX0" fmla="*/ 0 w 252412"/>
                <a:gd name="connsiteY0" fmla="*/ 195262 h 195262"/>
                <a:gd name="connsiteX1" fmla="*/ 147637 w 252412"/>
                <a:gd name="connsiteY1" fmla="*/ 47625 h 195262"/>
                <a:gd name="connsiteX2" fmla="*/ 252412 w 252412"/>
                <a:gd name="connsiteY2" fmla="*/ 0 h 195262"/>
                <a:gd name="connsiteX0" fmla="*/ 0 w 271462"/>
                <a:gd name="connsiteY0" fmla="*/ 214312 h 214312"/>
                <a:gd name="connsiteX1" fmla="*/ 147637 w 271462"/>
                <a:gd name="connsiteY1" fmla="*/ 66675 h 214312"/>
                <a:gd name="connsiteX2" fmla="*/ 271462 w 271462"/>
                <a:gd name="connsiteY2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" h="214312">
                  <a:moveTo>
                    <a:pt x="0" y="214312"/>
                  </a:moveTo>
                  <a:cubicBezTo>
                    <a:pt x="46831" y="162718"/>
                    <a:pt x="102393" y="102394"/>
                    <a:pt x="147637" y="66675"/>
                  </a:cubicBezTo>
                  <a:cubicBezTo>
                    <a:pt x="192881" y="30956"/>
                    <a:pt x="238918" y="8731"/>
                    <a:pt x="271462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912019" y="3938588"/>
              <a:ext cx="1388269" cy="269081"/>
            </a:xfrm>
            <a:custGeom>
              <a:avLst/>
              <a:gdLst>
                <a:gd name="connsiteX0" fmla="*/ 0 w 1357313"/>
                <a:gd name="connsiteY0" fmla="*/ 257175 h 257175"/>
                <a:gd name="connsiteX1" fmla="*/ 133350 w 1357313"/>
                <a:gd name="connsiteY1" fmla="*/ 200025 h 257175"/>
                <a:gd name="connsiteX2" fmla="*/ 319088 w 1357313"/>
                <a:gd name="connsiteY2" fmla="*/ 147637 h 257175"/>
                <a:gd name="connsiteX3" fmla="*/ 576263 w 1357313"/>
                <a:gd name="connsiteY3" fmla="*/ 85725 h 257175"/>
                <a:gd name="connsiteX4" fmla="*/ 771525 w 1357313"/>
                <a:gd name="connsiteY4" fmla="*/ 52387 h 257175"/>
                <a:gd name="connsiteX5" fmla="*/ 962025 w 1357313"/>
                <a:gd name="connsiteY5" fmla="*/ 33337 h 257175"/>
                <a:gd name="connsiteX6" fmla="*/ 1162050 w 1357313"/>
                <a:gd name="connsiteY6" fmla="*/ 23812 h 257175"/>
                <a:gd name="connsiteX7" fmla="*/ 1357313 w 1357313"/>
                <a:gd name="connsiteY7" fmla="*/ 0 h 257175"/>
                <a:gd name="connsiteX0" fmla="*/ 0 w 1388269"/>
                <a:gd name="connsiteY0" fmla="*/ 269081 h 269081"/>
                <a:gd name="connsiteX1" fmla="*/ 164306 w 1388269"/>
                <a:gd name="connsiteY1" fmla="*/ 200025 h 269081"/>
                <a:gd name="connsiteX2" fmla="*/ 350044 w 1388269"/>
                <a:gd name="connsiteY2" fmla="*/ 147637 h 269081"/>
                <a:gd name="connsiteX3" fmla="*/ 607219 w 1388269"/>
                <a:gd name="connsiteY3" fmla="*/ 85725 h 269081"/>
                <a:gd name="connsiteX4" fmla="*/ 802481 w 1388269"/>
                <a:gd name="connsiteY4" fmla="*/ 52387 h 269081"/>
                <a:gd name="connsiteX5" fmla="*/ 992981 w 1388269"/>
                <a:gd name="connsiteY5" fmla="*/ 33337 h 269081"/>
                <a:gd name="connsiteX6" fmla="*/ 1193006 w 1388269"/>
                <a:gd name="connsiteY6" fmla="*/ 23812 h 269081"/>
                <a:gd name="connsiteX7" fmla="*/ 1388269 w 1388269"/>
                <a:gd name="connsiteY7" fmla="*/ 0 h 26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8269" h="269081">
                  <a:moveTo>
                    <a:pt x="0" y="269081"/>
                  </a:moveTo>
                  <a:cubicBezTo>
                    <a:pt x="40084" y="249634"/>
                    <a:pt x="105965" y="220266"/>
                    <a:pt x="164306" y="200025"/>
                  </a:cubicBezTo>
                  <a:cubicBezTo>
                    <a:pt x="222647" y="179784"/>
                    <a:pt x="276225" y="166687"/>
                    <a:pt x="350044" y="147637"/>
                  </a:cubicBezTo>
                  <a:cubicBezTo>
                    <a:pt x="423863" y="128587"/>
                    <a:pt x="531813" y="101600"/>
                    <a:pt x="607219" y="85725"/>
                  </a:cubicBezTo>
                  <a:cubicBezTo>
                    <a:pt x="682625" y="69850"/>
                    <a:pt x="738188" y="61118"/>
                    <a:pt x="802481" y="52387"/>
                  </a:cubicBezTo>
                  <a:cubicBezTo>
                    <a:pt x="866774" y="43656"/>
                    <a:pt x="927894" y="38099"/>
                    <a:pt x="992981" y="33337"/>
                  </a:cubicBezTo>
                  <a:cubicBezTo>
                    <a:pt x="1058068" y="28575"/>
                    <a:pt x="1127125" y="29368"/>
                    <a:pt x="1193006" y="23812"/>
                  </a:cubicBezTo>
                  <a:cubicBezTo>
                    <a:pt x="1258887" y="18256"/>
                    <a:pt x="1323578" y="9128"/>
                    <a:pt x="1388269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376363" y="3990975"/>
              <a:ext cx="476250" cy="219076"/>
            </a:xfrm>
            <a:custGeom>
              <a:avLst/>
              <a:gdLst>
                <a:gd name="connsiteX0" fmla="*/ 0 w 457200"/>
                <a:gd name="connsiteY0" fmla="*/ 204788 h 204788"/>
                <a:gd name="connsiteX1" fmla="*/ 147637 w 457200"/>
                <a:gd name="connsiteY1" fmla="*/ 142875 h 204788"/>
                <a:gd name="connsiteX2" fmla="*/ 314325 w 457200"/>
                <a:gd name="connsiteY2" fmla="*/ 52388 h 204788"/>
                <a:gd name="connsiteX3" fmla="*/ 457200 w 457200"/>
                <a:gd name="connsiteY3" fmla="*/ 0 h 204788"/>
                <a:gd name="connsiteX0" fmla="*/ 0 w 476250"/>
                <a:gd name="connsiteY0" fmla="*/ 219076 h 219076"/>
                <a:gd name="connsiteX1" fmla="*/ 166687 w 476250"/>
                <a:gd name="connsiteY1" fmla="*/ 142875 h 219076"/>
                <a:gd name="connsiteX2" fmla="*/ 333375 w 476250"/>
                <a:gd name="connsiteY2" fmla="*/ 52388 h 219076"/>
                <a:gd name="connsiteX3" fmla="*/ 476250 w 476250"/>
                <a:gd name="connsiteY3" fmla="*/ 0 h 21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19076">
                  <a:moveTo>
                    <a:pt x="0" y="219076"/>
                  </a:moveTo>
                  <a:cubicBezTo>
                    <a:pt x="47625" y="200819"/>
                    <a:pt x="111125" y="170656"/>
                    <a:pt x="166687" y="142875"/>
                  </a:cubicBezTo>
                  <a:cubicBezTo>
                    <a:pt x="222250" y="115094"/>
                    <a:pt x="281781" y="76200"/>
                    <a:pt x="333375" y="52388"/>
                  </a:cubicBezTo>
                  <a:cubicBezTo>
                    <a:pt x="384969" y="28576"/>
                    <a:pt x="430609" y="14288"/>
                    <a:pt x="4762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840706" y="4090988"/>
              <a:ext cx="864394" cy="111919"/>
            </a:xfrm>
            <a:custGeom>
              <a:avLst/>
              <a:gdLst>
                <a:gd name="connsiteX0" fmla="*/ 0 w 847725"/>
                <a:gd name="connsiteY0" fmla="*/ 104775 h 104775"/>
                <a:gd name="connsiteX1" fmla="*/ 119063 w 847725"/>
                <a:gd name="connsiteY1" fmla="*/ 61912 h 104775"/>
                <a:gd name="connsiteX2" fmla="*/ 276225 w 847725"/>
                <a:gd name="connsiteY2" fmla="*/ 47625 h 104775"/>
                <a:gd name="connsiteX3" fmla="*/ 509588 w 847725"/>
                <a:gd name="connsiteY3" fmla="*/ 42862 h 104775"/>
                <a:gd name="connsiteX4" fmla="*/ 657225 w 847725"/>
                <a:gd name="connsiteY4" fmla="*/ 28575 h 104775"/>
                <a:gd name="connsiteX5" fmla="*/ 847725 w 847725"/>
                <a:gd name="connsiteY5" fmla="*/ 0 h 104775"/>
                <a:gd name="connsiteX0" fmla="*/ 0 w 864394"/>
                <a:gd name="connsiteY0" fmla="*/ 111919 h 111919"/>
                <a:gd name="connsiteX1" fmla="*/ 135732 w 864394"/>
                <a:gd name="connsiteY1" fmla="*/ 61912 h 111919"/>
                <a:gd name="connsiteX2" fmla="*/ 292894 w 864394"/>
                <a:gd name="connsiteY2" fmla="*/ 47625 h 111919"/>
                <a:gd name="connsiteX3" fmla="*/ 526257 w 864394"/>
                <a:gd name="connsiteY3" fmla="*/ 42862 h 111919"/>
                <a:gd name="connsiteX4" fmla="*/ 673894 w 864394"/>
                <a:gd name="connsiteY4" fmla="*/ 28575 h 111919"/>
                <a:gd name="connsiteX5" fmla="*/ 864394 w 864394"/>
                <a:gd name="connsiteY5" fmla="*/ 0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4394" h="111919">
                  <a:moveTo>
                    <a:pt x="0" y="111919"/>
                  </a:moveTo>
                  <a:cubicBezTo>
                    <a:pt x="36513" y="95250"/>
                    <a:pt x="86916" y="72628"/>
                    <a:pt x="135732" y="61912"/>
                  </a:cubicBezTo>
                  <a:cubicBezTo>
                    <a:pt x="184548" y="51196"/>
                    <a:pt x="227807" y="50800"/>
                    <a:pt x="292894" y="47625"/>
                  </a:cubicBezTo>
                  <a:cubicBezTo>
                    <a:pt x="357982" y="44450"/>
                    <a:pt x="462757" y="46037"/>
                    <a:pt x="526257" y="42862"/>
                  </a:cubicBezTo>
                  <a:cubicBezTo>
                    <a:pt x="589757" y="39687"/>
                    <a:pt x="617538" y="35719"/>
                    <a:pt x="673894" y="28575"/>
                  </a:cubicBezTo>
                  <a:cubicBezTo>
                    <a:pt x="730250" y="21431"/>
                    <a:pt x="797322" y="10715"/>
                    <a:pt x="86439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185988" y="4133850"/>
              <a:ext cx="619125" cy="61913"/>
            </a:xfrm>
            <a:custGeom>
              <a:avLst/>
              <a:gdLst>
                <a:gd name="connsiteX0" fmla="*/ 0 w 619125"/>
                <a:gd name="connsiteY0" fmla="*/ 61913 h 61913"/>
                <a:gd name="connsiteX1" fmla="*/ 119062 w 619125"/>
                <a:gd name="connsiteY1" fmla="*/ 42863 h 61913"/>
                <a:gd name="connsiteX2" fmla="*/ 395287 w 619125"/>
                <a:gd name="connsiteY2" fmla="*/ 28575 h 61913"/>
                <a:gd name="connsiteX3" fmla="*/ 619125 w 619125"/>
                <a:gd name="connsiteY3" fmla="*/ 0 h 6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" h="61913">
                  <a:moveTo>
                    <a:pt x="0" y="61913"/>
                  </a:moveTo>
                  <a:cubicBezTo>
                    <a:pt x="26590" y="55166"/>
                    <a:pt x="53181" y="48419"/>
                    <a:pt x="119062" y="42863"/>
                  </a:cubicBezTo>
                  <a:cubicBezTo>
                    <a:pt x="184943" y="37307"/>
                    <a:pt x="311943" y="35719"/>
                    <a:pt x="395287" y="28575"/>
                  </a:cubicBezTo>
                  <a:cubicBezTo>
                    <a:pt x="478631" y="21431"/>
                    <a:pt x="548878" y="10715"/>
                    <a:pt x="619125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226469" y="3633407"/>
              <a:ext cx="2378869" cy="264700"/>
            </a:xfrm>
            <a:custGeom>
              <a:avLst/>
              <a:gdLst>
                <a:gd name="connsiteX0" fmla="*/ 0 w 2352675"/>
                <a:gd name="connsiteY0" fmla="*/ 257556 h 257556"/>
                <a:gd name="connsiteX1" fmla="*/ 157162 w 2352675"/>
                <a:gd name="connsiteY1" fmla="*/ 205168 h 257556"/>
                <a:gd name="connsiteX2" fmla="*/ 442912 w 2352675"/>
                <a:gd name="connsiteY2" fmla="*/ 128968 h 257556"/>
                <a:gd name="connsiteX3" fmla="*/ 709612 w 2352675"/>
                <a:gd name="connsiteY3" fmla="*/ 71818 h 257556"/>
                <a:gd name="connsiteX4" fmla="*/ 1009650 w 2352675"/>
                <a:gd name="connsiteY4" fmla="*/ 28956 h 257556"/>
                <a:gd name="connsiteX5" fmla="*/ 1323975 w 2352675"/>
                <a:gd name="connsiteY5" fmla="*/ 5143 h 257556"/>
                <a:gd name="connsiteX6" fmla="*/ 1700212 w 2352675"/>
                <a:gd name="connsiteY6" fmla="*/ 381 h 257556"/>
                <a:gd name="connsiteX7" fmla="*/ 1919287 w 2352675"/>
                <a:gd name="connsiteY7" fmla="*/ 5143 h 257556"/>
                <a:gd name="connsiteX8" fmla="*/ 2205037 w 2352675"/>
                <a:gd name="connsiteY8" fmla="*/ 43243 h 257556"/>
                <a:gd name="connsiteX9" fmla="*/ 2352675 w 2352675"/>
                <a:gd name="connsiteY9" fmla="*/ 62293 h 257556"/>
                <a:gd name="connsiteX0" fmla="*/ 0 w 2378869"/>
                <a:gd name="connsiteY0" fmla="*/ 264700 h 264700"/>
                <a:gd name="connsiteX1" fmla="*/ 183356 w 2378869"/>
                <a:gd name="connsiteY1" fmla="*/ 205168 h 264700"/>
                <a:gd name="connsiteX2" fmla="*/ 469106 w 2378869"/>
                <a:gd name="connsiteY2" fmla="*/ 128968 h 264700"/>
                <a:gd name="connsiteX3" fmla="*/ 735806 w 2378869"/>
                <a:gd name="connsiteY3" fmla="*/ 71818 h 264700"/>
                <a:gd name="connsiteX4" fmla="*/ 1035844 w 2378869"/>
                <a:gd name="connsiteY4" fmla="*/ 28956 h 264700"/>
                <a:gd name="connsiteX5" fmla="*/ 1350169 w 2378869"/>
                <a:gd name="connsiteY5" fmla="*/ 5143 h 264700"/>
                <a:gd name="connsiteX6" fmla="*/ 1726406 w 2378869"/>
                <a:gd name="connsiteY6" fmla="*/ 381 h 264700"/>
                <a:gd name="connsiteX7" fmla="*/ 1945481 w 2378869"/>
                <a:gd name="connsiteY7" fmla="*/ 5143 h 264700"/>
                <a:gd name="connsiteX8" fmla="*/ 2231231 w 2378869"/>
                <a:gd name="connsiteY8" fmla="*/ 43243 h 264700"/>
                <a:gd name="connsiteX9" fmla="*/ 2378869 w 2378869"/>
                <a:gd name="connsiteY9" fmla="*/ 62293 h 26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8869" h="264700">
                  <a:moveTo>
                    <a:pt x="0" y="264700"/>
                  </a:moveTo>
                  <a:cubicBezTo>
                    <a:pt x="41671" y="249221"/>
                    <a:pt x="105172" y="227790"/>
                    <a:pt x="183356" y="205168"/>
                  </a:cubicBezTo>
                  <a:cubicBezTo>
                    <a:pt x="261540" y="182546"/>
                    <a:pt x="377031" y="151193"/>
                    <a:pt x="469106" y="128968"/>
                  </a:cubicBezTo>
                  <a:cubicBezTo>
                    <a:pt x="561181" y="106743"/>
                    <a:pt x="641350" y="88487"/>
                    <a:pt x="735806" y="71818"/>
                  </a:cubicBezTo>
                  <a:cubicBezTo>
                    <a:pt x="830262" y="55149"/>
                    <a:pt x="933450" y="40068"/>
                    <a:pt x="1035844" y="28956"/>
                  </a:cubicBezTo>
                  <a:cubicBezTo>
                    <a:pt x="1138238" y="17843"/>
                    <a:pt x="1235075" y="9905"/>
                    <a:pt x="1350169" y="5143"/>
                  </a:cubicBezTo>
                  <a:cubicBezTo>
                    <a:pt x="1465263" y="381"/>
                    <a:pt x="1627187" y="381"/>
                    <a:pt x="1726406" y="381"/>
                  </a:cubicBezTo>
                  <a:cubicBezTo>
                    <a:pt x="1825625" y="381"/>
                    <a:pt x="1861344" y="-2001"/>
                    <a:pt x="1945481" y="5143"/>
                  </a:cubicBezTo>
                  <a:cubicBezTo>
                    <a:pt x="2029619" y="12287"/>
                    <a:pt x="2231231" y="43243"/>
                    <a:pt x="2231231" y="43243"/>
                  </a:cubicBezTo>
                  <a:lnTo>
                    <a:pt x="2378869" y="62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386013" y="3747574"/>
              <a:ext cx="3157537" cy="386276"/>
            </a:xfrm>
            <a:custGeom>
              <a:avLst/>
              <a:gdLst>
                <a:gd name="connsiteX0" fmla="*/ 0 w 3157537"/>
                <a:gd name="connsiteY0" fmla="*/ 195776 h 386276"/>
                <a:gd name="connsiteX1" fmla="*/ 266700 w 3157537"/>
                <a:gd name="connsiteY1" fmla="*/ 138626 h 386276"/>
                <a:gd name="connsiteX2" fmla="*/ 595312 w 3157537"/>
                <a:gd name="connsiteY2" fmla="*/ 67189 h 386276"/>
                <a:gd name="connsiteX3" fmla="*/ 914400 w 3157537"/>
                <a:gd name="connsiteY3" fmla="*/ 24326 h 386276"/>
                <a:gd name="connsiteX4" fmla="*/ 1228725 w 3157537"/>
                <a:gd name="connsiteY4" fmla="*/ 514 h 386276"/>
                <a:gd name="connsiteX5" fmla="*/ 1538287 w 3157537"/>
                <a:gd name="connsiteY5" fmla="*/ 10039 h 386276"/>
                <a:gd name="connsiteX6" fmla="*/ 1876425 w 3157537"/>
                <a:gd name="connsiteY6" fmla="*/ 33851 h 386276"/>
                <a:gd name="connsiteX7" fmla="*/ 2181225 w 3157537"/>
                <a:gd name="connsiteY7" fmla="*/ 81476 h 386276"/>
                <a:gd name="connsiteX8" fmla="*/ 2443162 w 3157537"/>
                <a:gd name="connsiteY8" fmla="*/ 152914 h 386276"/>
                <a:gd name="connsiteX9" fmla="*/ 2814637 w 3157537"/>
                <a:gd name="connsiteY9" fmla="*/ 252926 h 386276"/>
                <a:gd name="connsiteX10" fmla="*/ 2995612 w 3157537"/>
                <a:gd name="connsiteY10" fmla="*/ 314839 h 386276"/>
                <a:gd name="connsiteX11" fmla="*/ 3157537 w 3157537"/>
                <a:gd name="connsiteY11" fmla="*/ 386276 h 38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57537" h="386276">
                  <a:moveTo>
                    <a:pt x="0" y="195776"/>
                  </a:moveTo>
                  <a:lnTo>
                    <a:pt x="266700" y="138626"/>
                  </a:lnTo>
                  <a:cubicBezTo>
                    <a:pt x="365919" y="117195"/>
                    <a:pt x="487362" y="86239"/>
                    <a:pt x="595312" y="67189"/>
                  </a:cubicBezTo>
                  <a:cubicBezTo>
                    <a:pt x="703262" y="48139"/>
                    <a:pt x="808831" y="35438"/>
                    <a:pt x="914400" y="24326"/>
                  </a:cubicBezTo>
                  <a:cubicBezTo>
                    <a:pt x="1019969" y="13213"/>
                    <a:pt x="1124744" y="2895"/>
                    <a:pt x="1228725" y="514"/>
                  </a:cubicBezTo>
                  <a:cubicBezTo>
                    <a:pt x="1332706" y="-1867"/>
                    <a:pt x="1430337" y="4483"/>
                    <a:pt x="1538287" y="10039"/>
                  </a:cubicBezTo>
                  <a:cubicBezTo>
                    <a:pt x="1646237" y="15595"/>
                    <a:pt x="1769269" y="21945"/>
                    <a:pt x="1876425" y="33851"/>
                  </a:cubicBezTo>
                  <a:cubicBezTo>
                    <a:pt x="1983581" y="45757"/>
                    <a:pt x="2086769" y="61632"/>
                    <a:pt x="2181225" y="81476"/>
                  </a:cubicBezTo>
                  <a:cubicBezTo>
                    <a:pt x="2275681" y="101320"/>
                    <a:pt x="2443162" y="152914"/>
                    <a:pt x="2443162" y="152914"/>
                  </a:cubicBezTo>
                  <a:lnTo>
                    <a:pt x="2814637" y="252926"/>
                  </a:lnTo>
                  <a:cubicBezTo>
                    <a:pt x="2906712" y="279913"/>
                    <a:pt x="2938462" y="292614"/>
                    <a:pt x="2995612" y="314839"/>
                  </a:cubicBezTo>
                  <a:cubicBezTo>
                    <a:pt x="3052762" y="337064"/>
                    <a:pt x="3105149" y="361670"/>
                    <a:pt x="3157537" y="38627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533650" y="3879596"/>
              <a:ext cx="2738438" cy="259017"/>
            </a:xfrm>
            <a:custGeom>
              <a:avLst/>
              <a:gdLst>
                <a:gd name="connsiteX0" fmla="*/ 0 w 2738438"/>
                <a:gd name="connsiteY0" fmla="*/ 125667 h 259017"/>
                <a:gd name="connsiteX1" fmla="*/ 266700 w 2738438"/>
                <a:gd name="connsiteY1" fmla="*/ 78042 h 259017"/>
                <a:gd name="connsiteX2" fmla="*/ 633413 w 2738438"/>
                <a:gd name="connsiteY2" fmla="*/ 25654 h 259017"/>
                <a:gd name="connsiteX3" fmla="*/ 938213 w 2738438"/>
                <a:gd name="connsiteY3" fmla="*/ 6604 h 259017"/>
                <a:gd name="connsiteX4" fmla="*/ 1233488 w 2738438"/>
                <a:gd name="connsiteY4" fmla="*/ 11367 h 259017"/>
                <a:gd name="connsiteX5" fmla="*/ 1528763 w 2738438"/>
                <a:gd name="connsiteY5" fmla="*/ 1842 h 259017"/>
                <a:gd name="connsiteX6" fmla="*/ 1962150 w 2738438"/>
                <a:gd name="connsiteY6" fmla="*/ 54229 h 259017"/>
                <a:gd name="connsiteX7" fmla="*/ 2243138 w 2738438"/>
                <a:gd name="connsiteY7" fmla="*/ 111379 h 259017"/>
                <a:gd name="connsiteX8" fmla="*/ 2533650 w 2738438"/>
                <a:gd name="connsiteY8" fmla="*/ 178054 h 259017"/>
                <a:gd name="connsiteX9" fmla="*/ 2738438 w 2738438"/>
                <a:gd name="connsiteY9" fmla="*/ 259017 h 25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38" h="259017">
                  <a:moveTo>
                    <a:pt x="0" y="125667"/>
                  </a:moveTo>
                  <a:cubicBezTo>
                    <a:pt x="80565" y="110189"/>
                    <a:pt x="161131" y="94711"/>
                    <a:pt x="266700" y="78042"/>
                  </a:cubicBezTo>
                  <a:cubicBezTo>
                    <a:pt x="372269" y="61373"/>
                    <a:pt x="521494" y="37560"/>
                    <a:pt x="633413" y="25654"/>
                  </a:cubicBezTo>
                  <a:cubicBezTo>
                    <a:pt x="745332" y="13748"/>
                    <a:pt x="838201" y="8985"/>
                    <a:pt x="938213" y="6604"/>
                  </a:cubicBezTo>
                  <a:cubicBezTo>
                    <a:pt x="1038225" y="4223"/>
                    <a:pt x="1135063" y="12161"/>
                    <a:pt x="1233488" y="11367"/>
                  </a:cubicBezTo>
                  <a:cubicBezTo>
                    <a:pt x="1331913" y="10573"/>
                    <a:pt x="1407319" y="-5302"/>
                    <a:pt x="1528763" y="1842"/>
                  </a:cubicBezTo>
                  <a:cubicBezTo>
                    <a:pt x="1650207" y="8986"/>
                    <a:pt x="1843087" y="35973"/>
                    <a:pt x="1962150" y="54229"/>
                  </a:cubicBezTo>
                  <a:cubicBezTo>
                    <a:pt x="2081213" y="72485"/>
                    <a:pt x="2147888" y="90741"/>
                    <a:pt x="2243138" y="111379"/>
                  </a:cubicBezTo>
                  <a:cubicBezTo>
                    <a:pt x="2338388" y="132017"/>
                    <a:pt x="2451100" y="153448"/>
                    <a:pt x="2533650" y="178054"/>
                  </a:cubicBezTo>
                  <a:cubicBezTo>
                    <a:pt x="2616200" y="202660"/>
                    <a:pt x="2677319" y="230838"/>
                    <a:pt x="2738438" y="25901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81063" y="4090988"/>
              <a:ext cx="109538" cy="7381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66900" y="3940712"/>
              <a:ext cx="114300" cy="8836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495801" y="4678676"/>
              <a:ext cx="1895131" cy="45719"/>
            </a:xfrm>
            <a:custGeom>
              <a:avLst/>
              <a:gdLst>
                <a:gd name="connsiteX0" fmla="*/ 0 w 1985962"/>
                <a:gd name="connsiteY0" fmla="*/ 33337 h 33337"/>
                <a:gd name="connsiteX1" fmla="*/ 1985962 w 1985962"/>
                <a:gd name="connsiteY1" fmla="*/ 0 h 33337"/>
                <a:gd name="connsiteX2" fmla="*/ 1985962 w 1985962"/>
                <a:gd name="connsiteY2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5962" h="33337">
                  <a:moveTo>
                    <a:pt x="0" y="33337"/>
                  </a:moveTo>
                  <a:lnTo>
                    <a:pt x="1985962" y="0"/>
                  </a:lnTo>
                  <a:lnTo>
                    <a:pt x="1985962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57238" y="3626644"/>
              <a:ext cx="733425" cy="252413"/>
            </a:xfrm>
            <a:custGeom>
              <a:avLst/>
              <a:gdLst>
                <a:gd name="connsiteX0" fmla="*/ 0 w 714375"/>
                <a:gd name="connsiteY0" fmla="*/ 238125 h 238125"/>
                <a:gd name="connsiteX1" fmla="*/ 76200 w 714375"/>
                <a:gd name="connsiteY1" fmla="*/ 207169 h 238125"/>
                <a:gd name="connsiteX2" fmla="*/ 173831 w 714375"/>
                <a:gd name="connsiteY2" fmla="*/ 176212 h 238125"/>
                <a:gd name="connsiteX3" fmla="*/ 273843 w 714375"/>
                <a:gd name="connsiteY3" fmla="*/ 147637 h 238125"/>
                <a:gd name="connsiteX4" fmla="*/ 354806 w 714375"/>
                <a:gd name="connsiteY4" fmla="*/ 128587 h 238125"/>
                <a:gd name="connsiteX5" fmla="*/ 450056 w 714375"/>
                <a:gd name="connsiteY5" fmla="*/ 95250 h 238125"/>
                <a:gd name="connsiteX6" fmla="*/ 576262 w 714375"/>
                <a:gd name="connsiteY6" fmla="*/ 59531 h 238125"/>
                <a:gd name="connsiteX7" fmla="*/ 714375 w 714375"/>
                <a:gd name="connsiteY7" fmla="*/ 0 h 238125"/>
                <a:gd name="connsiteX0" fmla="*/ 0 w 733425"/>
                <a:gd name="connsiteY0" fmla="*/ 252413 h 252413"/>
                <a:gd name="connsiteX1" fmla="*/ 95250 w 733425"/>
                <a:gd name="connsiteY1" fmla="*/ 207169 h 252413"/>
                <a:gd name="connsiteX2" fmla="*/ 192881 w 733425"/>
                <a:gd name="connsiteY2" fmla="*/ 176212 h 252413"/>
                <a:gd name="connsiteX3" fmla="*/ 292893 w 733425"/>
                <a:gd name="connsiteY3" fmla="*/ 147637 h 252413"/>
                <a:gd name="connsiteX4" fmla="*/ 373856 w 733425"/>
                <a:gd name="connsiteY4" fmla="*/ 128587 h 252413"/>
                <a:gd name="connsiteX5" fmla="*/ 469106 w 733425"/>
                <a:gd name="connsiteY5" fmla="*/ 95250 h 252413"/>
                <a:gd name="connsiteX6" fmla="*/ 595312 w 733425"/>
                <a:gd name="connsiteY6" fmla="*/ 59531 h 252413"/>
                <a:gd name="connsiteX7" fmla="*/ 733425 w 733425"/>
                <a:gd name="connsiteY7" fmla="*/ 0 h 25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3425" h="252413">
                  <a:moveTo>
                    <a:pt x="0" y="252413"/>
                  </a:moveTo>
                  <a:cubicBezTo>
                    <a:pt x="23614" y="242094"/>
                    <a:pt x="63103" y="219869"/>
                    <a:pt x="95250" y="207169"/>
                  </a:cubicBezTo>
                  <a:cubicBezTo>
                    <a:pt x="127397" y="194469"/>
                    <a:pt x="159940" y="186134"/>
                    <a:pt x="192881" y="176212"/>
                  </a:cubicBezTo>
                  <a:cubicBezTo>
                    <a:pt x="225822" y="166290"/>
                    <a:pt x="262730" y="155575"/>
                    <a:pt x="292893" y="147637"/>
                  </a:cubicBezTo>
                  <a:cubicBezTo>
                    <a:pt x="323056" y="139699"/>
                    <a:pt x="344487" y="137318"/>
                    <a:pt x="373856" y="128587"/>
                  </a:cubicBezTo>
                  <a:cubicBezTo>
                    <a:pt x="403225" y="119856"/>
                    <a:pt x="432197" y="106759"/>
                    <a:pt x="469106" y="95250"/>
                  </a:cubicBezTo>
                  <a:cubicBezTo>
                    <a:pt x="506015" y="83741"/>
                    <a:pt x="551259" y="75406"/>
                    <a:pt x="595312" y="59531"/>
                  </a:cubicBezTo>
                  <a:cubicBezTo>
                    <a:pt x="639365" y="43656"/>
                    <a:pt x="686395" y="21828"/>
                    <a:pt x="73342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745501" y="3864363"/>
              <a:ext cx="7111834" cy="408535"/>
            </a:xfrm>
            <a:custGeom>
              <a:avLst/>
              <a:gdLst>
                <a:gd name="connsiteX0" fmla="*/ 231426 w 2395576"/>
                <a:gd name="connsiteY0" fmla="*/ 19050 h 81229"/>
                <a:gd name="connsiteX1" fmla="*/ 498126 w 2395576"/>
                <a:gd name="connsiteY1" fmla="*/ 19050 h 81229"/>
                <a:gd name="connsiteX2" fmla="*/ 836264 w 2395576"/>
                <a:gd name="connsiteY2" fmla="*/ 14287 h 81229"/>
                <a:gd name="connsiteX3" fmla="*/ 1302989 w 2395576"/>
                <a:gd name="connsiteY3" fmla="*/ 14287 h 81229"/>
                <a:gd name="connsiteX4" fmla="*/ 1655414 w 2395576"/>
                <a:gd name="connsiteY4" fmla="*/ 14287 h 81229"/>
                <a:gd name="connsiteX5" fmla="*/ 2074514 w 2395576"/>
                <a:gd name="connsiteY5" fmla="*/ 0 h 81229"/>
                <a:gd name="connsiteX6" fmla="*/ 2355501 w 2395576"/>
                <a:gd name="connsiteY6" fmla="*/ 14287 h 81229"/>
                <a:gd name="connsiteX7" fmla="*/ 2393601 w 2395576"/>
                <a:gd name="connsiteY7" fmla="*/ 14287 h 81229"/>
                <a:gd name="connsiteX8" fmla="*/ 202851 w 2395576"/>
                <a:gd name="connsiteY8" fmla="*/ 80962 h 81229"/>
                <a:gd name="connsiteX9" fmla="*/ 231426 w 2395576"/>
                <a:gd name="connsiteY9" fmla="*/ 19050 h 81229"/>
                <a:gd name="connsiteX0" fmla="*/ 47709 w 2211859"/>
                <a:gd name="connsiteY0" fmla="*/ 19050 h 71831"/>
                <a:gd name="connsiteX1" fmla="*/ 314409 w 2211859"/>
                <a:gd name="connsiteY1" fmla="*/ 19050 h 71831"/>
                <a:gd name="connsiteX2" fmla="*/ 652547 w 2211859"/>
                <a:gd name="connsiteY2" fmla="*/ 14287 h 71831"/>
                <a:gd name="connsiteX3" fmla="*/ 1119272 w 2211859"/>
                <a:gd name="connsiteY3" fmla="*/ 14287 h 71831"/>
                <a:gd name="connsiteX4" fmla="*/ 1471697 w 2211859"/>
                <a:gd name="connsiteY4" fmla="*/ 14287 h 71831"/>
                <a:gd name="connsiteX5" fmla="*/ 1890797 w 2211859"/>
                <a:gd name="connsiteY5" fmla="*/ 0 h 71831"/>
                <a:gd name="connsiteX6" fmla="*/ 2171784 w 2211859"/>
                <a:gd name="connsiteY6" fmla="*/ 14287 h 71831"/>
                <a:gd name="connsiteX7" fmla="*/ 2209884 w 2211859"/>
                <a:gd name="connsiteY7" fmla="*/ 14287 h 71831"/>
                <a:gd name="connsiteX8" fmla="*/ 666834 w 2211859"/>
                <a:gd name="connsiteY8" fmla="*/ 71437 h 71831"/>
                <a:gd name="connsiteX9" fmla="*/ 47709 w 2211859"/>
                <a:gd name="connsiteY9" fmla="*/ 19050 h 71831"/>
                <a:gd name="connsiteX0" fmla="*/ 36676 w 2200826"/>
                <a:gd name="connsiteY0" fmla="*/ 19050 h 81267"/>
                <a:gd name="connsiteX1" fmla="*/ 303376 w 2200826"/>
                <a:gd name="connsiteY1" fmla="*/ 19050 h 81267"/>
                <a:gd name="connsiteX2" fmla="*/ 641514 w 2200826"/>
                <a:gd name="connsiteY2" fmla="*/ 14287 h 81267"/>
                <a:gd name="connsiteX3" fmla="*/ 1108239 w 2200826"/>
                <a:gd name="connsiteY3" fmla="*/ 14287 h 81267"/>
                <a:gd name="connsiteX4" fmla="*/ 1460664 w 2200826"/>
                <a:gd name="connsiteY4" fmla="*/ 14287 h 81267"/>
                <a:gd name="connsiteX5" fmla="*/ 1879764 w 2200826"/>
                <a:gd name="connsiteY5" fmla="*/ 0 h 81267"/>
                <a:gd name="connsiteX6" fmla="*/ 2160751 w 2200826"/>
                <a:gd name="connsiteY6" fmla="*/ 14287 h 81267"/>
                <a:gd name="connsiteX7" fmla="*/ 2198851 w 2200826"/>
                <a:gd name="connsiteY7" fmla="*/ 14287 h 81267"/>
                <a:gd name="connsiteX8" fmla="*/ 655801 w 2200826"/>
                <a:gd name="connsiteY8" fmla="*/ 71437 h 81267"/>
                <a:gd name="connsiteX9" fmla="*/ 79539 w 2200826"/>
                <a:gd name="connsiteY9" fmla="*/ 76200 h 81267"/>
                <a:gd name="connsiteX10" fmla="*/ 36676 w 2200826"/>
                <a:gd name="connsiteY10" fmla="*/ 19050 h 81267"/>
                <a:gd name="connsiteX0" fmla="*/ 35578 w 2199728"/>
                <a:gd name="connsiteY0" fmla="*/ 19050 h 81267"/>
                <a:gd name="connsiteX1" fmla="*/ 302278 w 2199728"/>
                <a:gd name="connsiteY1" fmla="*/ 19050 h 81267"/>
                <a:gd name="connsiteX2" fmla="*/ 640416 w 2199728"/>
                <a:gd name="connsiteY2" fmla="*/ 14287 h 81267"/>
                <a:gd name="connsiteX3" fmla="*/ 1107141 w 2199728"/>
                <a:gd name="connsiteY3" fmla="*/ 14287 h 81267"/>
                <a:gd name="connsiteX4" fmla="*/ 1459566 w 2199728"/>
                <a:gd name="connsiteY4" fmla="*/ 14287 h 81267"/>
                <a:gd name="connsiteX5" fmla="*/ 1878666 w 2199728"/>
                <a:gd name="connsiteY5" fmla="*/ 0 h 81267"/>
                <a:gd name="connsiteX6" fmla="*/ 2159653 w 2199728"/>
                <a:gd name="connsiteY6" fmla="*/ 14287 h 81267"/>
                <a:gd name="connsiteX7" fmla="*/ 2197753 w 2199728"/>
                <a:gd name="connsiteY7" fmla="*/ 14287 h 81267"/>
                <a:gd name="connsiteX8" fmla="*/ 654703 w 2199728"/>
                <a:gd name="connsiteY8" fmla="*/ 71437 h 81267"/>
                <a:gd name="connsiteX9" fmla="*/ 78441 w 2199728"/>
                <a:gd name="connsiteY9" fmla="*/ 76200 h 81267"/>
                <a:gd name="connsiteX10" fmla="*/ 7002 w 2199728"/>
                <a:gd name="connsiteY10" fmla="*/ 71437 h 81267"/>
                <a:gd name="connsiteX11" fmla="*/ 35578 w 2199728"/>
                <a:gd name="connsiteY11" fmla="*/ 19050 h 81267"/>
                <a:gd name="connsiteX0" fmla="*/ 35578 w 2516841"/>
                <a:gd name="connsiteY0" fmla="*/ 19050 h 79495"/>
                <a:gd name="connsiteX1" fmla="*/ 302278 w 2516841"/>
                <a:gd name="connsiteY1" fmla="*/ 19050 h 79495"/>
                <a:gd name="connsiteX2" fmla="*/ 640416 w 2516841"/>
                <a:gd name="connsiteY2" fmla="*/ 14287 h 79495"/>
                <a:gd name="connsiteX3" fmla="*/ 1107141 w 2516841"/>
                <a:gd name="connsiteY3" fmla="*/ 14287 h 79495"/>
                <a:gd name="connsiteX4" fmla="*/ 1459566 w 2516841"/>
                <a:gd name="connsiteY4" fmla="*/ 14287 h 79495"/>
                <a:gd name="connsiteX5" fmla="*/ 1878666 w 2516841"/>
                <a:gd name="connsiteY5" fmla="*/ 0 h 79495"/>
                <a:gd name="connsiteX6" fmla="*/ 2159653 w 2516841"/>
                <a:gd name="connsiteY6" fmla="*/ 14287 h 79495"/>
                <a:gd name="connsiteX7" fmla="*/ 2516841 w 2516841"/>
                <a:gd name="connsiteY7" fmla="*/ 61912 h 79495"/>
                <a:gd name="connsiteX8" fmla="*/ 654703 w 2516841"/>
                <a:gd name="connsiteY8" fmla="*/ 71437 h 79495"/>
                <a:gd name="connsiteX9" fmla="*/ 78441 w 2516841"/>
                <a:gd name="connsiteY9" fmla="*/ 76200 h 79495"/>
                <a:gd name="connsiteX10" fmla="*/ 7002 w 2516841"/>
                <a:gd name="connsiteY10" fmla="*/ 71437 h 79495"/>
                <a:gd name="connsiteX11" fmla="*/ 35578 w 2516841"/>
                <a:gd name="connsiteY11" fmla="*/ 19050 h 79495"/>
                <a:gd name="connsiteX0" fmla="*/ 69968 w 7127993"/>
                <a:gd name="connsiteY0" fmla="*/ 19050 h 80962"/>
                <a:gd name="connsiteX1" fmla="*/ 336668 w 7127993"/>
                <a:gd name="connsiteY1" fmla="*/ 19050 h 80962"/>
                <a:gd name="connsiteX2" fmla="*/ 674806 w 7127993"/>
                <a:gd name="connsiteY2" fmla="*/ 14287 h 80962"/>
                <a:gd name="connsiteX3" fmla="*/ 1141531 w 7127993"/>
                <a:gd name="connsiteY3" fmla="*/ 14287 h 80962"/>
                <a:gd name="connsiteX4" fmla="*/ 1493956 w 7127993"/>
                <a:gd name="connsiteY4" fmla="*/ 14287 h 80962"/>
                <a:gd name="connsiteX5" fmla="*/ 1913056 w 7127993"/>
                <a:gd name="connsiteY5" fmla="*/ 0 h 80962"/>
                <a:gd name="connsiteX6" fmla="*/ 2194043 w 7127993"/>
                <a:gd name="connsiteY6" fmla="*/ 14287 h 80962"/>
                <a:gd name="connsiteX7" fmla="*/ 7127993 w 7127993"/>
                <a:gd name="connsiteY7" fmla="*/ 80962 h 80962"/>
                <a:gd name="connsiteX8" fmla="*/ 689093 w 7127993"/>
                <a:gd name="connsiteY8" fmla="*/ 71437 h 80962"/>
                <a:gd name="connsiteX9" fmla="*/ 112831 w 7127993"/>
                <a:gd name="connsiteY9" fmla="*/ 76200 h 80962"/>
                <a:gd name="connsiteX10" fmla="*/ 41392 w 7127993"/>
                <a:gd name="connsiteY10" fmla="*/ 71437 h 80962"/>
                <a:gd name="connsiteX11" fmla="*/ 69968 w 7127993"/>
                <a:gd name="connsiteY11" fmla="*/ 19050 h 80962"/>
                <a:gd name="connsiteX0" fmla="*/ 69968 w 7127993"/>
                <a:gd name="connsiteY0" fmla="*/ 19901 h 81813"/>
                <a:gd name="connsiteX1" fmla="*/ 336668 w 7127993"/>
                <a:gd name="connsiteY1" fmla="*/ 19901 h 81813"/>
                <a:gd name="connsiteX2" fmla="*/ 674806 w 7127993"/>
                <a:gd name="connsiteY2" fmla="*/ 15138 h 81813"/>
                <a:gd name="connsiteX3" fmla="*/ 1141531 w 7127993"/>
                <a:gd name="connsiteY3" fmla="*/ 15138 h 81813"/>
                <a:gd name="connsiteX4" fmla="*/ 1493956 w 7127993"/>
                <a:gd name="connsiteY4" fmla="*/ 15138 h 81813"/>
                <a:gd name="connsiteX5" fmla="*/ 1913056 w 7127993"/>
                <a:gd name="connsiteY5" fmla="*/ 851 h 81813"/>
                <a:gd name="connsiteX6" fmla="*/ 2327393 w 7127993"/>
                <a:gd name="connsiteY6" fmla="*/ 43713 h 81813"/>
                <a:gd name="connsiteX7" fmla="*/ 7127993 w 7127993"/>
                <a:gd name="connsiteY7" fmla="*/ 81813 h 81813"/>
                <a:gd name="connsiteX8" fmla="*/ 689093 w 7127993"/>
                <a:gd name="connsiteY8" fmla="*/ 72288 h 81813"/>
                <a:gd name="connsiteX9" fmla="*/ 112831 w 7127993"/>
                <a:gd name="connsiteY9" fmla="*/ 77051 h 81813"/>
                <a:gd name="connsiteX10" fmla="*/ 41392 w 7127993"/>
                <a:gd name="connsiteY10" fmla="*/ 72288 h 81813"/>
                <a:gd name="connsiteX11" fmla="*/ 69968 w 7127993"/>
                <a:gd name="connsiteY11" fmla="*/ 19901 h 81813"/>
                <a:gd name="connsiteX0" fmla="*/ 69968 w 7127993"/>
                <a:gd name="connsiteY0" fmla="*/ 19901 h 81813"/>
                <a:gd name="connsiteX1" fmla="*/ 336668 w 7127993"/>
                <a:gd name="connsiteY1" fmla="*/ 19901 h 81813"/>
                <a:gd name="connsiteX2" fmla="*/ 674806 w 7127993"/>
                <a:gd name="connsiteY2" fmla="*/ 15138 h 81813"/>
                <a:gd name="connsiteX3" fmla="*/ 1141531 w 7127993"/>
                <a:gd name="connsiteY3" fmla="*/ 15138 h 81813"/>
                <a:gd name="connsiteX4" fmla="*/ 1493956 w 7127993"/>
                <a:gd name="connsiteY4" fmla="*/ 15138 h 81813"/>
                <a:gd name="connsiteX5" fmla="*/ 1913056 w 7127993"/>
                <a:gd name="connsiteY5" fmla="*/ 851 h 81813"/>
                <a:gd name="connsiteX6" fmla="*/ 2327393 w 7127993"/>
                <a:gd name="connsiteY6" fmla="*/ 43713 h 81813"/>
                <a:gd name="connsiteX7" fmla="*/ 3832342 w 7127993"/>
                <a:gd name="connsiteY7" fmla="*/ 29426 h 81813"/>
                <a:gd name="connsiteX8" fmla="*/ 7127993 w 7127993"/>
                <a:gd name="connsiteY8" fmla="*/ 81813 h 81813"/>
                <a:gd name="connsiteX9" fmla="*/ 689093 w 7127993"/>
                <a:gd name="connsiteY9" fmla="*/ 72288 h 81813"/>
                <a:gd name="connsiteX10" fmla="*/ 112831 w 7127993"/>
                <a:gd name="connsiteY10" fmla="*/ 77051 h 81813"/>
                <a:gd name="connsiteX11" fmla="*/ 41392 w 7127993"/>
                <a:gd name="connsiteY11" fmla="*/ 72288 h 81813"/>
                <a:gd name="connsiteX12" fmla="*/ 69968 w 7127993"/>
                <a:gd name="connsiteY12" fmla="*/ 19901 h 81813"/>
                <a:gd name="connsiteX0" fmla="*/ 69968 w 7127993"/>
                <a:gd name="connsiteY0" fmla="*/ 19901 h 81813"/>
                <a:gd name="connsiteX1" fmla="*/ 336668 w 7127993"/>
                <a:gd name="connsiteY1" fmla="*/ 19901 h 81813"/>
                <a:gd name="connsiteX2" fmla="*/ 674806 w 7127993"/>
                <a:gd name="connsiteY2" fmla="*/ 15138 h 81813"/>
                <a:gd name="connsiteX3" fmla="*/ 1141531 w 7127993"/>
                <a:gd name="connsiteY3" fmla="*/ 15138 h 81813"/>
                <a:gd name="connsiteX4" fmla="*/ 1493956 w 7127993"/>
                <a:gd name="connsiteY4" fmla="*/ 15138 h 81813"/>
                <a:gd name="connsiteX5" fmla="*/ 1913056 w 7127993"/>
                <a:gd name="connsiteY5" fmla="*/ 851 h 81813"/>
                <a:gd name="connsiteX6" fmla="*/ 2327393 w 7127993"/>
                <a:gd name="connsiteY6" fmla="*/ 43713 h 81813"/>
                <a:gd name="connsiteX7" fmla="*/ 3832342 w 7127993"/>
                <a:gd name="connsiteY7" fmla="*/ 29426 h 81813"/>
                <a:gd name="connsiteX8" fmla="*/ 4984867 w 7127993"/>
                <a:gd name="connsiteY8" fmla="*/ 851 h 81813"/>
                <a:gd name="connsiteX9" fmla="*/ 7127993 w 7127993"/>
                <a:gd name="connsiteY9" fmla="*/ 81813 h 81813"/>
                <a:gd name="connsiteX10" fmla="*/ 689093 w 7127993"/>
                <a:gd name="connsiteY10" fmla="*/ 72288 h 81813"/>
                <a:gd name="connsiteX11" fmla="*/ 112831 w 7127993"/>
                <a:gd name="connsiteY11" fmla="*/ 77051 h 81813"/>
                <a:gd name="connsiteX12" fmla="*/ 41392 w 7127993"/>
                <a:gd name="connsiteY12" fmla="*/ 72288 h 81813"/>
                <a:gd name="connsiteX13" fmla="*/ 69968 w 7127993"/>
                <a:gd name="connsiteY13" fmla="*/ 19901 h 81813"/>
                <a:gd name="connsiteX0" fmla="*/ 69968 w 7127993"/>
                <a:gd name="connsiteY0" fmla="*/ 19901 h 81813"/>
                <a:gd name="connsiteX1" fmla="*/ 336668 w 7127993"/>
                <a:gd name="connsiteY1" fmla="*/ 19901 h 81813"/>
                <a:gd name="connsiteX2" fmla="*/ 674806 w 7127993"/>
                <a:gd name="connsiteY2" fmla="*/ 15138 h 81813"/>
                <a:gd name="connsiteX3" fmla="*/ 1141531 w 7127993"/>
                <a:gd name="connsiteY3" fmla="*/ 15138 h 81813"/>
                <a:gd name="connsiteX4" fmla="*/ 1493956 w 7127993"/>
                <a:gd name="connsiteY4" fmla="*/ 15138 h 81813"/>
                <a:gd name="connsiteX5" fmla="*/ 1913056 w 7127993"/>
                <a:gd name="connsiteY5" fmla="*/ 851 h 81813"/>
                <a:gd name="connsiteX6" fmla="*/ 2327393 w 7127993"/>
                <a:gd name="connsiteY6" fmla="*/ 43713 h 81813"/>
                <a:gd name="connsiteX7" fmla="*/ 3899017 w 7127993"/>
                <a:gd name="connsiteY7" fmla="*/ 851 h 81813"/>
                <a:gd name="connsiteX8" fmla="*/ 4984867 w 7127993"/>
                <a:gd name="connsiteY8" fmla="*/ 851 h 81813"/>
                <a:gd name="connsiteX9" fmla="*/ 7127993 w 7127993"/>
                <a:gd name="connsiteY9" fmla="*/ 81813 h 81813"/>
                <a:gd name="connsiteX10" fmla="*/ 689093 w 7127993"/>
                <a:gd name="connsiteY10" fmla="*/ 72288 h 81813"/>
                <a:gd name="connsiteX11" fmla="*/ 112831 w 7127993"/>
                <a:gd name="connsiteY11" fmla="*/ 77051 h 81813"/>
                <a:gd name="connsiteX12" fmla="*/ 41392 w 7127993"/>
                <a:gd name="connsiteY12" fmla="*/ 72288 h 81813"/>
                <a:gd name="connsiteX13" fmla="*/ 69968 w 7127993"/>
                <a:gd name="connsiteY13" fmla="*/ 19901 h 81813"/>
                <a:gd name="connsiteX0" fmla="*/ 69968 w 7127993"/>
                <a:gd name="connsiteY0" fmla="*/ 76200 h 138112"/>
                <a:gd name="connsiteX1" fmla="*/ 336668 w 7127993"/>
                <a:gd name="connsiteY1" fmla="*/ 76200 h 138112"/>
                <a:gd name="connsiteX2" fmla="*/ 674806 w 7127993"/>
                <a:gd name="connsiteY2" fmla="*/ 71437 h 138112"/>
                <a:gd name="connsiteX3" fmla="*/ 1141531 w 7127993"/>
                <a:gd name="connsiteY3" fmla="*/ 71437 h 138112"/>
                <a:gd name="connsiteX4" fmla="*/ 1493956 w 7127993"/>
                <a:gd name="connsiteY4" fmla="*/ 71437 h 138112"/>
                <a:gd name="connsiteX5" fmla="*/ 1913056 w 7127993"/>
                <a:gd name="connsiteY5" fmla="*/ 57150 h 138112"/>
                <a:gd name="connsiteX6" fmla="*/ 2327393 w 7127993"/>
                <a:gd name="connsiteY6" fmla="*/ 100012 h 138112"/>
                <a:gd name="connsiteX7" fmla="*/ 3899017 w 7127993"/>
                <a:gd name="connsiteY7" fmla="*/ 57150 h 138112"/>
                <a:gd name="connsiteX8" fmla="*/ 5042017 w 7127993"/>
                <a:gd name="connsiteY8" fmla="*/ 0 h 138112"/>
                <a:gd name="connsiteX9" fmla="*/ 7127993 w 7127993"/>
                <a:gd name="connsiteY9" fmla="*/ 138112 h 138112"/>
                <a:gd name="connsiteX10" fmla="*/ 689093 w 7127993"/>
                <a:gd name="connsiteY10" fmla="*/ 128587 h 138112"/>
                <a:gd name="connsiteX11" fmla="*/ 112831 w 7127993"/>
                <a:gd name="connsiteY11" fmla="*/ 133350 h 138112"/>
                <a:gd name="connsiteX12" fmla="*/ 41392 w 7127993"/>
                <a:gd name="connsiteY12" fmla="*/ 128587 h 138112"/>
                <a:gd name="connsiteX13" fmla="*/ 69968 w 7127993"/>
                <a:gd name="connsiteY13" fmla="*/ 76200 h 138112"/>
                <a:gd name="connsiteX0" fmla="*/ 69968 w 7127993"/>
                <a:gd name="connsiteY0" fmla="*/ 78637 h 140549"/>
                <a:gd name="connsiteX1" fmla="*/ 336668 w 7127993"/>
                <a:gd name="connsiteY1" fmla="*/ 78637 h 140549"/>
                <a:gd name="connsiteX2" fmla="*/ 674806 w 7127993"/>
                <a:gd name="connsiteY2" fmla="*/ 73874 h 140549"/>
                <a:gd name="connsiteX3" fmla="*/ 1141531 w 7127993"/>
                <a:gd name="connsiteY3" fmla="*/ 73874 h 140549"/>
                <a:gd name="connsiteX4" fmla="*/ 1493956 w 7127993"/>
                <a:gd name="connsiteY4" fmla="*/ 73874 h 140549"/>
                <a:gd name="connsiteX5" fmla="*/ 1913056 w 7127993"/>
                <a:gd name="connsiteY5" fmla="*/ 59587 h 140549"/>
                <a:gd name="connsiteX6" fmla="*/ 2327393 w 7127993"/>
                <a:gd name="connsiteY6" fmla="*/ 102449 h 140549"/>
                <a:gd name="connsiteX7" fmla="*/ 3899017 w 7127993"/>
                <a:gd name="connsiteY7" fmla="*/ 59587 h 140549"/>
                <a:gd name="connsiteX8" fmla="*/ 5042017 w 7127993"/>
                <a:gd name="connsiteY8" fmla="*/ 2437 h 140549"/>
                <a:gd name="connsiteX9" fmla="*/ 7127993 w 7127993"/>
                <a:gd name="connsiteY9" fmla="*/ 140549 h 140549"/>
                <a:gd name="connsiteX10" fmla="*/ 689093 w 7127993"/>
                <a:gd name="connsiteY10" fmla="*/ 131024 h 140549"/>
                <a:gd name="connsiteX11" fmla="*/ 112831 w 7127993"/>
                <a:gd name="connsiteY11" fmla="*/ 135787 h 140549"/>
                <a:gd name="connsiteX12" fmla="*/ 41392 w 7127993"/>
                <a:gd name="connsiteY12" fmla="*/ 131024 h 140549"/>
                <a:gd name="connsiteX13" fmla="*/ 69968 w 7127993"/>
                <a:gd name="connsiteY13" fmla="*/ 78637 h 140549"/>
                <a:gd name="connsiteX0" fmla="*/ 69968 w 7127993"/>
                <a:gd name="connsiteY0" fmla="*/ 84977 h 146889"/>
                <a:gd name="connsiteX1" fmla="*/ 336668 w 7127993"/>
                <a:gd name="connsiteY1" fmla="*/ 84977 h 146889"/>
                <a:gd name="connsiteX2" fmla="*/ 674806 w 7127993"/>
                <a:gd name="connsiteY2" fmla="*/ 80214 h 146889"/>
                <a:gd name="connsiteX3" fmla="*/ 1141531 w 7127993"/>
                <a:gd name="connsiteY3" fmla="*/ 80214 h 146889"/>
                <a:gd name="connsiteX4" fmla="*/ 1493956 w 7127993"/>
                <a:gd name="connsiteY4" fmla="*/ 80214 h 146889"/>
                <a:gd name="connsiteX5" fmla="*/ 1913056 w 7127993"/>
                <a:gd name="connsiteY5" fmla="*/ 65927 h 146889"/>
                <a:gd name="connsiteX6" fmla="*/ 2327393 w 7127993"/>
                <a:gd name="connsiteY6" fmla="*/ 108789 h 146889"/>
                <a:gd name="connsiteX7" fmla="*/ 3899017 w 7127993"/>
                <a:gd name="connsiteY7" fmla="*/ 65927 h 146889"/>
                <a:gd name="connsiteX8" fmla="*/ 5042017 w 7127993"/>
                <a:gd name="connsiteY8" fmla="*/ 8777 h 146889"/>
                <a:gd name="connsiteX9" fmla="*/ 7127993 w 7127993"/>
                <a:gd name="connsiteY9" fmla="*/ 146889 h 146889"/>
                <a:gd name="connsiteX10" fmla="*/ 689093 w 7127993"/>
                <a:gd name="connsiteY10" fmla="*/ 137364 h 146889"/>
                <a:gd name="connsiteX11" fmla="*/ 112831 w 7127993"/>
                <a:gd name="connsiteY11" fmla="*/ 142127 h 146889"/>
                <a:gd name="connsiteX12" fmla="*/ 41392 w 7127993"/>
                <a:gd name="connsiteY12" fmla="*/ 137364 h 146889"/>
                <a:gd name="connsiteX13" fmla="*/ 69968 w 7127993"/>
                <a:gd name="connsiteY13" fmla="*/ 84977 h 146889"/>
                <a:gd name="connsiteX0" fmla="*/ 69968 w 7451359"/>
                <a:gd name="connsiteY0" fmla="*/ 132921 h 194833"/>
                <a:gd name="connsiteX1" fmla="*/ 336668 w 7451359"/>
                <a:gd name="connsiteY1" fmla="*/ 132921 h 194833"/>
                <a:gd name="connsiteX2" fmla="*/ 674806 w 7451359"/>
                <a:gd name="connsiteY2" fmla="*/ 128158 h 194833"/>
                <a:gd name="connsiteX3" fmla="*/ 1141531 w 7451359"/>
                <a:gd name="connsiteY3" fmla="*/ 128158 h 194833"/>
                <a:gd name="connsiteX4" fmla="*/ 1493956 w 7451359"/>
                <a:gd name="connsiteY4" fmla="*/ 128158 h 194833"/>
                <a:gd name="connsiteX5" fmla="*/ 1913056 w 7451359"/>
                <a:gd name="connsiteY5" fmla="*/ 113871 h 194833"/>
                <a:gd name="connsiteX6" fmla="*/ 2327393 w 7451359"/>
                <a:gd name="connsiteY6" fmla="*/ 156733 h 194833"/>
                <a:gd name="connsiteX7" fmla="*/ 3899017 w 7451359"/>
                <a:gd name="connsiteY7" fmla="*/ 113871 h 194833"/>
                <a:gd name="connsiteX8" fmla="*/ 5042017 w 7451359"/>
                <a:gd name="connsiteY8" fmla="*/ 56721 h 194833"/>
                <a:gd name="connsiteX9" fmla="*/ 6370755 w 7451359"/>
                <a:gd name="connsiteY9" fmla="*/ 4334 h 194833"/>
                <a:gd name="connsiteX10" fmla="*/ 7127993 w 7451359"/>
                <a:gd name="connsiteY10" fmla="*/ 194833 h 194833"/>
                <a:gd name="connsiteX11" fmla="*/ 689093 w 7451359"/>
                <a:gd name="connsiteY11" fmla="*/ 185308 h 194833"/>
                <a:gd name="connsiteX12" fmla="*/ 112831 w 7451359"/>
                <a:gd name="connsiteY12" fmla="*/ 190071 h 194833"/>
                <a:gd name="connsiteX13" fmla="*/ 41392 w 7451359"/>
                <a:gd name="connsiteY13" fmla="*/ 185308 h 194833"/>
                <a:gd name="connsiteX14" fmla="*/ 69968 w 7451359"/>
                <a:gd name="connsiteY14" fmla="*/ 132921 h 194833"/>
                <a:gd name="connsiteX0" fmla="*/ 69968 w 7455114"/>
                <a:gd name="connsiteY0" fmla="*/ 169750 h 231662"/>
                <a:gd name="connsiteX1" fmla="*/ 336668 w 7455114"/>
                <a:gd name="connsiteY1" fmla="*/ 169750 h 231662"/>
                <a:gd name="connsiteX2" fmla="*/ 674806 w 7455114"/>
                <a:gd name="connsiteY2" fmla="*/ 164987 h 231662"/>
                <a:gd name="connsiteX3" fmla="*/ 1141531 w 7455114"/>
                <a:gd name="connsiteY3" fmla="*/ 164987 h 231662"/>
                <a:gd name="connsiteX4" fmla="*/ 1493956 w 7455114"/>
                <a:gd name="connsiteY4" fmla="*/ 164987 h 231662"/>
                <a:gd name="connsiteX5" fmla="*/ 1913056 w 7455114"/>
                <a:gd name="connsiteY5" fmla="*/ 150700 h 231662"/>
                <a:gd name="connsiteX6" fmla="*/ 2327393 w 7455114"/>
                <a:gd name="connsiteY6" fmla="*/ 193562 h 231662"/>
                <a:gd name="connsiteX7" fmla="*/ 3899017 w 7455114"/>
                <a:gd name="connsiteY7" fmla="*/ 150700 h 231662"/>
                <a:gd name="connsiteX8" fmla="*/ 5042017 w 7455114"/>
                <a:gd name="connsiteY8" fmla="*/ 93550 h 231662"/>
                <a:gd name="connsiteX9" fmla="*/ 6394567 w 7455114"/>
                <a:gd name="connsiteY9" fmla="*/ 3063 h 231662"/>
                <a:gd name="connsiteX10" fmla="*/ 7127993 w 7455114"/>
                <a:gd name="connsiteY10" fmla="*/ 231662 h 231662"/>
                <a:gd name="connsiteX11" fmla="*/ 689093 w 7455114"/>
                <a:gd name="connsiteY11" fmla="*/ 222137 h 231662"/>
                <a:gd name="connsiteX12" fmla="*/ 112831 w 7455114"/>
                <a:gd name="connsiteY12" fmla="*/ 226900 h 231662"/>
                <a:gd name="connsiteX13" fmla="*/ 41392 w 7455114"/>
                <a:gd name="connsiteY13" fmla="*/ 222137 h 231662"/>
                <a:gd name="connsiteX14" fmla="*/ 69968 w 7455114"/>
                <a:gd name="connsiteY14" fmla="*/ 169750 h 231662"/>
                <a:gd name="connsiteX0" fmla="*/ 69968 w 7467061"/>
                <a:gd name="connsiteY0" fmla="*/ 192405 h 254317"/>
                <a:gd name="connsiteX1" fmla="*/ 336668 w 7467061"/>
                <a:gd name="connsiteY1" fmla="*/ 192405 h 254317"/>
                <a:gd name="connsiteX2" fmla="*/ 674806 w 7467061"/>
                <a:gd name="connsiteY2" fmla="*/ 187642 h 254317"/>
                <a:gd name="connsiteX3" fmla="*/ 1141531 w 7467061"/>
                <a:gd name="connsiteY3" fmla="*/ 187642 h 254317"/>
                <a:gd name="connsiteX4" fmla="*/ 1493956 w 7467061"/>
                <a:gd name="connsiteY4" fmla="*/ 187642 h 254317"/>
                <a:gd name="connsiteX5" fmla="*/ 1913056 w 7467061"/>
                <a:gd name="connsiteY5" fmla="*/ 173355 h 254317"/>
                <a:gd name="connsiteX6" fmla="*/ 2327393 w 7467061"/>
                <a:gd name="connsiteY6" fmla="*/ 216217 h 254317"/>
                <a:gd name="connsiteX7" fmla="*/ 3899017 w 7467061"/>
                <a:gd name="connsiteY7" fmla="*/ 173355 h 254317"/>
                <a:gd name="connsiteX8" fmla="*/ 5042017 w 7467061"/>
                <a:gd name="connsiteY8" fmla="*/ 116205 h 254317"/>
                <a:gd name="connsiteX9" fmla="*/ 6394567 w 7467061"/>
                <a:gd name="connsiteY9" fmla="*/ 25718 h 254317"/>
                <a:gd name="connsiteX10" fmla="*/ 7127993 w 7467061"/>
                <a:gd name="connsiteY10" fmla="*/ 254317 h 254317"/>
                <a:gd name="connsiteX11" fmla="*/ 689093 w 7467061"/>
                <a:gd name="connsiteY11" fmla="*/ 244792 h 254317"/>
                <a:gd name="connsiteX12" fmla="*/ 112831 w 7467061"/>
                <a:gd name="connsiteY12" fmla="*/ 249555 h 254317"/>
                <a:gd name="connsiteX13" fmla="*/ 41392 w 7467061"/>
                <a:gd name="connsiteY13" fmla="*/ 244792 h 254317"/>
                <a:gd name="connsiteX14" fmla="*/ 69968 w 7467061"/>
                <a:gd name="connsiteY14" fmla="*/ 192405 h 254317"/>
                <a:gd name="connsiteX0" fmla="*/ 69968 w 7544403"/>
                <a:gd name="connsiteY0" fmla="*/ 196639 h 258551"/>
                <a:gd name="connsiteX1" fmla="*/ 336668 w 7544403"/>
                <a:gd name="connsiteY1" fmla="*/ 196639 h 258551"/>
                <a:gd name="connsiteX2" fmla="*/ 674806 w 7544403"/>
                <a:gd name="connsiteY2" fmla="*/ 191876 h 258551"/>
                <a:gd name="connsiteX3" fmla="*/ 1141531 w 7544403"/>
                <a:gd name="connsiteY3" fmla="*/ 191876 h 258551"/>
                <a:gd name="connsiteX4" fmla="*/ 1493956 w 7544403"/>
                <a:gd name="connsiteY4" fmla="*/ 191876 h 258551"/>
                <a:gd name="connsiteX5" fmla="*/ 1913056 w 7544403"/>
                <a:gd name="connsiteY5" fmla="*/ 177589 h 258551"/>
                <a:gd name="connsiteX6" fmla="*/ 2327393 w 7544403"/>
                <a:gd name="connsiteY6" fmla="*/ 220451 h 258551"/>
                <a:gd name="connsiteX7" fmla="*/ 3899017 w 7544403"/>
                <a:gd name="connsiteY7" fmla="*/ 177589 h 258551"/>
                <a:gd name="connsiteX8" fmla="*/ 5042017 w 7544403"/>
                <a:gd name="connsiteY8" fmla="*/ 120439 h 258551"/>
                <a:gd name="connsiteX9" fmla="*/ 6394567 w 7544403"/>
                <a:gd name="connsiteY9" fmla="*/ 29952 h 258551"/>
                <a:gd name="connsiteX10" fmla="*/ 6770804 w 7544403"/>
                <a:gd name="connsiteY10" fmla="*/ 15666 h 258551"/>
                <a:gd name="connsiteX11" fmla="*/ 7127993 w 7544403"/>
                <a:gd name="connsiteY11" fmla="*/ 258551 h 258551"/>
                <a:gd name="connsiteX12" fmla="*/ 689093 w 7544403"/>
                <a:gd name="connsiteY12" fmla="*/ 249026 h 258551"/>
                <a:gd name="connsiteX13" fmla="*/ 112831 w 7544403"/>
                <a:gd name="connsiteY13" fmla="*/ 253789 h 258551"/>
                <a:gd name="connsiteX14" fmla="*/ 41392 w 7544403"/>
                <a:gd name="connsiteY14" fmla="*/ 249026 h 258551"/>
                <a:gd name="connsiteX15" fmla="*/ 69968 w 7544403"/>
                <a:gd name="connsiteY15" fmla="*/ 196639 h 258551"/>
                <a:gd name="connsiteX0" fmla="*/ 35578 w 7051713"/>
                <a:gd name="connsiteY0" fmla="*/ 196639 h 272839"/>
                <a:gd name="connsiteX1" fmla="*/ 302278 w 7051713"/>
                <a:gd name="connsiteY1" fmla="*/ 196639 h 272839"/>
                <a:gd name="connsiteX2" fmla="*/ 640416 w 7051713"/>
                <a:gd name="connsiteY2" fmla="*/ 191876 h 272839"/>
                <a:gd name="connsiteX3" fmla="*/ 1107141 w 7051713"/>
                <a:gd name="connsiteY3" fmla="*/ 191876 h 272839"/>
                <a:gd name="connsiteX4" fmla="*/ 1459566 w 7051713"/>
                <a:gd name="connsiteY4" fmla="*/ 191876 h 272839"/>
                <a:gd name="connsiteX5" fmla="*/ 1878666 w 7051713"/>
                <a:gd name="connsiteY5" fmla="*/ 177589 h 272839"/>
                <a:gd name="connsiteX6" fmla="*/ 2293003 w 7051713"/>
                <a:gd name="connsiteY6" fmla="*/ 220451 h 272839"/>
                <a:gd name="connsiteX7" fmla="*/ 3864627 w 7051713"/>
                <a:gd name="connsiteY7" fmla="*/ 177589 h 272839"/>
                <a:gd name="connsiteX8" fmla="*/ 5007627 w 7051713"/>
                <a:gd name="connsiteY8" fmla="*/ 120439 h 272839"/>
                <a:gd name="connsiteX9" fmla="*/ 6360177 w 7051713"/>
                <a:gd name="connsiteY9" fmla="*/ 29952 h 272839"/>
                <a:gd name="connsiteX10" fmla="*/ 6736414 w 7051713"/>
                <a:gd name="connsiteY10" fmla="*/ 15666 h 272839"/>
                <a:gd name="connsiteX11" fmla="*/ 6455428 w 7051713"/>
                <a:gd name="connsiteY11" fmla="*/ 272839 h 272839"/>
                <a:gd name="connsiteX12" fmla="*/ 654703 w 7051713"/>
                <a:gd name="connsiteY12" fmla="*/ 249026 h 272839"/>
                <a:gd name="connsiteX13" fmla="*/ 78441 w 7051713"/>
                <a:gd name="connsiteY13" fmla="*/ 253789 h 272839"/>
                <a:gd name="connsiteX14" fmla="*/ 7002 w 7051713"/>
                <a:gd name="connsiteY14" fmla="*/ 249026 h 272839"/>
                <a:gd name="connsiteX15" fmla="*/ 35578 w 7051713"/>
                <a:gd name="connsiteY15" fmla="*/ 196639 h 272839"/>
                <a:gd name="connsiteX0" fmla="*/ 35578 w 7145935"/>
                <a:gd name="connsiteY0" fmla="*/ 196639 h 272839"/>
                <a:gd name="connsiteX1" fmla="*/ 302278 w 7145935"/>
                <a:gd name="connsiteY1" fmla="*/ 196639 h 272839"/>
                <a:gd name="connsiteX2" fmla="*/ 640416 w 7145935"/>
                <a:gd name="connsiteY2" fmla="*/ 191876 h 272839"/>
                <a:gd name="connsiteX3" fmla="*/ 1107141 w 7145935"/>
                <a:gd name="connsiteY3" fmla="*/ 191876 h 272839"/>
                <a:gd name="connsiteX4" fmla="*/ 1459566 w 7145935"/>
                <a:gd name="connsiteY4" fmla="*/ 191876 h 272839"/>
                <a:gd name="connsiteX5" fmla="*/ 1878666 w 7145935"/>
                <a:gd name="connsiteY5" fmla="*/ 177589 h 272839"/>
                <a:gd name="connsiteX6" fmla="*/ 2293003 w 7145935"/>
                <a:gd name="connsiteY6" fmla="*/ 220451 h 272839"/>
                <a:gd name="connsiteX7" fmla="*/ 3864627 w 7145935"/>
                <a:gd name="connsiteY7" fmla="*/ 177589 h 272839"/>
                <a:gd name="connsiteX8" fmla="*/ 5007627 w 7145935"/>
                <a:gd name="connsiteY8" fmla="*/ 120439 h 272839"/>
                <a:gd name="connsiteX9" fmla="*/ 6360177 w 7145935"/>
                <a:gd name="connsiteY9" fmla="*/ 29952 h 272839"/>
                <a:gd name="connsiteX10" fmla="*/ 6736414 w 7145935"/>
                <a:gd name="connsiteY10" fmla="*/ 15666 h 272839"/>
                <a:gd name="connsiteX11" fmla="*/ 7074551 w 7145935"/>
                <a:gd name="connsiteY11" fmla="*/ 220453 h 272839"/>
                <a:gd name="connsiteX12" fmla="*/ 6455428 w 7145935"/>
                <a:gd name="connsiteY12" fmla="*/ 272839 h 272839"/>
                <a:gd name="connsiteX13" fmla="*/ 654703 w 7145935"/>
                <a:gd name="connsiteY13" fmla="*/ 249026 h 272839"/>
                <a:gd name="connsiteX14" fmla="*/ 78441 w 7145935"/>
                <a:gd name="connsiteY14" fmla="*/ 253789 h 272839"/>
                <a:gd name="connsiteX15" fmla="*/ 7002 w 7145935"/>
                <a:gd name="connsiteY15" fmla="*/ 249026 h 272839"/>
                <a:gd name="connsiteX16" fmla="*/ 35578 w 7145935"/>
                <a:gd name="connsiteY16" fmla="*/ 196639 h 272839"/>
                <a:gd name="connsiteX0" fmla="*/ 35578 w 7143400"/>
                <a:gd name="connsiteY0" fmla="*/ 365618 h 441818"/>
                <a:gd name="connsiteX1" fmla="*/ 302278 w 7143400"/>
                <a:gd name="connsiteY1" fmla="*/ 365618 h 441818"/>
                <a:gd name="connsiteX2" fmla="*/ 640416 w 7143400"/>
                <a:gd name="connsiteY2" fmla="*/ 360855 h 441818"/>
                <a:gd name="connsiteX3" fmla="*/ 1107141 w 7143400"/>
                <a:gd name="connsiteY3" fmla="*/ 360855 h 441818"/>
                <a:gd name="connsiteX4" fmla="*/ 1459566 w 7143400"/>
                <a:gd name="connsiteY4" fmla="*/ 360855 h 441818"/>
                <a:gd name="connsiteX5" fmla="*/ 1878666 w 7143400"/>
                <a:gd name="connsiteY5" fmla="*/ 346568 h 441818"/>
                <a:gd name="connsiteX6" fmla="*/ 2293003 w 7143400"/>
                <a:gd name="connsiteY6" fmla="*/ 389430 h 441818"/>
                <a:gd name="connsiteX7" fmla="*/ 3864627 w 7143400"/>
                <a:gd name="connsiteY7" fmla="*/ 346568 h 441818"/>
                <a:gd name="connsiteX8" fmla="*/ 5007627 w 7143400"/>
                <a:gd name="connsiteY8" fmla="*/ 289418 h 441818"/>
                <a:gd name="connsiteX9" fmla="*/ 6360177 w 7143400"/>
                <a:gd name="connsiteY9" fmla="*/ 198931 h 441818"/>
                <a:gd name="connsiteX10" fmla="*/ 6736414 w 7143400"/>
                <a:gd name="connsiteY10" fmla="*/ 184645 h 441818"/>
                <a:gd name="connsiteX11" fmla="*/ 7036451 w 7143400"/>
                <a:gd name="connsiteY11" fmla="*/ 3670 h 441818"/>
                <a:gd name="connsiteX12" fmla="*/ 7074551 w 7143400"/>
                <a:gd name="connsiteY12" fmla="*/ 389432 h 441818"/>
                <a:gd name="connsiteX13" fmla="*/ 6455428 w 7143400"/>
                <a:gd name="connsiteY13" fmla="*/ 441818 h 441818"/>
                <a:gd name="connsiteX14" fmla="*/ 654703 w 7143400"/>
                <a:gd name="connsiteY14" fmla="*/ 418005 h 441818"/>
                <a:gd name="connsiteX15" fmla="*/ 78441 w 7143400"/>
                <a:gd name="connsiteY15" fmla="*/ 422768 h 441818"/>
                <a:gd name="connsiteX16" fmla="*/ 7002 w 7143400"/>
                <a:gd name="connsiteY16" fmla="*/ 418005 h 441818"/>
                <a:gd name="connsiteX17" fmla="*/ 35578 w 7143400"/>
                <a:gd name="connsiteY17" fmla="*/ 365618 h 441818"/>
                <a:gd name="connsiteX0" fmla="*/ 35578 w 7143400"/>
                <a:gd name="connsiteY0" fmla="*/ 366908 h 443108"/>
                <a:gd name="connsiteX1" fmla="*/ 302278 w 7143400"/>
                <a:gd name="connsiteY1" fmla="*/ 366908 h 443108"/>
                <a:gd name="connsiteX2" fmla="*/ 640416 w 7143400"/>
                <a:gd name="connsiteY2" fmla="*/ 362145 h 443108"/>
                <a:gd name="connsiteX3" fmla="*/ 1107141 w 7143400"/>
                <a:gd name="connsiteY3" fmla="*/ 362145 h 443108"/>
                <a:gd name="connsiteX4" fmla="*/ 1459566 w 7143400"/>
                <a:gd name="connsiteY4" fmla="*/ 362145 h 443108"/>
                <a:gd name="connsiteX5" fmla="*/ 1878666 w 7143400"/>
                <a:gd name="connsiteY5" fmla="*/ 347858 h 443108"/>
                <a:gd name="connsiteX6" fmla="*/ 2293003 w 7143400"/>
                <a:gd name="connsiteY6" fmla="*/ 390720 h 443108"/>
                <a:gd name="connsiteX7" fmla="*/ 3864627 w 7143400"/>
                <a:gd name="connsiteY7" fmla="*/ 347858 h 443108"/>
                <a:gd name="connsiteX8" fmla="*/ 5007627 w 7143400"/>
                <a:gd name="connsiteY8" fmla="*/ 290708 h 443108"/>
                <a:gd name="connsiteX9" fmla="*/ 6360177 w 7143400"/>
                <a:gd name="connsiteY9" fmla="*/ 200221 h 443108"/>
                <a:gd name="connsiteX10" fmla="*/ 6793564 w 7143400"/>
                <a:gd name="connsiteY10" fmla="*/ 124023 h 443108"/>
                <a:gd name="connsiteX11" fmla="*/ 7036451 w 7143400"/>
                <a:gd name="connsiteY11" fmla="*/ 4960 h 443108"/>
                <a:gd name="connsiteX12" fmla="*/ 7074551 w 7143400"/>
                <a:gd name="connsiteY12" fmla="*/ 390722 h 443108"/>
                <a:gd name="connsiteX13" fmla="*/ 6455428 w 7143400"/>
                <a:gd name="connsiteY13" fmla="*/ 443108 h 443108"/>
                <a:gd name="connsiteX14" fmla="*/ 654703 w 7143400"/>
                <a:gd name="connsiteY14" fmla="*/ 419295 h 443108"/>
                <a:gd name="connsiteX15" fmla="*/ 78441 w 7143400"/>
                <a:gd name="connsiteY15" fmla="*/ 424058 h 443108"/>
                <a:gd name="connsiteX16" fmla="*/ 7002 w 7143400"/>
                <a:gd name="connsiteY16" fmla="*/ 419295 h 443108"/>
                <a:gd name="connsiteX17" fmla="*/ 35578 w 7143400"/>
                <a:gd name="connsiteY17" fmla="*/ 366908 h 443108"/>
                <a:gd name="connsiteX0" fmla="*/ 35578 w 7143400"/>
                <a:gd name="connsiteY0" fmla="*/ 371818 h 448018"/>
                <a:gd name="connsiteX1" fmla="*/ 302278 w 7143400"/>
                <a:gd name="connsiteY1" fmla="*/ 371818 h 448018"/>
                <a:gd name="connsiteX2" fmla="*/ 640416 w 7143400"/>
                <a:gd name="connsiteY2" fmla="*/ 367055 h 448018"/>
                <a:gd name="connsiteX3" fmla="*/ 1107141 w 7143400"/>
                <a:gd name="connsiteY3" fmla="*/ 367055 h 448018"/>
                <a:gd name="connsiteX4" fmla="*/ 1459566 w 7143400"/>
                <a:gd name="connsiteY4" fmla="*/ 367055 h 448018"/>
                <a:gd name="connsiteX5" fmla="*/ 1878666 w 7143400"/>
                <a:gd name="connsiteY5" fmla="*/ 352768 h 448018"/>
                <a:gd name="connsiteX6" fmla="*/ 2293003 w 7143400"/>
                <a:gd name="connsiteY6" fmla="*/ 395630 h 448018"/>
                <a:gd name="connsiteX7" fmla="*/ 3864627 w 7143400"/>
                <a:gd name="connsiteY7" fmla="*/ 352768 h 448018"/>
                <a:gd name="connsiteX8" fmla="*/ 5007627 w 7143400"/>
                <a:gd name="connsiteY8" fmla="*/ 295618 h 448018"/>
                <a:gd name="connsiteX9" fmla="*/ 6360177 w 7143400"/>
                <a:gd name="connsiteY9" fmla="*/ 205131 h 448018"/>
                <a:gd name="connsiteX10" fmla="*/ 6793564 w 7143400"/>
                <a:gd name="connsiteY10" fmla="*/ 128933 h 448018"/>
                <a:gd name="connsiteX11" fmla="*/ 7036451 w 7143400"/>
                <a:gd name="connsiteY11" fmla="*/ 9870 h 448018"/>
                <a:gd name="connsiteX12" fmla="*/ 7074551 w 7143400"/>
                <a:gd name="connsiteY12" fmla="*/ 395632 h 448018"/>
                <a:gd name="connsiteX13" fmla="*/ 6455428 w 7143400"/>
                <a:gd name="connsiteY13" fmla="*/ 448018 h 448018"/>
                <a:gd name="connsiteX14" fmla="*/ 654703 w 7143400"/>
                <a:gd name="connsiteY14" fmla="*/ 424205 h 448018"/>
                <a:gd name="connsiteX15" fmla="*/ 78441 w 7143400"/>
                <a:gd name="connsiteY15" fmla="*/ 428968 h 448018"/>
                <a:gd name="connsiteX16" fmla="*/ 7002 w 7143400"/>
                <a:gd name="connsiteY16" fmla="*/ 424205 h 448018"/>
                <a:gd name="connsiteX17" fmla="*/ 35578 w 7143400"/>
                <a:gd name="connsiteY17" fmla="*/ 371818 h 448018"/>
                <a:gd name="connsiteX0" fmla="*/ 35578 w 7143400"/>
                <a:gd name="connsiteY0" fmla="*/ 355085 h 431285"/>
                <a:gd name="connsiteX1" fmla="*/ 302278 w 7143400"/>
                <a:gd name="connsiteY1" fmla="*/ 355085 h 431285"/>
                <a:gd name="connsiteX2" fmla="*/ 640416 w 7143400"/>
                <a:gd name="connsiteY2" fmla="*/ 350322 h 431285"/>
                <a:gd name="connsiteX3" fmla="*/ 1107141 w 7143400"/>
                <a:gd name="connsiteY3" fmla="*/ 350322 h 431285"/>
                <a:gd name="connsiteX4" fmla="*/ 1459566 w 7143400"/>
                <a:gd name="connsiteY4" fmla="*/ 350322 h 431285"/>
                <a:gd name="connsiteX5" fmla="*/ 1878666 w 7143400"/>
                <a:gd name="connsiteY5" fmla="*/ 336035 h 431285"/>
                <a:gd name="connsiteX6" fmla="*/ 2293003 w 7143400"/>
                <a:gd name="connsiteY6" fmla="*/ 378897 h 431285"/>
                <a:gd name="connsiteX7" fmla="*/ 3864627 w 7143400"/>
                <a:gd name="connsiteY7" fmla="*/ 336035 h 431285"/>
                <a:gd name="connsiteX8" fmla="*/ 5007627 w 7143400"/>
                <a:gd name="connsiteY8" fmla="*/ 278885 h 431285"/>
                <a:gd name="connsiteX9" fmla="*/ 6360177 w 7143400"/>
                <a:gd name="connsiteY9" fmla="*/ 188398 h 431285"/>
                <a:gd name="connsiteX10" fmla="*/ 6793564 w 7143400"/>
                <a:gd name="connsiteY10" fmla="*/ 112200 h 431285"/>
                <a:gd name="connsiteX11" fmla="*/ 7065026 w 7143400"/>
                <a:gd name="connsiteY11" fmla="*/ 12187 h 431285"/>
                <a:gd name="connsiteX12" fmla="*/ 7074551 w 7143400"/>
                <a:gd name="connsiteY12" fmla="*/ 378899 h 431285"/>
                <a:gd name="connsiteX13" fmla="*/ 6455428 w 7143400"/>
                <a:gd name="connsiteY13" fmla="*/ 431285 h 431285"/>
                <a:gd name="connsiteX14" fmla="*/ 654703 w 7143400"/>
                <a:gd name="connsiteY14" fmla="*/ 407472 h 431285"/>
                <a:gd name="connsiteX15" fmla="*/ 78441 w 7143400"/>
                <a:gd name="connsiteY15" fmla="*/ 412235 h 431285"/>
                <a:gd name="connsiteX16" fmla="*/ 7002 w 7143400"/>
                <a:gd name="connsiteY16" fmla="*/ 407472 h 431285"/>
                <a:gd name="connsiteX17" fmla="*/ 35578 w 7143400"/>
                <a:gd name="connsiteY17" fmla="*/ 355085 h 431285"/>
                <a:gd name="connsiteX0" fmla="*/ 35578 w 7130695"/>
                <a:gd name="connsiteY0" fmla="*/ 360636 h 436836"/>
                <a:gd name="connsiteX1" fmla="*/ 302278 w 7130695"/>
                <a:gd name="connsiteY1" fmla="*/ 360636 h 436836"/>
                <a:gd name="connsiteX2" fmla="*/ 640416 w 7130695"/>
                <a:gd name="connsiteY2" fmla="*/ 355873 h 436836"/>
                <a:gd name="connsiteX3" fmla="*/ 1107141 w 7130695"/>
                <a:gd name="connsiteY3" fmla="*/ 355873 h 436836"/>
                <a:gd name="connsiteX4" fmla="*/ 1459566 w 7130695"/>
                <a:gd name="connsiteY4" fmla="*/ 355873 h 436836"/>
                <a:gd name="connsiteX5" fmla="*/ 1878666 w 7130695"/>
                <a:gd name="connsiteY5" fmla="*/ 341586 h 436836"/>
                <a:gd name="connsiteX6" fmla="*/ 2293003 w 7130695"/>
                <a:gd name="connsiteY6" fmla="*/ 384448 h 436836"/>
                <a:gd name="connsiteX7" fmla="*/ 3864627 w 7130695"/>
                <a:gd name="connsiteY7" fmla="*/ 341586 h 436836"/>
                <a:gd name="connsiteX8" fmla="*/ 5007627 w 7130695"/>
                <a:gd name="connsiteY8" fmla="*/ 284436 h 436836"/>
                <a:gd name="connsiteX9" fmla="*/ 6360177 w 7130695"/>
                <a:gd name="connsiteY9" fmla="*/ 193949 h 436836"/>
                <a:gd name="connsiteX10" fmla="*/ 6793564 w 7130695"/>
                <a:gd name="connsiteY10" fmla="*/ 117751 h 436836"/>
                <a:gd name="connsiteX11" fmla="*/ 7065026 w 7130695"/>
                <a:gd name="connsiteY11" fmla="*/ 17738 h 436836"/>
                <a:gd name="connsiteX12" fmla="*/ 7103126 w 7130695"/>
                <a:gd name="connsiteY12" fmla="*/ 36788 h 436836"/>
                <a:gd name="connsiteX13" fmla="*/ 7074551 w 7130695"/>
                <a:gd name="connsiteY13" fmla="*/ 384450 h 436836"/>
                <a:gd name="connsiteX14" fmla="*/ 6455428 w 7130695"/>
                <a:gd name="connsiteY14" fmla="*/ 436836 h 436836"/>
                <a:gd name="connsiteX15" fmla="*/ 654703 w 7130695"/>
                <a:gd name="connsiteY15" fmla="*/ 413023 h 436836"/>
                <a:gd name="connsiteX16" fmla="*/ 78441 w 7130695"/>
                <a:gd name="connsiteY16" fmla="*/ 417786 h 436836"/>
                <a:gd name="connsiteX17" fmla="*/ 7002 w 7130695"/>
                <a:gd name="connsiteY17" fmla="*/ 413023 h 436836"/>
                <a:gd name="connsiteX18" fmla="*/ 35578 w 7130695"/>
                <a:gd name="connsiteY18" fmla="*/ 360636 h 436836"/>
                <a:gd name="connsiteX0" fmla="*/ 35578 w 7130695"/>
                <a:gd name="connsiteY0" fmla="*/ 360636 h 436836"/>
                <a:gd name="connsiteX1" fmla="*/ 302278 w 7130695"/>
                <a:gd name="connsiteY1" fmla="*/ 360636 h 436836"/>
                <a:gd name="connsiteX2" fmla="*/ 640416 w 7130695"/>
                <a:gd name="connsiteY2" fmla="*/ 355873 h 436836"/>
                <a:gd name="connsiteX3" fmla="*/ 1107141 w 7130695"/>
                <a:gd name="connsiteY3" fmla="*/ 355873 h 436836"/>
                <a:gd name="connsiteX4" fmla="*/ 1459566 w 7130695"/>
                <a:gd name="connsiteY4" fmla="*/ 355873 h 436836"/>
                <a:gd name="connsiteX5" fmla="*/ 1878666 w 7130695"/>
                <a:gd name="connsiteY5" fmla="*/ 341586 h 436836"/>
                <a:gd name="connsiteX6" fmla="*/ 2293003 w 7130695"/>
                <a:gd name="connsiteY6" fmla="*/ 384448 h 436836"/>
                <a:gd name="connsiteX7" fmla="*/ 3864627 w 7130695"/>
                <a:gd name="connsiteY7" fmla="*/ 341586 h 436836"/>
                <a:gd name="connsiteX8" fmla="*/ 5007627 w 7130695"/>
                <a:gd name="connsiteY8" fmla="*/ 284436 h 436836"/>
                <a:gd name="connsiteX9" fmla="*/ 6360177 w 7130695"/>
                <a:gd name="connsiteY9" fmla="*/ 193949 h 436836"/>
                <a:gd name="connsiteX10" fmla="*/ 6512578 w 7130695"/>
                <a:gd name="connsiteY10" fmla="*/ 155851 h 436836"/>
                <a:gd name="connsiteX11" fmla="*/ 6793564 w 7130695"/>
                <a:gd name="connsiteY11" fmla="*/ 117751 h 436836"/>
                <a:gd name="connsiteX12" fmla="*/ 7065026 w 7130695"/>
                <a:gd name="connsiteY12" fmla="*/ 17738 h 436836"/>
                <a:gd name="connsiteX13" fmla="*/ 7103126 w 7130695"/>
                <a:gd name="connsiteY13" fmla="*/ 36788 h 436836"/>
                <a:gd name="connsiteX14" fmla="*/ 7074551 w 7130695"/>
                <a:gd name="connsiteY14" fmla="*/ 384450 h 436836"/>
                <a:gd name="connsiteX15" fmla="*/ 6455428 w 7130695"/>
                <a:gd name="connsiteY15" fmla="*/ 436836 h 436836"/>
                <a:gd name="connsiteX16" fmla="*/ 654703 w 7130695"/>
                <a:gd name="connsiteY16" fmla="*/ 413023 h 436836"/>
                <a:gd name="connsiteX17" fmla="*/ 78441 w 7130695"/>
                <a:gd name="connsiteY17" fmla="*/ 417786 h 436836"/>
                <a:gd name="connsiteX18" fmla="*/ 7002 w 7130695"/>
                <a:gd name="connsiteY18" fmla="*/ 413023 h 436836"/>
                <a:gd name="connsiteX19" fmla="*/ 35578 w 7130695"/>
                <a:gd name="connsiteY19" fmla="*/ 360636 h 436836"/>
                <a:gd name="connsiteX0" fmla="*/ 35578 w 7130695"/>
                <a:gd name="connsiteY0" fmla="*/ 366654 h 442854"/>
                <a:gd name="connsiteX1" fmla="*/ 302278 w 7130695"/>
                <a:gd name="connsiteY1" fmla="*/ 366654 h 442854"/>
                <a:gd name="connsiteX2" fmla="*/ 640416 w 7130695"/>
                <a:gd name="connsiteY2" fmla="*/ 361891 h 442854"/>
                <a:gd name="connsiteX3" fmla="*/ 1107141 w 7130695"/>
                <a:gd name="connsiteY3" fmla="*/ 361891 h 442854"/>
                <a:gd name="connsiteX4" fmla="*/ 1459566 w 7130695"/>
                <a:gd name="connsiteY4" fmla="*/ 361891 h 442854"/>
                <a:gd name="connsiteX5" fmla="*/ 1878666 w 7130695"/>
                <a:gd name="connsiteY5" fmla="*/ 347604 h 442854"/>
                <a:gd name="connsiteX6" fmla="*/ 2293003 w 7130695"/>
                <a:gd name="connsiteY6" fmla="*/ 390466 h 442854"/>
                <a:gd name="connsiteX7" fmla="*/ 3864627 w 7130695"/>
                <a:gd name="connsiteY7" fmla="*/ 347604 h 442854"/>
                <a:gd name="connsiteX8" fmla="*/ 5007627 w 7130695"/>
                <a:gd name="connsiteY8" fmla="*/ 290454 h 442854"/>
                <a:gd name="connsiteX9" fmla="*/ 6360177 w 7130695"/>
                <a:gd name="connsiteY9" fmla="*/ 199967 h 442854"/>
                <a:gd name="connsiteX10" fmla="*/ 6512578 w 7130695"/>
                <a:gd name="connsiteY10" fmla="*/ 161869 h 442854"/>
                <a:gd name="connsiteX11" fmla="*/ 6812614 w 7130695"/>
                <a:gd name="connsiteY11" fmla="*/ 76144 h 442854"/>
                <a:gd name="connsiteX12" fmla="*/ 7065026 w 7130695"/>
                <a:gd name="connsiteY12" fmla="*/ 23756 h 442854"/>
                <a:gd name="connsiteX13" fmla="*/ 7103126 w 7130695"/>
                <a:gd name="connsiteY13" fmla="*/ 42806 h 442854"/>
                <a:gd name="connsiteX14" fmla="*/ 7074551 w 7130695"/>
                <a:gd name="connsiteY14" fmla="*/ 390468 h 442854"/>
                <a:gd name="connsiteX15" fmla="*/ 6455428 w 7130695"/>
                <a:gd name="connsiteY15" fmla="*/ 442854 h 442854"/>
                <a:gd name="connsiteX16" fmla="*/ 654703 w 7130695"/>
                <a:gd name="connsiteY16" fmla="*/ 419041 h 442854"/>
                <a:gd name="connsiteX17" fmla="*/ 78441 w 7130695"/>
                <a:gd name="connsiteY17" fmla="*/ 423804 h 442854"/>
                <a:gd name="connsiteX18" fmla="*/ 7002 w 7130695"/>
                <a:gd name="connsiteY18" fmla="*/ 419041 h 442854"/>
                <a:gd name="connsiteX19" fmla="*/ 35578 w 7130695"/>
                <a:gd name="connsiteY19" fmla="*/ 366654 h 442854"/>
                <a:gd name="connsiteX0" fmla="*/ 35578 w 7130695"/>
                <a:gd name="connsiteY0" fmla="*/ 360637 h 436837"/>
                <a:gd name="connsiteX1" fmla="*/ 302278 w 7130695"/>
                <a:gd name="connsiteY1" fmla="*/ 360637 h 436837"/>
                <a:gd name="connsiteX2" fmla="*/ 640416 w 7130695"/>
                <a:gd name="connsiteY2" fmla="*/ 355874 h 436837"/>
                <a:gd name="connsiteX3" fmla="*/ 1107141 w 7130695"/>
                <a:gd name="connsiteY3" fmla="*/ 355874 h 436837"/>
                <a:gd name="connsiteX4" fmla="*/ 1459566 w 7130695"/>
                <a:gd name="connsiteY4" fmla="*/ 355874 h 436837"/>
                <a:gd name="connsiteX5" fmla="*/ 1878666 w 7130695"/>
                <a:gd name="connsiteY5" fmla="*/ 341587 h 436837"/>
                <a:gd name="connsiteX6" fmla="*/ 2293003 w 7130695"/>
                <a:gd name="connsiteY6" fmla="*/ 384449 h 436837"/>
                <a:gd name="connsiteX7" fmla="*/ 3864627 w 7130695"/>
                <a:gd name="connsiteY7" fmla="*/ 341587 h 436837"/>
                <a:gd name="connsiteX8" fmla="*/ 5007627 w 7130695"/>
                <a:gd name="connsiteY8" fmla="*/ 284437 h 436837"/>
                <a:gd name="connsiteX9" fmla="*/ 6360177 w 7130695"/>
                <a:gd name="connsiteY9" fmla="*/ 193950 h 436837"/>
                <a:gd name="connsiteX10" fmla="*/ 6512578 w 7130695"/>
                <a:gd name="connsiteY10" fmla="*/ 155852 h 436837"/>
                <a:gd name="connsiteX11" fmla="*/ 6812614 w 7130695"/>
                <a:gd name="connsiteY11" fmla="*/ 70127 h 436837"/>
                <a:gd name="connsiteX12" fmla="*/ 6965015 w 7130695"/>
                <a:gd name="connsiteY12" fmla="*/ 36789 h 436837"/>
                <a:gd name="connsiteX13" fmla="*/ 7065026 w 7130695"/>
                <a:gd name="connsiteY13" fmla="*/ 17739 h 436837"/>
                <a:gd name="connsiteX14" fmla="*/ 7103126 w 7130695"/>
                <a:gd name="connsiteY14" fmla="*/ 36789 h 436837"/>
                <a:gd name="connsiteX15" fmla="*/ 7074551 w 7130695"/>
                <a:gd name="connsiteY15" fmla="*/ 384451 h 436837"/>
                <a:gd name="connsiteX16" fmla="*/ 6455428 w 7130695"/>
                <a:gd name="connsiteY16" fmla="*/ 436837 h 436837"/>
                <a:gd name="connsiteX17" fmla="*/ 654703 w 7130695"/>
                <a:gd name="connsiteY17" fmla="*/ 413024 h 436837"/>
                <a:gd name="connsiteX18" fmla="*/ 78441 w 7130695"/>
                <a:gd name="connsiteY18" fmla="*/ 417787 h 436837"/>
                <a:gd name="connsiteX19" fmla="*/ 7002 w 7130695"/>
                <a:gd name="connsiteY19" fmla="*/ 413024 h 436837"/>
                <a:gd name="connsiteX20" fmla="*/ 35578 w 7130695"/>
                <a:gd name="connsiteY20" fmla="*/ 360637 h 436837"/>
                <a:gd name="connsiteX0" fmla="*/ 35578 w 7133614"/>
                <a:gd name="connsiteY0" fmla="*/ 360637 h 436837"/>
                <a:gd name="connsiteX1" fmla="*/ 302278 w 7133614"/>
                <a:gd name="connsiteY1" fmla="*/ 360637 h 436837"/>
                <a:gd name="connsiteX2" fmla="*/ 640416 w 7133614"/>
                <a:gd name="connsiteY2" fmla="*/ 355874 h 436837"/>
                <a:gd name="connsiteX3" fmla="*/ 1107141 w 7133614"/>
                <a:gd name="connsiteY3" fmla="*/ 355874 h 436837"/>
                <a:gd name="connsiteX4" fmla="*/ 1459566 w 7133614"/>
                <a:gd name="connsiteY4" fmla="*/ 355874 h 436837"/>
                <a:gd name="connsiteX5" fmla="*/ 1878666 w 7133614"/>
                <a:gd name="connsiteY5" fmla="*/ 341587 h 436837"/>
                <a:gd name="connsiteX6" fmla="*/ 2293003 w 7133614"/>
                <a:gd name="connsiteY6" fmla="*/ 384449 h 436837"/>
                <a:gd name="connsiteX7" fmla="*/ 3864627 w 7133614"/>
                <a:gd name="connsiteY7" fmla="*/ 341587 h 436837"/>
                <a:gd name="connsiteX8" fmla="*/ 5007627 w 7133614"/>
                <a:gd name="connsiteY8" fmla="*/ 284437 h 436837"/>
                <a:gd name="connsiteX9" fmla="*/ 6360177 w 7133614"/>
                <a:gd name="connsiteY9" fmla="*/ 193950 h 436837"/>
                <a:gd name="connsiteX10" fmla="*/ 6512578 w 7133614"/>
                <a:gd name="connsiteY10" fmla="*/ 155852 h 436837"/>
                <a:gd name="connsiteX11" fmla="*/ 6812614 w 7133614"/>
                <a:gd name="connsiteY11" fmla="*/ 70127 h 436837"/>
                <a:gd name="connsiteX12" fmla="*/ 6965015 w 7133614"/>
                <a:gd name="connsiteY12" fmla="*/ 36789 h 436837"/>
                <a:gd name="connsiteX13" fmla="*/ 7065026 w 7133614"/>
                <a:gd name="connsiteY13" fmla="*/ 17739 h 436837"/>
                <a:gd name="connsiteX14" fmla="*/ 7103126 w 7133614"/>
                <a:gd name="connsiteY14" fmla="*/ 36789 h 436837"/>
                <a:gd name="connsiteX15" fmla="*/ 7107890 w 7133614"/>
                <a:gd name="connsiteY15" fmla="*/ 232052 h 436837"/>
                <a:gd name="connsiteX16" fmla="*/ 7074551 w 7133614"/>
                <a:gd name="connsiteY16" fmla="*/ 384451 h 436837"/>
                <a:gd name="connsiteX17" fmla="*/ 6455428 w 7133614"/>
                <a:gd name="connsiteY17" fmla="*/ 436837 h 436837"/>
                <a:gd name="connsiteX18" fmla="*/ 654703 w 7133614"/>
                <a:gd name="connsiteY18" fmla="*/ 413024 h 436837"/>
                <a:gd name="connsiteX19" fmla="*/ 78441 w 7133614"/>
                <a:gd name="connsiteY19" fmla="*/ 417787 h 436837"/>
                <a:gd name="connsiteX20" fmla="*/ 7002 w 7133614"/>
                <a:gd name="connsiteY20" fmla="*/ 413024 h 436837"/>
                <a:gd name="connsiteX21" fmla="*/ 35578 w 7133614"/>
                <a:gd name="connsiteY21" fmla="*/ 360637 h 436837"/>
                <a:gd name="connsiteX0" fmla="*/ 35578 w 7129806"/>
                <a:gd name="connsiteY0" fmla="*/ 360637 h 436837"/>
                <a:gd name="connsiteX1" fmla="*/ 302278 w 7129806"/>
                <a:gd name="connsiteY1" fmla="*/ 360637 h 436837"/>
                <a:gd name="connsiteX2" fmla="*/ 640416 w 7129806"/>
                <a:gd name="connsiteY2" fmla="*/ 355874 h 436837"/>
                <a:gd name="connsiteX3" fmla="*/ 1107141 w 7129806"/>
                <a:gd name="connsiteY3" fmla="*/ 355874 h 436837"/>
                <a:gd name="connsiteX4" fmla="*/ 1459566 w 7129806"/>
                <a:gd name="connsiteY4" fmla="*/ 355874 h 436837"/>
                <a:gd name="connsiteX5" fmla="*/ 1878666 w 7129806"/>
                <a:gd name="connsiteY5" fmla="*/ 341587 h 436837"/>
                <a:gd name="connsiteX6" fmla="*/ 2293003 w 7129806"/>
                <a:gd name="connsiteY6" fmla="*/ 384449 h 436837"/>
                <a:gd name="connsiteX7" fmla="*/ 3864627 w 7129806"/>
                <a:gd name="connsiteY7" fmla="*/ 341587 h 436837"/>
                <a:gd name="connsiteX8" fmla="*/ 5007627 w 7129806"/>
                <a:gd name="connsiteY8" fmla="*/ 284437 h 436837"/>
                <a:gd name="connsiteX9" fmla="*/ 6360177 w 7129806"/>
                <a:gd name="connsiteY9" fmla="*/ 193950 h 436837"/>
                <a:gd name="connsiteX10" fmla="*/ 6512578 w 7129806"/>
                <a:gd name="connsiteY10" fmla="*/ 155852 h 436837"/>
                <a:gd name="connsiteX11" fmla="*/ 6812614 w 7129806"/>
                <a:gd name="connsiteY11" fmla="*/ 70127 h 436837"/>
                <a:gd name="connsiteX12" fmla="*/ 6965015 w 7129806"/>
                <a:gd name="connsiteY12" fmla="*/ 36789 h 436837"/>
                <a:gd name="connsiteX13" fmla="*/ 7065026 w 7129806"/>
                <a:gd name="connsiteY13" fmla="*/ 17739 h 436837"/>
                <a:gd name="connsiteX14" fmla="*/ 7103126 w 7129806"/>
                <a:gd name="connsiteY14" fmla="*/ 36789 h 436837"/>
                <a:gd name="connsiteX15" fmla="*/ 7107890 w 7129806"/>
                <a:gd name="connsiteY15" fmla="*/ 232052 h 436837"/>
                <a:gd name="connsiteX16" fmla="*/ 7098364 w 7129806"/>
                <a:gd name="connsiteY16" fmla="*/ 336827 h 436837"/>
                <a:gd name="connsiteX17" fmla="*/ 7074551 w 7129806"/>
                <a:gd name="connsiteY17" fmla="*/ 384451 h 436837"/>
                <a:gd name="connsiteX18" fmla="*/ 6455428 w 7129806"/>
                <a:gd name="connsiteY18" fmla="*/ 436837 h 436837"/>
                <a:gd name="connsiteX19" fmla="*/ 654703 w 7129806"/>
                <a:gd name="connsiteY19" fmla="*/ 413024 h 436837"/>
                <a:gd name="connsiteX20" fmla="*/ 78441 w 7129806"/>
                <a:gd name="connsiteY20" fmla="*/ 417787 h 436837"/>
                <a:gd name="connsiteX21" fmla="*/ 7002 w 7129806"/>
                <a:gd name="connsiteY21" fmla="*/ 413024 h 436837"/>
                <a:gd name="connsiteX22" fmla="*/ 35578 w 7129806"/>
                <a:gd name="connsiteY22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512578 w 7133507"/>
                <a:gd name="connsiteY10" fmla="*/ 155852 h 436837"/>
                <a:gd name="connsiteX11" fmla="*/ 6812614 w 7133507"/>
                <a:gd name="connsiteY11" fmla="*/ 70127 h 436837"/>
                <a:gd name="connsiteX12" fmla="*/ 6965015 w 7133507"/>
                <a:gd name="connsiteY12" fmla="*/ 36789 h 436837"/>
                <a:gd name="connsiteX13" fmla="*/ 7065026 w 7133507"/>
                <a:gd name="connsiteY13" fmla="*/ 17739 h 436837"/>
                <a:gd name="connsiteX14" fmla="*/ 7103126 w 7133507"/>
                <a:gd name="connsiteY14" fmla="*/ 36789 h 436837"/>
                <a:gd name="connsiteX15" fmla="*/ 7107890 w 7133507"/>
                <a:gd name="connsiteY15" fmla="*/ 232052 h 436837"/>
                <a:gd name="connsiteX16" fmla="*/ 7098364 w 7133507"/>
                <a:gd name="connsiteY16" fmla="*/ 336827 h 436837"/>
                <a:gd name="connsiteX17" fmla="*/ 7107889 w 7133507"/>
                <a:gd name="connsiteY17" fmla="*/ 370164 h 436837"/>
                <a:gd name="connsiteX18" fmla="*/ 7074551 w 7133507"/>
                <a:gd name="connsiteY18" fmla="*/ 384451 h 436837"/>
                <a:gd name="connsiteX19" fmla="*/ 6455428 w 7133507"/>
                <a:gd name="connsiteY19" fmla="*/ 436837 h 436837"/>
                <a:gd name="connsiteX20" fmla="*/ 654703 w 7133507"/>
                <a:gd name="connsiteY20" fmla="*/ 413024 h 436837"/>
                <a:gd name="connsiteX21" fmla="*/ 78441 w 7133507"/>
                <a:gd name="connsiteY21" fmla="*/ 417787 h 436837"/>
                <a:gd name="connsiteX22" fmla="*/ 7002 w 7133507"/>
                <a:gd name="connsiteY22" fmla="*/ 413024 h 436837"/>
                <a:gd name="connsiteX23" fmla="*/ 35578 w 7133507"/>
                <a:gd name="connsiteY23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438758 w 7133507"/>
                <a:gd name="connsiteY10" fmla="*/ 172520 h 436837"/>
                <a:gd name="connsiteX11" fmla="*/ 6512578 w 7133507"/>
                <a:gd name="connsiteY11" fmla="*/ 155852 h 436837"/>
                <a:gd name="connsiteX12" fmla="*/ 6812614 w 7133507"/>
                <a:gd name="connsiteY12" fmla="*/ 70127 h 436837"/>
                <a:gd name="connsiteX13" fmla="*/ 6965015 w 7133507"/>
                <a:gd name="connsiteY13" fmla="*/ 36789 h 436837"/>
                <a:gd name="connsiteX14" fmla="*/ 7065026 w 7133507"/>
                <a:gd name="connsiteY14" fmla="*/ 17739 h 436837"/>
                <a:gd name="connsiteX15" fmla="*/ 7103126 w 7133507"/>
                <a:gd name="connsiteY15" fmla="*/ 36789 h 436837"/>
                <a:gd name="connsiteX16" fmla="*/ 7107890 w 7133507"/>
                <a:gd name="connsiteY16" fmla="*/ 232052 h 436837"/>
                <a:gd name="connsiteX17" fmla="*/ 7098364 w 7133507"/>
                <a:gd name="connsiteY17" fmla="*/ 336827 h 436837"/>
                <a:gd name="connsiteX18" fmla="*/ 7107889 w 7133507"/>
                <a:gd name="connsiteY18" fmla="*/ 370164 h 436837"/>
                <a:gd name="connsiteX19" fmla="*/ 7074551 w 7133507"/>
                <a:gd name="connsiteY19" fmla="*/ 384451 h 436837"/>
                <a:gd name="connsiteX20" fmla="*/ 6455428 w 7133507"/>
                <a:gd name="connsiteY20" fmla="*/ 436837 h 436837"/>
                <a:gd name="connsiteX21" fmla="*/ 654703 w 7133507"/>
                <a:gd name="connsiteY21" fmla="*/ 413024 h 436837"/>
                <a:gd name="connsiteX22" fmla="*/ 78441 w 7133507"/>
                <a:gd name="connsiteY22" fmla="*/ 417787 h 436837"/>
                <a:gd name="connsiteX23" fmla="*/ 7002 w 7133507"/>
                <a:gd name="connsiteY23" fmla="*/ 413024 h 436837"/>
                <a:gd name="connsiteX24" fmla="*/ 35578 w 7133507"/>
                <a:gd name="connsiteY24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498289 w 7133507"/>
                <a:gd name="connsiteY10" fmla="*/ 160614 h 436837"/>
                <a:gd name="connsiteX11" fmla="*/ 6512578 w 7133507"/>
                <a:gd name="connsiteY11" fmla="*/ 155852 h 436837"/>
                <a:gd name="connsiteX12" fmla="*/ 6812614 w 7133507"/>
                <a:gd name="connsiteY12" fmla="*/ 70127 h 436837"/>
                <a:gd name="connsiteX13" fmla="*/ 6965015 w 7133507"/>
                <a:gd name="connsiteY13" fmla="*/ 36789 h 436837"/>
                <a:gd name="connsiteX14" fmla="*/ 7065026 w 7133507"/>
                <a:gd name="connsiteY14" fmla="*/ 17739 h 436837"/>
                <a:gd name="connsiteX15" fmla="*/ 7103126 w 7133507"/>
                <a:gd name="connsiteY15" fmla="*/ 36789 h 436837"/>
                <a:gd name="connsiteX16" fmla="*/ 7107890 w 7133507"/>
                <a:gd name="connsiteY16" fmla="*/ 232052 h 436837"/>
                <a:gd name="connsiteX17" fmla="*/ 7098364 w 7133507"/>
                <a:gd name="connsiteY17" fmla="*/ 336827 h 436837"/>
                <a:gd name="connsiteX18" fmla="*/ 7107889 w 7133507"/>
                <a:gd name="connsiteY18" fmla="*/ 370164 h 436837"/>
                <a:gd name="connsiteX19" fmla="*/ 7074551 w 7133507"/>
                <a:gd name="connsiteY19" fmla="*/ 384451 h 436837"/>
                <a:gd name="connsiteX20" fmla="*/ 6455428 w 7133507"/>
                <a:gd name="connsiteY20" fmla="*/ 436837 h 436837"/>
                <a:gd name="connsiteX21" fmla="*/ 654703 w 7133507"/>
                <a:gd name="connsiteY21" fmla="*/ 413024 h 436837"/>
                <a:gd name="connsiteX22" fmla="*/ 78441 w 7133507"/>
                <a:gd name="connsiteY22" fmla="*/ 417787 h 436837"/>
                <a:gd name="connsiteX23" fmla="*/ 7002 w 7133507"/>
                <a:gd name="connsiteY23" fmla="*/ 413024 h 436837"/>
                <a:gd name="connsiteX24" fmla="*/ 35578 w 7133507"/>
                <a:gd name="connsiteY24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498289 w 7133507"/>
                <a:gd name="connsiteY10" fmla="*/ 160614 h 436837"/>
                <a:gd name="connsiteX11" fmla="*/ 6672122 w 7133507"/>
                <a:gd name="connsiteY11" fmla="*/ 117752 h 436837"/>
                <a:gd name="connsiteX12" fmla="*/ 6812614 w 7133507"/>
                <a:gd name="connsiteY12" fmla="*/ 70127 h 436837"/>
                <a:gd name="connsiteX13" fmla="*/ 6965015 w 7133507"/>
                <a:gd name="connsiteY13" fmla="*/ 36789 h 436837"/>
                <a:gd name="connsiteX14" fmla="*/ 7065026 w 7133507"/>
                <a:gd name="connsiteY14" fmla="*/ 17739 h 436837"/>
                <a:gd name="connsiteX15" fmla="*/ 7103126 w 7133507"/>
                <a:gd name="connsiteY15" fmla="*/ 36789 h 436837"/>
                <a:gd name="connsiteX16" fmla="*/ 7107890 w 7133507"/>
                <a:gd name="connsiteY16" fmla="*/ 232052 h 436837"/>
                <a:gd name="connsiteX17" fmla="*/ 7098364 w 7133507"/>
                <a:gd name="connsiteY17" fmla="*/ 336827 h 436837"/>
                <a:gd name="connsiteX18" fmla="*/ 7107889 w 7133507"/>
                <a:gd name="connsiteY18" fmla="*/ 370164 h 436837"/>
                <a:gd name="connsiteX19" fmla="*/ 7074551 w 7133507"/>
                <a:gd name="connsiteY19" fmla="*/ 384451 h 436837"/>
                <a:gd name="connsiteX20" fmla="*/ 6455428 w 7133507"/>
                <a:gd name="connsiteY20" fmla="*/ 436837 h 436837"/>
                <a:gd name="connsiteX21" fmla="*/ 654703 w 7133507"/>
                <a:gd name="connsiteY21" fmla="*/ 413024 h 436837"/>
                <a:gd name="connsiteX22" fmla="*/ 78441 w 7133507"/>
                <a:gd name="connsiteY22" fmla="*/ 417787 h 436837"/>
                <a:gd name="connsiteX23" fmla="*/ 7002 w 7133507"/>
                <a:gd name="connsiteY23" fmla="*/ 413024 h 436837"/>
                <a:gd name="connsiteX24" fmla="*/ 35578 w 7133507"/>
                <a:gd name="connsiteY24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545914 w 7133507"/>
                <a:gd name="connsiteY10" fmla="*/ 160614 h 436837"/>
                <a:gd name="connsiteX11" fmla="*/ 6672122 w 7133507"/>
                <a:gd name="connsiteY11" fmla="*/ 117752 h 436837"/>
                <a:gd name="connsiteX12" fmla="*/ 6812614 w 7133507"/>
                <a:gd name="connsiteY12" fmla="*/ 70127 h 436837"/>
                <a:gd name="connsiteX13" fmla="*/ 6965015 w 7133507"/>
                <a:gd name="connsiteY13" fmla="*/ 36789 h 436837"/>
                <a:gd name="connsiteX14" fmla="*/ 7065026 w 7133507"/>
                <a:gd name="connsiteY14" fmla="*/ 17739 h 436837"/>
                <a:gd name="connsiteX15" fmla="*/ 7103126 w 7133507"/>
                <a:gd name="connsiteY15" fmla="*/ 36789 h 436837"/>
                <a:gd name="connsiteX16" fmla="*/ 7107890 w 7133507"/>
                <a:gd name="connsiteY16" fmla="*/ 232052 h 436837"/>
                <a:gd name="connsiteX17" fmla="*/ 7098364 w 7133507"/>
                <a:gd name="connsiteY17" fmla="*/ 336827 h 436837"/>
                <a:gd name="connsiteX18" fmla="*/ 7107889 w 7133507"/>
                <a:gd name="connsiteY18" fmla="*/ 370164 h 436837"/>
                <a:gd name="connsiteX19" fmla="*/ 7074551 w 7133507"/>
                <a:gd name="connsiteY19" fmla="*/ 384451 h 436837"/>
                <a:gd name="connsiteX20" fmla="*/ 6455428 w 7133507"/>
                <a:gd name="connsiteY20" fmla="*/ 436837 h 436837"/>
                <a:gd name="connsiteX21" fmla="*/ 654703 w 7133507"/>
                <a:gd name="connsiteY21" fmla="*/ 413024 h 436837"/>
                <a:gd name="connsiteX22" fmla="*/ 78441 w 7133507"/>
                <a:gd name="connsiteY22" fmla="*/ 417787 h 436837"/>
                <a:gd name="connsiteX23" fmla="*/ 7002 w 7133507"/>
                <a:gd name="connsiteY23" fmla="*/ 413024 h 436837"/>
                <a:gd name="connsiteX24" fmla="*/ 35578 w 7133507"/>
                <a:gd name="connsiteY24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491146 w 7133507"/>
                <a:gd name="connsiteY10" fmla="*/ 148707 h 436837"/>
                <a:gd name="connsiteX11" fmla="*/ 6545914 w 7133507"/>
                <a:gd name="connsiteY11" fmla="*/ 160614 h 436837"/>
                <a:gd name="connsiteX12" fmla="*/ 6672122 w 7133507"/>
                <a:gd name="connsiteY12" fmla="*/ 117752 h 436837"/>
                <a:gd name="connsiteX13" fmla="*/ 6812614 w 7133507"/>
                <a:gd name="connsiteY13" fmla="*/ 70127 h 436837"/>
                <a:gd name="connsiteX14" fmla="*/ 6965015 w 7133507"/>
                <a:gd name="connsiteY14" fmla="*/ 36789 h 436837"/>
                <a:gd name="connsiteX15" fmla="*/ 7065026 w 7133507"/>
                <a:gd name="connsiteY15" fmla="*/ 17739 h 436837"/>
                <a:gd name="connsiteX16" fmla="*/ 7103126 w 7133507"/>
                <a:gd name="connsiteY16" fmla="*/ 36789 h 436837"/>
                <a:gd name="connsiteX17" fmla="*/ 7107890 w 7133507"/>
                <a:gd name="connsiteY17" fmla="*/ 232052 h 436837"/>
                <a:gd name="connsiteX18" fmla="*/ 7098364 w 7133507"/>
                <a:gd name="connsiteY18" fmla="*/ 336827 h 436837"/>
                <a:gd name="connsiteX19" fmla="*/ 7107889 w 7133507"/>
                <a:gd name="connsiteY19" fmla="*/ 370164 h 436837"/>
                <a:gd name="connsiteX20" fmla="*/ 7074551 w 7133507"/>
                <a:gd name="connsiteY20" fmla="*/ 384451 h 436837"/>
                <a:gd name="connsiteX21" fmla="*/ 6455428 w 7133507"/>
                <a:gd name="connsiteY21" fmla="*/ 436837 h 436837"/>
                <a:gd name="connsiteX22" fmla="*/ 654703 w 7133507"/>
                <a:gd name="connsiteY22" fmla="*/ 413024 h 436837"/>
                <a:gd name="connsiteX23" fmla="*/ 78441 w 7133507"/>
                <a:gd name="connsiteY23" fmla="*/ 417787 h 436837"/>
                <a:gd name="connsiteX24" fmla="*/ 7002 w 7133507"/>
                <a:gd name="connsiteY24" fmla="*/ 413024 h 436837"/>
                <a:gd name="connsiteX25" fmla="*/ 35578 w 7133507"/>
                <a:gd name="connsiteY25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429233 w 7133507"/>
                <a:gd name="connsiteY10" fmla="*/ 167757 h 436837"/>
                <a:gd name="connsiteX11" fmla="*/ 6491146 w 7133507"/>
                <a:gd name="connsiteY11" fmla="*/ 148707 h 436837"/>
                <a:gd name="connsiteX12" fmla="*/ 6545914 w 7133507"/>
                <a:gd name="connsiteY12" fmla="*/ 160614 h 436837"/>
                <a:gd name="connsiteX13" fmla="*/ 6672122 w 7133507"/>
                <a:gd name="connsiteY13" fmla="*/ 117752 h 436837"/>
                <a:gd name="connsiteX14" fmla="*/ 6812614 w 7133507"/>
                <a:gd name="connsiteY14" fmla="*/ 70127 h 436837"/>
                <a:gd name="connsiteX15" fmla="*/ 6965015 w 7133507"/>
                <a:gd name="connsiteY15" fmla="*/ 36789 h 436837"/>
                <a:gd name="connsiteX16" fmla="*/ 7065026 w 7133507"/>
                <a:gd name="connsiteY16" fmla="*/ 17739 h 436837"/>
                <a:gd name="connsiteX17" fmla="*/ 7103126 w 7133507"/>
                <a:gd name="connsiteY17" fmla="*/ 36789 h 436837"/>
                <a:gd name="connsiteX18" fmla="*/ 7107890 w 7133507"/>
                <a:gd name="connsiteY18" fmla="*/ 232052 h 436837"/>
                <a:gd name="connsiteX19" fmla="*/ 7098364 w 7133507"/>
                <a:gd name="connsiteY19" fmla="*/ 336827 h 436837"/>
                <a:gd name="connsiteX20" fmla="*/ 7107889 w 7133507"/>
                <a:gd name="connsiteY20" fmla="*/ 370164 h 436837"/>
                <a:gd name="connsiteX21" fmla="*/ 7074551 w 7133507"/>
                <a:gd name="connsiteY21" fmla="*/ 384451 h 436837"/>
                <a:gd name="connsiteX22" fmla="*/ 6455428 w 7133507"/>
                <a:gd name="connsiteY22" fmla="*/ 436837 h 436837"/>
                <a:gd name="connsiteX23" fmla="*/ 654703 w 7133507"/>
                <a:gd name="connsiteY23" fmla="*/ 413024 h 436837"/>
                <a:gd name="connsiteX24" fmla="*/ 78441 w 7133507"/>
                <a:gd name="connsiteY24" fmla="*/ 417787 h 436837"/>
                <a:gd name="connsiteX25" fmla="*/ 7002 w 7133507"/>
                <a:gd name="connsiteY25" fmla="*/ 413024 h 436837"/>
                <a:gd name="connsiteX26" fmla="*/ 35578 w 7133507"/>
                <a:gd name="connsiteY26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486383 w 7133507"/>
                <a:gd name="connsiteY10" fmla="*/ 162994 h 436837"/>
                <a:gd name="connsiteX11" fmla="*/ 6491146 w 7133507"/>
                <a:gd name="connsiteY11" fmla="*/ 148707 h 436837"/>
                <a:gd name="connsiteX12" fmla="*/ 6545914 w 7133507"/>
                <a:gd name="connsiteY12" fmla="*/ 160614 h 436837"/>
                <a:gd name="connsiteX13" fmla="*/ 6672122 w 7133507"/>
                <a:gd name="connsiteY13" fmla="*/ 117752 h 436837"/>
                <a:gd name="connsiteX14" fmla="*/ 6812614 w 7133507"/>
                <a:gd name="connsiteY14" fmla="*/ 70127 h 436837"/>
                <a:gd name="connsiteX15" fmla="*/ 6965015 w 7133507"/>
                <a:gd name="connsiteY15" fmla="*/ 36789 h 436837"/>
                <a:gd name="connsiteX16" fmla="*/ 7065026 w 7133507"/>
                <a:gd name="connsiteY16" fmla="*/ 17739 h 436837"/>
                <a:gd name="connsiteX17" fmla="*/ 7103126 w 7133507"/>
                <a:gd name="connsiteY17" fmla="*/ 36789 h 436837"/>
                <a:gd name="connsiteX18" fmla="*/ 7107890 w 7133507"/>
                <a:gd name="connsiteY18" fmla="*/ 232052 h 436837"/>
                <a:gd name="connsiteX19" fmla="*/ 7098364 w 7133507"/>
                <a:gd name="connsiteY19" fmla="*/ 336827 h 436837"/>
                <a:gd name="connsiteX20" fmla="*/ 7107889 w 7133507"/>
                <a:gd name="connsiteY20" fmla="*/ 370164 h 436837"/>
                <a:gd name="connsiteX21" fmla="*/ 7074551 w 7133507"/>
                <a:gd name="connsiteY21" fmla="*/ 384451 h 436837"/>
                <a:gd name="connsiteX22" fmla="*/ 6455428 w 7133507"/>
                <a:gd name="connsiteY22" fmla="*/ 436837 h 436837"/>
                <a:gd name="connsiteX23" fmla="*/ 654703 w 7133507"/>
                <a:gd name="connsiteY23" fmla="*/ 413024 h 436837"/>
                <a:gd name="connsiteX24" fmla="*/ 78441 w 7133507"/>
                <a:gd name="connsiteY24" fmla="*/ 417787 h 436837"/>
                <a:gd name="connsiteX25" fmla="*/ 7002 w 7133507"/>
                <a:gd name="connsiteY25" fmla="*/ 413024 h 436837"/>
                <a:gd name="connsiteX26" fmla="*/ 35578 w 7133507"/>
                <a:gd name="connsiteY26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438758 w 7133507"/>
                <a:gd name="connsiteY10" fmla="*/ 191570 h 436837"/>
                <a:gd name="connsiteX11" fmla="*/ 6486383 w 7133507"/>
                <a:gd name="connsiteY11" fmla="*/ 162994 h 436837"/>
                <a:gd name="connsiteX12" fmla="*/ 6491146 w 7133507"/>
                <a:gd name="connsiteY12" fmla="*/ 148707 h 436837"/>
                <a:gd name="connsiteX13" fmla="*/ 6545914 w 7133507"/>
                <a:gd name="connsiteY13" fmla="*/ 160614 h 436837"/>
                <a:gd name="connsiteX14" fmla="*/ 6672122 w 7133507"/>
                <a:gd name="connsiteY14" fmla="*/ 117752 h 436837"/>
                <a:gd name="connsiteX15" fmla="*/ 6812614 w 7133507"/>
                <a:gd name="connsiteY15" fmla="*/ 70127 h 436837"/>
                <a:gd name="connsiteX16" fmla="*/ 6965015 w 7133507"/>
                <a:gd name="connsiteY16" fmla="*/ 36789 h 436837"/>
                <a:gd name="connsiteX17" fmla="*/ 7065026 w 7133507"/>
                <a:gd name="connsiteY17" fmla="*/ 17739 h 436837"/>
                <a:gd name="connsiteX18" fmla="*/ 7103126 w 7133507"/>
                <a:gd name="connsiteY18" fmla="*/ 36789 h 436837"/>
                <a:gd name="connsiteX19" fmla="*/ 7107890 w 7133507"/>
                <a:gd name="connsiteY19" fmla="*/ 232052 h 436837"/>
                <a:gd name="connsiteX20" fmla="*/ 7098364 w 7133507"/>
                <a:gd name="connsiteY20" fmla="*/ 336827 h 436837"/>
                <a:gd name="connsiteX21" fmla="*/ 7107889 w 7133507"/>
                <a:gd name="connsiteY21" fmla="*/ 370164 h 436837"/>
                <a:gd name="connsiteX22" fmla="*/ 7074551 w 7133507"/>
                <a:gd name="connsiteY22" fmla="*/ 384451 h 436837"/>
                <a:gd name="connsiteX23" fmla="*/ 6455428 w 7133507"/>
                <a:gd name="connsiteY23" fmla="*/ 436837 h 436837"/>
                <a:gd name="connsiteX24" fmla="*/ 654703 w 7133507"/>
                <a:gd name="connsiteY24" fmla="*/ 413024 h 436837"/>
                <a:gd name="connsiteX25" fmla="*/ 78441 w 7133507"/>
                <a:gd name="connsiteY25" fmla="*/ 417787 h 436837"/>
                <a:gd name="connsiteX26" fmla="*/ 7002 w 7133507"/>
                <a:gd name="connsiteY26" fmla="*/ 413024 h 436837"/>
                <a:gd name="connsiteX27" fmla="*/ 35578 w 7133507"/>
                <a:gd name="connsiteY27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360177 w 7133507"/>
                <a:gd name="connsiteY9" fmla="*/ 193950 h 436837"/>
                <a:gd name="connsiteX10" fmla="*/ 6438758 w 7133507"/>
                <a:gd name="connsiteY10" fmla="*/ 191570 h 436837"/>
                <a:gd name="connsiteX11" fmla="*/ 6419708 w 7133507"/>
                <a:gd name="connsiteY11" fmla="*/ 177282 h 436837"/>
                <a:gd name="connsiteX12" fmla="*/ 6486383 w 7133507"/>
                <a:gd name="connsiteY12" fmla="*/ 162994 h 436837"/>
                <a:gd name="connsiteX13" fmla="*/ 6491146 w 7133507"/>
                <a:gd name="connsiteY13" fmla="*/ 148707 h 436837"/>
                <a:gd name="connsiteX14" fmla="*/ 6545914 w 7133507"/>
                <a:gd name="connsiteY14" fmla="*/ 160614 h 436837"/>
                <a:gd name="connsiteX15" fmla="*/ 6672122 w 7133507"/>
                <a:gd name="connsiteY15" fmla="*/ 117752 h 436837"/>
                <a:gd name="connsiteX16" fmla="*/ 6812614 w 7133507"/>
                <a:gd name="connsiteY16" fmla="*/ 70127 h 436837"/>
                <a:gd name="connsiteX17" fmla="*/ 6965015 w 7133507"/>
                <a:gd name="connsiteY17" fmla="*/ 36789 h 436837"/>
                <a:gd name="connsiteX18" fmla="*/ 7065026 w 7133507"/>
                <a:gd name="connsiteY18" fmla="*/ 17739 h 436837"/>
                <a:gd name="connsiteX19" fmla="*/ 7103126 w 7133507"/>
                <a:gd name="connsiteY19" fmla="*/ 36789 h 436837"/>
                <a:gd name="connsiteX20" fmla="*/ 7107890 w 7133507"/>
                <a:gd name="connsiteY20" fmla="*/ 232052 h 436837"/>
                <a:gd name="connsiteX21" fmla="*/ 7098364 w 7133507"/>
                <a:gd name="connsiteY21" fmla="*/ 336827 h 436837"/>
                <a:gd name="connsiteX22" fmla="*/ 7107889 w 7133507"/>
                <a:gd name="connsiteY22" fmla="*/ 370164 h 436837"/>
                <a:gd name="connsiteX23" fmla="*/ 7074551 w 7133507"/>
                <a:gd name="connsiteY23" fmla="*/ 384451 h 436837"/>
                <a:gd name="connsiteX24" fmla="*/ 6455428 w 7133507"/>
                <a:gd name="connsiteY24" fmla="*/ 436837 h 436837"/>
                <a:gd name="connsiteX25" fmla="*/ 654703 w 7133507"/>
                <a:gd name="connsiteY25" fmla="*/ 413024 h 436837"/>
                <a:gd name="connsiteX26" fmla="*/ 78441 w 7133507"/>
                <a:gd name="connsiteY26" fmla="*/ 417787 h 436837"/>
                <a:gd name="connsiteX27" fmla="*/ 7002 w 7133507"/>
                <a:gd name="connsiteY27" fmla="*/ 413024 h 436837"/>
                <a:gd name="connsiteX28" fmla="*/ 35578 w 7133507"/>
                <a:gd name="connsiteY28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226827 w 7133507"/>
                <a:gd name="connsiteY9" fmla="*/ 191569 h 436837"/>
                <a:gd name="connsiteX10" fmla="*/ 6438758 w 7133507"/>
                <a:gd name="connsiteY10" fmla="*/ 191570 h 436837"/>
                <a:gd name="connsiteX11" fmla="*/ 6419708 w 7133507"/>
                <a:gd name="connsiteY11" fmla="*/ 177282 h 436837"/>
                <a:gd name="connsiteX12" fmla="*/ 6486383 w 7133507"/>
                <a:gd name="connsiteY12" fmla="*/ 162994 h 436837"/>
                <a:gd name="connsiteX13" fmla="*/ 6491146 w 7133507"/>
                <a:gd name="connsiteY13" fmla="*/ 148707 h 436837"/>
                <a:gd name="connsiteX14" fmla="*/ 6545914 w 7133507"/>
                <a:gd name="connsiteY14" fmla="*/ 160614 h 436837"/>
                <a:gd name="connsiteX15" fmla="*/ 6672122 w 7133507"/>
                <a:gd name="connsiteY15" fmla="*/ 117752 h 436837"/>
                <a:gd name="connsiteX16" fmla="*/ 6812614 w 7133507"/>
                <a:gd name="connsiteY16" fmla="*/ 70127 h 436837"/>
                <a:gd name="connsiteX17" fmla="*/ 6965015 w 7133507"/>
                <a:gd name="connsiteY17" fmla="*/ 36789 h 436837"/>
                <a:gd name="connsiteX18" fmla="*/ 7065026 w 7133507"/>
                <a:gd name="connsiteY18" fmla="*/ 17739 h 436837"/>
                <a:gd name="connsiteX19" fmla="*/ 7103126 w 7133507"/>
                <a:gd name="connsiteY19" fmla="*/ 36789 h 436837"/>
                <a:gd name="connsiteX20" fmla="*/ 7107890 w 7133507"/>
                <a:gd name="connsiteY20" fmla="*/ 232052 h 436837"/>
                <a:gd name="connsiteX21" fmla="*/ 7098364 w 7133507"/>
                <a:gd name="connsiteY21" fmla="*/ 336827 h 436837"/>
                <a:gd name="connsiteX22" fmla="*/ 7107889 w 7133507"/>
                <a:gd name="connsiteY22" fmla="*/ 370164 h 436837"/>
                <a:gd name="connsiteX23" fmla="*/ 7074551 w 7133507"/>
                <a:gd name="connsiteY23" fmla="*/ 384451 h 436837"/>
                <a:gd name="connsiteX24" fmla="*/ 6455428 w 7133507"/>
                <a:gd name="connsiteY24" fmla="*/ 436837 h 436837"/>
                <a:gd name="connsiteX25" fmla="*/ 654703 w 7133507"/>
                <a:gd name="connsiteY25" fmla="*/ 413024 h 436837"/>
                <a:gd name="connsiteX26" fmla="*/ 78441 w 7133507"/>
                <a:gd name="connsiteY26" fmla="*/ 417787 h 436837"/>
                <a:gd name="connsiteX27" fmla="*/ 7002 w 7133507"/>
                <a:gd name="connsiteY27" fmla="*/ 413024 h 436837"/>
                <a:gd name="connsiteX28" fmla="*/ 35578 w 7133507"/>
                <a:gd name="connsiteY28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226827 w 7133507"/>
                <a:gd name="connsiteY9" fmla="*/ 191569 h 436837"/>
                <a:gd name="connsiteX10" fmla="*/ 6331602 w 7133507"/>
                <a:gd name="connsiteY10" fmla="*/ 179664 h 436837"/>
                <a:gd name="connsiteX11" fmla="*/ 6419708 w 7133507"/>
                <a:gd name="connsiteY11" fmla="*/ 177282 h 436837"/>
                <a:gd name="connsiteX12" fmla="*/ 6486383 w 7133507"/>
                <a:gd name="connsiteY12" fmla="*/ 162994 h 436837"/>
                <a:gd name="connsiteX13" fmla="*/ 6491146 w 7133507"/>
                <a:gd name="connsiteY13" fmla="*/ 148707 h 436837"/>
                <a:gd name="connsiteX14" fmla="*/ 6545914 w 7133507"/>
                <a:gd name="connsiteY14" fmla="*/ 160614 h 436837"/>
                <a:gd name="connsiteX15" fmla="*/ 6672122 w 7133507"/>
                <a:gd name="connsiteY15" fmla="*/ 117752 h 436837"/>
                <a:gd name="connsiteX16" fmla="*/ 6812614 w 7133507"/>
                <a:gd name="connsiteY16" fmla="*/ 70127 h 436837"/>
                <a:gd name="connsiteX17" fmla="*/ 6965015 w 7133507"/>
                <a:gd name="connsiteY17" fmla="*/ 36789 h 436837"/>
                <a:gd name="connsiteX18" fmla="*/ 7065026 w 7133507"/>
                <a:gd name="connsiteY18" fmla="*/ 17739 h 436837"/>
                <a:gd name="connsiteX19" fmla="*/ 7103126 w 7133507"/>
                <a:gd name="connsiteY19" fmla="*/ 36789 h 436837"/>
                <a:gd name="connsiteX20" fmla="*/ 7107890 w 7133507"/>
                <a:gd name="connsiteY20" fmla="*/ 232052 h 436837"/>
                <a:gd name="connsiteX21" fmla="*/ 7098364 w 7133507"/>
                <a:gd name="connsiteY21" fmla="*/ 336827 h 436837"/>
                <a:gd name="connsiteX22" fmla="*/ 7107889 w 7133507"/>
                <a:gd name="connsiteY22" fmla="*/ 370164 h 436837"/>
                <a:gd name="connsiteX23" fmla="*/ 7074551 w 7133507"/>
                <a:gd name="connsiteY23" fmla="*/ 384451 h 436837"/>
                <a:gd name="connsiteX24" fmla="*/ 6455428 w 7133507"/>
                <a:gd name="connsiteY24" fmla="*/ 436837 h 436837"/>
                <a:gd name="connsiteX25" fmla="*/ 654703 w 7133507"/>
                <a:gd name="connsiteY25" fmla="*/ 413024 h 436837"/>
                <a:gd name="connsiteX26" fmla="*/ 78441 w 7133507"/>
                <a:gd name="connsiteY26" fmla="*/ 417787 h 436837"/>
                <a:gd name="connsiteX27" fmla="*/ 7002 w 7133507"/>
                <a:gd name="connsiteY27" fmla="*/ 413024 h 436837"/>
                <a:gd name="connsiteX28" fmla="*/ 35578 w 7133507"/>
                <a:gd name="connsiteY28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226827 w 7133507"/>
                <a:gd name="connsiteY9" fmla="*/ 191569 h 436837"/>
                <a:gd name="connsiteX10" fmla="*/ 6331602 w 7133507"/>
                <a:gd name="connsiteY10" fmla="*/ 179664 h 436837"/>
                <a:gd name="connsiteX11" fmla="*/ 6419708 w 7133507"/>
                <a:gd name="connsiteY11" fmla="*/ 177282 h 436837"/>
                <a:gd name="connsiteX12" fmla="*/ 6486383 w 7133507"/>
                <a:gd name="connsiteY12" fmla="*/ 162994 h 436837"/>
                <a:gd name="connsiteX13" fmla="*/ 6503052 w 7133507"/>
                <a:gd name="connsiteY13" fmla="*/ 165376 h 436837"/>
                <a:gd name="connsiteX14" fmla="*/ 6545914 w 7133507"/>
                <a:gd name="connsiteY14" fmla="*/ 160614 h 436837"/>
                <a:gd name="connsiteX15" fmla="*/ 6672122 w 7133507"/>
                <a:gd name="connsiteY15" fmla="*/ 117752 h 436837"/>
                <a:gd name="connsiteX16" fmla="*/ 6812614 w 7133507"/>
                <a:gd name="connsiteY16" fmla="*/ 70127 h 436837"/>
                <a:gd name="connsiteX17" fmla="*/ 6965015 w 7133507"/>
                <a:gd name="connsiteY17" fmla="*/ 36789 h 436837"/>
                <a:gd name="connsiteX18" fmla="*/ 7065026 w 7133507"/>
                <a:gd name="connsiteY18" fmla="*/ 17739 h 436837"/>
                <a:gd name="connsiteX19" fmla="*/ 7103126 w 7133507"/>
                <a:gd name="connsiteY19" fmla="*/ 36789 h 436837"/>
                <a:gd name="connsiteX20" fmla="*/ 7107890 w 7133507"/>
                <a:gd name="connsiteY20" fmla="*/ 232052 h 436837"/>
                <a:gd name="connsiteX21" fmla="*/ 7098364 w 7133507"/>
                <a:gd name="connsiteY21" fmla="*/ 336827 h 436837"/>
                <a:gd name="connsiteX22" fmla="*/ 7107889 w 7133507"/>
                <a:gd name="connsiteY22" fmla="*/ 370164 h 436837"/>
                <a:gd name="connsiteX23" fmla="*/ 7074551 w 7133507"/>
                <a:gd name="connsiteY23" fmla="*/ 384451 h 436837"/>
                <a:gd name="connsiteX24" fmla="*/ 6455428 w 7133507"/>
                <a:gd name="connsiteY24" fmla="*/ 436837 h 436837"/>
                <a:gd name="connsiteX25" fmla="*/ 654703 w 7133507"/>
                <a:gd name="connsiteY25" fmla="*/ 413024 h 436837"/>
                <a:gd name="connsiteX26" fmla="*/ 78441 w 7133507"/>
                <a:gd name="connsiteY26" fmla="*/ 417787 h 436837"/>
                <a:gd name="connsiteX27" fmla="*/ 7002 w 7133507"/>
                <a:gd name="connsiteY27" fmla="*/ 413024 h 436837"/>
                <a:gd name="connsiteX28" fmla="*/ 35578 w 7133507"/>
                <a:gd name="connsiteY28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6024421 w 7133507"/>
                <a:gd name="connsiteY9" fmla="*/ 215382 h 436837"/>
                <a:gd name="connsiteX10" fmla="*/ 6226827 w 7133507"/>
                <a:gd name="connsiteY10" fmla="*/ 191569 h 436837"/>
                <a:gd name="connsiteX11" fmla="*/ 6331602 w 7133507"/>
                <a:gd name="connsiteY11" fmla="*/ 179664 h 436837"/>
                <a:gd name="connsiteX12" fmla="*/ 6419708 w 7133507"/>
                <a:gd name="connsiteY12" fmla="*/ 177282 h 436837"/>
                <a:gd name="connsiteX13" fmla="*/ 6486383 w 7133507"/>
                <a:gd name="connsiteY13" fmla="*/ 162994 h 436837"/>
                <a:gd name="connsiteX14" fmla="*/ 6503052 w 7133507"/>
                <a:gd name="connsiteY14" fmla="*/ 165376 h 436837"/>
                <a:gd name="connsiteX15" fmla="*/ 6545914 w 7133507"/>
                <a:gd name="connsiteY15" fmla="*/ 160614 h 436837"/>
                <a:gd name="connsiteX16" fmla="*/ 6672122 w 7133507"/>
                <a:gd name="connsiteY16" fmla="*/ 117752 h 436837"/>
                <a:gd name="connsiteX17" fmla="*/ 6812614 w 7133507"/>
                <a:gd name="connsiteY17" fmla="*/ 70127 h 436837"/>
                <a:gd name="connsiteX18" fmla="*/ 6965015 w 7133507"/>
                <a:gd name="connsiteY18" fmla="*/ 36789 h 436837"/>
                <a:gd name="connsiteX19" fmla="*/ 7065026 w 7133507"/>
                <a:gd name="connsiteY19" fmla="*/ 17739 h 436837"/>
                <a:gd name="connsiteX20" fmla="*/ 7103126 w 7133507"/>
                <a:gd name="connsiteY20" fmla="*/ 36789 h 436837"/>
                <a:gd name="connsiteX21" fmla="*/ 7107890 w 7133507"/>
                <a:gd name="connsiteY21" fmla="*/ 232052 h 436837"/>
                <a:gd name="connsiteX22" fmla="*/ 7098364 w 7133507"/>
                <a:gd name="connsiteY22" fmla="*/ 336827 h 436837"/>
                <a:gd name="connsiteX23" fmla="*/ 7107889 w 7133507"/>
                <a:gd name="connsiteY23" fmla="*/ 370164 h 436837"/>
                <a:gd name="connsiteX24" fmla="*/ 7074551 w 7133507"/>
                <a:gd name="connsiteY24" fmla="*/ 384451 h 436837"/>
                <a:gd name="connsiteX25" fmla="*/ 6455428 w 7133507"/>
                <a:gd name="connsiteY25" fmla="*/ 436837 h 436837"/>
                <a:gd name="connsiteX26" fmla="*/ 654703 w 7133507"/>
                <a:gd name="connsiteY26" fmla="*/ 413024 h 436837"/>
                <a:gd name="connsiteX27" fmla="*/ 78441 w 7133507"/>
                <a:gd name="connsiteY27" fmla="*/ 417787 h 436837"/>
                <a:gd name="connsiteX28" fmla="*/ 7002 w 7133507"/>
                <a:gd name="connsiteY28" fmla="*/ 413024 h 436837"/>
                <a:gd name="connsiteX29" fmla="*/ 35578 w 7133507"/>
                <a:gd name="connsiteY29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293003 w 7133507"/>
                <a:gd name="connsiteY6" fmla="*/ 384449 h 436837"/>
                <a:gd name="connsiteX7" fmla="*/ 3864627 w 7133507"/>
                <a:gd name="connsiteY7" fmla="*/ 341587 h 436837"/>
                <a:gd name="connsiteX8" fmla="*/ 5007627 w 7133507"/>
                <a:gd name="connsiteY8" fmla="*/ 284437 h 436837"/>
                <a:gd name="connsiteX9" fmla="*/ 5676758 w 7133507"/>
                <a:gd name="connsiteY9" fmla="*/ 253482 h 436837"/>
                <a:gd name="connsiteX10" fmla="*/ 6024421 w 7133507"/>
                <a:gd name="connsiteY10" fmla="*/ 215382 h 436837"/>
                <a:gd name="connsiteX11" fmla="*/ 6226827 w 7133507"/>
                <a:gd name="connsiteY11" fmla="*/ 191569 h 436837"/>
                <a:gd name="connsiteX12" fmla="*/ 6331602 w 7133507"/>
                <a:gd name="connsiteY12" fmla="*/ 179664 h 436837"/>
                <a:gd name="connsiteX13" fmla="*/ 6419708 w 7133507"/>
                <a:gd name="connsiteY13" fmla="*/ 177282 h 436837"/>
                <a:gd name="connsiteX14" fmla="*/ 6486383 w 7133507"/>
                <a:gd name="connsiteY14" fmla="*/ 162994 h 436837"/>
                <a:gd name="connsiteX15" fmla="*/ 6503052 w 7133507"/>
                <a:gd name="connsiteY15" fmla="*/ 165376 h 436837"/>
                <a:gd name="connsiteX16" fmla="*/ 6545914 w 7133507"/>
                <a:gd name="connsiteY16" fmla="*/ 160614 h 436837"/>
                <a:gd name="connsiteX17" fmla="*/ 6672122 w 7133507"/>
                <a:gd name="connsiteY17" fmla="*/ 117752 h 436837"/>
                <a:gd name="connsiteX18" fmla="*/ 6812614 w 7133507"/>
                <a:gd name="connsiteY18" fmla="*/ 70127 h 436837"/>
                <a:gd name="connsiteX19" fmla="*/ 6965015 w 7133507"/>
                <a:gd name="connsiteY19" fmla="*/ 36789 h 436837"/>
                <a:gd name="connsiteX20" fmla="*/ 7065026 w 7133507"/>
                <a:gd name="connsiteY20" fmla="*/ 17739 h 436837"/>
                <a:gd name="connsiteX21" fmla="*/ 7103126 w 7133507"/>
                <a:gd name="connsiteY21" fmla="*/ 36789 h 436837"/>
                <a:gd name="connsiteX22" fmla="*/ 7107890 w 7133507"/>
                <a:gd name="connsiteY22" fmla="*/ 232052 h 436837"/>
                <a:gd name="connsiteX23" fmla="*/ 7098364 w 7133507"/>
                <a:gd name="connsiteY23" fmla="*/ 336827 h 436837"/>
                <a:gd name="connsiteX24" fmla="*/ 7107889 w 7133507"/>
                <a:gd name="connsiteY24" fmla="*/ 370164 h 436837"/>
                <a:gd name="connsiteX25" fmla="*/ 7074551 w 7133507"/>
                <a:gd name="connsiteY25" fmla="*/ 384451 h 436837"/>
                <a:gd name="connsiteX26" fmla="*/ 6455428 w 7133507"/>
                <a:gd name="connsiteY26" fmla="*/ 436837 h 436837"/>
                <a:gd name="connsiteX27" fmla="*/ 654703 w 7133507"/>
                <a:gd name="connsiteY27" fmla="*/ 413024 h 436837"/>
                <a:gd name="connsiteX28" fmla="*/ 78441 w 7133507"/>
                <a:gd name="connsiteY28" fmla="*/ 417787 h 436837"/>
                <a:gd name="connsiteX29" fmla="*/ 7002 w 7133507"/>
                <a:gd name="connsiteY29" fmla="*/ 413024 h 436837"/>
                <a:gd name="connsiteX30" fmla="*/ 35578 w 7133507"/>
                <a:gd name="connsiteY30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128696 w 7133507"/>
                <a:gd name="connsiteY6" fmla="*/ 363020 h 436837"/>
                <a:gd name="connsiteX7" fmla="*/ 2293003 w 7133507"/>
                <a:gd name="connsiteY7" fmla="*/ 384449 h 436837"/>
                <a:gd name="connsiteX8" fmla="*/ 3864627 w 7133507"/>
                <a:gd name="connsiteY8" fmla="*/ 341587 h 436837"/>
                <a:gd name="connsiteX9" fmla="*/ 5007627 w 7133507"/>
                <a:gd name="connsiteY9" fmla="*/ 284437 h 436837"/>
                <a:gd name="connsiteX10" fmla="*/ 5676758 w 7133507"/>
                <a:gd name="connsiteY10" fmla="*/ 253482 h 436837"/>
                <a:gd name="connsiteX11" fmla="*/ 6024421 w 7133507"/>
                <a:gd name="connsiteY11" fmla="*/ 215382 h 436837"/>
                <a:gd name="connsiteX12" fmla="*/ 6226827 w 7133507"/>
                <a:gd name="connsiteY12" fmla="*/ 191569 h 436837"/>
                <a:gd name="connsiteX13" fmla="*/ 6331602 w 7133507"/>
                <a:gd name="connsiteY13" fmla="*/ 179664 h 436837"/>
                <a:gd name="connsiteX14" fmla="*/ 6419708 w 7133507"/>
                <a:gd name="connsiteY14" fmla="*/ 177282 h 436837"/>
                <a:gd name="connsiteX15" fmla="*/ 6486383 w 7133507"/>
                <a:gd name="connsiteY15" fmla="*/ 162994 h 436837"/>
                <a:gd name="connsiteX16" fmla="*/ 6503052 w 7133507"/>
                <a:gd name="connsiteY16" fmla="*/ 165376 h 436837"/>
                <a:gd name="connsiteX17" fmla="*/ 6545914 w 7133507"/>
                <a:gd name="connsiteY17" fmla="*/ 160614 h 436837"/>
                <a:gd name="connsiteX18" fmla="*/ 6672122 w 7133507"/>
                <a:gd name="connsiteY18" fmla="*/ 117752 h 436837"/>
                <a:gd name="connsiteX19" fmla="*/ 6812614 w 7133507"/>
                <a:gd name="connsiteY19" fmla="*/ 70127 h 436837"/>
                <a:gd name="connsiteX20" fmla="*/ 6965015 w 7133507"/>
                <a:gd name="connsiteY20" fmla="*/ 36789 h 436837"/>
                <a:gd name="connsiteX21" fmla="*/ 7065026 w 7133507"/>
                <a:gd name="connsiteY21" fmla="*/ 17739 h 436837"/>
                <a:gd name="connsiteX22" fmla="*/ 7103126 w 7133507"/>
                <a:gd name="connsiteY22" fmla="*/ 36789 h 436837"/>
                <a:gd name="connsiteX23" fmla="*/ 7107890 w 7133507"/>
                <a:gd name="connsiteY23" fmla="*/ 232052 h 436837"/>
                <a:gd name="connsiteX24" fmla="*/ 7098364 w 7133507"/>
                <a:gd name="connsiteY24" fmla="*/ 336827 h 436837"/>
                <a:gd name="connsiteX25" fmla="*/ 7107889 w 7133507"/>
                <a:gd name="connsiteY25" fmla="*/ 370164 h 436837"/>
                <a:gd name="connsiteX26" fmla="*/ 7074551 w 7133507"/>
                <a:gd name="connsiteY26" fmla="*/ 384451 h 436837"/>
                <a:gd name="connsiteX27" fmla="*/ 6455428 w 7133507"/>
                <a:gd name="connsiteY27" fmla="*/ 436837 h 436837"/>
                <a:gd name="connsiteX28" fmla="*/ 654703 w 7133507"/>
                <a:gd name="connsiteY28" fmla="*/ 413024 h 436837"/>
                <a:gd name="connsiteX29" fmla="*/ 78441 w 7133507"/>
                <a:gd name="connsiteY29" fmla="*/ 417787 h 436837"/>
                <a:gd name="connsiteX30" fmla="*/ 7002 w 7133507"/>
                <a:gd name="connsiteY30" fmla="*/ 413024 h 436837"/>
                <a:gd name="connsiteX31" fmla="*/ 35578 w 7133507"/>
                <a:gd name="connsiteY31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128696 w 7133507"/>
                <a:gd name="connsiteY6" fmla="*/ 363020 h 436837"/>
                <a:gd name="connsiteX7" fmla="*/ 2221565 w 7133507"/>
                <a:gd name="connsiteY7" fmla="*/ 355876 h 436837"/>
                <a:gd name="connsiteX8" fmla="*/ 2293003 w 7133507"/>
                <a:gd name="connsiteY8" fmla="*/ 384449 h 436837"/>
                <a:gd name="connsiteX9" fmla="*/ 3864627 w 7133507"/>
                <a:gd name="connsiteY9" fmla="*/ 341587 h 436837"/>
                <a:gd name="connsiteX10" fmla="*/ 5007627 w 7133507"/>
                <a:gd name="connsiteY10" fmla="*/ 284437 h 436837"/>
                <a:gd name="connsiteX11" fmla="*/ 5676758 w 7133507"/>
                <a:gd name="connsiteY11" fmla="*/ 253482 h 436837"/>
                <a:gd name="connsiteX12" fmla="*/ 6024421 w 7133507"/>
                <a:gd name="connsiteY12" fmla="*/ 215382 h 436837"/>
                <a:gd name="connsiteX13" fmla="*/ 6226827 w 7133507"/>
                <a:gd name="connsiteY13" fmla="*/ 191569 h 436837"/>
                <a:gd name="connsiteX14" fmla="*/ 6331602 w 7133507"/>
                <a:gd name="connsiteY14" fmla="*/ 179664 h 436837"/>
                <a:gd name="connsiteX15" fmla="*/ 6419708 w 7133507"/>
                <a:gd name="connsiteY15" fmla="*/ 177282 h 436837"/>
                <a:gd name="connsiteX16" fmla="*/ 6486383 w 7133507"/>
                <a:gd name="connsiteY16" fmla="*/ 162994 h 436837"/>
                <a:gd name="connsiteX17" fmla="*/ 6503052 w 7133507"/>
                <a:gd name="connsiteY17" fmla="*/ 165376 h 436837"/>
                <a:gd name="connsiteX18" fmla="*/ 6545914 w 7133507"/>
                <a:gd name="connsiteY18" fmla="*/ 160614 h 436837"/>
                <a:gd name="connsiteX19" fmla="*/ 6672122 w 7133507"/>
                <a:gd name="connsiteY19" fmla="*/ 117752 h 436837"/>
                <a:gd name="connsiteX20" fmla="*/ 6812614 w 7133507"/>
                <a:gd name="connsiteY20" fmla="*/ 70127 h 436837"/>
                <a:gd name="connsiteX21" fmla="*/ 6965015 w 7133507"/>
                <a:gd name="connsiteY21" fmla="*/ 36789 h 436837"/>
                <a:gd name="connsiteX22" fmla="*/ 7065026 w 7133507"/>
                <a:gd name="connsiteY22" fmla="*/ 17739 h 436837"/>
                <a:gd name="connsiteX23" fmla="*/ 7103126 w 7133507"/>
                <a:gd name="connsiteY23" fmla="*/ 36789 h 436837"/>
                <a:gd name="connsiteX24" fmla="*/ 7107890 w 7133507"/>
                <a:gd name="connsiteY24" fmla="*/ 232052 h 436837"/>
                <a:gd name="connsiteX25" fmla="*/ 7098364 w 7133507"/>
                <a:gd name="connsiteY25" fmla="*/ 336827 h 436837"/>
                <a:gd name="connsiteX26" fmla="*/ 7107889 w 7133507"/>
                <a:gd name="connsiteY26" fmla="*/ 370164 h 436837"/>
                <a:gd name="connsiteX27" fmla="*/ 7074551 w 7133507"/>
                <a:gd name="connsiteY27" fmla="*/ 384451 h 436837"/>
                <a:gd name="connsiteX28" fmla="*/ 6455428 w 7133507"/>
                <a:gd name="connsiteY28" fmla="*/ 436837 h 436837"/>
                <a:gd name="connsiteX29" fmla="*/ 654703 w 7133507"/>
                <a:gd name="connsiteY29" fmla="*/ 413024 h 436837"/>
                <a:gd name="connsiteX30" fmla="*/ 78441 w 7133507"/>
                <a:gd name="connsiteY30" fmla="*/ 417787 h 436837"/>
                <a:gd name="connsiteX31" fmla="*/ 7002 w 7133507"/>
                <a:gd name="connsiteY31" fmla="*/ 413024 h 436837"/>
                <a:gd name="connsiteX32" fmla="*/ 35578 w 7133507"/>
                <a:gd name="connsiteY32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128696 w 7133507"/>
                <a:gd name="connsiteY6" fmla="*/ 363020 h 436837"/>
                <a:gd name="connsiteX7" fmla="*/ 2221565 w 7133507"/>
                <a:gd name="connsiteY7" fmla="*/ 355876 h 436837"/>
                <a:gd name="connsiteX8" fmla="*/ 2252521 w 7133507"/>
                <a:gd name="connsiteY8" fmla="*/ 379689 h 436837"/>
                <a:gd name="connsiteX9" fmla="*/ 2293003 w 7133507"/>
                <a:gd name="connsiteY9" fmla="*/ 384449 h 436837"/>
                <a:gd name="connsiteX10" fmla="*/ 3864627 w 7133507"/>
                <a:gd name="connsiteY10" fmla="*/ 341587 h 436837"/>
                <a:gd name="connsiteX11" fmla="*/ 5007627 w 7133507"/>
                <a:gd name="connsiteY11" fmla="*/ 284437 h 436837"/>
                <a:gd name="connsiteX12" fmla="*/ 5676758 w 7133507"/>
                <a:gd name="connsiteY12" fmla="*/ 253482 h 436837"/>
                <a:gd name="connsiteX13" fmla="*/ 6024421 w 7133507"/>
                <a:gd name="connsiteY13" fmla="*/ 215382 h 436837"/>
                <a:gd name="connsiteX14" fmla="*/ 6226827 w 7133507"/>
                <a:gd name="connsiteY14" fmla="*/ 191569 h 436837"/>
                <a:gd name="connsiteX15" fmla="*/ 6331602 w 7133507"/>
                <a:gd name="connsiteY15" fmla="*/ 179664 h 436837"/>
                <a:gd name="connsiteX16" fmla="*/ 6419708 w 7133507"/>
                <a:gd name="connsiteY16" fmla="*/ 177282 h 436837"/>
                <a:gd name="connsiteX17" fmla="*/ 6486383 w 7133507"/>
                <a:gd name="connsiteY17" fmla="*/ 162994 h 436837"/>
                <a:gd name="connsiteX18" fmla="*/ 6503052 w 7133507"/>
                <a:gd name="connsiteY18" fmla="*/ 165376 h 436837"/>
                <a:gd name="connsiteX19" fmla="*/ 6545914 w 7133507"/>
                <a:gd name="connsiteY19" fmla="*/ 160614 h 436837"/>
                <a:gd name="connsiteX20" fmla="*/ 6672122 w 7133507"/>
                <a:gd name="connsiteY20" fmla="*/ 117752 h 436837"/>
                <a:gd name="connsiteX21" fmla="*/ 6812614 w 7133507"/>
                <a:gd name="connsiteY21" fmla="*/ 70127 h 436837"/>
                <a:gd name="connsiteX22" fmla="*/ 6965015 w 7133507"/>
                <a:gd name="connsiteY22" fmla="*/ 36789 h 436837"/>
                <a:gd name="connsiteX23" fmla="*/ 7065026 w 7133507"/>
                <a:gd name="connsiteY23" fmla="*/ 17739 h 436837"/>
                <a:gd name="connsiteX24" fmla="*/ 7103126 w 7133507"/>
                <a:gd name="connsiteY24" fmla="*/ 36789 h 436837"/>
                <a:gd name="connsiteX25" fmla="*/ 7107890 w 7133507"/>
                <a:gd name="connsiteY25" fmla="*/ 232052 h 436837"/>
                <a:gd name="connsiteX26" fmla="*/ 7098364 w 7133507"/>
                <a:gd name="connsiteY26" fmla="*/ 336827 h 436837"/>
                <a:gd name="connsiteX27" fmla="*/ 7107889 w 7133507"/>
                <a:gd name="connsiteY27" fmla="*/ 370164 h 436837"/>
                <a:gd name="connsiteX28" fmla="*/ 7074551 w 7133507"/>
                <a:gd name="connsiteY28" fmla="*/ 384451 h 436837"/>
                <a:gd name="connsiteX29" fmla="*/ 6455428 w 7133507"/>
                <a:gd name="connsiteY29" fmla="*/ 436837 h 436837"/>
                <a:gd name="connsiteX30" fmla="*/ 654703 w 7133507"/>
                <a:gd name="connsiteY30" fmla="*/ 413024 h 436837"/>
                <a:gd name="connsiteX31" fmla="*/ 78441 w 7133507"/>
                <a:gd name="connsiteY31" fmla="*/ 417787 h 436837"/>
                <a:gd name="connsiteX32" fmla="*/ 7002 w 7133507"/>
                <a:gd name="connsiteY32" fmla="*/ 413024 h 436837"/>
                <a:gd name="connsiteX33" fmla="*/ 35578 w 7133507"/>
                <a:gd name="connsiteY33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128696 w 7133507"/>
                <a:gd name="connsiteY6" fmla="*/ 363020 h 436837"/>
                <a:gd name="connsiteX7" fmla="*/ 2221565 w 7133507"/>
                <a:gd name="connsiteY7" fmla="*/ 355876 h 436837"/>
                <a:gd name="connsiteX8" fmla="*/ 2252521 w 7133507"/>
                <a:gd name="connsiteY8" fmla="*/ 379689 h 436837"/>
                <a:gd name="connsiteX9" fmla="*/ 2633521 w 7133507"/>
                <a:gd name="connsiteY9" fmla="*/ 384449 h 436837"/>
                <a:gd name="connsiteX10" fmla="*/ 3864627 w 7133507"/>
                <a:gd name="connsiteY10" fmla="*/ 341587 h 436837"/>
                <a:gd name="connsiteX11" fmla="*/ 5007627 w 7133507"/>
                <a:gd name="connsiteY11" fmla="*/ 284437 h 436837"/>
                <a:gd name="connsiteX12" fmla="*/ 5676758 w 7133507"/>
                <a:gd name="connsiteY12" fmla="*/ 253482 h 436837"/>
                <a:gd name="connsiteX13" fmla="*/ 6024421 w 7133507"/>
                <a:gd name="connsiteY13" fmla="*/ 215382 h 436837"/>
                <a:gd name="connsiteX14" fmla="*/ 6226827 w 7133507"/>
                <a:gd name="connsiteY14" fmla="*/ 191569 h 436837"/>
                <a:gd name="connsiteX15" fmla="*/ 6331602 w 7133507"/>
                <a:gd name="connsiteY15" fmla="*/ 179664 h 436837"/>
                <a:gd name="connsiteX16" fmla="*/ 6419708 w 7133507"/>
                <a:gd name="connsiteY16" fmla="*/ 177282 h 436837"/>
                <a:gd name="connsiteX17" fmla="*/ 6486383 w 7133507"/>
                <a:gd name="connsiteY17" fmla="*/ 162994 h 436837"/>
                <a:gd name="connsiteX18" fmla="*/ 6503052 w 7133507"/>
                <a:gd name="connsiteY18" fmla="*/ 165376 h 436837"/>
                <a:gd name="connsiteX19" fmla="*/ 6545914 w 7133507"/>
                <a:gd name="connsiteY19" fmla="*/ 160614 h 436837"/>
                <a:gd name="connsiteX20" fmla="*/ 6672122 w 7133507"/>
                <a:gd name="connsiteY20" fmla="*/ 117752 h 436837"/>
                <a:gd name="connsiteX21" fmla="*/ 6812614 w 7133507"/>
                <a:gd name="connsiteY21" fmla="*/ 70127 h 436837"/>
                <a:gd name="connsiteX22" fmla="*/ 6965015 w 7133507"/>
                <a:gd name="connsiteY22" fmla="*/ 36789 h 436837"/>
                <a:gd name="connsiteX23" fmla="*/ 7065026 w 7133507"/>
                <a:gd name="connsiteY23" fmla="*/ 17739 h 436837"/>
                <a:gd name="connsiteX24" fmla="*/ 7103126 w 7133507"/>
                <a:gd name="connsiteY24" fmla="*/ 36789 h 436837"/>
                <a:gd name="connsiteX25" fmla="*/ 7107890 w 7133507"/>
                <a:gd name="connsiteY25" fmla="*/ 232052 h 436837"/>
                <a:gd name="connsiteX26" fmla="*/ 7098364 w 7133507"/>
                <a:gd name="connsiteY26" fmla="*/ 336827 h 436837"/>
                <a:gd name="connsiteX27" fmla="*/ 7107889 w 7133507"/>
                <a:gd name="connsiteY27" fmla="*/ 370164 h 436837"/>
                <a:gd name="connsiteX28" fmla="*/ 7074551 w 7133507"/>
                <a:gd name="connsiteY28" fmla="*/ 384451 h 436837"/>
                <a:gd name="connsiteX29" fmla="*/ 6455428 w 7133507"/>
                <a:gd name="connsiteY29" fmla="*/ 436837 h 436837"/>
                <a:gd name="connsiteX30" fmla="*/ 654703 w 7133507"/>
                <a:gd name="connsiteY30" fmla="*/ 413024 h 436837"/>
                <a:gd name="connsiteX31" fmla="*/ 78441 w 7133507"/>
                <a:gd name="connsiteY31" fmla="*/ 417787 h 436837"/>
                <a:gd name="connsiteX32" fmla="*/ 7002 w 7133507"/>
                <a:gd name="connsiteY32" fmla="*/ 413024 h 436837"/>
                <a:gd name="connsiteX33" fmla="*/ 35578 w 7133507"/>
                <a:gd name="connsiteY33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8666 w 7133507"/>
                <a:gd name="connsiteY5" fmla="*/ 341587 h 436837"/>
                <a:gd name="connsiteX6" fmla="*/ 2128696 w 7133507"/>
                <a:gd name="connsiteY6" fmla="*/ 363020 h 436837"/>
                <a:gd name="connsiteX7" fmla="*/ 2214422 w 7133507"/>
                <a:gd name="connsiteY7" fmla="*/ 374926 h 436837"/>
                <a:gd name="connsiteX8" fmla="*/ 2252521 w 7133507"/>
                <a:gd name="connsiteY8" fmla="*/ 379689 h 436837"/>
                <a:gd name="connsiteX9" fmla="*/ 2633521 w 7133507"/>
                <a:gd name="connsiteY9" fmla="*/ 384449 h 436837"/>
                <a:gd name="connsiteX10" fmla="*/ 3864627 w 7133507"/>
                <a:gd name="connsiteY10" fmla="*/ 341587 h 436837"/>
                <a:gd name="connsiteX11" fmla="*/ 5007627 w 7133507"/>
                <a:gd name="connsiteY11" fmla="*/ 284437 h 436837"/>
                <a:gd name="connsiteX12" fmla="*/ 5676758 w 7133507"/>
                <a:gd name="connsiteY12" fmla="*/ 253482 h 436837"/>
                <a:gd name="connsiteX13" fmla="*/ 6024421 w 7133507"/>
                <a:gd name="connsiteY13" fmla="*/ 215382 h 436837"/>
                <a:gd name="connsiteX14" fmla="*/ 6226827 w 7133507"/>
                <a:gd name="connsiteY14" fmla="*/ 191569 h 436837"/>
                <a:gd name="connsiteX15" fmla="*/ 6331602 w 7133507"/>
                <a:gd name="connsiteY15" fmla="*/ 179664 h 436837"/>
                <a:gd name="connsiteX16" fmla="*/ 6419708 w 7133507"/>
                <a:gd name="connsiteY16" fmla="*/ 177282 h 436837"/>
                <a:gd name="connsiteX17" fmla="*/ 6486383 w 7133507"/>
                <a:gd name="connsiteY17" fmla="*/ 162994 h 436837"/>
                <a:gd name="connsiteX18" fmla="*/ 6503052 w 7133507"/>
                <a:gd name="connsiteY18" fmla="*/ 165376 h 436837"/>
                <a:gd name="connsiteX19" fmla="*/ 6545914 w 7133507"/>
                <a:gd name="connsiteY19" fmla="*/ 160614 h 436837"/>
                <a:gd name="connsiteX20" fmla="*/ 6672122 w 7133507"/>
                <a:gd name="connsiteY20" fmla="*/ 117752 h 436837"/>
                <a:gd name="connsiteX21" fmla="*/ 6812614 w 7133507"/>
                <a:gd name="connsiteY21" fmla="*/ 70127 h 436837"/>
                <a:gd name="connsiteX22" fmla="*/ 6965015 w 7133507"/>
                <a:gd name="connsiteY22" fmla="*/ 36789 h 436837"/>
                <a:gd name="connsiteX23" fmla="*/ 7065026 w 7133507"/>
                <a:gd name="connsiteY23" fmla="*/ 17739 h 436837"/>
                <a:gd name="connsiteX24" fmla="*/ 7103126 w 7133507"/>
                <a:gd name="connsiteY24" fmla="*/ 36789 h 436837"/>
                <a:gd name="connsiteX25" fmla="*/ 7107890 w 7133507"/>
                <a:gd name="connsiteY25" fmla="*/ 232052 h 436837"/>
                <a:gd name="connsiteX26" fmla="*/ 7098364 w 7133507"/>
                <a:gd name="connsiteY26" fmla="*/ 336827 h 436837"/>
                <a:gd name="connsiteX27" fmla="*/ 7107889 w 7133507"/>
                <a:gd name="connsiteY27" fmla="*/ 370164 h 436837"/>
                <a:gd name="connsiteX28" fmla="*/ 7074551 w 7133507"/>
                <a:gd name="connsiteY28" fmla="*/ 384451 h 436837"/>
                <a:gd name="connsiteX29" fmla="*/ 6455428 w 7133507"/>
                <a:gd name="connsiteY29" fmla="*/ 436837 h 436837"/>
                <a:gd name="connsiteX30" fmla="*/ 654703 w 7133507"/>
                <a:gd name="connsiteY30" fmla="*/ 413024 h 436837"/>
                <a:gd name="connsiteX31" fmla="*/ 78441 w 7133507"/>
                <a:gd name="connsiteY31" fmla="*/ 417787 h 436837"/>
                <a:gd name="connsiteX32" fmla="*/ 7002 w 7133507"/>
                <a:gd name="connsiteY32" fmla="*/ 413024 h 436837"/>
                <a:gd name="connsiteX33" fmla="*/ 35578 w 7133507"/>
                <a:gd name="connsiteY33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3903 w 7133507"/>
                <a:gd name="connsiteY5" fmla="*/ 355875 h 436837"/>
                <a:gd name="connsiteX6" fmla="*/ 2128696 w 7133507"/>
                <a:gd name="connsiteY6" fmla="*/ 363020 h 436837"/>
                <a:gd name="connsiteX7" fmla="*/ 2214422 w 7133507"/>
                <a:gd name="connsiteY7" fmla="*/ 374926 h 436837"/>
                <a:gd name="connsiteX8" fmla="*/ 2252521 w 7133507"/>
                <a:gd name="connsiteY8" fmla="*/ 379689 h 436837"/>
                <a:gd name="connsiteX9" fmla="*/ 2633521 w 7133507"/>
                <a:gd name="connsiteY9" fmla="*/ 384449 h 436837"/>
                <a:gd name="connsiteX10" fmla="*/ 3864627 w 7133507"/>
                <a:gd name="connsiteY10" fmla="*/ 341587 h 436837"/>
                <a:gd name="connsiteX11" fmla="*/ 5007627 w 7133507"/>
                <a:gd name="connsiteY11" fmla="*/ 284437 h 436837"/>
                <a:gd name="connsiteX12" fmla="*/ 5676758 w 7133507"/>
                <a:gd name="connsiteY12" fmla="*/ 253482 h 436837"/>
                <a:gd name="connsiteX13" fmla="*/ 6024421 w 7133507"/>
                <a:gd name="connsiteY13" fmla="*/ 215382 h 436837"/>
                <a:gd name="connsiteX14" fmla="*/ 6226827 w 7133507"/>
                <a:gd name="connsiteY14" fmla="*/ 191569 h 436837"/>
                <a:gd name="connsiteX15" fmla="*/ 6331602 w 7133507"/>
                <a:gd name="connsiteY15" fmla="*/ 179664 h 436837"/>
                <a:gd name="connsiteX16" fmla="*/ 6419708 w 7133507"/>
                <a:gd name="connsiteY16" fmla="*/ 177282 h 436837"/>
                <a:gd name="connsiteX17" fmla="*/ 6486383 w 7133507"/>
                <a:gd name="connsiteY17" fmla="*/ 162994 h 436837"/>
                <a:gd name="connsiteX18" fmla="*/ 6503052 w 7133507"/>
                <a:gd name="connsiteY18" fmla="*/ 165376 h 436837"/>
                <a:gd name="connsiteX19" fmla="*/ 6545914 w 7133507"/>
                <a:gd name="connsiteY19" fmla="*/ 160614 h 436837"/>
                <a:gd name="connsiteX20" fmla="*/ 6672122 w 7133507"/>
                <a:gd name="connsiteY20" fmla="*/ 117752 h 436837"/>
                <a:gd name="connsiteX21" fmla="*/ 6812614 w 7133507"/>
                <a:gd name="connsiteY21" fmla="*/ 70127 h 436837"/>
                <a:gd name="connsiteX22" fmla="*/ 6965015 w 7133507"/>
                <a:gd name="connsiteY22" fmla="*/ 36789 h 436837"/>
                <a:gd name="connsiteX23" fmla="*/ 7065026 w 7133507"/>
                <a:gd name="connsiteY23" fmla="*/ 17739 h 436837"/>
                <a:gd name="connsiteX24" fmla="*/ 7103126 w 7133507"/>
                <a:gd name="connsiteY24" fmla="*/ 36789 h 436837"/>
                <a:gd name="connsiteX25" fmla="*/ 7107890 w 7133507"/>
                <a:gd name="connsiteY25" fmla="*/ 232052 h 436837"/>
                <a:gd name="connsiteX26" fmla="*/ 7098364 w 7133507"/>
                <a:gd name="connsiteY26" fmla="*/ 336827 h 436837"/>
                <a:gd name="connsiteX27" fmla="*/ 7107889 w 7133507"/>
                <a:gd name="connsiteY27" fmla="*/ 370164 h 436837"/>
                <a:gd name="connsiteX28" fmla="*/ 7074551 w 7133507"/>
                <a:gd name="connsiteY28" fmla="*/ 384451 h 436837"/>
                <a:gd name="connsiteX29" fmla="*/ 6455428 w 7133507"/>
                <a:gd name="connsiteY29" fmla="*/ 436837 h 436837"/>
                <a:gd name="connsiteX30" fmla="*/ 654703 w 7133507"/>
                <a:gd name="connsiteY30" fmla="*/ 413024 h 436837"/>
                <a:gd name="connsiteX31" fmla="*/ 78441 w 7133507"/>
                <a:gd name="connsiteY31" fmla="*/ 417787 h 436837"/>
                <a:gd name="connsiteX32" fmla="*/ 7002 w 7133507"/>
                <a:gd name="connsiteY32" fmla="*/ 413024 h 436837"/>
                <a:gd name="connsiteX33" fmla="*/ 35578 w 7133507"/>
                <a:gd name="connsiteY33" fmla="*/ 360637 h 436837"/>
                <a:gd name="connsiteX0" fmla="*/ 35578 w 7133507"/>
                <a:gd name="connsiteY0" fmla="*/ 360637 h 436837"/>
                <a:gd name="connsiteX1" fmla="*/ 302278 w 7133507"/>
                <a:gd name="connsiteY1" fmla="*/ 360637 h 436837"/>
                <a:gd name="connsiteX2" fmla="*/ 640416 w 7133507"/>
                <a:gd name="connsiteY2" fmla="*/ 355874 h 436837"/>
                <a:gd name="connsiteX3" fmla="*/ 1107141 w 7133507"/>
                <a:gd name="connsiteY3" fmla="*/ 355874 h 436837"/>
                <a:gd name="connsiteX4" fmla="*/ 1459566 w 7133507"/>
                <a:gd name="connsiteY4" fmla="*/ 355874 h 436837"/>
                <a:gd name="connsiteX5" fmla="*/ 1873903 w 7133507"/>
                <a:gd name="connsiteY5" fmla="*/ 355875 h 436837"/>
                <a:gd name="connsiteX6" fmla="*/ 2128696 w 7133507"/>
                <a:gd name="connsiteY6" fmla="*/ 363020 h 436837"/>
                <a:gd name="connsiteX7" fmla="*/ 2214422 w 7133507"/>
                <a:gd name="connsiteY7" fmla="*/ 374926 h 436837"/>
                <a:gd name="connsiteX8" fmla="*/ 2252521 w 7133507"/>
                <a:gd name="connsiteY8" fmla="*/ 379689 h 436837"/>
                <a:gd name="connsiteX9" fmla="*/ 2633521 w 7133507"/>
                <a:gd name="connsiteY9" fmla="*/ 384449 h 436837"/>
                <a:gd name="connsiteX10" fmla="*/ 3864627 w 7133507"/>
                <a:gd name="connsiteY10" fmla="*/ 341587 h 436837"/>
                <a:gd name="connsiteX11" fmla="*/ 5007627 w 7133507"/>
                <a:gd name="connsiteY11" fmla="*/ 284437 h 436837"/>
                <a:gd name="connsiteX12" fmla="*/ 5676758 w 7133507"/>
                <a:gd name="connsiteY12" fmla="*/ 253482 h 436837"/>
                <a:gd name="connsiteX13" fmla="*/ 6024421 w 7133507"/>
                <a:gd name="connsiteY13" fmla="*/ 215382 h 436837"/>
                <a:gd name="connsiteX14" fmla="*/ 6226827 w 7133507"/>
                <a:gd name="connsiteY14" fmla="*/ 191569 h 436837"/>
                <a:gd name="connsiteX15" fmla="*/ 6331602 w 7133507"/>
                <a:gd name="connsiteY15" fmla="*/ 179664 h 436837"/>
                <a:gd name="connsiteX16" fmla="*/ 6419708 w 7133507"/>
                <a:gd name="connsiteY16" fmla="*/ 177282 h 436837"/>
                <a:gd name="connsiteX17" fmla="*/ 6486383 w 7133507"/>
                <a:gd name="connsiteY17" fmla="*/ 162994 h 436837"/>
                <a:gd name="connsiteX18" fmla="*/ 6503052 w 7133507"/>
                <a:gd name="connsiteY18" fmla="*/ 165376 h 436837"/>
                <a:gd name="connsiteX19" fmla="*/ 6545914 w 7133507"/>
                <a:gd name="connsiteY19" fmla="*/ 160614 h 436837"/>
                <a:gd name="connsiteX20" fmla="*/ 6672122 w 7133507"/>
                <a:gd name="connsiteY20" fmla="*/ 117752 h 436837"/>
                <a:gd name="connsiteX21" fmla="*/ 6812614 w 7133507"/>
                <a:gd name="connsiteY21" fmla="*/ 70127 h 436837"/>
                <a:gd name="connsiteX22" fmla="*/ 6965015 w 7133507"/>
                <a:gd name="connsiteY22" fmla="*/ 36789 h 436837"/>
                <a:gd name="connsiteX23" fmla="*/ 7065026 w 7133507"/>
                <a:gd name="connsiteY23" fmla="*/ 17739 h 436837"/>
                <a:gd name="connsiteX24" fmla="*/ 7103126 w 7133507"/>
                <a:gd name="connsiteY24" fmla="*/ 36789 h 436837"/>
                <a:gd name="connsiteX25" fmla="*/ 7107890 w 7133507"/>
                <a:gd name="connsiteY25" fmla="*/ 232052 h 436837"/>
                <a:gd name="connsiteX26" fmla="*/ 7098364 w 7133507"/>
                <a:gd name="connsiteY26" fmla="*/ 336827 h 436837"/>
                <a:gd name="connsiteX27" fmla="*/ 7107889 w 7133507"/>
                <a:gd name="connsiteY27" fmla="*/ 370164 h 436837"/>
                <a:gd name="connsiteX28" fmla="*/ 7074551 w 7133507"/>
                <a:gd name="connsiteY28" fmla="*/ 384451 h 436837"/>
                <a:gd name="connsiteX29" fmla="*/ 6455428 w 7133507"/>
                <a:gd name="connsiteY29" fmla="*/ 436837 h 436837"/>
                <a:gd name="connsiteX30" fmla="*/ 654703 w 7133507"/>
                <a:gd name="connsiteY30" fmla="*/ 413024 h 436837"/>
                <a:gd name="connsiteX31" fmla="*/ 202266 w 7133507"/>
                <a:gd name="connsiteY31" fmla="*/ 417787 h 436837"/>
                <a:gd name="connsiteX32" fmla="*/ 7002 w 7133507"/>
                <a:gd name="connsiteY32" fmla="*/ 413024 h 436837"/>
                <a:gd name="connsiteX33" fmla="*/ 35578 w 7133507"/>
                <a:gd name="connsiteY33" fmla="*/ 360637 h 436837"/>
                <a:gd name="connsiteX0" fmla="*/ 16971 w 7114900"/>
                <a:gd name="connsiteY0" fmla="*/ 360637 h 436837"/>
                <a:gd name="connsiteX1" fmla="*/ 283671 w 7114900"/>
                <a:gd name="connsiteY1" fmla="*/ 360637 h 436837"/>
                <a:gd name="connsiteX2" fmla="*/ 621809 w 7114900"/>
                <a:gd name="connsiteY2" fmla="*/ 355874 h 436837"/>
                <a:gd name="connsiteX3" fmla="*/ 1088534 w 7114900"/>
                <a:gd name="connsiteY3" fmla="*/ 355874 h 436837"/>
                <a:gd name="connsiteX4" fmla="*/ 1440959 w 7114900"/>
                <a:gd name="connsiteY4" fmla="*/ 355874 h 436837"/>
                <a:gd name="connsiteX5" fmla="*/ 1855296 w 7114900"/>
                <a:gd name="connsiteY5" fmla="*/ 355875 h 436837"/>
                <a:gd name="connsiteX6" fmla="*/ 2110089 w 7114900"/>
                <a:gd name="connsiteY6" fmla="*/ 363020 h 436837"/>
                <a:gd name="connsiteX7" fmla="*/ 2195815 w 7114900"/>
                <a:gd name="connsiteY7" fmla="*/ 374926 h 436837"/>
                <a:gd name="connsiteX8" fmla="*/ 2233914 w 7114900"/>
                <a:gd name="connsiteY8" fmla="*/ 379689 h 436837"/>
                <a:gd name="connsiteX9" fmla="*/ 2614914 w 7114900"/>
                <a:gd name="connsiteY9" fmla="*/ 384449 h 436837"/>
                <a:gd name="connsiteX10" fmla="*/ 3846020 w 7114900"/>
                <a:gd name="connsiteY10" fmla="*/ 341587 h 436837"/>
                <a:gd name="connsiteX11" fmla="*/ 4989020 w 7114900"/>
                <a:gd name="connsiteY11" fmla="*/ 284437 h 436837"/>
                <a:gd name="connsiteX12" fmla="*/ 5658151 w 7114900"/>
                <a:gd name="connsiteY12" fmla="*/ 253482 h 436837"/>
                <a:gd name="connsiteX13" fmla="*/ 6005814 w 7114900"/>
                <a:gd name="connsiteY13" fmla="*/ 215382 h 436837"/>
                <a:gd name="connsiteX14" fmla="*/ 6208220 w 7114900"/>
                <a:gd name="connsiteY14" fmla="*/ 191569 h 436837"/>
                <a:gd name="connsiteX15" fmla="*/ 6312995 w 7114900"/>
                <a:gd name="connsiteY15" fmla="*/ 179664 h 436837"/>
                <a:gd name="connsiteX16" fmla="*/ 6401101 w 7114900"/>
                <a:gd name="connsiteY16" fmla="*/ 177282 h 436837"/>
                <a:gd name="connsiteX17" fmla="*/ 6467776 w 7114900"/>
                <a:gd name="connsiteY17" fmla="*/ 162994 h 436837"/>
                <a:gd name="connsiteX18" fmla="*/ 6484445 w 7114900"/>
                <a:gd name="connsiteY18" fmla="*/ 165376 h 436837"/>
                <a:gd name="connsiteX19" fmla="*/ 6527307 w 7114900"/>
                <a:gd name="connsiteY19" fmla="*/ 160614 h 436837"/>
                <a:gd name="connsiteX20" fmla="*/ 6653515 w 7114900"/>
                <a:gd name="connsiteY20" fmla="*/ 117752 h 436837"/>
                <a:gd name="connsiteX21" fmla="*/ 6794007 w 7114900"/>
                <a:gd name="connsiteY21" fmla="*/ 70127 h 436837"/>
                <a:gd name="connsiteX22" fmla="*/ 6946408 w 7114900"/>
                <a:gd name="connsiteY22" fmla="*/ 36789 h 436837"/>
                <a:gd name="connsiteX23" fmla="*/ 7046419 w 7114900"/>
                <a:gd name="connsiteY23" fmla="*/ 17739 h 436837"/>
                <a:gd name="connsiteX24" fmla="*/ 7084519 w 7114900"/>
                <a:gd name="connsiteY24" fmla="*/ 36789 h 436837"/>
                <a:gd name="connsiteX25" fmla="*/ 7089283 w 7114900"/>
                <a:gd name="connsiteY25" fmla="*/ 232052 h 436837"/>
                <a:gd name="connsiteX26" fmla="*/ 7079757 w 7114900"/>
                <a:gd name="connsiteY26" fmla="*/ 336827 h 436837"/>
                <a:gd name="connsiteX27" fmla="*/ 7089282 w 7114900"/>
                <a:gd name="connsiteY27" fmla="*/ 370164 h 436837"/>
                <a:gd name="connsiteX28" fmla="*/ 7055944 w 7114900"/>
                <a:gd name="connsiteY28" fmla="*/ 384451 h 436837"/>
                <a:gd name="connsiteX29" fmla="*/ 6436821 w 7114900"/>
                <a:gd name="connsiteY29" fmla="*/ 436837 h 436837"/>
                <a:gd name="connsiteX30" fmla="*/ 636096 w 7114900"/>
                <a:gd name="connsiteY30" fmla="*/ 413024 h 436837"/>
                <a:gd name="connsiteX31" fmla="*/ 183659 w 7114900"/>
                <a:gd name="connsiteY31" fmla="*/ 417787 h 436837"/>
                <a:gd name="connsiteX32" fmla="*/ 45545 w 7114900"/>
                <a:gd name="connsiteY32" fmla="*/ 427311 h 436837"/>
                <a:gd name="connsiteX33" fmla="*/ 16971 w 7114900"/>
                <a:gd name="connsiteY33" fmla="*/ 360637 h 436837"/>
                <a:gd name="connsiteX0" fmla="*/ 20687 w 7099566"/>
                <a:gd name="connsiteY0" fmla="*/ 363018 h 436837"/>
                <a:gd name="connsiteX1" fmla="*/ 268337 w 7099566"/>
                <a:gd name="connsiteY1" fmla="*/ 360637 h 436837"/>
                <a:gd name="connsiteX2" fmla="*/ 606475 w 7099566"/>
                <a:gd name="connsiteY2" fmla="*/ 355874 h 436837"/>
                <a:gd name="connsiteX3" fmla="*/ 1073200 w 7099566"/>
                <a:gd name="connsiteY3" fmla="*/ 355874 h 436837"/>
                <a:gd name="connsiteX4" fmla="*/ 1425625 w 7099566"/>
                <a:gd name="connsiteY4" fmla="*/ 355874 h 436837"/>
                <a:gd name="connsiteX5" fmla="*/ 1839962 w 7099566"/>
                <a:gd name="connsiteY5" fmla="*/ 355875 h 436837"/>
                <a:gd name="connsiteX6" fmla="*/ 2094755 w 7099566"/>
                <a:gd name="connsiteY6" fmla="*/ 363020 h 436837"/>
                <a:gd name="connsiteX7" fmla="*/ 2180481 w 7099566"/>
                <a:gd name="connsiteY7" fmla="*/ 374926 h 436837"/>
                <a:gd name="connsiteX8" fmla="*/ 2218580 w 7099566"/>
                <a:gd name="connsiteY8" fmla="*/ 379689 h 436837"/>
                <a:gd name="connsiteX9" fmla="*/ 2599580 w 7099566"/>
                <a:gd name="connsiteY9" fmla="*/ 384449 h 436837"/>
                <a:gd name="connsiteX10" fmla="*/ 3830686 w 7099566"/>
                <a:gd name="connsiteY10" fmla="*/ 341587 h 436837"/>
                <a:gd name="connsiteX11" fmla="*/ 4973686 w 7099566"/>
                <a:gd name="connsiteY11" fmla="*/ 284437 h 436837"/>
                <a:gd name="connsiteX12" fmla="*/ 5642817 w 7099566"/>
                <a:gd name="connsiteY12" fmla="*/ 253482 h 436837"/>
                <a:gd name="connsiteX13" fmla="*/ 5990480 w 7099566"/>
                <a:gd name="connsiteY13" fmla="*/ 215382 h 436837"/>
                <a:gd name="connsiteX14" fmla="*/ 6192886 w 7099566"/>
                <a:gd name="connsiteY14" fmla="*/ 191569 h 436837"/>
                <a:gd name="connsiteX15" fmla="*/ 6297661 w 7099566"/>
                <a:gd name="connsiteY15" fmla="*/ 179664 h 436837"/>
                <a:gd name="connsiteX16" fmla="*/ 6385767 w 7099566"/>
                <a:gd name="connsiteY16" fmla="*/ 177282 h 436837"/>
                <a:gd name="connsiteX17" fmla="*/ 6452442 w 7099566"/>
                <a:gd name="connsiteY17" fmla="*/ 162994 h 436837"/>
                <a:gd name="connsiteX18" fmla="*/ 6469111 w 7099566"/>
                <a:gd name="connsiteY18" fmla="*/ 165376 h 436837"/>
                <a:gd name="connsiteX19" fmla="*/ 6511973 w 7099566"/>
                <a:gd name="connsiteY19" fmla="*/ 160614 h 436837"/>
                <a:gd name="connsiteX20" fmla="*/ 6638181 w 7099566"/>
                <a:gd name="connsiteY20" fmla="*/ 117752 h 436837"/>
                <a:gd name="connsiteX21" fmla="*/ 6778673 w 7099566"/>
                <a:gd name="connsiteY21" fmla="*/ 70127 h 436837"/>
                <a:gd name="connsiteX22" fmla="*/ 6931074 w 7099566"/>
                <a:gd name="connsiteY22" fmla="*/ 36789 h 436837"/>
                <a:gd name="connsiteX23" fmla="*/ 7031085 w 7099566"/>
                <a:gd name="connsiteY23" fmla="*/ 17739 h 436837"/>
                <a:gd name="connsiteX24" fmla="*/ 7069185 w 7099566"/>
                <a:gd name="connsiteY24" fmla="*/ 36789 h 436837"/>
                <a:gd name="connsiteX25" fmla="*/ 7073949 w 7099566"/>
                <a:gd name="connsiteY25" fmla="*/ 232052 h 436837"/>
                <a:gd name="connsiteX26" fmla="*/ 7064423 w 7099566"/>
                <a:gd name="connsiteY26" fmla="*/ 336827 h 436837"/>
                <a:gd name="connsiteX27" fmla="*/ 7073948 w 7099566"/>
                <a:gd name="connsiteY27" fmla="*/ 370164 h 436837"/>
                <a:gd name="connsiteX28" fmla="*/ 7040610 w 7099566"/>
                <a:gd name="connsiteY28" fmla="*/ 384451 h 436837"/>
                <a:gd name="connsiteX29" fmla="*/ 6421487 w 7099566"/>
                <a:gd name="connsiteY29" fmla="*/ 436837 h 436837"/>
                <a:gd name="connsiteX30" fmla="*/ 620762 w 7099566"/>
                <a:gd name="connsiteY30" fmla="*/ 413024 h 436837"/>
                <a:gd name="connsiteX31" fmla="*/ 168325 w 7099566"/>
                <a:gd name="connsiteY31" fmla="*/ 417787 h 436837"/>
                <a:gd name="connsiteX32" fmla="*/ 30211 w 7099566"/>
                <a:gd name="connsiteY32" fmla="*/ 427311 h 436837"/>
                <a:gd name="connsiteX33" fmla="*/ 20687 w 7099566"/>
                <a:gd name="connsiteY33" fmla="*/ 363018 h 436837"/>
                <a:gd name="connsiteX0" fmla="*/ 20687 w 7099566"/>
                <a:gd name="connsiteY0" fmla="*/ 371829 h 445648"/>
                <a:gd name="connsiteX1" fmla="*/ 268337 w 7099566"/>
                <a:gd name="connsiteY1" fmla="*/ 369448 h 445648"/>
                <a:gd name="connsiteX2" fmla="*/ 606475 w 7099566"/>
                <a:gd name="connsiteY2" fmla="*/ 364685 h 445648"/>
                <a:gd name="connsiteX3" fmla="*/ 1073200 w 7099566"/>
                <a:gd name="connsiteY3" fmla="*/ 364685 h 445648"/>
                <a:gd name="connsiteX4" fmla="*/ 1425625 w 7099566"/>
                <a:gd name="connsiteY4" fmla="*/ 364685 h 445648"/>
                <a:gd name="connsiteX5" fmla="*/ 1839962 w 7099566"/>
                <a:gd name="connsiteY5" fmla="*/ 364686 h 445648"/>
                <a:gd name="connsiteX6" fmla="*/ 2094755 w 7099566"/>
                <a:gd name="connsiteY6" fmla="*/ 371831 h 445648"/>
                <a:gd name="connsiteX7" fmla="*/ 2180481 w 7099566"/>
                <a:gd name="connsiteY7" fmla="*/ 383737 h 445648"/>
                <a:gd name="connsiteX8" fmla="*/ 2218580 w 7099566"/>
                <a:gd name="connsiteY8" fmla="*/ 388500 h 445648"/>
                <a:gd name="connsiteX9" fmla="*/ 2599580 w 7099566"/>
                <a:gd name="connsiteY9" fmla="*/ 393260 h 445648"/>
                <a:gd name="connsiteX10" fmla="*/ 3830686 w 7099566"/>
                <a:gd name="connsiteY10" fmla="*/ 350398 h 445648"/>
                <a:gd name="connsiteX11" fmla="*/ 4973686 w 7099566"/>
                <a:gd name="connsiteY11" fmla="*/ 293248 h 445648"/>
                <a:gd name="connsiteX12" fmla="*/ 5642817 w 7099566"/>
                <a:gd name="connsiteY12" fmla="*/ 262293 h 445648"/>
                <a:gd name="connsiteX13" fmla="*/ 5990480 w 7099566"/>
                <a:gd name="connsiteY13" fmla="*/ 224193 h 445648"/>
                <a:gd name="connsiteX14" fmla="*/ 6192886 w 7099566"/>
                <a:gd name="connsiteY14" fmla="*/ 200380 h 445648"/>
                <a:gd name="connsiteX15" fmla="*/ 6297661 w 7099566"/>
                <a:gd name="connsiteY15" fmla="*/ 188475 h 445648"/>
                <a:gd name="connsiteX16" fmla="*/ 6385767 w 7099566"/>
                <a:gd name="connsiteY16" fmla="*/ 186093 h 445648"/>
                <a:gd name="connsiteX17" fmla="*/ 6452442 w 7099566"/>
                <a:gd name="connsiteY17" fmla="*/ 171805 h 445648"/>
                <a:gd name="connsiteX18" fmla="*/ 6469111 w 7099566"/>
                <a:gd name="connsiteY18" fmla="*/ 174187 h 445648"/>
                <a:gd name="connsiteX19" fmla="*/ 6511973 w 7099566"/>
                <a:gd name="connsiteY19" fmla="*/ 169425 h 445648"/>
                <a:gd name="connsiteX20" fmla="*/ 6638181 w 7099566"/>
                <a:gd name="connsiteY20" fmla="*/ 126563 h 445648"/>
                <a:gd name="connsiteX21" fmla="*/ 6778673 w 7099566"/>
                <a:gd name="connsiteY21" fmla="*/ 78938 h 445648"/>
                <a:gd name="connsiteX22" fmla="*/ 6931074 w 7099566"/>
                <a:gd name="connsiteY22" fmla="*/ 45600 h 445648"/>
                <a:gd name="connsiteX23" fmla="*/ 7031085 w 7099566"/>
                <a:gd name="connsiteY23" fmla="*/ 26550 h 445648"/>
                <a:gd name="connsiteX24" fmla="*/ 7092998 w 7099566"/>
                <a:gd name="connsiteY24" fmla="*/ 31313 h 445648"/>
                <a:gd name="connsiteX25" fmla="*/ 7073949 w 7099566"/>
                <a:gd name="connsiteY25" fmla="*/ 240863 h 445648"/>
                <a:gd name="connsiteX26" fmla="*/ 7064423 w 7099566"/>
                <a:gd name="connsiteY26" fmla="*/ 345638 h 445648"/>
                <a:gd name="connsiteX27" fmla="*/ 7073948 w 7099566"/>
                <a:gd name="connsiteY27" fmla="*/ 378975 h 445648"/>
                <a:gd name="connsiteX28" fmla="*/ 7040610 w 7099566"/>
                <a:gd name="connsiteY28" fmla="*/ 393262 h 445648"/>
                <a:gd name="connsiteX29" fmla="*/ 6421487 w 7099566"/>
                <a:gd name="connsiteY29" fmla="*/ 445648 h 445648"/>
                <a:gd name="connsiteX30" fmla="*/ 620762 w 7099566"/>
                <a:gd name="connsiteY30" fmla="*/ 421835 h 445648"/>
                <a:gd name="connsiteX31" fmla="*/ 168325 w 7099566"/>
                <a:gd name="connsiteY31" fmla="*/ 426598 h 445648"/>
                <a:gd name="connsiteX32" fmla="*/ 30211 w 7099566"/>
                <a:gd name="connsiteY32" fmla="*/ 436122 h 445648"/>
                <a:gd name="connsiteX33" fmla="*/ 20687 w 7099566"/>
                <a:gd name="connsiteY33" fmla="*/ 371829 h 445648"/>
                <a:gd name="connsiteX0" fmla="*/ 20687 w 7100157"/>
                <a:gd name="connsiteY0" fmla="*/ 371829 h 445648"/>
                <a:gd name="connsiteX1" fmla="*/ 268337 w 7100157"/>
                <a:gd name="connsiteY1" fmla="*/ 369448 h 445648"/>
                <a:gd name="connsiteX2" fmla="*/ 606475 w 7100157"/>
                <a:gd name="connsiteY2" fmla="*/ 364685 h 445648"/>
                <a:gd name="connsiteX3" fmla="*/ 1073200 w 7100157"/>
                <a:gd name="connsiteY3" fmla="*/ 364685 h 445648"/>
                <a:gd name="connsiteX4" fmla="*/ 1425625 w 7100157"/>
                <a:gd name="connsiteY4" fmla="*/ 364685 h 445648"/>
                <a:gd name="connsiteX5" fmla="*/ 1839962 w 7100157"/>
                <a:gd name="connsiteY5" fmla="*/ 364686 h 445648"/>
                <a:gd name="connsiteX6" fmla="*/ 2094755 w 7100157"/>
                <a:gd name="connsiteY6" fmla="*/ 371831 h 445648"/>
                <a:gd name="connsiteX7" fmla="*/ 2180481 w 7100157"/>
                <a:gd name="connsiteY7" fmla="*/ 383737 h 445648"/>
                <a:gd name="connsiteX8" fmla="*/ 2218580 w 7100157"/>
                <a:gd name="connsiteY8" fmla="*/ 388500 h 445648"/>
                <a:gd name="connsiteX9" fmla="*/ 2599580 w 7100157"/>
                <a:gd name="connsiteY9" fmla="*/ 393260 h 445648"/>
                <a:gd name="connsiteX10" fmla="*/ 3830686 w 7100157"/>
                <a:gd name="connsiteY10" fmla="*/ 350398 h 445648"/>
                <a:gd name="connsiteX11" fmla="*/ 4973686 w 7100157"/>
                <a:gd name="connsiteY11" fmla="*/ 293248 h 445648"/>
                <a:gd name="connsiteX12" fmla="*/ 5642817 w 7100157"/>
                <a:gd name="connsiteY12" fmla="*/ 262293 h 445648"/>
                <a:gd name="connsiteX13" fmla="*/ 5990480 w 7100157"/>
                <a:gd name="connsiteY13" fmla="*/ 224193 h 445648"/>
                <a:gd name="connsiteX14" fmla="*/ 6192886 w 7100157"/>
                <a:gd name="connsiteY14" fmla="*/ 200380 h 445648"/>
                <a:gd name="connsiteX15" fmla="*/ 6297661 w 7100157"/>
                <a:gd name="connsiteY15" fmla="*/ 188475 h 445648"/>
                <a:gd name="connsiteX16" fmla="*/ 6385767 w 7100157"/>
                <a:gd name="connsiteY16" fmla="*/ 186093 h 445648"/>
                <a:gd name="connsiteX17" fmla="*/ 6452442 w 7100157"/>
                <a:gd name="connsiteY17" fmla="*/ 171805 h 445648"/>
                <a:gd name="connsiteX18" fmla="*/ 6469111 w 7100157"/>
                <a:gd name="connsiteY18" fmla="*/ 174187 h 445648"/>
                <a:gd name="connsiteX19" fmla="*/ 6511973 w 7100157"/>
                <a:gd name="connsiteY19" fmla="*/ 169425 h 445648"/>
                <a:gd name="connsiteX20" fmla="*/ 6638181 w 7100157"/>
                <a:gd name="connsiteY20" fmla="*/ 126563 h 445648"/>
                <a:gd name="connsiteX21" fmla="*/ 6778673 w 7100157"/>
                <a:gd name="connsiteY21" fmla="*/ 78938 h 445648"/>
                <a:gd name="connsiteX22" fmla="*/ 6931074 w 7100157"/>
                <a:gd name="connsiteY22" fmla="*/ 45600 h 445648"/>
                <a:gd name="connsiteX23" fmla="*/ 7031085 w 7100157"/>
                <a:gd name="connsiteY23" fmla="*/ 26550 h 445648"/>
                <a:gd name="connsiteX24" fmla="*/ 7092998 w 7100157"/>
                <a:gd name="connsiteY24" fmla="*/ 31313 h 445648"/>
                <a:gd name="connsiteX25" fmla="*/ 7095381 w 7100157"/>
                <a:gd name="connsiteY25" fmla="*/ 236101 h 445648"/>
                <a:gd name="connsiteX26" fmla="*/ 7064423 w 7100157"/>
                <a:gd name="connsiteY26" fmla="*/ 345638 h 445648"/>
                <a:gd name="connsiteX27" fmla="*/ 7073948 w 7100157"/>
                <a:gd name="connsiteY27" fmla="*/ 378975 h 445648"/>
                <a:gd name="connsiteX28" fmla="*/ 7040610 w 7100157"/>
                <a:gd name="connsiteY28" fmla="*/ 393262 h 445648"/>
                <a:gd name="connsiteX29" fmla="*/ 6421487 w 7100157"/>
                <a:gd name="connsiteY29" fmla="*/ 445648 h 445648"/>
                <a:gd name="connsiteX30" fmla="*/ 620762 w 7100157"/>
                <a:gd name="connsiteY30" fmla="*/ 421835 h 445648"/>
                <a:gd name="connsiteX31" fmla="*/ 168325 w 7100157"/>
                <a:gd name="connsiteY31" fmla="*/ 426598 h 445648"/>
                <a:gd name="connsiteX32" fmla="*/ 30211 w 7100157"/>
                <a:gd name="connsiteY32" fmla="*/ 436122 h 445648"/>
                <a:gd name="connsiteX33" fmla="*/ 20687 w 7100157"/>
                <a:gd name="connsiteY33" fmla="*/ 371829 h 445648"/>
                <a:gd name="connsiteX0" fmla="*/ 20687 w 7100157"/>
                <a:gd name="connsiteY0" fmla="*/ 371829 h 445648"/>
                <a:gd name="connsiteX1" fmla="*/ 268337 w 7100157"/>
                <a:gd name="connsiteY1" fmla="*/ 369448 h 445648"/>
                <a:gd name="connsiteX2" fmla="*/ 606475 w 7100157"/>
                <a:gd name="connsiteY2" fmla="*/ 364685 h 445648"/>
                <a:gd name="connsiteX3" fmla="*/ 1073200 w 7100157"/>
                <a:gd name="connsiteY3" fmla="*/ 364685 h 445648"/>
                <a:gd name="connsiteX4" fmla="*/ 1425625 w 7100157"/>
                <a:gd name="connsiteY4" fmla="*/ 364685 h 445648"/>
                <a:gd name="connsiteX5" fmla="*/ 1839962 w 7100157"/>
                <a:gd name="connsiteY5" fmla="*/ 364686 h 445648"/>
                <a:gd name="connsiteX6" fmla="*/ 2094755 w 7100157"/>
                <a:gd name="connsiteY6" fmla="*/ 371831 h 445648"/>
                <a:gd name="connsiteX7" fmla="*/ 2180481 w 7100157"/>
                <a:gd name="connsiteY7" fmla="*/ 383737 h 445648"/>
                <a:gd name="connsiteX8" fmla="*/ 2218580 w 7100157"/>
                <a:gd name="connsiteY8" fmla="*/ 388500 h 445648"/>
                <a:gd name="connsiteX9" fmla="*/ 2599580 w 7100157"/>
                <a:gd name="connsiteY9" fmla="*/ 393260 h 445648"/>
                <a:gd name="connsiteX10" fmla="*/ 3830686 w 7100157"/>
                <a:gd name="connsiteY10" fmla="*/ 350398 h 445648"/>
                <a:gd name="connsiteX11" fmla="*/ 4973686 w 7100157"/>
                <a:gd name="connsiteY11" fmla="*/ 293248 h 445648"/>
                <a:gd name="connsiteX12" fmla="*/ 5642817 w 7100157"/>
                <a:gd name="connsiteY12" fmla="*/ 262293 h 445648"/>
                <a:gd name="connsiteX13" fmla="*/ 5990480 w 7100157"/>
                <a:gd name="connsiteY13" fmla="*/ 224193 h 445648"/>
                <a:gd name="connsiteX14" fmla="*/ 6192886 w 7100157"/>
                <a:gd name="connsiteY14" fmla="*/ 200380 h 445648"/>
                <a:gd name="connsiteX15" fmla="*/ 6297661 w 7100157"/>
                <a:gd name="connsiteY15" fmla="*/ 188475 h 445648"/>
                <a:gd name="connsiteX16" fmla="*/ 6385767 w 7100157"/>
                <a:gd name="connsiteY16" fmla="*/ 186093 h 445648"/>
                <a:gd name="connsiteX17" fmla="*/ 6452442 w 7100157"/>
                <a:gd name="connsiteY17" fmla="*/ 171805 h 445648"/>
                <a:gd name="connsiteX18" fmla="*/ 6469111 w 7100157"/>
                <a:gd name="connsiteY18" fmla="*/ 174187 h 445648"/>
                <a:gd name="connsiteX19" fmla="*/ 6511973 w 7100157"/>
                <a:gd name="connsiteY19" fmla="*/ 169425 h 445648"/>
                <a:gd name="connsiteX20" fmla="*/ 6638181 w 7100157"/>
                <a:gd name="connsiteY20" fmla="*/ 126563 h 445648"/>
                <a:gd name="connsiteX21" fmla="*/ 6778673 w 7100157"/>
                <a:gd name="connsiteY21" fmla="*/ 78938 h 445648"/>
                <a:gd name="connsiteX22" fmla="*/ 6931074 w 7100157"/>
                <a:gd name="connsiteY22" fmla="*/ 45600 h 445648"/>
                <a:gd name="connsiteX23" fmla="*/ 7031085 w 7100157"/>
                <a:gd name="connsiteY23" fmla="*/ 26550 h 445648"/>
                <a:gd name="connsiteX24" fmla="*/ 7092998 w 7100157"/>
                <a:gd name="connsiteY24" fmla="*/ 31313 h 445648"/>
                <a:gd name="connsiteX25" fmla="*/ 7095381 w 7100157"/>
                <a:gd name="connsiteY25" fmla="*/ 236101 h 445648"/>
                <a:gd name="connsiteX26" fmla="*/ 7095379 w 7100157"/>
                <a:gd name="connsiteY26" fmla="*/ 336113 h 445648"/>
                <a:gd name="connsiteX27" fmla="*/ 7073948 w 7100157"/>
                <a:gd name="connsiteY27" fmla="*/ 378975 h 445648"/>
                <a:gd name="connsiteX28" fmla="*/ 7040610 w 7100157"/>
                <a:gd name="connsiteY28" fmla="*/ 393262 h 445648"/>
                <a:gd name="connsiteX29" fmla="*/ 6421487 w 7100157"/>
                <a:gd name="connsiteY29" fmla="*/ 445648 h 445648"/>
                <a:gd name="connsiteX30" fmla="*/ 620762 w 7100157"/>
                <a:gd name="connsiteY30" fmla="*/ 421835 h 445648"/>
                <a:gd name="connsiteX31" fmla="*/ 168325 w 7100157"/>
                <a:gd name="connsiteY31" fmla="*/ 426598 h 445648"/>
                <a:gd name="connsiteX32" fmla="*/ 30211 w 7100157"/>
                <a:gd name="connsiteY32" fmla="*/ 436122 h 445648"/>
                <a:gd name="connsiteX33" fmla="*/ 20687 w 7100157"/>
                <a:gd name="connsiteY33" fmla="*/ 371829 h 445648"/>
                <a:gd name="connsiteX0" fmla="*/ 20687 w 7112103"/>
                <a:gd name="connsiteY0" fmla="*/ 371829 h 445648"/>
                <a:gd name="connsiteX1" fmla="*/ 268337 w 7112103"/>
                <a:gd name="connsiteY1" fmla="*/ 369448 h 445648"/>
                <a:gd name="connsiteX2" fmla="*/ 606475 w 7112103"/>
                <a:gd name="connsiteY2" fmla="*/ 364685 h 445648"/>
                <a:gd name="connsiteX3" fmla="*/ 1073200 w 7112103"/>
                <a:gd name="connsiteY3" fmla="*/ 364685 h 445648"/>
                <a:gd name="connsiteX4" fmla="*/ 1425625 w 7112103"/>
                <a:gd name="connsiteY4" fmla="*/ 364685 h 445648"/>
                <a:gd name="connsiteX5" fmla="*/ 1839962 w 7112103"/>
                <a:gd name="connsiteY5" fmla="*/ 364686 h 445648"/>
                <a:gd name="connsiteX6" fmla="*/ 2094755 w 7112103"/>
                <a:gd name="connsiteY6" fmla="*/ 371831 h 445648"/>
                <a:gd name="connsiteX7" fmla="*/ 2180481 w 7112103"/>
                <a:gd name="connsiteY7" fmla="*/ 383737 h 445648"/>
                <a:gd name="connsiteX8" fmla="*/ 2218580 w 7112103"/>
                <a:gd name="connsiteY8" fmla="*/ 388500 h 445648"/>
                <a:gd name="connsiteX9" fmla="*/ 2599580 w 7112103"/>
                <a:gd name="connsiteY9" fmla="*/ 393260 h 445648"/>
                <a:gd name="connsiteX10" fmla="*/ 3830686 w 7112103"/>
                <a:gd name="connsiteY10" fmla="*/ 350398 h 445648"/>
                <a:gd name="connsiteX11" fmla="*/ 4973686 w 7112103"/>
                <a:gd name="connsiteY11" fmla="*/ 293248 h 445648"/>
                <a:gd name="connsiteX12" fmla="*/ 5642817 w 7112103"/>
                <a:gd name="connsiteY12" fmla="*/ 262293 h 445648"/>
                <a:gd name="connsiteX13" fmla="*/ 5990480 w 7112103"/>
                <a:gd name="connsiteY13" fmla="*/ 224193 h 445648"/>
                <a:gd name="connsiteX14" fmla="*/ 6192886 w 7112103"/>
                <a:gd name="connsiteY14" fmla="*/ 200380 h 445648"/>
                <a:gd name="connsiteX15" fmla="*/ 6297661 w 7112103"/>
                <a:gd name="connsiteY15" fmla="*/ 188475 h 445648"/>
                <a:gd name="connsiteX16" fmla="*/ 6385767 w 7112103"/>
                <a:gd name="connsiteY16" fmla="*/ 186093 h 445648"/>
                <a:gd name="connsiteX17" fmla="*/ 6452442 w 7112103"/>
                <a:gd name="connsiteY17" fmla="*/ 171805 h 445648"/>
                <a:gd name="connsiteX18" fmla="*/ 6469111 w 7112103"/>
                <a:gd name="connsiteY18" fmla="*/ 174187 h 445648"/>
                <a:gd name="connsiteX19" fmla="*/ 6511973 w 7112103"/>
                <a:gd name="connsiteY19" fmla="*/ 169425 h 445648"/>
                <a:gd name="connsiteX20" fmla="*/ 6638181 w 7112103"/>
                <a:gd name="connsiteY20" fmla="*/ 126563 h 445648"/>
                <a:gd name="connsiteX21" fmla="*/ 6778673 w 7112103"/>
                <a:gd name="connsiteY21" fmla="*/ 78938 h 445648"/>
                <a:gd name="connsiteX22" fmla="*/ 6931074 w 7112103"/>
                <a:gd name="connsiteY22" fmla="*/ 45600 h 445648"/>
                <a:gd name="connsiteX23" fmla="*/ 7031085 w 7112103"/>
                <a:gd name="connsiteY23" fmla="*/ 26550 h 445648"/>
                <a:gd name="connsiteX24" fmla="*/ 7092998 w 7112103"/>
                <a:gd name="connsiteY24" fmla="*/ 31313 h 445648"/>
                <a:gd name="connsiteX25" fmla="*/ 7095381 w 7112103"/>
                <a:gd name="connsiteY25" fmla="*/ 236101 h 445648"/>
                <a:gd name="connsiteX26" fmla="*/ 7095379 w 7112103"/>
                <a:gd name="connsiteY26" fmla="*/ 336113 h 445648"/>
                <a:gd name="connsiteX27" fmla="*/ 7102523 w 7112103"/>
                <a:gd name="connsiteY27" fmla="*/ 374213 h 445648"/>
                <a:gd name="connsiteX28" fmla="*/ 7040610 w 7112103"/>
                <a:gd name="connsiteY28" fmla="*/ 393262 h 445648"/>
                <a:gd name="connsiteX29" fmla="*/ 6421487 w 7112103"/>
                <a:gd name="connsiteY29" fmla="*/ 445648 h 445648"/>
                <a:gd name="connsiteX30" fmla="*/ 620762 w 7112103"/>
                <a:gd name="connsiteY30" fmla="*/ 421835 h 445648"/>
                <a:gd name="connsiteX31" fmla="*/ 168325 w 7112103"/>
                <a:gd name="connsiteY31" fmla="*/ 426598 h 445648"/>
                <a:gd name="connsiteX32" fmla="*/ 30211 w 7112103"/>
                <a:gd name="connsiteY32" fmla="*/ 436122 h 445648"/>
                <a:gd name="connsiteX33" fmla="*/ 20687 w 7112103"/>
                <a:gd name="connsiteY33" fmla="*/ 371829 h 445648"/>
                <a:gd name="connsiteX0" fmla="*/ 20687 w 7140979"/>
                <a:gd name="connsiteY0" fmla="*/ 371829 h 445648"/>
                <a:gd name="connsiteX1" fmla="*/ 268337 w 7140979"/>
                <a:gd name="connsiteY1" fmla="*/ 369448 h 445648"/>
                <a:gd name="connsiteX2" fmla="*/ 606475 w 7140979"/>
                <a:gd name="connsiteY2" fmla="*/ 364685 h 445648"/>
                <a:gd name="connsiteX3" fmla="*/ 1073200 w 7140979"/>
                <a:gd name="connsiteY3" fmla="*/ 364685 h 445648"/>
                <a:gd name="connsiteX4" fmla="*/ 1425625 w 7140979"/>
                <a:gd name="connsiteY4" fmla="*/ 364685 h 445648"/>
                <a:gd name="connsiteX5" fmla="*/ 1839962 w 7140979"/>
                <a:gd name="connsiteY5" fmla="*/ 364686 h 445648"/>
                <a:gd name="connsiteX6" fmla="*/ 2094755 w 7140979"/>
                <a:gd name="connsiteY6" fmla="*/ 371831 h 445648"/>
                <a:gd name="connsiteX7" fmla="*/ 2180481 w 7140979"/>
                <a:gd name="connsiteY7" fmla="*/ 383737 h 445648"/>
                <a:gd name="connsiteX8" fmla="*/ 2218580 w 7140979"/>
                <a:gd name="connsiteY8" fmla="*/ 388500 h 445648"/>
                <a:gd name="connsiteX9" fmla="*/ 2599580 w 7140979"/>
                <a:gd name="connsiteY9" fmla="*/ 393260 h 445648"/>
                <a:gd name="connsiteX10" fmla="*/ 3830686 w 7140979"/>
                <a:gd name="connsiteY10" fmla="*/ 350398 h 445648"/>
                <a:gd name="connsiteX11" fmla="*/ 4973686 w 7140979"/>
                <a:gd name="connsiteY11" fmla="*/ 293248 h 445648"/>
                <a:gd name="connsiteX12" fmla="*/ 5642817 w 7140979"/>
                <a:gd name="connsiteY12" fmla="*/ 262293 h 445648"/>
                <a:gd name="connsiteX13" fmla="*/ 5990480 w 7140979"/>
                <a:gd name="connsiteY13" fmla="*/ 224193 h 445648"/>
                <a:gd name="connsiteX14" fmla="*/ 6192886 w 7140979"/>
                <a:gd name="connsiteY14" fmla="*/ 200380 h 445648"/>
                <a:gd name="connsiteX15" fmla="*/ 6297661 w 7140979"/>
                <a:gd name="connsiteY15" fmla="*/ 188475 h 445648"/>
                <a:gd name="connsiteX16" fmla="*/ 6385767 w 7140979"/>
                <a:gd name="connsiteY16" fmla="*/ 186093 h 445648"/>
                <a:gd name="connsiteX17" fmla="*/ 6452442 w 7140979"/>
                <a:gd name="connsiteY17" fmla="*/ 171805 h 445648"/>
                <a:gd name="connsiteX18" fmla="*/ 6469111 w 7140979"/>
                <a:gd name="connsiteY18" fmla="*/ 174187 h 445648"/>
                <a:gd name="connsiteX19" fmla="*/ 6511973 w 7140979"/>
                <a:gd name="connsiteY19" fmla="*/ 169425 h 445648"/>
                <a:gd name="connsiteX20" fmla="*/ 6638181 w 7140979"/>
                <a:gd name="connsiteY20" fmla="*/ 126563 h 445648"/>
                <a:gd name="connsiteX21" fmla="*/ 6778673 w 7140979"/>
                <a:gd name="connsiteY21" fmla="*/ 78938 h 445648"/>
                <a:gd name="connsiteX22" fmla="*/ 6931074 w 7140979"/>
                <a:gd name="connsiteY22" fmla="*/ 45600 h 445648"/>
                <a:gd name="connsiteX23" fmla="*/ 7031085 w 7140979"/>
                <a:gd name="connsiteY23" fmla="*/ 26550 h 445648"/>
                <a:gd name="connsiteX24" fmla="*/ 7092998 w 7140979"/>
                <a:gd name="connsiteY24" fmla="*/ 31313 h 445648"/>
                <a:gd name="connsiteX25" fmla="*/ 7095381 w 7140979"/>
                <a:gd name="connsiteY25" fmla="*/ 236101 h 445648"/>
                <a:gd name="connsiteX26" fmla="*/ 7095379 w 7140979"/>
                <a:gd name="connsiteY26" fmla="*/ 336113 h 445648"/>
                <a:gd name="connsiteX27" fmla="*/ 7102523 w 7140979"/>
                <a:gd name="connsiteY27" fmla="*/ 374213 h 445648"/>
                <a:gd name="connsiteX28" fmla="*/ 7088235 w 7140979"/>
                <a:gd name="connsiteY28" fmla="*/ 398025 h 445648"/>
                <a:gd name="connsiteX29" fmla="*/ 6421487 w 7140979"/>
                <a:gd name="connsiteY29" fmla="*/ 445648 h 445648"/>
                <a:gd name="connsiteX30" fmla="*/ 620762 w 7140979"/>
                <a:gd name="connsiteY30" fmla="*/ 421835 h 445648"/>
                <a:gd name="connsiteX31" fmla="*/ 168325 w 7140979"/>
                <a:gd name="connsiteY31" fmla="*/ 426598 h 445648"/>
                <a:gd name="connsiteX32" fmla="*/ 30211 w 7140979"/>
                <a:gd name="connsiteY32" fmla="*/ 436122 h 445648"/>
                <a:gd name="connsiteX33" fmla="*/ 20687 w 7140979"/>
                <a:gd name="connsiteY33" fmla="*/ 371829 h 445648"/>
                <a:gd name="connsiteX0" fmla="*/ 20687 w 7137712"/>
                <a:gd name="connsiteY0" fmla="*/ 371829 h 445648"/>
                <a:gd name="connsiteX1" fmla="*/ 268337 w 7137712"/>
                <a:gd name="connsiteY1" fmla="*/ 369448 h 445648"/>
                <a:gd name="connsiteX2" fmla="*/ 606475 w 7137712"/>
                <a:gd name="connsiteY2" fmla="*/ 364685 h 445648"/>
                <a:gd name="connsiteX3" fmla="*/ 1073200 w 7137712"/>
                <a:gd name="connsiteY3" fmla="*/ 364685 h 445648"/>
                <a:gd name="connsiteX4" fmla="*/ 1425625 w 7137712"/>
                <a:gd name="connsiteY4" fmla="*/ 364685 h 445648"/>
                <a:gd name="connsiteX5" fmla="*/ 1839962 w 7137712"/>
                <a:gd name="connsiteY5" fmla="*/ 364686 h 445648"/>
                <a:gd name="connsiteX6" fmla="*/ 2094755 w 7137712"/>
                <a:gd name="connsiteY6" fmla="*/ 371831 h 445648"/>
                <a:gd name="connsiteX7" fmla="*/ 2180481 w 7137712"/>
                <a:gd name="connsiteY7" fmla="*/ 383737 h 445648"/>
                <a:gd name="connsiteX8" fmla="*/ 2218580 w 7137712"/>
                <a:gd name="connsiteY8" fmla="*/ 388500 h 445648"/>
                <a:gd name="connsiteX9" fmla="*/ 2599580 w 7137712"/>
                <a:gd name="connsiteY9" fmla="*/ 393260 h 445648"/>
                <a:gd name="connsiteX10" fmla="*/ 3830686 w 7137712"/>
                <a:gd name="connsiteY10" fmla="*/ 350398 h 445648"/>
                <a:gd name="connsiteX11" fmla="*/ 4973686 w 7137712"/>
                <a:gd name="connsiteY11" fmla="*/ 293248 h 445648"/>
                <a:gd name="connsiteX12" fmla="*/ 5642817 w 7137712"/>
                <a:gd name="connsiteY12" fmla="*/ 262293 h 445648"/>
                <a:gd name="connsiteX13" fmla="*/ 5990480 w 7137712"/>
                <a:gd name="connsiteY13" fmla="*/ 224193 h 445648"/>
                <a:gd name="connsiteX14" fmla="*/ 6192886 w 7137712"/>
                <a:gd name="connsiteY14" fmla="*/ 200380 h 445648"/>
                <a:gd name="connsiteX15" fmla="*/ 6297661 w 7137712"/>
                <a:gd name="connsiteY15" fmla="*/ 188475 h 445648"/>
                <a:gd name="connsiteX16" fmla="*/ 6385767 w 7137712"/>
                <a:gd name="connsiteY16" fmla="*/ 186093 h 445648"/>
                <a:gd name="connsiteX17" fmla="*/ 6452442 w 7137712"/>
                <a:gd name="connsiteY17" fmla="*/ 171805 h 445648"/>
                <a:gd name="connsiteX18" fmla="*/ 6469111 w 7137712"/>
                <a:gd name="connsiteY18" fmla="*/ 174187 h 445648"/>
                <a:gd name="connsiteX19" fmla="*/ 6511973 w 7137712"/>
                <a:gd name="connsiteY19" fmla="*/ 169425 h 445648"/>
                <a:gd name="connsiteX20" fmla="*/ 6638181 w 7137712"/>
                <a:gd name="connsiteY20" fmla="*/ 126563 h 445648"/>
                <a:gd name="connsiteX21" fmla="*/ 6778673 w 7137712"/>
                <a:gd name="connsiteY21" fmla="*/ 78938 h 445648"/>
                <a:gd name="connsiteX22" fmla="*/ 6931074 w 7137712"/>
                <a:gd name="connsiteY22" fmla="*/ 45600 h 445648"/>
                <a:gd name="connsiteX23" fmla="*/ 7031085 w 7137712"/>
                <a:gd name="connsiteY23" fmla="*/ 26550 h 445648"/>
                <a:gd name="connsiteX24" fmla="*/ 7092998 w 7137712"/>
                <a:gd name="connsiteY24" fmla="*/ 31313 h 445648"/>
                <a:gd name="connsiteX25" fmla="*/ 7095381 w 7137712"/>
                <a:gd name="connsiteY25" fmla="*/ 236101 h 445648"/>
                <a:gd name="connsiteX26" fmla="*/ 7095379 w 7137712"/>
                <a:gd name="connsiteY26" fmla="*/ 336113 h 445648"/>
                <a:gd name="connsiteX27" fmla="*/ 7090617 w 7137712"/>
                <a:gd name="connsiteY27" fmla="*/ 345638 h 445648"/>
                <a:gd name="connsiteX28" fmla="*/ 7088235 w 7137712"/>
                <a:gd name="connsiteY28" fmla="*/ 398025 h 445648"/>
                <a:gd name="connsiteX29" fmla="*/ 6421487 w 7137712"/>
                <a:gd name="connsiteY29" fmla="*/ 445648 h 445648"/>
                <a:gd name="connsiteX30" fmla="*/ 620762 w 7137712"/>
                <a:gd name="connsiteY30" fmla="*/ 421835 h 445648"/>
                <a:gd name="connsiteX31" fmla="*/ 168325 w 7137712"/>
                <a:gd name="connsiteY31" fmla="*/ 426598 h 445648"/>
                <a:gd name="connsiteX32" fmla="*/ 30211 w 7137712"/>
                <a:gd name="connsiteY32" fmla="*/ 436122 h 445648"/>
                <a:gd name="connsiteX33" fmla="*/ 20687 w 7137712"/>
                <a:gd name="connsiteY33" fmla="*/ 371829 h 445648"/>
                <a:gd name="connsiteX0" fmla="*/ 20687 w 7147836"/>
                <a:gd name="connsiteY0" fmla="*/ 371829 h 498496"/>
                <a:gd name="connsiteX1" fmla="*/ 268337 w 7147836"/>
                <a:gd name="connsiteY1" fmla="*/ 369448 h 498496"/>
                <a:gd name="connsiteX2" fmla="*/ 606475 w 7147836"/>
                <a:gd name="connsiteY2" fmla="*/ 364685 h 498496"/>
                <a:gd name="connsiteX3" fmla="*/ 1073200 w 7147836"/>
                <a:gd name="connsiteY3" fmla="*/ 364685 h 498496"/>
                <a:gd name="connsiteX4" fmla="*/ 1425625 w 7147836"/>
                <a:gd name="connsiteY4" fmla="*/ 364685 h 498496"/>
                <a:gd name="connsiteX5" fmla="*/ 1839962 w 7147836"/>
                <a:gd name="connsiteY5" fmla="*/ 364686 h 498496"/>
                <a:gd name="connsiteX6" fmla="*/ 2094755 w 7147836"/>
                <a:gd name="connsiteY6" fmla="*/ 371831 h 498496"/>
                <a:gd name="connsiteX7" fmla="*/ 2180481 w 7147836"/>
                <a:gd name="connsiteY7" fmla="*/ 383737 h 498496"/>
                <a:gd name="connsiteX8" fmla="*/ 2218580 w 7147836"/>
                <a:gd name="connsiteY8" fmla="*/ 388500 h 498496"/>
                <a:gd name="connsiteX9" fmla="*/ 2599580 w 7147836"/>
                <a:gd name="connsiteY9" fmla="*/ 393260 h 498496"/>
                <a:gd name="connsiteX10" fmla="*/ 3830686 w 7147836"/>
                <a:gd name="connsiteY10" fmla="*/ 350398 h 498496"/>
                <a:gd name="connsiteX11" fmla="*/ 4973686 w 7147836"/>
                <a:gd name="connsiteY11" fmla="*/ 293248 h 498496"/>
                <a:gd name="connsiteX12" fmla="*/ 5642817 w 7147836"/>
                <a:gd name="connsiteY12" fmla="*/ 262293 h 498496"/>
                <a:gd name="connsiteX13" fmla="*/ 5990480 w 7147836"/>
                <a:gd name="connsiteY13" fmla="*/ 224193 h 498496"/>
                <a:gd name="connsiteX14" fmla="*/ 6192886 w 7147836"/>
                <a:gd name="connsiteY14" fmla="*/ 200380 h 498496"/>
                <a:gd name="connsiteX15" fmla="*/ 6297661 w 7147836"/>
                <a:gd name="connsiteY15" fmla="*/ 188475 h 498496"/>
                <a:gd name="connsiteX16" fmla="*/ 6385767 w 7147836"/>
                <a:gd name="connsiteY16" fmla="*/ 186093 h 498496"/>
                <a:gd name="connsiteX17" fmla="*/ 6452442 w 7147836"/>
                <a:gd name="connsiteY17" fmla="*/ 171805 h 498496"/>
                <a:gd name="connsiteX18" fmla="*/ 6469111 w 7147836"/>
                <a:gd name="connsiteY18" fmla="*/ 174187 h 498496"/>
                <a:gd name="connsiteX19" fmla="*/ 6511973 w 7147836"/>
                <a:gd name="connsiteY19" fmla="*/ 169425 h 498496"/>
                <a:gd name="connsiteX20" fmla="*/ 6638181 w 7147836"/>
                <a:gd name="connsiteY20" fmla="*/ 126563 h 498496"/>
                <a:gd name="connsiteX21" fmla="*/ 6778673 w 7147836"/>
                <a:gd name="connsiteY21" fmla="*/ 78938 h 498496"/>
                <a:gd name="connsiteX22" fmla="*/ 6931074 w 7147836"/>
                <a:gd name="connsiteY22" fmla="*/ 45600 h 498496"/>
                <a:gd name="connsiteX23" fmla="*/ 7031085 w 7147836"/>
                <a:gd name="connsiteY23" fmla="*/ 26550 h 498496"/>
                <a:gd name="connsiteX24" fmla="*/ 7092998 w 7147836"/>
                <a:gd name="connsiteY24" fmla="*/ 31313 h 498496"/>
                <a:gd name="connsiteX25" fmla="*/ 7095381 w 7147836"/>
                <a:gd name="connsiteY25" fmla="*/ 236101 h 498496"/>
                <a:gd name="connsiteX26" fmla="*/ 7095379 w 7147836"/>
                <a:gd name="connsiteY26" fmla="*/ 336113 h 498496"/>
                <a:gd name="connsiteX27" fmla="*/ 7090617 w 7147836"/>
                <a:gd name="connsiteY27" fmla="*/ 345638 h 498496"/>
                <a:gd name="connsiteX28" fmla="*/ 7112048 w 7147836"/>
                <a:gd name="connsiteY28" fmla="*/ 498037 h 498496"/>
                <a:gd name="connsiteX29" fmla="*/ 7088235 w 7147836"/>
                <a:gd name="connsiteY29" fmla="*/ 398025 h 498496"/>
                <a:gd name="connsiteX30" fmla="*/ 6421487 w 7147836"/>
                <a:gd name="connsiteY30" fmla="*/ 445648 h 498496"/>
                <a:gd name="connsiteX31" fmla="*/ 620762 w 7147836"/>
                <a:gd name="connsiteY31" fmla="*/ 421835 h 498496"/>
                <a:gd name="connsiteX32" fmla="*/ 168325 w 7147836"/>
                <a:gd name="connsiteY32" fmla="*/ 426598 h 498496"/>
                <a:gd name="connsiteX33" fmla="*/ 30211 w 7147836"/>
                <a:gd name="connsiteY33" fmla="*/ 436122 h 498496"/>
                <a:gd name="connsiteX34" fmla="*/ 20687 w 7147836"/>
                <a:gd name="connsiteY34" fmla="*/ 371829 h 498496"/>
                <a:gd name="connsiteX0" fmla="*/ 20687 w 7145571"/>
                <a:gd name="connsiteY0" fmla="*/ 371829 h 445648"/>
                <a:gd name="connsiteX1" fmla="*/ 268337 w 7145571"/>
                <a:gd name="connsiteY1" fmla="*/ 369448 h 445648"/>
                <a:gd name="connsiteX2" fmla="*/ 606475 w 7145571"/>
                <a:gd name="connsiteY2" fmla="*/ 364685 h 445648"/>
                <a:gd name="connsiteX3" fmla="*/ 1073200 w 7145571"/>
                <a:gd name="connsiteY3" fmla="*/ 364685 h 445648"/>
                <a:gd name="connsiteX4" fmla="*/ 1425625 w 7145571"/>
                <a:gd name="connsiteY4" fmla="*/ 364685 h 445648"/>
                <a:gd name="connsiteX5" fmla="*/ 1839962 w 7145571"/>
                <a:gd name="connsiteY5" fmla="*/ 364686 h 445648"/>
                <a:gd name="connsiteX6" fmla="*/ 2094755 w 7145571"/>
                <a:gd name="connsiteY6" fmla="*/ 371831 h 445648"/>
                <a:gd name="connsiteX7" fmla="*/ 2180481 w 7145571"/>
                <a:gd name="connsiteY7" fmla="*/ 383737 h 445648"/>
                <a:gd name="connsiteX8" fmla="*/ 2218580 w 7145571"/>
                <a:gd name="connsiteY8" fmla="*/ 388500 h 445648"/>
                <a:gd name="connsiteX9" fmla="*/ 2599580 w 7145571"/>
                <a:gd name="connsiteY9" fmla="*/ 393260 h 445648"/>
                <a:gd name="connsiteX10" fmla="*/ 3830686 w 7145571"/>
                <a:gd name="connsiteY10" fmla="*/ 350398 h 445648"/>
                <a:gd name="connsiteX11" fmla="*/ 4973686 w 7145571"/>
                <a:gd name="connsiteY11" fmla="*/ 293248 h 445648"/>
                <a:gd name="connsiteX12" fmla="*/ 5642817 w 7145571"/>
                <a:gd name="connsiteY12" fmla="*/ 262293 h 445648"/>
                <a:gd name="connsiteX13" fmla="*/ 5990480 w 7145571"/>
                <a:gd name="connsiteY13" fmla="*/ 224193 h 445648"/>
                <a:gd name="connsiteX14" fmla="*/ 6192886 w 7145571"/>
                <a:gd name="connsiteY14" fmla="*/ 200380 h 445648"/>
                <a:gd name="connsiteX15" fmla="*/ 6297661 w 7145571"/>
                <a:gd name="connsiteY15" fmla="*/ 188475 h 445648"/>
                <a:gd name="connsiteX16" fmla="*/ 6385767 w 7145571"/>
                <a:gd name="connsiteY16" fmla="*/ 186093 h 445648"/>
                <a:gd name="connsiteX17" fmla="*/ 6452442 w 7145571"/>
                <a:gd name="connsiteY17" fmla="*/ 171805 h 445648"/>
                <a:gd name="connsiteX18" fmla="*/ 6469111 w 7145571"/>
                <a:gd name="connsiteY18" fmla="*/ 174187 h 445648"/>
                <a:gd name="connsiteX19" fmla="*/ 6511973 w 7145571"/>
                <a:gd name="connsiteY19" fmla="*/ 169425 h 445648"/>
                <a:gd name="connsiteX20" fmla="*/ 6638181 w 7145571"/>
                <a:gd name="connsiteY20" fmla="*/ 126563 h 445648"/>
                <a:gd name="connsiteX21" fmla="*/ 6778673 w 7145571"/>
                <a:gd name="connsiteY21" fmla="*/ 78938 h 445648"/>
                <a:gd name="connsiteX22" fmla="*/ 6931074 w 7145571"/>
                <a:gd name="connsiteY22" fmla="*/ 45600 h 445648"/>
                <a:gd name="connsiteX23" fmla="*/ 7031085 w 7145571"/>
                <a:gd name="connsiteY23" fmla="*/ 26550 h 445648"/>
                <a:gd name="connsiteX24" fmla="*/ 7092998 w 7145571"/>
                <a:gd name="connsiteY24" fmla="*/ 31313 h 445648"/>
                <a:gd name="connsiteX25" fmla="*/ 7095381 w 7145571"/>
                <a:gd name="connsiteY25" fmla="*/ 236101 h 445648"/>
                <a:gd name="connsiteX26" fmla="*/ 7095379 w 7145571"/>
                <a:gd name="connsiteY26" fmla="*/ 336113 h 445648"/>
                <a:gd name="connsiteX27" fmla="*/ 7090617 w 7145571"/>
                <a:gd name="connsiteY27" fmla="*/ 345638 h 445648"/>
                <a:gd name="connsiteX28" fmla="*/ 7104905 w 7145571"/>
                <a:gd name="connsiteY28" fmla="*/ 369449 h 445648"/>
                <a:gd name="connsiteX29" fmla="*/ 7088235 w 7145571"/>
                <a:gd name="connsiteY29" fmla="*/ 398025 h 445648"/>
                <a:gd name="connsiteX30" fmla="*/ 6421487 w 7145571"/>
                <a:gd name="connsiteY30" fmla="*/ 445648 h 445648"/>
                <a:gd name="connsiteX31" fmla="*/ 620762 w 7145571"/>
                <a:gd name="connsiteY31" fmla="*/ 421835 h 445648"/>
                <a:gd name="connsiteX32" fmla="*/ 168325 w 7145571"/>
                <a:gd name="connsiteY32" fmla="*/ 426598 h 445648"/>
                <a:gd name="connsiteX33" fmla="*/ 30211 w 7145571"/>
                <a:gd name="connsiteY33" fmla="*/ 436122 h 445648"/>
                <a:gd name="connsiteX34" fmla="*/ 20687 w 7145571"/>
                <a:gd name="connsiteY34" fmla="*/ 371829 h 445648"/>
                <a:gd name="connsiteX0" fmla="*/ 20687 w 7145571"/>
                <a:gd name="connsiteY0" fmla="*/ 371829 h 445648"/>
                <a:gd name="connsiteX1" fmla="*/ 268337 w 7145571"/>
                <a:gd name="connsiteY1" fmla="*/ 369448 h 445648"/>
                <a:gd name="connsiteX2" fmla="*/ 606475 w 7145571"/>
                <a:gd name="connsiteY2" fmla="*/ 364685 h 445648"/>
                <a:gd name="connsiteX3" fmla="*/ 1073200 w 7145571"/>
                <a:gd name="connsiteY3" fmla="*/ 364685 h 445648"/>
                <a:gd name="connsiteX4" fmla="*/ 1425625 w 7145571"/>
                <a:gd name="connsiteY4" fmla="*/ 364685 h 445648"/>
                <a:gd name="connsiteX5" fmla="*/ 1839962 w 7145571"/>
                <a:gd name="connsiteY5" fmla="*/ 364686 h 445648"/>
                <a:gd name="connsiteX6" fmla="*/ 2094755 w 7145571"/>
                <a:gd name="connsiteY6" fmla="*/ 371831 h 445648"/>
                <a:gd name="connsiteX7" fmla="*/ 2180481 w 7145571"/>
                <a:gd name="connsiteY7" fmla="*/ 383737 h 445648"/>
                <a:gd name="connsiteX8" fmla="*/ 2218580 w 7145571"/>
                <a:gd name="connsiteY8" fmla="*/ 388500 h 445648"/>
                <a:gd name="connsiteX9" fmla="*/ 2599580 w 7145571"/>
                <a:gd name="connsiteY9" fmla="*/ 393260 h 445648"/>
                <a:gd name="connsiteX10" fmla="*/ 3830686 w 7145571"/>
                <a:gd name="connsiteY10" fmla="*/ 350398 h 445648"/>
                <a:gd name="connsiteX11" fmla="*/ 4973686 w 7145571"/>
                <a:gd name="connsiteY11" fmla="*/ 293248 h 445648"/>
                <a:gd name="connsiteX12" fmla="*/ 5642817 w 7145571"/>
                <a:gd name="connsiteY12" fmla="*/ 262293 h 445648"/>
                <a:gd name="connsiteX13" fmla="*/ 5990480 w 7145571"/>
                <a:gd name="connsiteY13" fmla="*/ 224193 h 445648"/>
                <a:gd name="connsiteX14" fmla="*/ 6192886 w 7145571"/>
                <a:gd name="connsiteY14" fmla="*/ 200380 h 445648"/>
                <a:gd name="connsiteX15" fmla="*/ 6297661 w 7145571"/>
                <a:gd name="connsiteY15" fmla="*/ 188475 h 445648"/>
                <a:gd name="connsiteX16" fmla="*/ 6385767 w 7145571"/>
                <a:gd name="connsiteY16" fmla="*/ 186093 h 445648"/>
                <a:gd name="connsiteX17" fmla="*/ 6452442 w 7145571"/>
                <a:gd name="connsiteY17" fmla="*/ 171805 h 445648"/>
                <a:gd name="connsiteX18" fmla="*/ 6469111 w 7145571"/>
                <a:gd name="connsiteY18" fmla="*/ 174187 h 445648"/>
                <a:gd name="connsiteX19" fmla="*/ 6511973 w 7145571"/>
                <a:gd name="connsiteY19" fmla="*/ 169425 h 445648"/>
                <a:gd name="connsiteX20" fmla="*/ 6638181 w 7145571"/>
                <a:gd name="connsiteY20" fmla="*/ 126563 h 445648"/>
                <a:gd name="connsiteX21" fmla="*/ 6778673 w 7145571"/>
                <a:gd name="connsiteY21" fmla="*/ 78938 h 445648"/>
                <a:gd name="connsiteX22" fmla="*/ 6931074 w 7145571"/>
                <a:gd name="connsiteY22" fmla="*/ 45600 h 445648"/>
                <a:gd name="connsiteX23" fmla="*/ 7031085 w 7145571"/>
                <a:gd name="connsiteY23" fmla="*/ 26550 h 445648"/>
                <a:gd name="connsiteX24" fmla="*/ 7092998 w 7145571"/>
                <a:gd name="connsiteY24" fmla="*/ 31313 h 445648"/>
                <a:gd name="connsiteX25" fmla="*/ 7102524 w 7145571"/>
                <a:gd name="connsiteY25" fmla="*/ 107514 h 445648"/>
                <a:gd name="connsiteX26" fmla="*/ 7095379 w 7145571"/>
                <a:gd name="connsiteY26" fmla="*/ 336113 h 445648"/>
                <a:gd name="connsiteX27" fmla="*/ 7090617 w 7145571"/>
                <a:gd name="connsiteY27" fmla="*/ 345638 h 445648"/>
                <a:gd name="connsiteX28" fmla="*/ 7104905 w 7145571"/>
                <a:gd name="connsiteY28" fmla="*/ 369449 h 445648"/>
                <a:gd name="connsiteX29" fmla="*/ 7088235 w 7145571"/>
                <a:gd name="connsiteY29" fmla="*/ 398025 h 445648"/>
                <a:gd name="connsiteX30" fmla="*/ 6421487 w 7145571"/>
                <a:gd name="connsiteY30" fmla="*/ 445648 h 445648"/>
                <a:gd name="connsiteX31" fmla="*/ 620762 w 7145571"/>
                <a:gd name="connsiteY31" fmla="*/ 421835 h 445648"/>
                <a:gd name="connsiteX32" fmla="*/ 168325 w 7145571"/>
                <a:gd name="connsiteY32" fmla="*/ 426598 h 445648"/>
                <a:gd name="connsiteX33" fmla="*/ 30211 w 7145571"/>
                <a:gd name="connsiteY33" fmla="*/ 436122 h 445648"/>
                <a:gd name="connsiteX34" fmla="*/ 20687 w 7145571"/>
                <a:gd name="connsiteY34" fmla="*/ 371829 h 445648"/>
                <a:gd name="connsiteX0" fmla="*/ 20687 w 7145571"/>
                <a:gd name="connsiteY0" fmla="*/ 371829 h 445648"/>
                <a:gd name="connsiteX1" fmla="*/ 268337 w 7145571"/>
                <a:gd name="connsiteY1" fmla="*/ 369448 h 445648"/>
                <a:gd name="connsiteX2" fmla="*/ 606475 w 7145571"/>
                <a:gd name="connsiteY2" fmla="*/ 364685 h 445648"/>
                <a:gd name="connsiteX3" fmla="*/ 1073200 w 7145571"/>
                <a:gd name="connsiteY3" fmla="*/ 364685 h 445648"/>
                <a:gd name="connsiteX4" fmla="*/ 1425625 w 7145571"/>
                <a:gd name="connsiteY4" fmla="*/ 364685 h 445648"/>
                <a:gd name="connsiteX5" fmla="*/ 1839962 w 7145571"/>
                <a:gd name="connsiteY5" fmla="*/ 364686 h 445648"/>
                <a:gd name="connsiteX6" fmla="*/ 2094755 w 7145571"/>
                <a:gd name="connsiteY6" fmla="*/ 371831 h 445648"/>
                <a:gd name="connsiteX7" fmla="*/ 2180481 w 7145571"/>
                <a:gd name="connsiteY7" fmla="*/ 383737 h 445648"/>
                <a:gd name="connsiteX8" fmla="*/ 2218580 w 7145571"/>
                <a:gd name="connsiteY8" fmla="*/ 388500 h 445648"/>
                <a:gd name="connsiteX9" fmla="*/ 2599580 w 7145571"/>
                <a:gd name="connsiteY9" fmla="*/ 393260 h 445648"/>
                <a:gd name="connsiteX10" fmla="*/ 3830686 w 7145571"/>
                <a:gd name="connsiteY10" fmla="*/ 350398 h 445648"/>
                <a:gd name="connsiteX11" fmla="*/ 4973686 w 7145571"/>
                <a:gd name="connsiteY11" fmla="*/ 293248 h 445648"/>
                <a:gd name="connsiteX12" fmla="*/ 5642817 w 7145571"/>
                <a:gd name="connsiteY12" fmla="*/ 262293 h 445648"/>
                <a:gd name="connsiteX13" fmla="*/ 5990480 w 7145571"/>
                <a:gd name="connsiteY13" fmla="*/ 224193 h 445648"/>
                <a:gd name="connsiteX14" fmla="*/ 6192886 w 7145571"/>
                <a:gd name="connsiteY14" fmla="*/ 200380 h 445648"/>
                <a:gd name="connsiteX15" fmla="*/ 6297661 w 7145571"/>
                <a:gd name="connsiteY15" fmla="*/ 188475 h 445648"/>
                <a:gd name="connsiteX16" fmla="*/ 6385767 w 7145571"/>
                <a:gd name="connsiteY16" fmla="*/ 186093 h 445648"/>
                <a:gd name="connsiteX17" fmla="*/ 6452442 w 7145571"/>
                <a:gd name="connsiteY17" fmla="*/ 171805 h 445648"/>
                <a:gd name="connsiteX18" fmla="*/ 6469111 w 7145571"/>
                <a:gd name="connsiteY18" fmla="*/ 174187 h 445648"/>
                <a:gd name="connsiteX19" fmla="*/ 6511973 w 7145571"/>
                <a:gd name="connsiteY19" fmla="*/ 169425 h 445648"/>
                <a:gd name="connsiteX20" fmla="*/ 6638181 w 7145571"/>
                <a:gd name="connsiteY20" fmla="*/ 126563 h 445648"/>
                <a:gd name="connsiteX21" fmla="*/ 6778673 w 7145571"/>
                <a:gd name="connsiteY21" fmla="*/ 78938 h 445648"/>
                <a:gd name="connsiteX22" fmla="*/ 6931074 w 7145571"/>
                <a:gd name="connsiteY22" fmla="*/ 45600 h 445648"/>
                <a:gd name="connsiteX23" fmla="*/ 7031085 w 7145571"/>
                <a:gd name="connsiteY23" fmla="*/ 26550 h 445648"/>
                <a:gd name="connsiteX24" fmla="*/ 7092998 w 7145571"/>
                <a:gd name="connsiteY24" fmla="*/ 31313 h 445648"/>
                <a:gd name="connsiteX25" fmla="*/ 7102524 w 7145571"/>
                <a:gd name="connsiteY25" fmla="*/ 107514 h 445648"/>
                <a:gd name="connsiteX26" fmla="*/ 7104904 w 7145571"/>
                <a:gd name="connsiteY26" fmla="*/ 212288 h 445648"/>
                <a:gd name="connsiteX27" fmla="*/ 7090617 w 7145571"/>
                <a:gd name="connsiteY27" fmla="*/ 345638 h 445648"/>
                <a:gd name="connsiteX28" fmla="*/ 7104905 w 7145571"/>
                <a:gd name="connsiteY28" fmla="*/ 369449 h 445648"/>
                <a:gd name="connsiteX29" fmla="*/ 7088235 w 7145571"/>
                <a:gd name="connsiteY29" fmla="*/ 398025 h 445648"/>
                <a:gd name="connsiteX30" fmla="*/ 6421487 w 7145571"/>
                <a:gd name="connsiteY30" fmla="*/ 445648 h 445648"/>
                <a:gd name="connsiteX31" fmla="*/ 620762 w 7145571"/>
                <a:gd name="connsiteY31" fmla="*/ 421835 h 445648"/>
                <a:gd name="connsiteX32" fmla="*/ 168325 w 7145571"/>
                <a:gd name="connsiteY32" fmla="*/ 426598 h 445648"/>
                <a:gd name="connsiteX33" fmla="*/ 30211 w 7145571"/>
                <a:gd name="connsiteY33" fmla="*/ 436122 h 445648"/>
                <a:gd name="connsiteX34" fmla="*/ 20687 w 7145571"/>
                <a:gd name="connsiteY34" fmla="*/ 371829 h 445648"/>
                <a:gd name="connsiteX0" fmla="*/ 20687 w 7145571"/>
                <a:gd name="connsiteY0" fmla="*/ 371829 h 445648"/>
                <a:gd name="connsiteX1" fmla="*/ 268337 w 7145571"/>
                <a:gd name="connsiteY1" fmla="*/ 369448 h 445648"/>
                <a:gd name="connsiteX2" fmla="*/ 606475 w 7145571"/>
                <a:gd name="connsiteY2" fmla="*/ 364685 h 445648"/>
                <a:gd name="connsiteX3" fmla="*/ 1073200 w 7145571"/>
                <a:gd name="connsiteY3" fmla="*/ 364685 h 445648"/>
                <a:gd name="connsiteX4" fmla="*/ 1425625 w 7145571"/>
                <a:gd name="connsiteY4" fmla="*/ 364685 h 445648"/>
                <a:gd name="connsiteX5" fmla="*/ 1839962 w 7145571"/>
                <a:gd name="connsiteY5" fmla="*/ 364686 h 445648"/>
                <a:gd name="connsiteX6" fmla="*/ 2094755 w 7145571"/>
                <a:gd name="connsiteY6" fmla="*/ 371831 h 445648"/>
                <a:gd name="connsiteX7" fmla="*/ 2180481 w 7145571"/>
                <a:gd name="connsiteY7" fmla="*/ 383737 h 445648"/>
                <a:gd name="connsiteX8" fmla="*/ 2218580 w 7145571"/>
                <a:gd name="connsiteY8" fmla="*/ 388500 h 445648"/>
                <a:gd name="connsiteX9" fmla="*/ 2599580 w 7145571"/>
                <a:gd name="connsiteY9" fmla="*/ 393260 h 445648"/>
                <a:gd name="connsiteX10" fmla="*/ 3830686 w 7145571"/>
                <a:gd name="connsiteY10" fmla="*/ 350398 h 445648"/>
                <a:gd name="connsiteX11" fmla="*/ 4973686 w 7145571"/>
                <a:gd name="connsiteY11" fmla="*/ 293248 h 445648"/>
                <a:gd name="connsiteX12" fmla="*/ 5642817 w 7145571"/>
                <a:gd name="connsiteY12" fmla="*/ 262293 h 445648"/>
                <a:gd name="connsiteX13" fmla="*/ 5990480 w 7145571"/>
                <a:gd name="connsiteY13" fmla="*/ 224193 h 445648"/>
                <a:gd name="connsiteX14" fmla="*/ 6192886 w 7145571"/>
                <a:gd name="connsiteY14" fmla="*/ 200380 h 445648"/>
                <a:gd name="connsiteX15" fmla="*/ 6297661 w 7145571"/>
                <a:gd name="connsiteY15" fmla="*/ 188475 h 445648"/>
                <a:gd name="connsiteX16" fmla="*/ 6385767 w 7145571"/>
                <a:gd name="connsiteY16" fmla="*/ 186093 h 445648"/>
                <a:gd name="connsiteX17" fmla="*/ 6452442 w 7145571"/>
                <a:gd name="connsiteY17" fmla="*/ 171805 h 445648"/>
                <a:gd name="connsiteX18" fmla="*/ 6469111 w 7145571"/>
                <a:gd name="connsiteY18" fmla="*/ 174187 h 445648"/>
                <a:gd name="connsiteX19" fmla="*/ 6511973 w 7145571"/>
                <a:gd name="connsiteY19" fmla="*/ 169425 h 445648"/>
                <a:gd name="connsiteX20" fmla="*/ 6638181 w 7145571"/>
                <a:gd name="connsiteY20" fmla="*/ 126563 h 445648"/>
                <a:gd name="connsiteX21" fmla="*/ 6778673 w 7145571"/>
                <a:gd name="connsiteY21" fmla="*/ 78938 h 445648"/>
                <a:gd name="connsiteX22" fmla="*/ 6931074 w 7145571"/>
                <a:gd name="connsiteY22" fmla="*/ 45600 h 445648"/>
                <a:gd name="connsiteX23" fmla="*/ 7031085 w 7145571"/>
                <a:gd name="connsiteY23" fmla="*/ 26550 h 445648"/>
                <a:gd name="connsiteX24" fmla="*/ 7092998 w 7145571"/>
                <a:gd name="connsiteY24" fmla="*/ 31313 h 445648"/>
                <a:gd name="connsiteX25" fmla="*/ 7102524 w 7145571"/>
                <a:gd name="connsiteY25" fmla="*/ 107514 h 445648"/>
                <a:gd name="connsiteX26" fmla="*/ 7104904 w 7145571"/>
                <a:gd name="connsiteY26" fmla="*/ 212288 h 445648"/>
                <a:gd name="connsiteX27" fmla="*/ 7107286 w 7145571"/>
                <a:gd name="connsiteY27" fmla="*/ 290869 h 445648"/>
                <a:gd name="connsiteX28" fmla="*/ 7104905 w 7145571"/>
                <a:gd name="connsiteY28" fmla="*/ 369449 h 445648"/>
                <a:gd name="connsiteX29" fmla="*/ 7088235 w 7145571"/>
                <a:gd name="connsiteY29" fmla="*/ 398025 h 445648"/>
                <a:gd name="connsiteX30" fmla="*/ 6421487 w 7145571"/>
                <a:gd name="connsiteY30" fmla="*/ 445648 h 445648"/>
                <a:gd name="connsiteX31" fmla="*/ 620762 w 7145571"/>
                <a:gd name="connsiteY31" fmla="*/ 421835 h 445648"/>
                <a:gd name="connsiteX32" fmla="*/ 168325 w 7145571"/>
                <a:gd name="connsiteY32" fmla="*/ 426598 h 445648"/>
                <a:gd name="connsiteX33" fmla="*/ 30211 w 7145571"/>
                <a:gd name="connsiteY33" fmla="*/ 436122 h 445648"/>
                <a:gd name="connsiteX34" fmla="*/ 20687 w 7145571"/>
                <a:gd name="connsiteY34" fmla="*/ 371829 h 445648"/>
                <a:gd name="connsiteX0" fmla="*/ 20687 w 7144151"/>
                <a:gd name="connsiteY0" fmla="*/ 371829 h 470058"/>
                <a:gd name="connsiteX1" fmla="*/ 268337 w 7144151"/>
                <a:gd name="connsiteY1" fmla="*/ 369448 h 470058"/>
                <a:gd name="connsiteX2" fmla="*/ 606475 w 7144151"/>
                <a:gd name="connsiteY2" fmla="*/ 364685 h 470058"/>
                <a:gd name="connsiteX3" fmla="*/ 1073200 w 7144151"/>
                <a:gd name="connsiteY3" fmla="*/ 364685 h 470058"/>
                <a:gd name="connsiteX4" fmla="*/ 1425625 w 7144151"/>
                <a:gd name="connsiteY4" fmla="*/ 364685 h 470058"/>
                <a:gd name="connsiteX5" fmla="*/ 1839962 w 7144151"/>
                <a:gd name="connsiteY5" fmla="*/ 364686 h 470058"/>
                <a:gd name="connsiteX6" fmla="*/ 2094755 w 7144151"/>
                <a:gd name="connsiteY6" fmla="*/ 371831 h 470058"/>
                <a:gd name="connsiteX7" fmla="*/ 2180481 w 7144151"/>
                <a:gd name="connsiteY7" fmla="*/ 383737 h 470058"/>
                <a:gd name="connsiteX8" fmla="*/ 2218580 w 7144151"/>
                <a:gd name="connsiteY8" fmla="*/ 388500 h 470058"/>
                <a:gd name="connsiteX9" fmla="*/ 2599580 w 7144151"/>
                <a:gd name="connsiteY9" fmla="*/ 393260 h 470058"/>
                <a:gd name="connsiteX10" fmla="*/ 3830686 w 7144151"/>
                <a:gd name="connsiteY10" fmla="*/ 350398 h 470058"/>
                <a:gd name="connsiteX11" fmla="*/ 4973686 w 7144151"/>
                <a:gd name="connsiteY11" fmla="*/ 293248 h 470058"/>
                <a:gd name="connsiteX12" fmla="*/ 5642817 w 7144151"/>
                <a:gd name="connsiteY12" fmla="*/ 262293 h 470058"/>
                <a:gd name="connsiteX13" fmla="*/ 5990480 w 7144151"/>
                <a:gd name="connsiteY13" fmla="*/ 224193 h 470058"/>
                <a:gd name="connsiteX14" fmla="*/ 6192886 w 7144151"/>
                <a:gd name="connsiteY14" fmla="*/ 200380 h 470058"/>
                <a:gd name="connsiteX15" fmla="*/ 6297661 w 7144151"/>
                <a:gd name="connsiteY15" fmla="*/ 188475 h 470058"/>
                <a:gd name="connsiteX16" fmla="*/ 6385767 w 7144151"/>
                <a:gd name="connsiteY16" fmla="*/ 186093 h 470058"/>
                <a:gd name="connsiteX17" fmla="*/ 6452442 w 7144151"/>
                <a:gd name="connsiteY17" fmla="*/ 171805 h 470058"/>
                <a:gd name="connsiteX18" fmla="*/ 6469111 w 7144151"/>
                <a:gd name="connsiteY18" fmla="*/ 174187 h 470058"/>
                <a:gd name="connsiteX19" fmla="*/ 6511973 w 7144151"/>
                <a:gd name="connsiteY19" fmla="*/ 169425 h 470058"/>
                <a:gd name="connsiteX20" fmla="*/ 6638181 w 7144151"/>
                <a:gd name="connsiteY20" fmla="*/ 126563 h 470058"/>
                <a:gd name="connsiteX21" fmla="*/ 6778673 w 7144151"/>
                <a:gd name="connsiteY21" fmla="*/ 78938 h 470058"/>
                <a:gd name="connsiteX22" fmla="*/ 6931074 w 7144151"/>
                <a:gd name="connsiteY22" fmla="*/ 45600 h 470058"/>
                <a:gd name="connsiteX23" fmla="*/ 7031085 w 7144151"/>
                <a:gd name="connsiteY23" fmla="*/ 26550 h 470058"/>
                <a:gd name="connsiteX24" fmla="*/ 7092998 w 7144151"/>
                <a:gd name="connsiteY24" fmla="*/ 31313 h 470058"/>
                <a:gd name="connsiteX25" fmla="*/ 7102524 w 7144151"/>
                <a:gd name="connsiteY25" fmla="*/ 107514 h 470058"/>
                <a:gd name="connsiteX26" fmla="*/ 7104904 w 7144151"/>
                <a:gd name="connsiteY26" fmla="*/ 212288 h 470058"/>
                <a:gd name="connsiteX27" fmla="*/ 7107286 w 7144151"/>
                <a:gd name="connsiteY27" fmla="*/ 290869 h 470058"/>
                <a:gd name="connsiteX28" fmla="*/ 7100142 w 7144151"/>
                <a:gd name="connsiteY28" fmla="*/ 469462 h 470058"/>
                <a:gd name="connsiteX29" fmla="*/ 7088235 w 7144151"/>
                <a:gd name="connsiteY29" fmla="*/ 398025 h 470058"/>
                <a:gd name="connsiteX30" fmla="*/ 6421487 w 7144151"/>
                <a:gd name="connsiteY30" fmla="*/ 445648 h 470058"/>
                <a:gd name="connsiteX31" fmla="*/ 620762 w 7144151"/>
                <a:gd name="connsiteY31" fmla="*/ 421835 h 470058"/>
                <a:gd name="connsiteX32" fmla="*/ 168325 w 7144151"/>
                <a:gd name="connsiteY32" fmla="*/ 426598 h 470058"/>
                <a:gd name="connsiteX33" fmla="*/ 30211 w 7144151"/>
                <a:gd name="connsiteY33" fmla="*/ 436122 h 470058"/>
                <a:gd name="connsiteX34" fmla="*/ 20687 w 7144151"/>
                <a:gd name="connsiteY34" fmla="*/ 371829 h 470058"/>
                <a:gd name="connsiteX0" fmla="*/ 20687 w 7144852"/>
                <a:gd name="connsiteY0" fmla="*/ 371829 h 445648"/>
                <a:gd name="connsiteX1" fmla="*/ 268337 w 7144852"/>
                <a:gd name="connsiteY1" fmla="*/ 369448 h 445648"/>
                <a:gd name="connsiteX2" fmla="*/ 606475 w 7144852"/>
                <a:gd name="connsiteY2" fmla="*/ 364685 h 445648"/>
                <a:gd name="connsiteX3" fmla="*/ 1073200 w 7144852"/>
                <a:gd name="connsiteY3" fmla="*/ 364685 h 445648"/>
                <a:gd name="connsiteX4" fmla="*/ 1425625 w 7144852"/>
                <a:gd name="connsiteY4" fmla="*/ 364685 h 445648"/>
                <a:gd name="connsiteX5" fmla="*/ 1839962 w 7144852"/>
                <a:gd name="connsiteY5" fmla="*/ 364686 h 445648"/>
                <a:gd name="connsiteX6" fmla="*/ 2094755 w 7144852"/>
                <a:gd name="connsiteY6" fmla="*/ 371831 h 445648"/>
                <a:gd name="connsiteX7" fmla="*/ 2180481 w 7144852"/>
                <a:gd name="connsiteY7" fmla="*/ 383737 h 445648"/>
                <a:gd name="connsiteX8" fmla="*/ 2218580 w 7144852"/>
                <a:gd name="connsiteY8" fmla="*/ 388500 h 445648"/>
                <a:gd name="connsiteX9" fmla="*/ 2599580 w 7144852"/>
                <a:gd name="connsiteY9" fmla="*/ 393260 h 445648"/>
                <a:gd name="connsiteX10" fmla="*/ 3830686 w 7144852"/>
                <a:gd name="connsiteY10" fmla="*/ 350398 h 445648"/>
                <a:gd name="connsiteX11" fmla="*/ 4973686 w 7144852"/>
                <a:gd name="connsiteY11" fmla="*/ 293248 h 445648"/>
                <a:gd name="connsiteX12" fmla="*/ 5642817 w 7144852"/>
                <a:gd name="connsiteY12" fmla="*/ 262293 h 445648"/>
                <a:gd name="connsiteX13" fmla="*/ 5990480 w 7144852"/>
                <a:gd name="connsiteY13" fmla="*/ 224193 h 445648"/>
                <a:gd name="connsiteX14" fmla="*/ 6192886 w 7144852"/>
                <a:gd name="connsiteY14" fmla="*/ 200380 h 445648"/>
                <a:gd name="connsiteX15" fmla="*/ 6297661 w 7144852"/>
                <a:gd name="connsiteY15" fmla="*/ 188475 h 445648"/>
                <a:gd name="connsiteX16" fmla="*/ 6385767 w 7144852"/>
                <a:gd name="connsiteY16" fmla="*/ 186093 h 445648"/>
                <a:gd name="connsiteX17" fmla="*/ 6452442 w 7144852"/>
                <a:gd name="connsiteY17" fmla="*/ 171805 h 445648"/>
                <a:gd name="connsiteX18" fmla="*/ 6469111 w 7144852"/>
                <a:gd name="connsiteY18" fmla="*/ 174187 h 445648"/>
                <a:gd name="connsiteX19" fmla="*/ 6511973 w 7144852"/>
                <a:gd name="connsiteY19" fmla="*/ 169425 h 445648"/>
                <a:gd name="connsiteX20" fmla="*/ 6638181 w 7144852"/>
                <a:gd name="connsiteY20" fmla="*/ 126563 h 445648"/>
                <a:gd name="connsiteX21" fmla="*/ 6778673 w 7144852"/>
                <a:gd name="connsiteY21" fmla="*/ 78938 h 445648"/>
                <a:gd name="connsiteX22" fmla="*/ 6931074 w 7144852"/>
                <a:gd name="connsiteY22" fmla="*/ 45600 h 445648"/>
                <a:gd name="connsiteX23" fmla="*/ 7031085 w 7144852"/>
                <a:gd name="connsiteY23" fmla="*/ 26550 h 445648"/>
                <a:gd name="connsiteX24" fmla="*/ 7092998 w 7144852"/>
                <a:gd name="connsiteY24" fmla="*/ 31313 h 445648"/>
                <a:gd name="connsiteX25" fmla="*/ 7102524 w 7144852"/>
                <a:gd name="connsiteY25" fmla="*/ 107514 h 445648"/>
                <a:gd name="connsiteX26" fmla="*/ 7104904 w 7144852"/>
                <a:gd name="connsiteY26" fmla="*/ 212288 h 445648"/>
                <a:gd name="connsiteX27" fmla="*/ 7107286 w 7144852"/>
                <a:gd name="connsiteY27" fmla="*/ 290869 h 445648"/>
                <a:gd name="connsiteX28" fmla="*/ 7102523 w 7144852"/>
                <a:gd name="connsiteY28" fmla="*/ 324205 h 445648"/>
                <a:gd name="connsiteX29" fmla="*/ 7088235 w 7144852"/>
                <a:gd name="connsiteY29" fmla="*/ 398025 h 445648"/>
                <a:gd name="connsiteX30" fmla="*/ 6421487 w 7144852"/>
                <a:gd name="connsiteY30" fmla="*/ 445648 h 445648"/>
                <a:gd name="connsiteX31" fmla="*/ 620762 w 7144852"/>
                <a:gd name="connsiteY31" fmla="*/ 421835 h 445648"/>
                <a:gd name="connsiteX32" fmla="*/ 168325 w 7144852"/>
                <a:gd name="connsiteY32" fmla="*/ 426598 h 445648"/>
                <a:gd name="connsiteX33" fmla="*/ 30211 w 7144852"/>
                <a:gd name="connsiteY33" fmla="*/ 436122 h 445648"/>
                <a:gd name="connsiteX34" fmla="*/ 20687 w 7144852"/>
                <a:gd name="connsiteY34" fmla="*/ 371829 h 445648"/>
                <a:gd name="connsiteX0" fmla="*/ 20687 w 7146491"/>
                <a:gd name="connsiteY0" fmla="*/ 371829 h 445648"/>
                <a:gd name="connsiteX1" fmla="*/ 268337 w 7146491"/>
                <a:gd name="connsiteY1" fmla="*/ 369448 h 445648"/>
                <a:gd name="connsiteX2" fmla="*/ 606475 w 7146491"/>
                <a:gd name="connsiteY2" fmla="*/ 364685 h 445648"/>
                <a:gd name="connsiteX3" fmla="*/ 1073200 w 7146491"/>
                <a:gd name="connsiteY3" fmla="*/ 364685 h 445648"/>
                <a:gd name="connsiteX4" fmla="*/ 1425625 w 7146491"/>
                <a:gd name="connsiteY4" fmla="*/ 364685 h 445648"/>
                <a:gd name="connsiteX5" fmla="*/ 1839962 w 7146491"/>
                <a:gd name="connsiteY5" fmla="*/ 364686 h 445648"/>
                <a:gd name="connsiteX6" fmla="*/ 2094755 w 7146491"/>
                <a:gd name="connsiteY6" fmla="*/ 371831 h 445648"/>
                <a:gd name="connsiteX7" fmla="*/ 2180481 w 7146491"/>
                <a:gd name="connsiteY7" fmla="*/ 383737 h 445648"/>
                <a:gd name="connsiteX8" fmla="*/ 2218580 w 7146491"/>
                <a:gd name="connsiteY8" fmla="*/ 388500 h 445648"/>
                <a:gd name="connsiteX9" fmla="*/ 2599580 w 7146491"/>
                <a:gd name="connsiteY9" fmla="*/ 393260 h 445648"/>
                <a:gd name="connsiteX10" fmla="*/ 3830686 w 7146491"/>
                <a:gd name="connsiteY10" fmla="*/ 350398 h 445648"/>
                <a:gd name="connsiteX11" fmla="*/ 4973686 w 7146491"/>
                <a:gd name="connsiteY11" fmla="*/ 293248 h 445648"/>
                <a:gd name="connsiteX12" fmla="*/ 5642817 w 7146491"/>
                <a:gd name="connsiteY12" fmla="*/ 262293 h 445648"/>
                <a:gd name="connsiteX13" fmla="*/ 5990480 w 7146491"/>
                <a:gd name="connsiteY13" fmla="*/ 224193 h 445648"/>
                <a:gd name="connsiteX14" fmla="*/ 6192886 w 7146491"/>
                <a:gd name="connsiteY14" fmla="*/ 200380 h 445648"/>
                <a:gd name="connsiteX15" fmla="*/ 6297661 w 7146491"/>
                <a:gd name="connsiteY15" fmla="*/ 188475 h 445648"/>
                <a:gd name="connsiteX16" fmla="*/ 6385767 w 7146491"/>
                <a:gd name="connsiteY16" fmla="*/ 186093 h 445648"/>
                <a:gd name="connsiteX17" fmla="*/ 6452442 w 7146491"/>
                <a:gd name="connsiteY17" fmla="*/ 171805 h 445648"/>
                <a:gd name="connsiteX18" fmla="*/ 6469111 w 7146491"/>
                <a:gd name="connsiteY18" fmla="*/ 174187 h 445648"/>
                <a:gd name="connsiteX19" fmla="*/ 6511973 w 7146491"/>
                <a:gd name="connsiteY19" fmla="*/ 169425 h 445648"/>
                <a:gd name="connsiteX20" fmla="*/ 6638181 w 7146491"/>
                <a:gd name="connsiteY20" fmla="*/ 126563 h 445648"/>
                <a:gd name="connsiteX21" fmla="*/ 6778673 w 7146491"/>
                <a:gd name="connsiteY21" fmla="*/ 78938 h 445648"/>
                <a:gd name="connsiteX22" fmla="*/ 6931074 w 7146491"/>
                <a:gd name="connsiteY22" fmla="*/ 45600 h 445648"/>
                <a:gd name="connsiteX23" fmla="*/ 7031085 w 7146491"/>
                <a:gd name="connsiteY23" fmla="*/ 26550 h 445648"/>
                <a:gd name="connsiteX24" fmla="*/ 7092998 w 7146491"/>
                <a:gd name="connsiteY24" fmla="*/ 31313 h 445648"/>
                <a:gd name="connsiteX25" fmla="*/ 7102524 w 7146491"/>
                <a:gd name="connsiteY25" fmla="*/ 107514 h 445648"/>
                <a:gd name="connsiteX26" fmla="*/ 7104904 w 7146491"/>
                <a:gd name="connsiteY26" fmla="*/ 212288 h 445648"/>
                <a:gd name="connsiteX27" fmla="*/ 7107286 w 7146491"/>
                <a:gd name="connsiteY27" fmla="*/ 290869 h 445648"/>
                <a:gd name="connsiteX28" fmla="*/ 7102523 w 7146491"/>
                <a:gd name="connsiteY28" fmla="*/ 324205 h 445648"/>
                <a:gd name="connsiteX29" fmla="*/ 7107285 w 7146491"/>
                <a:gd name="connsiteY29" fmla="*/ 350400 h 445648"/>
                <a:gd name="connsiteX30" fmla="*/ 7088235 w 7146491"/>
                <a:gd name="connsiteY30" fmla="*/ 398025 h 445648"/>
                <a:gd name="connsiteX31" fmla="*/ 6421487 w 7146491"/>
                <a:gd name="connsiteY31" fmla="*/ 445648 h 445648"/>
                <a:gd name="connsiteX32" fmla="*/ 620762 w 7146491"/>
                <a:gd name="connsiteY32" fmla="*/ 421835 h 445648"/>
                <a:gd name="connsiteX33" fmla="*/ 168325 w 7146491"/>
                <a:gd name="connsiteY33" fmla="*/ 426598 h 445648"/>
                <a:gd name="connsiteX34" fmla="*/ 30211 w 7146491"/>
                <a:gd name="connsiteY34" fmla="*/ 436122 h 445648"/>
                <a:gd name="connsiteX35" fmla="*/ 20687 w 7146491"/>
                <a:gd name="connsiteY35" fmla="*/ 371829 h 445648"/>
                <a:gd name="connsiteX0" fmla="*/ 20687 w 7147085"/>
                <a:gd name="connsiteY0" fmla="*/ 371829 h 445648"/>
                <a:gd name="connsiteX1" fmla="*/ 268337 w 7147085"/>
                <a:gd name="connsiteY1" fmla="*/ 369448 h 445648"/>
                <a:gd name="connsiteX2" fmla="*/ 606475 w 7147085"/>
                <a:gd name="connsiteY2" fmla="*/ 364685 h 445648"/>
                <a:gd name="connsiteX3" fmla="*/ 1073200 w 7147085"/>
                <a:gd name="connsiteY3" fmla="*/ 364685 h 445648"/>
                <a:gd name="connsiteX4" fmla="*/ 1425625 w 7147085"/>
                <a:gd name="connsiteY4" fmla="*/ 364685 h 445648"/>
                <a:gd name="connsiteX5" fmla="*/ 1839962 w 7147085"/>
                <a:gd name="connsiteY5" fmla="*/ 364686 h 445648"/>
                <a:gd name="connsiteX6" fmla="*/ 2094755 w 7147085"/>
                <a:gd name="connsiteY6" fmla="*/ 371831 h 445648"/>
                <a:gd name="connsiteX7" fmla="*/ 2180481 w 7147085"/>
                <a:gd name="connsiteY7" fmla="*/ 383737 h 445648"/>
                <a:gd name="connsiteX8" fmla="*/ 2218580 w 7147085"/>
                <a:gd name="connsiteY8" fmla="*/ 388500 h 445648"/>
                <a:gd name="connsiteX9" fmla="*/ 2599580 w 7147085"/>
                <a:gd name="connsiteY9" fmla="*/ 393260 h 445648"/>
                <a:gd name="connsiteX10" fmla="*/ 3830686 w 7147085"/>
                <a:gd name="connsiteY10" fmla="*/ 350398 h 445648"/>
                <a:gd name="connsiteX11" fmla="*/ 4973686 w 7147085"/>
                <a:gd name="connsiteY11" fmla="*/ 293248 h 445648"/>
                <a:gd name="connsiteX12" fmla="*/ 5642817 w 7147085"/>
                <a:gd name="connsiteY12" fmla="*/ 262293 h 445648"/>
                <a:gd name="connsiteX13" fmla="*/ 5990480 w 7147085"/>
                <a:gd name="connsiteY13" fmla="*/ 224193 h 445648"/>
                <a:gd name="connsiteX14" fmla="*/ 6192886 w 7147085"/>
                <a:gd name="connsiteY14" fmla="*/ 200380 h 445648"/>
                <a:gd name="connsiteX15" fmla="*/ 6297661 w 7147085"/>
                <a:gd name="connsiteY15" fmla="*/ 188475 h 445648"/>
                <a:gd name="connsiteX16" fmla="*/ 6385767 w 7147085"/>
                <a:gd name="connsiteY16" fmla="*/ 186093 h 445648"/>
                <a:gd name="connsiteX17" fmla="*/ 6452442 w 7147085"/>
                <a:gd name="connsiteY17" fmla="*/ 171805 h 445648"/>
                <a:gd name="connsiteX18" fmla="*/ 6469111 w 7147085"/>
                <a:gd name="connsiteY18" fmla="*/ 174187 h 445648"/>
                <a:gd name="connsiteX19" fmla="*/ 6511973 w 7147085"/>
                <a:gd name="connsiteY19" fmla="*/ 169425 h 445648"/>
                <a:gd name="connsiteX20" fmla="*/ 6638181 w 7147085"/>
                <a:gd name="connsiteY20" fmla="*/ 126563 h 445648"/>
                <a:gd name="connsiteX21" fmla="*/ 6778673 w 7147085"/>
                <a:gd name="connsiteY21" fmla="*/ 78938 h 445648"/>
                <a:gd name="connsiteX22" fmla="*/ 6931074 w 7147085"/>
                <a:gd name="connsiteY22" fmla="*/ 45600 h 445648"/>
                <a:gd name="connsiteX23" fmla="*/ 7031085 w 7147085"/>
                <a:gd name="connsiteY23" fmla="*/ 26550 h 445648"/>
                <a:gd name="connsiteX24" fmla="*/ 7092998 w 7147085"/>
                <a:gd name="connsiteY24" fmla="*/ 31313 h 445648"/>
                <a:gd name="connsiteX25" fmla="*/ 7102524 w 7147085"/>
                <a:gd name="connsiteY25" fmla="*/ 107514 h 445648"/>
                <a:gd name="connsiteX26" fmla="*/ 7104904 w 7147085"/>
                <a:gd name="connsiteY26" fmla="*/ 212288 h 445648"/>
                <a:gd name="connsiteX27" fmla="*/ 7107286 w 7147085"/>
                <a:gd name="connsiteY27" fmla="*/ 290869 h 445648"/>
                <a:gd name="connsiteX28" fmla="*/ 7102523 w 7147085"/>
                <a:gd name="connsiteY28" fmla="*/ 324205 h 445648"/>
                <a:gd name="connsiteX29" fmla="*/ 7107285 w 7147085"/>
                <a:gd name="connsiteY29" fmla="*/ 350400 h 445648"/>
                <a:gd name="connsiteX30" fmla="*/ 7112048 w 7147085"/>
                <a:gd name="connsiteY30" fmla="*/ 371831 h 445648"/>
                <a:gd name="connsiteX31" fmla="*/ 7088235 w 7147085"/>
                <a:gd name="connsiteY31" fmla="*/ 398025 h 445648"/>
                <a:gd name="connsiteX32" fmla="*/ 6421487 w 7147085"/>
                <a:gd name="connsiteY32" fmla="*/ 445648 h 445648"/>
                <a:gd name="connsiteX33" fmla="*/ 620762 w 7147085"/>
                <a:gd name="connsiteY33" fmla="*/ 421835 h 445648"/>
                <a:gd name="connsiteX34" fmla="*/ 168325 w 7147085"/>
                <a:gd name="connsiteY34" fmla="*/ 426598 h 445648"/>
                <a:gd name="connsiteX35" fmla="*/ 30211 w 7147085"/>
                <a:gd name="connsiteY35" fmla="*/ 436122 h 445648"/>
                <a:gd name="connsiteX36" fmla="*/ 20687 w 7147085"/>
                <a:gd name="connsiteY36" fmla="*/ 371829 h 445648"/>
                <a:gd name="connsiteX0" fmla="*/ 20687 w 7146818"/>
                <a:gd name="connsiteY0" fmla="*/ 371829 h 445648"/>
                <a:gd name="connsiteX1" fmla="*/ 268337 w 7146818"/>
                <a:gd name="connsiteY1" fmla="*/ 369448 h 445648"/>
                <a:gd name="connsiteX2" fmla="*/ 606475 w 7146818"/>
                <a:gd name="connsiteY2" fmla="*/ 364685 h 445648"/>
                <a:gd name="connsiteX3" fmla="*/ 1073200 w 7146818"/>
                <a:gd name="connsiteY3" fmla="*/ 364685 h 445648"/>
                <a:gd name="connsiteX4" fmla="*/ 1425625 w 7146818"/>
                <a:gd name="connsiteY4" fmla="*/ 364685 h 445648"/>
                <a:gd name="connsiteX5" fmla="*/ 1839962 w 7146818"/>
                <a:gd name="connsiteY5" fmla="*/ 364686 h 445648"/>
                <a:gd name="connsiteX6" fmla="*/ 2094755 w 7146818"/>
                <a:gd name="connsiteY6" fmla="*/ 371831 h 445648"/>
                <a:gd name="connsiteX7" fmla="*/ 2180481 w 7146818"/>
                <a:gd name="connsiteY7" fmla="*/ 383737 h 445648"/>
                <a:gd name="connsiteX8" fmla="*/ 2218580 w 7146818"/>
                <a:gd name="connsiteY8" fmla="*/ 388500 h 445648"/>
                <a:gd name="connsiteX9" fmla="*/ 2599580 w 7146818"/>
                <a:gd name="connsiteY9" fmla="*/ 393260 h 445648"/>
                <a:gd name="connsiteX10" fmla="*/ 3830686 w 7146818"/>
                <a:gd name="connsiteY10" fmla="*/ 350398 h 445648"/>
                <a:gd name="connsiteX11" fmla="*/ 4973686 w 7146818"/>
                <a:gd name="connsiteY11" fmla="*/ 293248 h 445648"/>
                <a:gd name="connsiteX12" fmla="*/ 5642817 w 7146818"/>
                <a:gd name="connsiteY12" fmla="*/ 262293 h 445648"/>
                <a:gd name="connsiteX13" fmla="*/ 5990480 w 7146818"/>
                <a:gd name="connsiteY13" fmla="*/ 224193 h 445648"/>
                <a:gd name="connsiteX14" fmla="*/ 6192886 w 7146818"/>
                <a:gd name="connsiteY14" fmla="*/ 200380 h 445648"/>
                <a:gd name="connsiteX15" fmla="*/ 6297661 w 7146818"/>
                <a:gd name="connsiteY15" fmla="*/ 188475 h 445648"/>
                <a:gd name="connsiteX16" fmla="*/ 6385767 w 7146818"/>
                <a:gd name="connsiteY16" fmla="*/ 186093 h 445648"/>
                <a:gd name="connsiteX17" fmla="*/ 6452442 w 7146818"/>
                <a:gd name="connsiteY17" fmla="*/ 171805 h 445648"/>
                <a:gd name="connsiteX18" fmla="*/ 6469111 w 7146818"/>
                <a:gd name="connsiteY18" fmla="*/ 174187 h 445648"/>
                <a:gd name="connsiteX19" fmla="*/ 6511973 w 7146818"/>
                <a:gd name="connsiteY19" fmla="*/ 169425 h 445648"/>
                <a:gd name="connsiteX20" fmla="*/ 6638181 w 7146818"/>
                <a:gd name="connsiteY20" fmla="*/ 126563 h 445648"/>
                <a:gd name="connsiteX21" fmla="*/ 6778673 w 7146818"/>
                <a:gd name="connsiteY21" fmla="*/ 78938 h 445648"/>
                <a:gd name="connsiteX22" fmla="*/ 6931074 w 7146818"/>
                <a:gd name="connsiteY22" fmla="*/ 45600 h 445648"/>
                <a:gd name="connsiteX23" fmla="*/ 7031085 w 7146818"/>
                <a:gd name="connsiteY23" fmla="*/ 26550 h 445648"/>
                <a:gd name="connsiteX24" fmla="*/ 7092998 w 7146818"/>
                <a:gd name="connsiteY24" fmla="*/ 31313 h 445648"/>
                <a:gd name="connsiteX25" fmla="*/ 7102524 w 7146818"/>
                <a:gd name="connsiteY25" fmla="*/ 107514 h 445648"/>
                <a:gd name="connsiteX26" fmla="*/ 7104904 w 7146818"/>
                <a:gd name="connsiteY26" fmla="*/ 212288 h 445648"/>
                <a:gd name="connsiteX27" fmla="*/ 7107286 w 7146818"/>
                <a:gd name="connsiteY27" fmla="*/ 290869 h 445648"/>
                <a:gd name="connsiteX28" fmla="*/ 7102523 w 7146818"/>
                <a:gd name="connsiteY28" fmla="*/ 324205 h 445648"/>
                <a:gd name="connsiteX29" fmla="*/ 7107285 w 7146818"/>
                <a:gd name="connsiteY29" fmla="*/ 350400 h 445648"/>
                <a:gd name="connsiteX30" fmla="*/ 7112048 w 7146818"/>
                <a:gd name="connsiteY30" fmla="*/ 371831 h 445648"/>
                <a:gd name="connsiteX31" fmla="*/ 7109666 w 7146818"/>
                <a:gd name="connsiteY31" fmla="*/ 386118 h 445648"/>
                <a:gd name="connsiteX32" fmla="*/ 7088235 w 7146818"/>
                <a:gd name="connsiteY32" fmla="*/ 398025 h 445648"/>
                <a:gd name="connsiteX33" fmla="*/ 6421487 w 7146818"/>
                <a:gd name="connsiteY33" fmla="*/ 445648 h 445648"/>
                <a:gd name="connsiteX34" fmla="*/ 620762 w 7146818"/>
                <a:gd name="connsiteY34" fmla="*/ 421835 h 445648"/>
                <a:gd name="connsiteX35" fmla="*/ 168325 w 7146818"/>
                <a:gd name="connsiteY35" fmla="*/ 426598 h 445648"/>
                <a:gd name="connsiteX36" fmla="*/ 30211 w 7146818"/>
                <a:gd name="connsiteY36" fmla="*/ 436122 h 445648"/>
                <a:gd name="connsiteX37" fmla="*/ 20687 w 7146818"/>
                <a:gd name="connsiteY37" fmla="*/ 371829 h 445648"/>
                <a:gd name="connsiteX0" fmla="*/ 20687 w 7146186"/>
                <a:gd name="connsiteY0" fmla="*/ 371829 h 445648"/>
                <a:gd name="connsiteX1" fmla="*/ 268337 w 7146186"/>
                <a:gd name="connsiteY1" fmla="*/ 369448 h 445648"/>
                <a:gd name="connsiteX2" fmla="*/ 606475 w 7146186"/>
                <a:gd name="connsiteY2" fmla="*/ 364685 h 445648"/>
                <a:gd name="connsiteX3" fmla="*/ 1073200 w 7146186"/>
                <a:gd name="connsiteY3" fmla="*/ 364685 h 445648"/>
                <a:gd name="connsiteX4" fmla="*/ 1425625 w 7146186"/>
                <a:gd name="connsiteY4" fmla="*/ 364685 h 445648"/>
                <a:gd name="connsiteX5" fmla="*/ 1839962 w 7146186"/>
                <a:gd name="connsiteY5" fmla="*/ 364686 h 445648"/>
                <a:gd name="connsiteX6" fmla="*/ 2094755 w 7146186"/>
                <a:gd name="connsiteY6" fmla="*/ 371831 h 445648"/>
                <a:gd name="connsiteX7" fmla="*/ 2180481 w 7146186"/>
                <a:gd name="connsiteY7" fmla="*/ 383737 h 445648"/>
                <a:gd name="connsiteX8" fmla="*/ 2218580 w 7146186"/>
                <a:gd name="connsiteY8" fmla="*/ 388500 h 445648"/>
                <a:gd name="connsiteX9" fmla="*/ 2599580 w 7146186"/>
                <a:gd name="connsiteY9" fmla="*/ 393260 h 445648"/>
                <a:gd name="connsiteX10" fmla="*/ 3830686 w 7146186"/>
                <a:gd name="connsiteY10" fmla="*/ 350398 h 445648"/>
                <a:gd name="connsiteX11" fmla="*/ 4973686 w 7146186"/>
                <a:gd name="connsiteY11" fmla="*/ 293248 h 445648"/>
                <a:gd name="connsiteX12" fmla="*/ 5642817 w 7146186"/>
                <a:gd name="connsiteY12" fmla="*/ 262293 h 445648"/>
                <a:gd name="connsiteX13" fmla="*/ 5990480 w 7146186"/>
                <a:gd name="connsiteY13" fmla="*/ 224193 h 445648"/>
                <a:gd name="connsiteX14" fmla="*/ 6192886 w 7146186"/>
                <a:gd name="connsiteY14" fmla="*/ 200380 h 445648"/>
                <a:gd name="connsiteX15" fmla="*/ 6297661 w 7146186"/>
                <a:gd name="connsiteY15" fmla="*/ 188475 h 445648"/>
                <a:gd name="connsiteX16" fmla="*/ 6385767 w 7146186"/>
                <a:gd name="connsiteY16" fmla="*/ 186093 h 445648"/>
                <a:gd name="connsiteX17" fmla="*/ 6452442 w 7146186"/>
                <a:gd name="connsiteY17" fmla="*/ 171805 h 445648"/>
                <a:gd name="connsiteX18" fmla="*/ 6469111 w 7146186"/>
                <a:gd name="connsiteY18" fmla="*/ 174187 h 445648"/>
                <a:gd name="connsiteX19" fmla="*/ 6511973 w 7146186"/>
                <a:gd name="connsiteY19" fmla="*/ 169425 h 445648"/>
                <a:gd name="connsiteX20" fmla="*/ 6638181 w 7146186"/>
                <a:gd name="connsiteY20" fmla="*/ 126563 h 445648"/>
                <a:gd name="connsiteX21" fmla="*/ 6778673 w 7146186"/>
                <a:gd name="connsiteY21" fmla="*/ 78938 h 445648"/>
                <a:gd name="connsiteX22" fmla="*/ 6931074 w 7146186"/>
                <a:gd name="connsiteY22" fmla="*/ 45600 h 445648"/>
                <a:gd name="connsiteX23" fmla="*/ 7031085 w 7146186"/>
                <a:gd name="connsiteY23" fmla="*/ 26550 h 445648"/>
                <a:gd name="connsiteX24" fmla="*/ 7092998 w 7146186"/>
                <a:gd name="connsiteY24" fmla="*/ 31313 h 445648"/>
                <a:gd name="connsiteX25" fmla="*/ 7102524 w 7146186"/>
                <a:gd name="connsiteY25" fmla="*/ 107514 h 445648"/>
                <a:gd name="connsiteX26" fmla="*/ 7104904 w 7146186"/>
                <a:gd name="connsiteY26" fmla="*/ 212288 h 445648"/>
                <a:gd name="connsiteX27" fmla="*/ 7107286 w 7146186"/>
                <a:gd name="connsiteY27" fmla="*/ 290869 h 445648"/>
                <a:gd name="connsiteX28" fmla="*/ 7102523 w 7146186"/>
                <a:gd name="connsiteY28" fmla="*/ 324205 h 445648"/>
                <a:gd name="connsiteX29" fmla="*/ 7107285 w 7146186"/>
                <a:gd name="connsiteY29" fmla="*/ 350400 h 445648"/>
                <a:gd name="connsiteX30" fmla="*/ 7112048 w 7146186"/>
                <a:gd name="connsiteY30" fmla="*/ 371831 h 445648"/>
                <a:gd name="connsiteX31" fmla="*/ 7109666 w 7146186"/>
                <a:gd name="connsiteY31" fmla="*/ 386118 h 445648"/>
                <a:gd name="connsiteX32" fmla="*/ 7107285 w 7146186"/>
                <a:gd name="connsiteY32" fmla="*/ 405168 h 445648"/>
                <a:gd name="connsiteX33" fmla="*/ 7088235 w 7146186"/>
                <a:gd name="connsiteY33" fmla="*/ 398025 h 445648"/>
                <a:gd name="connsiteX34" fmla="*/ 6421487 w 7146186"/>
                <a:gd name="connsiteY34" fmla="*/ 445648 h 445648"/>
                <a:gd name="connsiteX35" fmla="*/ 620762 w 7146186"/>
                <a:gd name="connsiteY35" fmla="*/ 421835 h 445648"/>
                <a:gd name="connsiteX36" fmla="*/ 168325 w 7146186"/>
                <a:gd name="connsiteY36" fmla="*/ 426598 h 445648"/>
                <a:gd name="connsiteX37" fmla="*/ 30211 w 7146186"/>
                <a:gd name="connsiteY37" fmla="*/ 436122 h 445648"/>
                <a:gd name="connsiteX38" fmla="*/ 20687 w 7146186"/>
                <a:gd name="connsiteY38" fmla="*/ 371829 h 445648"/>
                <a:gd name="connsiteX0" fmla="*/ 20687 w 7147781"/>
                <a:gd name="connsiteY0" fmla="*/ 371829 h 445648"/>
                <a:gd name="connsiteX1" fmla="*/ 268337 w 7147781"/>
                <a:gd name="connsiteY1" fmla="*/ 369448 h 445648"/>
                <a:gd name="connsiteX2" fmla="*/ 606475 w 7147781"/>
                <a:gd name="connsiteY2" fmla="*/ 364685 h 445648"/>
                <a:gd name="connsiteX3" fmla="*/ 1073200 w 7147781"/>
                <a:gd name="connsiteY3" fmla="*/ 364685 h 445648"/>
                <a:gd name="connsiteX4" fmla="*/ 1425625 w 7147781"/>
                <a:gd name="connsiteY4" fmla="*/ 364685 h 445648"/>
                <a:gd name="connsiteX5" fmla="*/ 1839962 w 7147781"/>
                <a:gd name="connsiteY5" fmla="*/ 364686 h 445648"/>
                <a:gd name="connsiteX6" fmla="*/ 2094755 w 7147781"/>
                <a:gd name="connsiteY6" fmla="*/ 371831 h 445648"/>
                <a:gd name="connsiteX7" fmla="*/ 2180481 w 7147781"/>
                <a:gd name="connsiteY7" fmla="*/ 383737 h 445648"/>
                <a:gd name="connsiteX8" fmla="*/ 2218580 w 7147781"/>
                <a:gd name="connsiteY8" fmla="*/ 388500 h 445648"/>
                <a:gd name="connsiteX9" fmla="*/ 2599580 w 7147781"/>
                <a:gd name="connsiteY9" fmla="*/ 393260 h 445648"/>
                <a:gd name="connsiteX10" fmla="*/ 3830686 w 7147781"/>
                <a:gd name="connsiteY10" fmla="*/ 350398 h 445648"/>
                <a:gd name="connsiteX11" fmla="*/ 4973686 w 7147781"/>
                <a:gd name="connsiteY11" fmla="*/ 293248 h 445648"/>
                <a:gd name="connsiteX12" fmla="*/ 5642817 w 7147781"/>
                <a:gd name="connsiteY12" fmla="*/ 262293 h 445648"/>
                <a:gd name="connsiteX13" fmla="*/ 5990480 w 7147781"/>
                <a:gd name="connsiteY13" fmla="*/ 224193 h 445648"/>
                <a:gd name="connsiteX14" fmla="*/ 6192886 w 7147781"/>
                <a:gd name="connsiteY14" fmla="*/ 200380 h 445648"/>
                <a:gd name="connsiteX15" fmla="*/ 6297661 w 7147781"/>
                <a:gd name="connsiteY15" fmla="*/ 188475 h 445648"/>
                <a:gd name="connsiteX16" fmla="*/ 6385767 w 7147781"/>
                <a:gd name="connsiteY16" fmla="*/ 186093 h 445648"/>
                <a:gd name="connsiteX17" fmla="*/ 6452442 w 7147781"/>
                <a:gd name="connsiteY17" fmla="*/ 171805 h 445648"/>
                <a:gd name="connsiteX18" fmla="*/ 6469111 w 7147781"/>
                <a:gd name="connsiteY18" fmla="*/ 174187 h 445648"/>
                <a:gd name="connsiteX19" fmla="*/ 6511973 w 7147781"/>
                <a:gd name="connsiteY19" fmla="*/ 169425 h 445648"/>
                <a:gd name="connsiteX20" fmla="*/ 6638181 w 7147781"/>
                <a:gd name="connsiteY20" fmla="*/ 126563 h 445648"/>
                <a:gd name="connsiteX21" fmla="*/ 6778673 w 7147781"/>
                <a:gd name="connsiteY21" fmla="*/ 78938 h 445648"/>
                <a:gd name="connsiteX22" fmla="*/ 6931074 w 7147781"/>
                <a:gd name="connsiteY22" fmla="*/ 45600 h 445648"/>
                <a:gd name="connsiteX23" fmla="*/ 7031085 w 7147781"/>
                <a:gd name="connsiteY23" fmla="*/ 26550 h 445648"/>
                <a:gd name="connsiteX24" fmla="*/ 7092998 w 7147781"/>
                <a:gd name="connsiteY24" fmla="*/ 31313 h 445648"/>
                <a:gd name="connsiteX25" fmla="*/ 7102524 w 7147781"/>
                <a:gd name="connsiteY25" fmla="*/ 107514 h 445648"/>
                <a:gd name="connsiteX26" fmla="*/ 7104904 w 7147781"/>
                <a:gd name="connsiteY26" fmla="*/ 212288 h 445648"/>
                <a:gd name="connsiteX27" fmla="*/ 7107286 w 7147781"/>
                <a:gd name="connsiteY27" fmla="*/ 290869 h 445648"/>
                <a:gd name="connsiteX28" fmla="*/ 7102523 w 7147781"/>
                <a:gd name="connsiteY28" fmla="*/ 324205 h 445648"/>
                <a:gd name="connsiteX29" fmla="*/ 7107285 w 7147781"/>
                <a:gd name="connsiteY29" fmla="*/ 350400 h 445648"/>
                <a:gd name="connsiteX30" fmla="*/ 7112048 w 7147781"/>
                <a:gd name="connsiteY30" fmla="*/ 371831 h 445648"/>
                <a:gd name="connsiteX31" fmla="*/ 7109666 w 7147781"/>
                <a:gd name="connsiteY31" fmla="*/ 386118 h 445648"/>
                <a:gd name="connsiteX32" fmla="*/ 7107285 w 7147781"/>
                <a:gd name="connsiteY32" fmla="*/ 405168 h 445648"/>
                <a:gd name="connsiteX33" fmla="*/ 7112048 w 7147781"/>
                <a:gd name="connsiteY33" fmla="*/ 393262 h 445648"/>
                <a:gd name="connsiteX34" fmla="*/ 7088235 w 7147781"/>
                <a:gd name="connsiteY34" fmla="*/ 398025 h 445648"/>
                <a:gd name="connsiteX35" fmla="*/ 6421487 w 7147781"/>
                <a:gd name="connsiteY35" fmla="*/ 445648 h 445648"/>
                <a:gd name="connsiteX36" fmla="*/ 620762 w 7147781"/>
                <a:gd name="connsiteY36" fmla="*/ 421835 h 445648"/>
                <a:gd name="connsiteX37" fmla="*/ 168325 w 7147781"/>
                <a:gd name="connsiteY37" fmla="*/ 426598 h 445648"/>
                <a:gd name="connsiteX38" fmla="*/ 30211 w 7147781"/>
                <a:gd name="connsiteY38" fmla="*/ 436122 h 445648"/>
                <a:gd name="connsiteX39" fmla="*/ 20687 w 7147781"/>
                <a:gd name="connsiteY39" fmla="*/ 371829 h 445648"/>
                <a:gd name="connsiteX0" fmla="*/ 20687 w 7148341"/>
                <a:gd name="connsiteY0" fmla="*/ 371829 h 445648"/>
                <a:gd name="connsiteX1" fmla="*/ 268337 w 7148341"/>
                <a:gd name="connsiteY1" fmla="*/ 369448 h 445648"/>
                <a:gd name="connsiteX2" fmla="*/ 606475 w 7148341"/>
                <a:gd name="connsiteY2" fmla="*/ 364685 h 445648"/>
                <a:gd name="connsiteX3" fmla="*/ 1073200 w 7148341"/>
                <a:gd name="connsiteY3" fmla="*/ 364685 h 445648"/>
                <a:gd name="connsiteX4" fmla="*/ 1425625 w 7148341"/>
                <a:gd name="connsiteY4" fmla="*/ 364685 h 445648"/>
                <a:gd name="connsiteX5" fmla="*/ 1839962 w 7148341"/>
                <a:gd name="connsiteY5" fmla="*/ 364686 h 445648"/>
                <a:gd name="connsiteX6" fmla="*/ 2094755 w 7148341"/>
                <a:gd name="connsiteY6" fmla="*/ 371831 h 445648"/>
                <a:gd name="connsiteX7" fmla="*/ 2180481 w 7148341"/>
                <a:gd name="connsiteY7" fmla="*/ 383737 h 445648"/>
                <a:gd name="connsiteX8" fmla="*/ 2218580 w 7148341"/>
                <a:gd name="connsiteY8" fmla="*/ 388500 h 445648"/>
                <a:gd name="connsiteX9" fmla="*/ 2599580 w 7148341"/>
                <a:gd name="connsiteY9" fmla="*/ 393260 h 445648"/>
                <a:gd name="connsiteX10" fmla="*/ 3830686 w 7148341"/>
                <a:gd name="connsiteY10" fmla="*/ 350398 h 445648"/>
                <a:gd name="connsiteX11" fmla="*/ 4973686 w 7148341"/>
                <a:gd name="connsiteY11" fmla="*/ 293248 h 445648"/>
                <a:gd name="connsiteX12" fmla="*/ 5642817 w 7148341"/>
                <a:gd name="connsiteY12" fmla="*/ 262293 h 445648"/>
                <a:gd name="connsiteX13" fmla="*/ 5990480 w 7148341"/>
                <a:gd name="connsiteY13" fmla="*/ 224193 h 445648"/>
                <a:gd name="connsiteX14" fmla="*/ 6192886 w 7148341"/>
                <a:gd name="connsiteY14" fmla="*/ 200380 h 445648"/>
                <a:gd name="connsiteX15" fmla="*/ 6297661 w 7148341"/>
                <a:gd name="connsiteY15" fmla="*/ 188475 h 445648"/>
                <a:gd name="connsiteX16" fmla="*/ 6385767 w 7148341"/>
                <a:gd name="connsiteY16" fmla="*/ 186093 h 445648"/>
                <a:gd name="connsiteX17" fmla="*/ 6452442 w 7148341"/>
                <a:gd name="connsiteY17" fmla="*/ 171805 h 445648"/>
                <a:gd name="connsiteX18" fmla="*/ 6469111 w 7148341"/>
                <a:gd name="connsiteY18" fmla="*/ 174187 h 445648"/>
                <a:gd name="connsiteX19" fmla="*/ 6511973 w 7148341"/>
                <a:gd name="connsiteY19" fmla="*/ 169425 h 445648"/>
                <a:gd name="connsiteX20" fmla="*/ 6638181 w 7148341"/>
                <a:gd name="connsiteY20" fmla="*/ 126563 h 445648"/>
                <a:gd name="connsiteX21" fmla="*/ 6778673 w 7148341"/>
                <a:gd name="connsiteY21" fmla="*/ 78938 h 445648"/>
                <a:gd name="connsiteX22" fmla="*/ 6931074 w 7148341"/>
                <a:gd name="connsiteY22" fmla="*/ 45600 h 445648"/>
                <a:gd name="connsiteX23" fmla="*/ 7031085 w 7148341"/>
                <a:gd name="connsiteY23" fmla="*/ 26550 h 445648"/>
                <a:gd name="connsiteX24" fmla="*/ 7092998 w 7148341"/>
                <a:gd name="connsiteY24" fmla="*/ 31313 h 445648"/>
                <a:gd name="connsiteX25" fmla="*/ 7102524 w 7148341"/>
                <a:gd name="connsiteY25" fmla="*/ 107514 h 445648"/>
                <a:gd name="connsiteX26" fmla="*/ 7104904 w 7148341"/>
                <a:gd name="connsiteY26" fmla="*/ 212288 h 445648"/>
                <a:gd name="connsiteX27" fmla="*/ 7107286 w 7148341"/>
                <a:gd name="connsiteY27" fmla="*/ 290869 h 445648"/>
                <a:gd name="connsiteX28" fmla="*/ 7102523 w 7148341"/>
                <a:gd name="connsiteY28" fmla="*/ 324205 h 445648"/>
                <a:gd name="connsiteX29" fmla="*/ 7107285 w 7148341"/>
                <a:gd name="connsiteY29" fmla="*/ 350400 h 445648"/>
                <a:gd name="connsiteX30" fmla="*/ 7112048 w 7148341"/>
                <a:gd name="connsiteY30" fmla="*/ 371831 h 445648"/>
                <a:gd name="connsiteX31" fmla="*/ 7109666 w 7148341"/>
                <a:gd name="connsiteY31" fmla="*/ 386118 h 445648"/>
                <a:gd name="connsiteX32" fmla="*/ 7107285 w 7148341"/>
                <a:gd name="connsiteY32" fmla="*/ 405168 h 445648"/>
                <a:gd name="connsiteX33" fmla="*/ 7112048 w 7148341"/>
                <a:gd name="connsiteY33" fmla="*/ 393262 h 445648"/>
                <a:gd name="connsiteX34" fmla="*/ 7114429 w 7148341"/>
                <a:gd name="connsiteY34" fmla="*/ 390881 h 445648"/>
                <a:gd name="connsiteX35" fmla="*/ 7088235 w 7148341"/>
                <a:gd name="connsiteY35" fmla="*/ 398025 h 445648"/>
                <a:gd name="connsiteX36" fmla="*/ 6421487 w 7148341"/>
                <a:gd name="connsiteY36" fmla="*/ 445648 h 445648"/>
                <a:gd name="connsiteX37" fmla="*/ 620762 w 7148341"/>
                <a:gd name="connsiteY37" fmla="*/ 421835 h 445648"/>
                <a:gd name="connsiteX38" fmla="*/ 168325 w 7148341"/>
                <a:gd name="connsiteY38" fmla="*/ 426598 h 445648"/>
                <a:gd name="connsiteX39" fmla="*/ 30211 w 7148341"/>
                <a:gd name="connsiteY39" fmla="*/ 436122 h 445648"/>
                <a:gd name="connsiteX40" fmla="*/ 20687 w 7148341"/>
                <a:gd name="connsiteY40" fmla="*/ 371829 h 445648"/>
                <a:gd name="connsiteX0" fmla="*/ 20687 w 7148341"/>
                <a:gd name="connsiteY0" fmla="*/ 371829 h 445648"/>
                <a:gd name="connsiteX1" fmla="*/ 268337 w 7148341"/>
                <a:gd name="connsiteY1" fmla="*/ 369448 h 445648"/>
                <a:gd name="connsiteX2" fmla="*/ 606475 w 7148341"/>
                <a:gd name="connsiteY2" fmla="*/ 364685 h 445648"/>
                <a:gd name="connsiteX3" fmla="*/ 1073200 w 7148341"/>
                <a:gd name="connsiteY3" fmla="*/ 364685 h 445648"/>
                <a:gd name="connsiteX4" fmla="*/ 1425625 w 7148341"/>
                <a:gd name="connsiteY4" fmla="*/ 364685 h 445648"/>
                <a:gd name="connsiteX5" fmla="*/ 1839962 w 7148341"/>
                <a:gd name="connsiteY5" fmla="*/ 364686 h 445648"/>
                <a:gd name="connsiteX6" fmla="*/ 2094755 w 7148341"/>
                <a:gd name="connsiteY6" fmla="*/ 371831 h 445648"/>
                <a:gd name="connsiteX7" fmla="*/ 2180481 w 7148341"/>
                <a:gd name="connsiteY7" fmla="*/ 383737 h 445648"/>
                <a:gd name="connsiteX8" fmla="*/ 2218580 w 7148341"/>
                <a:gd name="connsiteY8" fmla="*/ 388500 h 445648"/>
                <a:gd name="connsiteX9" fmla="*/ 2599580 w 7148341"/>
                <a:gd name="connsiteY9" fmla="*/ 393260 h 445648"/>
                <a:gd name="connsiteX10" fmla="*/ 3830686 w 7148341"/>
                <a:gd name="connsiteY10" fmla="*/ 350398 h 445648"/>
                <a:gd name="connsiteX11" fmla="*/ 4973686 w 7148341"/>
                <a:gd name="connsiteY11" fmla="*/ 293248 h 445648"/>
                <a:gd name="connsiteX12" fmla="*/ 5642817 w 7148341"/>
                <a:gd name="connsiteY12" fmla="*/ 262293 h 445648"/>
                <a:gd name="connsiteX13" fmla="*/ 5990480 w 7148341"/>
                <a:gd name="connsiteY13" fmla="*/ 224193 h 445648"/>
                <a:gd name="connsiteX14" fmla="*/ 6192886 w 7148341"/>
                <a:gd name="connsiteY14" fmla="*/ 200380 h 445648"/>
                <a:gd name="connsiteX15" fmla="*/ 6297661 w 7148341"/>
                <a:gd name="connsiteY15" fmla="*/ 188475 h 445648"/>
                <a:gd name="connsiteX16" fmla="*/ 6385767 w 7148341"/>
                <a:gd name="connsiteY16" fmla="*/ 186093 h 445648"/>
                <a:gd name="connsiteX17" fmla="*/ 6452442 w 7148341"/>
                <a:gd name="connsiteY17" fmla="*/ 171805 h 445648"/>
                <a:gd name="connsiteX18" fmla="*/ 6469111 w 7148341"/>
                <a:gd name="connsiteY18" fmla="*/ 174187 h 445648"/>
                <a:gd name="connsiteX19" fmla="*/ 6511973 w 7148341"/>
                <a:gd name="connsiteY19" fmla="*/ 169425 h 445648"/>
                <a:gd name="connsiteX20" fmla="*/ 6638181 w 7148341"/>
                <a:gd name="connsiteY20" fmla="*/ 126563 h 445648"/>
                <a:gd name="connsiteX21" fmla="*/ 6778673 w 7148341"/>
                <a:gd name="connsiteY21" fmla="*/ 78938 h 445648"/>
                <a:gd name="connsiteX22" fmla="*/ 6931074 w 7148341"/>
                <a:gd name="connsiteY22" fmla="*/ 45600 h 445648"/>
                <a:gd name="connsiteX23" fmla="*/ 7031085 w 7148341"/>
                <a:gd name="connsiteY23" fmla="*/ 26550 h 445648"/>
                <a:gd name="connsiteX24" fmla="*/ 7092998 w 7148341"/>
                <a:gd name="connsiteY24" fmla="*/ 31313 h 445648"/>
                <a:gd name="connsiteX25" fmla="*/ 7102524 w 7148341"/>
                <a:gd name="connsiteY25" fmla="*/ 107514 h 445648"/>
                <a:gd name="connsiteX26" fmla="*/ 7104904 w 7148341"/>
                <a:gd name="connsiteY26" fmla="*/ 212288 h 445648"/>
                <a:gd name="connsiteX27" fmla="*/ 7107286 w 7148341"/>
                <a:gd name="connsiteY27" fmla="*/ 290869 h 445648"/>
                <a:gd name="connsiteX28" fmla="*/ 7102523 w 7148341"/>
                <a:gd name="connsiteY28" fmla="*/ 324205 h 445648"/>
                <a:gd name="connsiteX29" fmla="*/ 7107285 w 7148341"/>
                <a:gd name="connsiteY29" fmla="*/ 350400 h 445648"/>
                <a:gd name="connsiteX30" fmla="*/ 7112048 w 7148341"/>
                <a:gd name="connsiteY30" fmla="*/ 371831 h 445648"/>
                <a:gd name="connsiteX31" fmla="*/ 7109666 w 7148341"/>
                <a:gd name="connsiteY31" fmla="*/ 386118 h 445648"/>
                <a:gd name="connsiteX32" fmla="*/ 6797722 w 7148341"/>
                <a:gd name="connsiteY32" fmla="*/ 440887 h 445648"/>
                <a:gd name="connsiteX33" fmla="*/ 7112048 w 7148341"/>
                <a:gd name="connsiteY33" fmla="*/ 393262 h 445648"/>
                <a:gd name="connsiteX34" fmla="*/ 7114429 w 7148341"/>
                <a:gd name="connsiteY34" fmla="*/ 390881 h 445648"/>
                <a:gd name="connsiteX35" fmla="*/ 7088235 w 7148341"/>
                <a:gd name="connsiteY35" fmla="*/ 398025 h 445648"/>
                <a:gd name="connsiteX36" fmla="*/ 6421487 w 7148341"/>
                <a:gd name="connsiteY36" fmla="*/ 445648 h 445648"/>
                <a:gd name="connsiteX37" fmla="*/ 620762 w 7148341"/>
                <a:gd name="connsiteY37" fmla="*/ 421835 h 445648"/>
                <a:gd name="connsiteX38" fmla="*/ 168325 w 7148341"/>
                <a:gd name="connsiteY38" fmla="*/ 426598 h 445648"/>
                <a:gd name="connsiteX39" fmla="*/ 30211 w 7148341"/>
                <a:gd name="connsiteY39" fmla="*/ 436122 h 445648"/>
                <a:gd name="connsiteX40" fmla="*/ 20687 w 7148341"/>
                <a:gd name="connsiteY40" fmla="*/ 371829 h 445648"/>
                <a:gd name="connsiteX0" fmla="*/ 20687 w 7148341"/>
                <a:gd name="connsiteY0" fmla="*/ 371829 h 445648"/>
                <a:gd name="connsiteX1" fmla="*/ 268337 w 7148341"/>
                <a:gd name="connsiteY1" fmla="*/ 369448 h 445648"/>
                <a:gd name="connsiteX2" fmla="*/ 606475 w 7148341"/>
                <a:gd name="connsiteY2" fmla="*/ 364685 h 445648"/>
                <a:gd name="connsiteX3" fmla="*/ 1073200 w 7148341"/>
                <a:gd name="connsiteY3" fmla="*/ 364685 h 445648"/>
                <a:gd name="connsiteX4" fmla="*/ 1425625 w 7148341"/>
                <a:gd name="connsiteY4" fmla="*/ 364685 h 445648"/>
                <a:gd name="connsiteX5" fmla="*/ 1839962 w 7148341"/>
                <a:gd name="connsiteY5" fmla="*/ 364686 h 445648"/>
                <a:gd name="connsiteX6" fmla="*/ 2094755 w 7148341"/>
                <a:gd name="connsiteY6" fmla="*/ 371831 h 445648"/>
                <a:gd name="connsiteX7" fmla="*/ 2180481 w 7148341"/>
                <a:gd name="connsiteY7" fmla="*/ 383737 h 445648"/>
                <a:gd name="connsiteX8" fmla="*/ 2218580 w 7148341"/>
                <a:gd name="connsiteY8" fmla="*/ 388500 h 445648"/>
                <a:gd name="connsiteX9" fmla="*/ 2599580 w 7148341"/>
                <a:gd name="connsiteY9" fmla="*/ 393260 h 445648"/>
                <a:gd name="connsiteX10" fmla="*/ 3830686 w 7148341"/>
                <a:gd name="connsiteY10" fmla="*/ 350398 h 445648"/>
                <a:gd name="connsiteX11" fmla="*/ 4973686 w 7148341"/>
                <a:gd name="connsiteY11" fmla="*/ 293248 h 445648"/>
                <a:gd name="connsiteX12" fmla="*/ 5642817 w 7148341"/>
                <a:gd name="connsiteY12" fmla="*/ 262293 h 445648"/>
                <a:gd name="connsiteX13" fmla="*/ 5990480 w 7148341"/>
                <a:gd name="connsiteY13" fmla="*/ 224193 h 445648"/>
                <a:gd name="connsiteX14" fmla="*/ 6192886 w 7148341"/>
                <a:gd name="connsiteY14" fmla="*/ 200380 h 445648"/>
                <a:gd name="connsiteX15" fmla="*/ 6297661 w 7148341"/>
                <a:gd name="connsiteY15" fmla="*/ 188475 h 445648"/>
                <a:gd name="connsiteX16" fmla="*/ 6385767 w 7148341"/>
                <a:gd name="connsiteY16" fmla="*/ 186093 h 445648"/>
                <a:gd name="connsiteX17" fmla="*/ 6452442 w 7148341"/>
                <a:gd name="connsiteY17" fmla="*/ 171805 h 445648"/>
                <a:gd name="connsiteX18" fmla="*/ 6469111 w 7148341"/>
                <a:gd name="connsiteY18" fmla="*/ 174187 h 445648"/>
                <a:gd name="connsiteX19" fmla="*/ 6511973 w 7148341"/>
                <a:gd name="connsiteY19" fmla="*/ 169425 h 445648"/>
                <a:gd name="connsiteX20" fmla="*/ 6638181 w 7148341"/>
                <a:gd name="connsiteY20" fmla="*/ 126563 h 445648"/>
                <a:gd name="connsiteX21" fmla="*/ 6778673 w 7148341"/>
                <a:gd name="connsiteY21" fmla="*/ 78938 h 445648"/>
                <a:gd name="connsiteX22" fmla="*/ 6931074 w 7148341"/>
                <a:gd name="connsiteY22" fmla="*/ 45600 h 445648"/>
                <a:gd name="connsiteX23" fmla="*/ 7031085 w 7148341"/>
                <a:gd name="connsiteY23" fmla="*/ 26550 h 445648"/>
                <a:gd name="connsiteX24" fmla="*/ 7092998 w 7148341"/>
                <a:gd name="connsiteY24" fmla="*/ 31313 h 445648"/>
                <a:gd name="connsiteX25" fmla="*/ 7102524 w 7148341"/>
                <a:gd name="connsiteY25" fmla="*/ 107514 h 445648"/>
                <a:gd name="connsiteX26" fmla="*/ 7104904 w 7148341"/>
                <a:gd name="connsiteY26" fmla="*/ 212288 h 445648"/>
                <a:gd name="connsiteX27" fmla="*/ 7107286 w 7148341"/>
                <a:gd name="connsiteY27" fmla="*/ 290869 h 445648"/>
                <a:gd name="connsiteX28" fmla="*/ 7102523 w 7148341"/>
                <a:gd name="connsiteY28" fmla="*/ 324205 h 445648"/>
                <a:gd name="connsiteX29" fmla="*/ 7107285 w 7148341"/>
                <a:gd name="connsiteY29" fmla="*/ 350400 h 445648"/>
                <a:gd name="connsiteX30" fmla="*/ 7112048 w 7148341"/>
                <a:gd name="connsiteY30" fmla="*/ 371831 h 445648"/>
                <a:gd name="connsiteX31" fmla="*/ 7109666 w 7148341"/>
                <a:gd name="connsiteY31" fmla="*/ 386118 h 445648"/>
                <a:gd name="connsiteX32" fmla="*/ 7109666 w 7148341"/>
                <a:gd name="connsiteY32" fmla="*/ 378974 h 445648"/>
                <a:gd name="connsiteX33" fmla="*/ 7112048 w 7148341"/>
                <a:gd name="connsiteY33" fmla="*/ 393262 h 445648"/>
                <a:gd name="connsiteX34" fmla="*/ 7114429 w 7148341"/>
                <a:gd name="connsiteY34" fmla="*/ 390881 h 445648"/>
                <a:gd name="connsiteX35" fmla="*/ 7088235 w 7148341"/>
                <a:gd name="connsiteY35" fmla="*/ 398025 h 445648"/>
                <a:gd name="connsiteX36" fmla="*/ 6421487 w 7148341"/>
                <a:gd name="connsiteY36" fmla="*/ 445648 h 445648"/>
                <a:gd name="connsiteX37" fmla="*/ 620762 w 7148341"/>
                <a:gd name="connsiteY37" fmla="*/ 421835 h 445648"/>
                <a:gd name="connsiteX38" fmla="*/ 168325 w 7148341"/>
                <a:gd name="connsiteY38" fmla="*/ 426598 h 445648"/>
                <a:gd name="connsiteX39" fmla="*/ 30211 w 7148341"/>
                <a:gd name="connsiteY39" fmla="*/ 436122 h 445648"/>
                <a:gd name="connsiteX40" fmla="*/ 20687 w 7148341"/>
                <a:gd name="connsiteY40" fmla="*/ 371829 h 445648"/>
                <a:gd name="connsiteX0" fmla="*/ 20687 w 7117032"/>
                <a:gd name="connsiteY0" fmla="*/ 371829 h 445648"/>
                <a:gd name="connsiteX1" fmla="*/ 268337 w 7117032"/>
                <a:gd name="connsiteY1" fmla="*/ 369448 h 445648"/>
                <a:gd name="connsiteX2" fmla="*/ 606475 w 7117032"/>
                <a:gd name="connsiteY2" fmla="*/ 364685 h 445648"/>
                <a:gd name="connsiteX3" fmla="*/ 1073200 w 7117032"/>
                <a:gd name="connsiteY3" fmla="*/ 364685 h 445648"/>
                <a:gd name="connsiteX4" fmla="*/ 1425625 w 7117032"/>
                <a:gd name="connsiteY4" fmla="*/ 364685 h 445648"/>
                <a:gd name="connsiteX5" fmla="*/ 1839962 w 7117032"/>
                <a:gd name="connsiteY5" fmla="*/ 364686 h 445648"/>
                <a:gd name="connsiteX6" fmla="*/ 2094755 w 7117032"/>
                <a:gd name="connsiteY6" fmla="*/ 371831 h 445648"/>
                <a:gd name="connsiteX7" fmla="*/ 2180481 w 7117032"/>
                <a:gd name="connsiteY7" fmla="*/ 383737 h 445648"/>
                <a:gd name="connsiteX8" fmla="*/ 2218580 w 7117032"/>
                <a:gd name="connsiteY8" fmla="*/ 388500 h 445648"/>
                <a:gd name="connsiteX9" fmla="*/ 2599580 w 7117032"/>
                <a:gd name="connsiteY9" fmla="*/ 393260 h 445648"/>
                <a:gd name="connsiteX10" fmla="*/ 3830686 w 7117032"/>
                <a:gd name="connsiteY10" fmla="*/ 350398 h 445648"/>
                <a:gd name="connsiteX11" fmla="*/ 4973686 w 7117032"/>
                <a:gd name="connsiteY11" fmla="*/ 293248 h 445648"/>
                <a:gd name="connsiteX12" fmla="*/ 5642817 w 7117032"/>
                <a:gd name="connsiteY12" fmla="*/ 262293 h 445648"/>
                <a:gd name="connsiteX13" fmla="*/ 5990480 w 7117032"/>
                <a:gd name="connsiteY13" fmla="*/ 224193 h 445648"/>
                <a:gd name="connsiteX14" fmla="*/ 6192886 w 7117032"/>
                <a:gd name="connsiteY14" fmla="*/ 200380 h 445648"/>
                <a:gd name="connsiteX15" fmla="*/ 6297661 w 7117032"/>
                <a:gd name="connsiteY15" fmla="*/ 188475 h 445648"/>
                <a:gd name="connsiteX16" fmla="*/ 6385767 w 7117032"/>
                <a:gd name="connsiteY16" fmla="*/ 186093 h 445648"/>
                <a:gd name="connsiteX17" fmla="*/ 6452442 w 7117032"/>
                <a:gd name="connsiteY17" fmla="*/ 171805 h 445648"/>
                <a:gd name="connsiteX18" fmla="*/ 6469111 w 7117032"/>
                <a:gd name="connsiteY18" fmla="*/ 174187 h 445648"/>
                <a:gd name="connsiteX19" fmla="*/ 6511973 w 7117032"/>
                <a:gd name="connsiteY19" fmla="*/ 169425 h 445648"/>
                <a:gd name="connsiteX20" fmla="*/ 6638181 w 7117032"/>
                <a:gd name="connsiteY20" fmla="*/ 126563 h 445648"/>
                <a:gd name="connsiteX21" fmla="*/ 6778673 w 7117032"/>
                <a:gd name="connsiteY21" fmla="*/ 78938 h 445648"/>
                <a:gd name="connsiteX22" fmla="*/ 6931074 w 7117032"/>
                <a:gd name="connsiteY22" fmla="*/ 45600 h 445648"/>
                <a:gd name="connsiteX23" fmla="*/ 7031085 w 7117032"/>
                <a:gd name="connsiteY23" fmla="*/ 26550 h 445648"/>
                <a:gd name="connsiteX24" fmla="*/ 7092998 w 7117032"/>
                <a:gd name="connsiteY24" fmla="*/ 31313 h 445648"/>
                <a:gd name="connsiteX25" fmla="*/ 7102524 w 7117032"/>
                <a:gd name="connsiteY25" fmla="*/ 107514 h 445648"/>
                <a:gd name="connsiteX26" fmla="*/ 7104904 w 7117032"/>
                <a:gd name="connsiteY26" fmla="*/ 212288 h 445648"/>
                <a:gd name="connsiteX27" fmla="*/ 7107286 w 7117032"/>
                <a:gd name="connsiteY27" fmla="*/ 290869 h 445648"/>
                <a:gd name="connsiteX28" fmla="*/ 7102523 w 7117032"/>
                <a:gd name="connsiteY28" fmla="*/ 324205 h 445648"/>
                <a:gd name="connsiteX29" fmla="*/ 7107285 w 7117032"/>
                <a:gd name="connsiteY29" fmla="*/ 350400 h 445648"/>
                <a:gd name="connsiteX30" fmla="*/ 7112048 w 7117032"/>
                <a:gd name="connsiteY30" fmla="*/ 371831 h 445648"/>
                <a:gd name="connsiteX31" fmla="*/ 7109666 w 7117032"/>
                <a:gd name="connsiteY31" fmla="*/ 386118 h 445648"/>
                <a:gd name="connsiteX32" fmla="*/ 7109666 w 7117032"/>
                <a:gd name="connsiteY32" fmla="*/ 378974 h 445648"/>
                <a:gd name="connsiteX33" fmla="*/ 7112048 w 7117032"/>
                <a:gd name="connsiteY33" fmla="*/ 393262 h 445648"/>
                <a:gd name="connsiteX34" fmla="*/ 7114429 w 7117032"/>
                <a:gd name="connsiteY34" fmla="*/ 390881 h 445648"/>
                <a:gd name="connsiteX35" fmla="*/ 7016797 w 7117032"/>
                <a:gd name="connsiteY35" fmla="*/ 431363 h 445648"/>
                <a:gd name="connsiteX36" fmla="*/ 6421487 w 7117032"/>
                <a:gd name="connsiteY36" fmla="*/ 445648 h 445648"/>
                <a:gd name="connsiteX37" fmla="*/ 620762 w 7117032"/>
                <a:gd name="connsiteY37" fmla="*/ 421835 h 445648"/>
                <a:gd name="connsiteX38" fmla="*/ 168325 w 7117032"/>
                <a:gd name="connsiteY38" fmla="*/ 426598 h 445648"/>
                <a:gd name="connsiteX39" fmla="*/ 30211 w 7117032"/>
                <a:gd name="connsiteY39" fmla="*/ 436122 h 445648"/>
                <a:gd name="connsiteX40" fmla="*/ 20687 w 7117032"/>
                <a:gd name="connsiteY40" fmla="*/ 371829 h 445648"/>
                <a:gd name="connsiteX0" fmla="*/ 20687 w 7117032"/>
                <a:gd name="connsiteY0" fmla="*/ 371829 h 445648"/>
                <a:gd name="connsiteX1" fmla="*/ 268337 w 7117032"/>
                <a:gd name="connsiteY1" fmla="*/ 369448 h 445648"/>
                <a:gd name="connsiteX2" fmla="*/ 606475 w 7117032"/>
                <a:gd name="connsiteY2" fmla="*/ 364685 h 445648"/>
                <a:gd name="connsiteX3" fmla="*/ 1073200 w 7117032"/>
                <a:gd name="connsiteY3" fmla="*/ 364685 h 445648"/>
                <a:gd name="connsiteX4" fmla="*/ 1425625 w 7117032"/>
                <a:gd name="connsiteY4" fmla="*/ 364685 h 445648"/>
                <a:gd name="connsiteX5" fmla="*/ 1839962 w 7117032"/>
                <a:gd name="connsiteY5" fmla="*/ 364686 h 445648"/>
                <a:gd name="connsiteX6" fmla="*/ 2094755 w 7117032"/>
                <a:gd name="connsiteY6" fmla="*/ 371831 h 445648"/>
                <a:gd name="connsiteX7" fmla="*/ 2180481 w 7117032"/>
                <a:gd name="connsiteY7" fmla="*/ 383737 h 445648"/>
                <a:gd name="connsiteX8" fmla="*/ 2218580 w 7117032"/>
                <a:gd name="connsiteY8" fmla="*/ 388500 h 445648"/>
                <a:gd name="connsiteX9" fmla="*/ 2599580 w 7117032"/>
                <a:gd name="connsiteY9" fmla="*/ 393260 h 445648"/>
                <a:gd name="connsiteX10" fmla="*/ 3830686 w 7117032"/>
                <a:gd name="connsiteY10" fmla="*/ 350398 h 445648"/>
                <a:gd name="connsiteX11" fmla="*/ 4973686 w 7117032"/>
                <a:gd name="connsiteY11" fmla="*/ 293248 h 445648"/>
                <a:gd name="connsiteX12" fmla="*/ 5642817 w 7117032"/>
                <a:gd name="connsiteY12" fmla="*/ 262293 h 445648"/>
                <a:gd name="connsiteX13" fmla="*/ 5990480 w 7117032"/>
                <a:gd name="connsiteY13" fmla="*/ 224193 h 445648"/>
                <a:gd name="connsiteX14" fmla="*/ 6192886 w 7117032"/>
                <a:gd name="connsiteY14" fmla="*/ 200380 h 445648"/>
                <a:gd name="connsiteX15" fmla="*/ 6297661 w 7117032"/>
                <a:gd name="connsiteY15" fmla="*/ 188475 h 445648"/>
                <a:gd name="connsiteX16" fmla="*/ 6385767 w 7117032"/>
                <a:gd name="connsiteY16" fmla="*/ 186093 h 445648"/>
                <a:gd name="connsiteX17" fmla="*/ 6452442 w 7117032"/>
                <a:gd name="connsiteY17" fmla="*/ 171805 h 445648"/>
                <a:gd name="connsiteX18" fmla="*/ 6469111 w 7117032"/>
                <a:gd name="connsiteY18" fmla="*/ 174187 h 445648"/>
                <a:gd name="connsiteX19" fmla="*/ 6552454 w 7117032"/>
                <a:gd name="connsiteY19" fmla="*/ 152757 h 445648"/>
                <a:gd name="connsiteX20" fmla="*/ 6638181 w 7117032"/>
                <a:gd name="connsiteY20" fmla="*/ 126563 h 445648"/>
                <a:gd name="connsiteX21" fmla="*/ 6778673 w 7117032"/>
                <a:gd name="connsiteY21" fmla="*/ 78938 h 445648"/>
                <a:gd name="connsiteX22" fmla="*/ 6931074 w 7117032"/>
                <a:gd name="connsiteY22" fmla="*/ 45600 h 445648"/>
                <a:gd name="connsiteX23" fmla="*/ 7031085 w 7117032"/>
                <a:gd name="connsiteY23" fmla="*/ 26550 h 445648"/>
                <a:gd name="connsiteX24" fmla="*/ 7092998 w 7117032"/>
                <a:gd name="connsiteY24" fmla="*/ 31313 h 445648"/>
                <a:gd name="connsiteX25" fmla="*/ 7102524 w 7117032"/>
                <a:gd name="connsiteY25" fmla="*/ 107514 h 445648"/>
                <a:gd name="connsiteX26" fmla="*/ 7104904 w 7117032"/>
                <a:gd name="connsiteY26" fmla="*/ 212288 h 445648"/>
                <a:gd name="connsiteX27" fmla="*/ 7107286 w 7117032"/>
                <a:gd name="connsiteY27" fmla="*/ 290869 h 445648"/>
                <a:gd name="connsiteX28" fmla="*/ 7102523 w 7117032"/>
                <a:gd name="connsiteY28" fmla="*/ 324205 h 445648"/>
                <a:gd name="connsiteX29" fmla="*/ 7107285 w 7117032"/>
                <a:gd name="connsiteY29" fmla="*/ 350400 h 445648"/>
                <a:gd name="connsiteX30" fmla="*/ 7112048 w 7117032"/>
                <a:gd name="connsiteY30" fmla="*/ 371831 h 445648"/>
                <a:gd name="connsiteX31" fmla="*/ 7109666 w 7117032"/>
                <a:gd name="connsiteY31" fmla="*/ 386118 h 445648"/>
                <a:gd name="connsiteX32" fmla="*/ 7109666 w 7117032"/>
                <a:gd name="connsiteY32" fmla="*/ 378974 h 445648"/>
                <a:gd name="connsiteX33" fmla="*/ 7112048 w 7117032"/>
                <a:gd name="connsiteY33" fmla="*/ 393262 h 445648"/>
                <a:gd name="connsiteX34" fmla="*/ 7114429 w 7117032"/>
                <a:gd name="connsiteY34" fmla="*/ 390881 h 445648"/>
                <a:gd name="connsiteX35" fmla="*/ 7016797 w 7117032"/>
                <a:gd name="connsiteY35" fmla="*/ 431363 h 445648"/>
                <a:gd name="connsiteX36" fmla="*/ 6421487 w 7117032"/>
                <a:gd name="connsiteY36" fmla="*/ 445648 h 445648"/>
                <a:gd name="connsiteX37" fmla="*/ 620762 w 7117032"/>
                <a:gd name="connsiteY37" fmla="*/ 421835 h 445648"/>
                <a:gd name="connsiteX38" fmla="*/ 168325 w 7117032"/>
                <a:gd name="connsiteY38" fmla="*/ 426598 h 445648"/>
                <a:gd name="connsiteX39" fmla="*/ 30211 w 7117032"/>
                <a:gd name="connsiteY39" fmla="*/ 436122 h 445648"/>
                <a:gd name="connsiteX40" fmla="*/ 20687 w 7117032"/>
                <a:gd name="connsiteY40" fmla="*/ 371829 h 445648"/>
                <a:gd name="connsiteX0" fmla="*/ 20687 w 7117032"/>
                <a:gd name="connsiteY0" fmla="*/ 371829 h 445648"/>
                <a:gd name="connsiteX1" fmla="*/ 268337 w 7117032"/>
                <a:gd name="connsiteY1" fmla="*/ 369448 h 445648"/>
                <a:gd name="connsiteX2" fmla="*/ 606475 w 7117032"/>
                <a:gd name="connsiteY2" fmla="*/ 364685 h 445648"/>
                <a:gd name="connsiteX3" fmla="*/ 1073200 w 7117032"/>
                <a:gd name="connsiteY3" fmla="*/ 364685 h 445648"/>
                <a:gd name="connsiteX4" fmla="*/ 1425625 w 7117032"/>
                <a:gd name="connsiteY4" fmla="*/ 364685 h 445648"/>
                <a:gd name="connsiteX5" fmla="*/ 1839962 w 7117032"/>
                <a:gd name="connsiteY5" fmla="*/ 364686 h 445648"/>
                <a:gd name="connsiteX6" fmla="*/ 2094755 w 7117032"/>
                <a:gd name="connsiteY6" fmla="*/ 371831 h 445648"/>
                <a:gd name="connsiteX7" fmla="*/ 2180481 w 7117032"/>
                <a:gd name="connsiteY7" fmla="*/ 383737 h 445648"/>
                <a:gd name="connsiteX8" fmla="*/ 2218580 w 7117032"/>
                <a:gd name="connsiteY8" fmla="*/ 388500 h 445648"/>
                <a:gd name="connsiteX9" fmla="*/ 2599580 w 7117032"/>
                <a:gd name="connsiteY9" fmla="*/ 393260 h 445648"/>
                <a:gd name="connsiteX10" fmla="*/ 3830686 w 7117032"/>
                <a:gd name="connsiteY10" fmla="*/ 350398 h 445648"/>
                <a:gd name="connsiteX11" fmla="*/ 4973686 w 7117032"/>
                <a:gd name="connsiteY11" fmla="*/ 293248 h 445648"/>
                <a:gd name="connsiteX12" fmla="*/ 5642817 w 7117032"/>
                <a:gd name="connsiteY12" fmla="*/ 262293 h 445648"/>
                <a:gd name="connsiteX13" fmla="*/ 5990480 w 7117032"/>
                <a:gd name="connsiteY13" fmla="*/ 224193 h 445648"/>
                <a:gd name="connsiteX14" fmla="*/ 6192886 w 7117032"/>
                <a:gd name="connsiteY14" fmla="*/ 200380 h 445648"/>
                <a:gd name="connsiteX15" fmla="*/ 6297661 w 7117032"/>
                <a:gd name="connsiteY15" fmla="*/ 188475 h 445648"/>
                <a:gd name="connsiteX16" fmla="*/ 6385767 w 7117032"/>
                <a:gd name="connsiteY16" fmla="*/ 186093 h 445648"/>
                <a:gd name="connsiteX17" fmla="*/ 6438154 w 7117032"/>
                <a:gd name="connsiteY17" fmla="*/ 176568 h 445648"/>
                <a:gd name="connsiteX18" fmla="*/ 6469111 w 7117032"/>
                <a:gd name="connsiteY18" fmla="*/ 174187 h 445648"/>
                <a:gd name="connsiteX19" fmla="*/ 6552454 w 7117032"/>
                <a:gd name="connsiteY19" fmla="*/ 152757 h 445648"/>
                <a:gd name="connsiteX20" fmla="*/ 6638181 w 7117032"/>
                <a:gd name="connsiteY20" fmla="*/ 126563 h 445648"/>
                <a:gd name="connsiteX21" fmla="*/ 6778673 w 7117032"/>
                <a:gd name="connsiteY21" fmla="*/ 78938 h 445648"/>
                <a:gd name="connsiteX22" fmla="*/ 6931074 w 7117032"/>
                <a:gd name="connsiteY22" fmla="*/ 45600 h 445648"/>
                <a:gd name="connsiteX23" fmla="*/ 7031085 w 7117032"/>
                <a:gd name="connsiteY23" fmla="*/ 26550 h 445648"/>
                <a:gd name="connsiteX24" fmla="*/ 7092998 w 7117032"/>
                <a:gd name="connsiteY24" fmla="*/ 31313 h 445648"/>
                <a:gd name="connsiteX25" fmla="*/ 7102524 w 7117032"/>
                <a:gd name="connsiteY25" fmla="*/ 107514 h 445648"/>
                <a:gd name="connsiteX26" fmla="*/ 7104904 w 7117032"/>
                <a:gd name="connsiteY26" fmla="*/ 212288 h 445648"/>
                <a:gd name="connsiteX27" fmla="*/ 7107286 w 7117032"/>
                <a:gd name="connsiteY27" fmla="*/ 290869 h 445648"/>
                <a:gd name="connsiteX28" fmla="*/ 7102523 w 7117032"/>
                <a:gd name="connsiteY28" fmla="*/ 324205 h 445648"/>
                <a:gd name="connsiteX29" fmla="*/ 7107285 w 7117032"/>
                <a:gd name="connsiteY29" fmla="*/ 350400 h 445648"/>
                <a:gd name="connsiteX30" fmla="*/ 7112048 w 7117032"/>
                <a:gd name="connsiteY30" fmla="*/ 371831 h 445648"/>
                <a:gd name="connsiteX31" fmla="*/ 7109666 w 7117032"/>
                <a:gd name="connsiteY31" fmla="*/ 386118 h 445648"/>
                <a:gd name="connsiteX32" fmla="*/ 7109666 w 7117032"/>
                <a:gd name="connsiteY32" fmla="*/ 378974 h 445648"/>
                <a:gd name="connsiteX33" fmla="*/ 7112048 w 7117032"/>
                <a:gd name="connsiteY33" fmla="*/ 393262 h 445648"/>
                <a:gd name="connsiteX34" fmla="*/ 7114429 w 7117032"/>
                <a:gd name="connsiteY34" fmla="*/ 390881 h 445648"/>
                <a:gd name="connsiteX35" fmla="*/ 7016797 w 7117032"/>
                <a:gd name="connsiteY35" fmla="*/ 431363 h 445648"/>
                <a:gd name="connsiteX36" fmla="*/ 6421487 w 7117032"/>
                <a:gd name="connsiteY36" fmla="*/ 445648 h 445648"/>
                <a:gd name="connsiteX37" fmla="*/ 620762 w 7117032"/>
                <a:gd name="connsiteY37" fmla="*/ 421835 h 445648"/>
                <a:gd name="connsiteX38" fmla="*/ 168325 w 7117032"/>
                <a:gd name="connsiteY38" fmla="*/ 426598 h 445648"/>
                <a:gd name="connsiteX39" fmla="*/ 30211 w 7117032"/>
                <a:gd name="connsiteY39" fmla="*/ 436122 h 445648"/>
                <a:gd name="connsiteX40" fmla="*/ 20687 w 7117032"/>
                <a:gd name="connsiteY40" fmla="*/ 371829 h 445648"/>
                <a:gd name="connsiteX0" fmla="*/ 20687 w 7117032"/>
                <a:gd name="connsiteY0" fmla="*/ 371829 h 445648"/>
                <a:gd name="connsiteX1" fmla="*/ 268337 w 7117032"/>
                <a:gd name="connsiteY1" fmla="*/ 369448 h 445648"/>
                <a:gd name="connsiteX2" fmla="*/ 606475 w 7117032"/>
                <a:gd name="connsiteY2" fmla="*/ 364685 h 445648"/>
                <a:gd name="connsiteX3" fmla="*/ 1073200 w 7117032"/>
                <a:gd name="connsiteY3" fmla="*/ 364685 h 445648"/>
                <a:gd name="connsiteX4" fmla="*/ 1425625 w 7117032"/>
                <a:gd name="connsiteY4" fmla="*/ 364685 h 445648"/>
                <a:gd name="connsiteX5" fmla="*/ 1839962 w 7117032"/>
                <a:gd name="connsiteY5" fmla="*/ 364686 h 445648"/>
                <a:gd name="connsiteX6" fmla="*/ 2094755 w 7117032"/>
                <a:gd name="connsiteY6" fmla="*/ 371831 h 445648"/>
                <a:gd name="connsiteX7" fmla="*/ 2180481 w 7117032"/>
                <a:gd name="connsiteY7" fmla="*/ 383737 h 445648"/>
                <a:gd name="connsiteX8" fmla="*/ 2218580 w 7117032"/>
                <a:gd name="connsiteY8" fmla="*/ 388500 h 445648"/>
                <a:gd name="connsiteX9" fmla="*/ 2599580 w 7117032"/>
                <a:gd name="connsiteY9" fmla="*/ 393260 h 445648"/>
                <a:gd name="connsiteX10" fmla="*/ 3830686 w 7117032"/>
                <a:gd name="connsiteY10" fmla="*/ 350398 h 445648"/>
                <a:gd name="connsiteX11" fmla="*/ 4973686 w 7117032"/>
                <a:gd name="connsiteY11" fmla="*/ 293248 h 445648"/>
                <a:gd name="connsiteX12" fmla="*/ 5642817 w 7117032"/>
                <a:gd name="connsiteY12" fmla="*/ 262293 h 445648"/>
                <a:gd name="connsiteX13" fmla="*/ 5990480 w 7117032"/>
                <a:gd name="connsiteY13" fmla="*/ 224193 h 445648"/>
                <a:gd name="connsiteX14" fmla="*/ 6219080 w 7117032"/>
                <a:gd name="connsiteY14" fmla="*/ 207524 h 445648"/>
                <a:gd name="connsiteX15" fmla="*/ 6297661 w 7117032"/>
                <a:gd name="connsiteY15" fmla="*/ 188475 h 445648"/>
                <a:gd name="connsiteX16" fmla="*/ 6385767 w 7117032"/>
                <a:gd name="connsiteY16" fmla="*/ 186093 h 445648"/>
                <a:gd name="connsiteX17" fmla="*/ 6438154 w 7117032"/>
                <a:gd name="connsiteY17" fmla="*/ 176568 h 445648"/>
                <a:gd name="connsiteX18" fmla="*/ 6469111 w 7117032"/>
                <a:gd name="connsiteY18" fmla="*/ 174187 h 445648"/>
                <a:gd name="connsiteX19" fmla="*/ 6552454 w 7117032"/>
                <a:gd name="connsiteY19" fmla="*/ 152757 h 445648"/>
                <a:gd name="connsiteX20" fmla="*/ 6638181 w 7117032"/>
                <a:gd name="connsiteY20" fmla="*/ 126563 h 445648"/>
                <a:gd name="connsiteX21" fmla="*/ 6778673 w 7117032"/>
                <a:gd name="connsiteY21" fmla="*/ 78938 h 445648"/>
                <a:gd name="connsiteX22" fmla="*/ 6931074 w 7117032"/>
                <a:gd name="connsiteY22" fmla="*/ 45600 h 445648"/>
                <a:gd name="connsiteX23" fmla="*/ 7031085 w 7117032"/>
                <a:gd name="connsiteY23" fmla="*/ 26550 h 445648"/>
                <a:gd name="connsiteX24" fmla="*/ 7092998 w 7117032"/>
                <a:gd name="connsiteY24" fmla="*/ 31313 h 445648"/>
                <a:gd name="connsiteX25" fmla="*/ 7102524 w 7117032"/>
                <a:gd name="connsiteY25" fmla="*/ 107514 h 445648"/>
                <a:gd name="connsiteX26" fmla="*/ 7104904 w 7117032"/>
                <a:gd name="connsiteY26" fmla="*/ 212288 h 445648"/>
                <a:gd name="connsiteX27" fmla="*/ 7107286 w 7117032"/>
                <a:gd name="connsiteY27" fmla="*/ 290869 h 445648"/>
                <a:gd name="connsiteX28" fmla="*/ 7102523 w 7117032"/>
                <a:gd name="connsiteY28" fmla="*/ 324205 h 445648"/>
                <a:gd name="connsiteX29" fmla="*/ 7107285 w 7117032"/>
                <a:gd name="connsiteY29" fmla="*/ 350400 h 445648"/>
                <a:gd name="connsiteX30" fmla="*/ 7112048 w 7117032"/>
                <a:gd name="connsiteY30" fmla="*/ 371831 h 445648"/>
                <a:gd name="connsiteX31" fmla="*/ 7109666 w 7117032"/>
                <a:gd name="connsiteY31" fmla="*/ 386118 h 445648"/>
                <a:gd name="connsiteX32" fmla="*/ 7109666 w 7117032"/>
                <a:gd name="connsiteY32" fmla="*/ 378974 h 445648"/>
                <a:gd name="connsiteX33" fmla="*/ 7112048 w 7117032"/>
                <a:gd name="connsiteY33" fmla="*/ 393262 h 445648"/>
                <a:gd name="connsiteX34" fmla="*/ 7114429 w 7117032"/>
                <a:gd name="connsiteY34" fmla="*/ 390881 h 445648"/>
                <a:gd name="connsiteX35" fmla="*/ 7016797 w 7117032"/>
                <a:gd name="connsiteY35" fmla="*/ 431363 h 445648"/>
                <a:gd name="connsiteX36" fmla="*/ 6421487 w 7117032"/>
                <a:gd name="connsiteY36" fmla="*/ 445648 h 445648"/>
                <a:gd name="connsiteX37" fmla="*/ 620762 w 7117032"/>
                <a:gd name="connsiteY37" fmla="*/ 421835 h 445648"/>
                <a:gd name="connsiteX38" fmla="*/ 168325 w 7117032"/>
                <a:gd name="connsiteY38" fmla="*/ 426598 h 445648"/>
                <a:gd name="connsiteX39" fmla="*/ 30211 w 7117032"/>
                <a:gd name="connsiteY39" fmla="*/ 436122 h 445648"/>
                <a:gd name="connsiteX40" fmla="*/ 20687 w 7117032"/>
                <a:gd name="connsiteY40" fmla="*/ 371829 h 445648"/>
                <a:gd name="connsiteX0" fmla="*/ 20687 w 7117032"/>
                <a:gd name="connsiteY0" fmla="*/ 371829 h 445648"/>
                <a:gd name="connsiteX1" fmla="*/ 268337 w 7117032"/>
                <a:gd name="connsiteY1" fmla="*/ 369448 h 445648"/>
                <a:gd name="connsiteX2" fmla="*/ 606475 w 7117032"/>
                <a:gd name="connsiteY2" fmla="*/ 364685 h 445648"/>
                <a:gd name="connsiteX3" fmla="*/ 1073200 w 7117032"/>
                <a:gd name="connsiteY3" fmla="*/ 364685 h 445648"/>
                <a:gd name="connsiteX4" fmla="*/ 1425625 w 7117032"/>
                <a:gd name="connsiteY4" fmla="*/ 364685 h 445648"/>
                <a:gd name="connsiteX5" fmla="*/ 1839962 w 7117032"/>
                <a:gd name="connsiteY5" fmla="*/ 364686 h 445648"/>
                <a:gd name="connsiteX6" fmla="*/ 2094755 w 7117032"/>
                <a:gd name="connsiteY6" fmla="*/ 371831 h 445648"/>
                <a:gd name="connsiteX7" fmla="*/ 2180481 w 7117032"/>
                <a:gd name="connsiteY7" fmla="*/ 383737 h 445648"/>
                <a:gd name="connsiteX8" fmla="*/ 2218580 w 7117032"/>
                <a:gd name="connsiteY8" fmla="*/ 388500 h 445648"/>
                <a:gd name="connsiteX9" fmla="*/ 2599580 w 7117032"/>
                <a:gd name="connsiteY9" fmla="*/ 393260 h 445648"/>
                <a:gd name="connsiteX10" fmla="*/ 3830686 w 7117032"/>
                <a:gd name="connsiteY10" fmla="*/ 350398 h 445648"/>
                <a:gd name="connsiteX11" fmla="*/ 4973686 w 7117032"/>
                <a:gd name="connsiteY11" fmla="*/ 293248 h 445648"/>
                <a:gd name="connsiteX12" fmla="*/ 5642817 w 7117032"/>
                <a:gd name="connsiteY12" fmla="*/ 262293 h 445648"/>
                <a:gd name="connsiteX13" fmla="*/ 5990480 w 7117032"/>
                <a:gd name="connsiteY13" fmla="*/ 224193 h 445648"/>
                <a:gd name="connsiteX14" fmla="*/ 6219080 w 7117032"/>
                <a:gd name="connsiteY14" fmla="*/ 207524 h 445648"/>
                <a:gd name="connsiteX15" fmla="*/ 6354811 w 7117032"/>
                <a:gd name="connsiteY15" fmla="*/ 193238 h 445648"/>
                <a:gd name="connsiteX16" fmla="*/ 6385767 w 7117032"/>
                <a:gd name="connsiteY16" fmla="*/ 186093 h 445648"/>
                <a:gd name="connsiteX17" fmla="*/ 6438154 w 7117032"/>
                <a:gd name="connsiteY17" fmla="*/ 176568 h 445648"/>
                <a:gd name="connsiteX18" fmla="*/ 6469111 w 7117032"/>
                <a:gd name="connsiteY18" fmla="*/ 174187 h 445648"/>
                <a:gd name="connsiteX19" fmla="*/ 6552454 w 7117032"/>
                <a:gd name="connsiteY19" fmla="*/ 152757 h 445648"/>
                <a:gd name="connsiteX20" fmla="*/ 6638181 w 7117032"/>
                <a:gd name="connsiteY20" fmla="*/ 126563 h 445648"/>
                <a:gd name="connsiteX21" fmla="*/ 6778673 w 7117032"/>
                <a:gd name="connsiteY21" fmla="*/ 78938 h 445648"/>
                <a:gd name="connsiteX22" fmla="*/ 6931074 w 7117032"/>
                <a:gd name="connsiteY22" fmla="*/ 45600 h 445648"/>
                <a:gd name="connsiteX23" fmla="*/ 7031085 w 7117032"/>
                <a:gd name="connsiteY23" fmla="*/ 26550 h 445648"/>
                <a:gd name="connsiteX24" fmla="*/ 7092998 w 7117032"/>
                <a:gd name="connsiteY24" fmla="*/ 31313 h 445648"/>
                <a:gd name="connsiteX25" fmla="*/ 7102524 w 7117032"/>
                <a:gd name="connsiteY25" fmla="*/ 107514 h 445648"/>
                <a:gd name="connsiteX26" fmla="*/ 7104904 w 7117032"/>
                <a:gd name="connsiteY26" fmla="*/ 212288 h 445648"/>
                <a:gd name="connsiteX27" fmla="*/ 7107286 w 7117032"/>
                <a:gd name="connsiteY27" fmla="*/ 290869 h 445648"/>
                <a:gd name="connsiteX28" fmla="*/ 7102523 w 7117032"/>
                <a:gd name="connsiteY28" fmla="*/ 324205 h 445648"/>
                <a:gd name="connsiteX29" fmla="*/ 7107285 w 7117032"/>
                <a:gd name="connsiteY29" fmla="*/ 350400 h 445648"/>
                <a:gd name="connsiteX30" fmla="*/ 7112048 w 7117032"/>
                <a:gd name="connsiteY30" fmla="*/ 371831 h 445648"/>
                <a:gd name="connsiteX31" fmla="*/ 7109666 w 7117032"/>
                <a:gd name="connsiteY31" fmla="*/ 386118 h 445648"/>
                <a:gd name="connsiteX32" fmla="*/ 7109666 w 7117032"/>
                <a:gd name="connsiteY32" fmla="*/ 378974 h 445648"/>
                <a:gd name="connsiteX33" fmla="*/ 7112048 w 7117032"/>
                <a:gd name="connsiteY33" fmla="*/ 393262 h 445648"/>
                <a:gd name="connsiteX34" fmla="*/ 7114429 w 7117032"/>
                <a:gd name="connsiteY34" fmla="*/ 390881 h 445648"/>
                <a:gd name="connsiteX35" fmla="*/ 7016797 w 7117032"/>
                <a:gd name="connsiteY35" fmla="*/ 431363 h 445648"/>
                <a:gd name="connsiteX36" fmla="*/ 6421487 w 7117032"/>
                <a:gd name="connsiteY36" fmla="*/ 445648 h 445648"/>
                <a:gd name="connsiteX37" fmla="*/ 620762 w 7117032"/>
                <a:gd name="connsiteY37" fmla="*/ 421835 h 445648"/>
                <a:gd name="connsiteX38" fmla="*/ 168325 w 7117032"/>
                <a:gd name="connsiteY38" fmla="*/ 426598 h 445648"/>
                <a:gd name="connsiteX39" fmla="*/ 30211 w 7117032"/>
                <a:gd name="connsiteY39" fmla="*/ 436122 h 445648"/>
                <a:gd name="connsiteX40" fmla="*/ 20687 w 7117032"/>
                <a:gd name="connsiteY40" fmla="*/ 371829 h 445648"/>
                <a:gd name="connsiteX0" fmla="*/ 20687 w 7117032"/>
                <a:gd name="connsiteY0" fmla="*/ 371829 h 445648"/>
                <a:gd name="connsiteX1" fmla="*/ 268337 w 7117032"/>
                <a:gd name="connsiteY1" fmla="*/ 369448 h 445648"/>
                <a:gd name="connsiteX2" fmla="*/ 606475 w 7117032"/>
                <a:gd name="connsiteY2" fmla="*/ 364685 h 445648"/>
                <a:gd name="connsiteX3" fmla="*/ 1073200 w 7117032"/>
                <a:gd name="connsiteY3" fmla="*/ 364685 h 445648"/>
                <a:gd name="connsiteX4" fmla="*/ 1425625 w 7117032"/>
                <a:gd name="connsiteY4" fmla="*/ 364685 h 445648"/>
                <a:gd name="connsiteX5" fmla="*/ 1839962 w 7117032"/>
                <a:gd name="connsiteY5" fmla="*/ 364686 h 445648"/>
                <a:gd name="connsiteX6" fmla="*/ 2094755 w 7117032"/>
                <a:gd name="connsiteY6" fmla="*/ 371831 h 445648"/>
                <a:gd name="connsiteX7" fmla="*/ 2180481 w 7117032"/>
                <a:gd name="connsiteY7" fmla="*/ 383737 h 445648"/>
                <a:gd name="connsiteX8" fmla="*/ 2218580 w 7117032"/>
                <a:gd name="connsiteY8" fmla="*/ 388500 h 445648"/>
                <a:gd name="connsiteX9" fmla="*/ 2599580 w 7117032"/>
                <a:gd name="connsiteY9" fmla="*/ 393260 h 445648"/>
                <a:gd name="connsiteX10" fmla="*/ 3830686 w 7117032"/>
                <a:gd name="connsiteY10" fmla="*/ 350398 h 445648"/>
                <a:gd name="connsiteX11" fmla="*/ 4973686 w 7117032"/>
                <a:gd name="connsiteY11" fmla="*/ 293248 h 445648"/>
                <a:gd name="connsiteX12" fmla="*/ 5642817 w 7117032"/>
                <a:gd name="connsiteY12" fmla="*/ 262293 h 445648"/>
                <a:gd name="connsiteX13" fmla="*/ 5990480 w 7117032"/>
                <a:gd name="connsiteY13" fmla="*/ 224193 h 445648"/>
                <a:gd name="connsiteX14" fmla="*/ 6219080 w 7117032"/>
                <a:gd name="connsiteY14" fmla="*/ 207524 h 445648"/>
                <a:gd name="connsiteX15" fmla="*/ 6347667 w 7117032"/>
                <a:gd name="connsiteY15" fmla="*/ 193238 h 445648"/>
                <a:gd name="connsiteX16" fmla="*/ 6385767 w 7117032"/>
                <a:gd name="connsiteY16" fmla="*/ 186093 h 445648"/>
                <a:gd name="connsiteX17" fmla="*/ 6438154 w 7117032"/>
                <a:gd name="connsiteY17" fmla="*/ 176568 h 445648"/>
                <a:gd name="connsiteX18" fmla="*/ 6469111 w 7117032"/>
                <a:gd name="connsiteY18" fmla="*/ 174187 h 445648"/>
                <a:gd name="connsiteX19" fmla="*/ 6552454 w 7117032"/>
                <a:gd name="connsiteY19" fmla="*/ 152757 h 445648"/>
                <a:gd name="connsiteX20" fmla="*/ 6638181 w 7117032"/>
                <a:gd name="connsiteY20" fmla="*/ 126563 h 445648"/>
                <a:gd name="connsiteX21" fmla="*/ 6778673 w 7117032"/>
                <a:gd name="connsiteY21" fmla="*/ 78938 h 445648"/>
                <a:gd name="connsiteX22" fmla="*/ 6931074 w 7117032"/>
                <a:gd name="connsiteY22" fmla="*/ 45600 h 445648"/>
                <a:gd name="connsiteX23" fmla="*/ 7031085 w 7117032"/>
                <a:gd name="connsiteY23" fmla="*/ 26550 h 445648"/>
                <a:gd name="connsiteX24" fmla="*/ 7092998 w 7117032"/>
                <a:gd name="connsiteY24" fmla="*/ 31313 h 445648"/>
                <a:gd name="connsiteX25" fmla="*/ 7102524 w 7117032"/>
                <a:gd name="connsiteY25" fmla="*/ 107514 h 445648"/>
                <a:gd name="connsiteX26" fmla="*/ 7104904 w 7117032"/>
                <a:gd name="connsiteY26" fmla="*/ 212288 h 445648"/>
                <a:gd name="connsiteX27" fmla="*/ 7107286 w 7117032"/>
                <a:gd name="connsiteY27" fmla="*/ 290869 h 445648"/>
                <a:gd name="connsiteX28" fmla="*/ 7102523 w 7117032"/>
                <a:gd name="connsiteY28" fmla="*/ 324205 h 445648"/>
                <a:gd name="connsiteX29" fmla="*/ 7107285 w 7117032"/>
                <a:gd name="connsiteY29" fmla="*/ 350400 h 445648"/>
                <a:gd name="connsiteX30" fmla="*/ 7112048 w 7117032"/>
                <a:gd name="connsiteY30" fmla="*/ 371831 h 445648"/>
                <a:gd name="connsiteX31" fmla="*/ 7109666 w 7117032"/>
                <a:gd name="connsiteY31" fmla="*/ 386118 h 445648"/>
                <a:gd name="connsiteX32" fmla="*/ 7109666 w 7117032"/>
                <a:gd name="connsiteY32" fmla="*/ 378974 h 445648"/>
                <a:gd name="connsiteX33" fmla="*/ 7112048 w 7117032"/>
                <a:gd name="connsiteY33" fmla="*/ 393262 h 445648"/>
                <a:gd name="connsiteX34" fmla="*/ 7114429 w 7117032"/>
                <a:gd name="connsiteY34" fmla="*/ 390881 h 445648"/>
                <a:gd name="connsiteX35" fmla="*/ 7016797 w 7117032"/>
                <a:gd name="connsiteY35" fmla="*/ 431363 h 445648"/>
                <a:gd name="connsiteX36" fmla="*/ 6421487 w 7117032"/>
                <a:gd name="connsiteY36" fmla="*/ 445648 h 445648"/>
                <a:gd name="connsiteX37" fmla="*/ 620762 w 7117032"/>
                <a:gd name="connsiteY37" fmla="*/ 421835 h 445648"/>
                <a:gd name="connsiteX38" fmla="*/ 168325 w 7117032"/>
                <a:gd name="connsiteY38" fmla="*/ 426598 h 445648"/>
                <a:gd name="connsiteX39" fmla="*/ 30211 w 7117032"/>
                <a:gd name="connsiteY39" fmla="*/ 436122 h 445648"/>
                <a:gd name="connsiteX40" fmla="*/ 20687 w 7117032"/>
                <a:gd name="connsiteY40" fmla="*/ 371829 h 445648"/>
                <a:gd name="connsiteX0" fmla="*/ 21264 w 7117609"/>
                <a:gd name="connsiteY0" fmla="*/ 371829 h 445648"/>
                <a:gd name="connsiteX1" fmla="*/ 268914 w 7117609"/>
                <a:gd name="connsiteY1" fmla="*/ 369448 h 445648"/>
                <a:gd name="connsiteX2" fmla="*/ 607052 w 7117609"/>
                <a:gd name="connsiteY2" fmla="*/ 364685 h 445648"/>
                <a:gd name="connsiteX3" fmla="*/ 1073777 w 7117609"/>
                <a:gd name="connsiteY3" fmla="*/ 364685 h 445648"/>
                <a:gd name="connsiteX4" fmla="*/ 1426202 w 7117609"/>
                <a:gd name="connsiteY4" fmla="*/ 364685 h 445648"/>
                <a:gd name="connsiteX5" fmla="*/ 1840539 w 7117609"/>
                <a:gd name="connsiteY5" fmla="*/ 364686 h 445648"/>
                <a:gd name="connsiteX6" fmla="*/ 2095332 w 7117609"/>
                <a:gd name="connsiteY6" fmla="*/ 371831 h 445648"/>
                <a:gd name="connsiteX7" fmla="*/ 2181058 w 7117609"/>
                <a:gd name="connsiteY7" fmla="*/ 383737 h 445648"/>
                <a:gd name="connsiteX8" fmla="*/ 2219157 w 7117609"/>
                <a:gd name="connsiteY8" fmla="*/ 388500 h 445648"/>
                <a:gd name="connsiteX9" fmla="*/ 2600157 w 7117609"/>
                <a:gd name="connsiteY9" fmla="*/ 393260 h 445648"/>
                <a:gd name="connsiteX10" fmla="*/ 3831263 w 7117609"/>
                <a:gd name="connsiteY10" fmla="*/ 350398 h 445648"/>
                <a:gd name="connsiteX11" fmla="*/ 4974263 w 7117609"/>
                <a:gd name="connsiteY11" fmla="*/ 293248 h 445648"/>
                <a:gd name="connsiteX12" fmla="*/ 5643394 w 7117609"/>
                <a:gd name="connsiteY12" fmla="*/ 262293 h 445648"/>
                <a:gd name="connsiteX13" fmla="*/ 5991057 w 7117609"/>
                <a:gd name="connsiteY13" fmla="*/ 224193 h 445648"/>
                <a:gd name="connsiteX14" fmla="*/ 6219657 w 7117609"/>
                <a:gd name="connsiteY14" fmla="*/ 207524 h 445648"/>
                <a:gd name="connsiteX15" fmla="*/ 6348244 w 7117609"/>
                <a:gd name="connsiteY15" fmla="*/ 193238 h 445648"/>
                <a:gd name="connsiteX16" fmla="*/ 6386344 w 7117609"/>
                <a:gd name="connsiteY16" fmla="*/ 186093 h 445648"/>
                <a:gd name="connsiteX17" fmla="*/ 6438731 w 7117609"/>
                <a:gd name="connsiteY17" fmla="*/ 176568 h 445648"/>
                <a:gd name="connsiteX18" fmla="*/ 6469688 w 7117609"/>
                <a:gd name="connsiteY18" fmla="*/ 174187 h 445648"/>
                <a:gd name="connsiteX19" fmla="*/ 6553031 w 7117609"/>
                <a:gd name="connsiteY19" fmla="*/ 152757 h 445648"/>
                <a:gd name="connsiteX20" fmla="*/ 6638758 w 7117609"/>
                <a:gd name="connsiteY20" fmla="*/ 126563 h 445648"/>
                <a:gd name="connsiteX21" fmla="*/ 6779250 w 7117609"/>
                <a:gd name="connsiteY21" fmla="*/ 78938 h 445648"/>
                <a:gd name="connsiteX22" fmla="*/ 6931651 w 7117609"/>
                <a:gd name="connsiteY22" fmla="*/ 45600 h 445648"/>
                <a:gd name="connsiteX23" fmla="*/ 7031662 w 7117609"/>
                <a:gd name="connsiteY23" fmla="*/ 26550 h 445648"/>
                <a:gd name="connsiteX24" fmla="*/ 7093575 w 7117609"/>
                <a:gd name="connsiteY24" fmla="*/ 31313 h 445648"/>
                <a:gd name="connsiteX25" fmla="*/ 7103101 w 7117609"/>
                <a:gd name="connsiteY25" fmla="*/ 107514 h 445648"/>
                <a:gd name="connsiteX26" fmla="*/ 7105481 w 7117609"/>
                <a:gd name="connsiteY26" fmla="*/ 212288 h 445648"/>
                <a:gd name="connsiteX27" fmla="*/ 7107863 w 7117609"/>
                <a:gd name="connsiteY27" fmla="*/ 290869 h 445648"/>
                <a:gd name="connsiteX28" fmla="*/ 7103100 w 7117609"/>
                <a:gd name="connsiteY28" fmla="*/ 324205 h 445648"/>
                <a:gd name="connsiteX29" fmla="*/ 7107862 w 7117609"/>
                <a:gd name="connsiteY29" fmla="*/ 350400 h 445648"/>
                <a:gd name="connsiteX30" fmla="*/ 7112625 w 7117609"/>
                <a:gd name="connsiteY30" fmla="*/ 371831 h 445648"/>
                <a:gd name="connsiteX31" fmla="*/ 7110243 w 7117609"/>
                <a:gd name="connsiteY31" fmla="*/ 386118 h 445648"/>
                <a:gd name="connsiteX32" fmla="*/ 7110243 w 7117609"/>
                <a:gd name="connsiteY32" fmla="*/ 378974 h 445648"/>
                <a:gd name="connsiteX33" fmla="*/ 7112625 w 7117609"/>
                <a:gd name="connsiteY33" fmla="*/ 393262 h 445648"/>
                <a:gd name="connsiteX34" fmla="*/ 7115006 w 7117609"/>
                <a:gd name="connsiteY34" fmla="*/ 390881 h 445648"/>
                <a:gd name="connsiteX35" fmla="*/ 7017374 w 7117609"/>
                <a:gd name="connsiteY35" fmla="*/ 431363 h 445648"/>
                <a:gd name="connsiteX36" fmla="*/ 6422064 w 7117609"/>
                <a:gd name="connsiteY36" fmla="*/ 445648 h 445648"/>
                <a:gd name="connsiteX37" fmla="*/ 621339 w 7117609"/>
                <a:gd name="connsiteY37" fmla="*/ 421835 h 445648"/>
                <a:gd name="connsiteX38" fmla="*/ 168902 w 7117609"/>
                <a:gd name="connsiteY38" fmla="*/ 426598 h 445648"/>
                <a:gd name="connsiteX39" fmla="*/ 28407 w 7117609"/>
                <a:gd name="connsiteY39" fmla="*/ 412309 h 445648"/>
                <a:gd name="connsiteX40" fmla="*/ 21264 w 7117609"/>
                <a:gd name="connsiteY40" fmla="*/ 371829 h 445648"/>
                <a:gd name="connsiteX0" fmla="*/ 21264 w 7117609"/>
                <a:gd name="connsiteY0" fmla="*/ 371829 h 445648"/>
                <a:gd name="connsiteX1" fmla="*/ 268914 w 7117609"/>
                <a:gd name="connsiteY1" fmla="*/ 369448 h 445648"/>
                <a:gd name="connsiteX2" fmla="*/ 607052 w 7117609"/>
                <a:gd name="connsiteY2" fmla="*/ 364685 h 445648"/>
                <a:gd name="connsiteX3" fmla="*/ 1073777 w 7117609"/>
                <a:gd name="connsiteY3" fmla="*/ 364685 h 445648"/>
                <a:gd name="connsiteX4" fmla="*/ 1426202 w 7117609"/>
                <a:gd name="connsiteY4" fmla="*/ 364685 h 445648"/>
                <a:gd name="connsiteX5" fmla="*/ 1840539 w 7117609"/>
                <a:gd name="connsiteY5" fmla="*/ 364686 h 445648"/>
                <a:gd name="connsiteX6" fmla="*/ 2095332 w 7117609"/>
                <a:gd name="connsiteY6" fmla="*/ 371831 h 445648"/>
                <a:gd name="connsiteX7" fmla="*/ 2181058 w 7117609"/>
                <a:gd name="connsiteY7" fmla="*/ 383737 h 445648"/>
                <a:gd name="connsiteX8" fmla="*/ 2219157 w 7117609"/>
                <a:gd name="connsiteY8" fmla="*/ 388500 h 445648"/>
                <a:gd name="connsiteX9" fmla="*/ 2600157 w 7117609"/>
                <a:gd name="connsiteY9" fmla="*/ 393260 h 445648"/>
                <a:gd name="connsiteX10" fmla="*/ 3831263 w 7117609"/>
                <a:gd name="connsiteY10" fmla="*/ 350398 h 445648"/>
                <a:gd name="connsiteX11" fmla="*/ 4974263 w 7117609"/>
                <a:gd name="connsiteY11" fmla="*/ 293248 h 445648"/>
                <a:gd name="connsiteX12" fmla="*/ 5643394 w 7117609"/>
                <a:gd name="connsiteY12" fmla="*/ 262293 h 445648"/>
                <a:gd name="connsiteX13" fmla="*/ 5991057 w 7117609"/>
                <a:gd name="connsiteY13" fmla="*/ 224193 h 445648"/>
                <a:gd name="connsiteX14" fmla="*/ 6219657 w 7117609"/>
                <a:gd name="connsiteY14" fmla="*/ 207524 h 445648"/>
                <a:gd name="connsiteX15" fmla="*/ 6348244 w 7117609"/>
                <a:gd name="connsiteY15" fmla="*/ 193238 h 445648"/>
                <a:gd name="connsiteX16" fmla="*/ 6386344 w 7117609"/>
                <a:gd name="connsiteY16" fmla="*/ 186093 h 445648"/>
                <a:gd name="connsiteX17" fmla="*/ 6438731 w 7117609"/>
                <a:gd name="connsiteY17" fmla="*/ 176568 h 445648"/>
                <a:gd name="connsiteX18" fmla="*/ 6469688 w 7117609"/>
                <a:gd name="connsiteY18" fmla="*/ 174187 h 445648"/>
                <a:gd name="connsiteX19" fmla="*/ 6553031 w 7117609"/>
                <a:gd name="connsiteY19" fmla="*/ 152757 h 445648"/>
                <a:gd name="connsiteX20" fmla="*/ 6638758 w 7117609"/>
                <a:gd name="connsiteY20" fmla="*/ 126563 h 445648"/>
                <a:gd name="connsiteX21" fmla="*/ 6779250 w 7117609"/>
                <a:gd name="connsiteY21" fmla="*/ 78938 h 445648"/>
                <a:gd name="connsiteX22" fmla="*/ 6931651 w 7117609"/>
                <a:gd name="connsiteY22" fmla="*/ 45600 h 445648"/>
                <a:gd name="connsiteX23" fmla="*/ 7031662 w 7117609"/>
                <a:gd name="connsiteY23" fmla="*/ 26550 h 445648"/>
                <a:gd name="connsiteX24" fmla="*/ 7093575 w 7117609"/>
                <a:gd name="connsiteY24" fmla="*/ 31313 h 445648"/>
                <a:gd name="connsiteX25" fmla="*/ 7103101 w 7117609"/>
                <a:gd name="connsiteY25" fmla="*/ 107514 h 445648"/>
                <a:gd name="connsiteX26" fmla="*/ 7105481 w 7117609"/>
                <a:gd name="connsiteY26" fmla="*/ 212288 h 445648"/>
                <a:gd name="connsiteX27" fmla="*/ 7107863 w 7117609"/>
                <a:gd name="connsiteY27" fmla="*/ 290869 h 445648"/>
                <a:gd name="connsiteX28" fmla="*/ 7103100 w 7117609"/>
                <a:gd name="connsiteY28" fmla="*/ 324205 h 445648"/>
                <a:gd name="connsiteX29" fmla="*/ 7107862 w 7117609"/>
                <a:gd name="connsiteY29" fmla="*/ 350400 h 445648"/>
                <a:gd name="connsiteX30" fmla="*/ 7112625 w 7117609"/>
                <a:gd name="connsiteY30" fmla="*/ 371831 h 445648"/>
                <a:gd name="connsiteX31" fmla="*/ 7110243 w 7117609"/>
                <a:gd name="connsiteY31" fmla="*/ 386118 h 445648"/>
                <a:gd name="connsiteX32" fmla="*/ 7103099 w 7117609"/>
                <a:gd name="connsiteY32" fmla="*/ 378974 h 445648"/>
                <a:gd name="connsiteX33" fmla="*/ 7112625 w 7117609"/>
                <a:gd name="connsiteY33" fmla="*/ 393262 h 445648"/>
                <a:gd name="connsiteX34" fmla="*/ 7115006 w 7117609"/>
                <a:gd name="connsiteY34" fmla="*/ 390881 h 445648"/>
                <a:gd name="connsiteX35" fmla="*/ 7017374 w 7117609"/>
                <a:gd name="connsiteY35" fmla="*/ 431363 h 445648"/>
                <a:gd name="connsiteX36" fmla="*/ 6422064 w 7117609"/>
                <a:gd name="connsiteY36" fmla="*/ 445648 h 445648"/>
                <a:gd name="connsiteX37" fmla="*/ 621339 w 7117609"/>
                <a:gd name="connsiteY37" fmla="*/ 421835 h 445648"/>
                <a:gd name="connsiteX38" fmla="*/ 168902 w 7117609"/>
                <a:gd name="connsiteY38" fmla="*/ 426598 h 445648"/>
                <a:gd name="connsiteX39" fmla="*/ 28407 w 7117609"/>
                <a:gd name="connsiteY39" fmla="*/ 412309 h 445648"/>
                <a:gd name="connsiteX40" fmla="*/ 21264 w 7117609"/>
                <a:gd name="connsiteY40" fmla="*/ 371829 h 445648"/>
                <a:gd name="connsiteX0" fmla="*/ 21264 w 7115543"/>
                <a:gd name="connsiteY0" fmla="*/ 371829 h 445648"/>
                <a:gd name="connsiteX1" fmla="*/ 268914 w 7115543"/>
                <a:gd name="connsiteY1" fmla="*/ 369448 h 445648"/>
                <a:gd name="connsiteX2" fmla="*/ 607052 w 7115543"/>
                <a:gd name="connsiteY2" fmla="*/ 364685 h 445648"/>
                <a:gd name="connsiteX3" fmla="*/ 1073777 w 7115543"/>
                <a:gd name="connsiteY3" fmla="*/ 364685 h 445648"/>
                <a:gd name="connsiteX4" fmla="*/ 1426202 w 7115543"/>
                <a:gd name="connsiteY4" fmla="*/ 364685 h 445648"/>
                <a:gd name="connsiteX5" fmla="*/ 1840539 w 7115543"/>
                <a:gd name="connsiteY5" fmla="*/ 364686 h 445648"/>
                <a:gd name="connsiteX6" fmla="*/ 2095332 w 7115543"/>
                <a:gd name="connsiteY6" fmla="*/ 371831 h 445648"/>
                <a:gd name="connsiteX7" fmla="*/ 2181058 w 7115543"/>
                <a:gd name="connsiteY7" fmla="*/ 383737 h 445648"/>
                <a:gd name="connsiteX8" fmla="*/ 2219157 w 7115543"/>
                <a:gd name="connsiteY8" fmla="*/ 388500 h 445648"/>
                <a:gd name="connsiteX9" fmla="*/ 2600157 w 7115543"/>
                <a:gd name="connsiteY9" fmla="*/ 393260 h 445648"/>
                <a:gd name="connsiteX10" fmla="*/ 3831263 w 7115543"/>
                <a:gd name="connsiteY10" fmla="*/ 350398 h 445648"/>
                <a:gd name="connsiteX11" fmla="*/ 4974263 w 7115543"/>
                <a:gd name="connsiteY11" fmla="*/ 293248 h 445648"/>
                <a:gd name="connsiteX12" fmla="*/ 5643394 w 7115543"/>
                <a:gd name="connsiteY12" fmla="*/ 262293 h 445648"/>
                <a:gd name="connsiteX13" fmla="*/ 5991057 w 7115543"/>
                <a:gd name="connsiteY13" fmla="*/ 224193 h 445648"/>
                <a:gd name="connsiteX14" fmla="*/ 6219657 w 7115543"/>
                <a:gd name="connsiteY14" fmla="*/ 207524 h 445648"/>
                <a:gd name="connsiteX15" fmla="*/ 6348244 w 7115543"/>
                <a:gd name="connsiteY15" fmla="*/ 193238 h 445648"/>
                <a:gd name="connsiteX16" fmla="*/ 6386344 w 7115543"/>
                <a:gd name="connsiteY16" fmla="*/ 186093 h 445648"/>
                <a:gd name="connsiteX17" fmla="*/ 6438731 w 7115543"/>
                <a:gd name="connsiteY17" fmla="*/ 176568 h 445648"/>
                <a:gd name="connsiteX18" fmla="*/ 6469688 w 7115543"/>
                <a:gd name="connsiteY18" fmla="*/ 174187 h 445648"/>
                <a:gd name="connsiteX19" fmla="*/ 6553031 w 7115543"/>
                <a:gd name="connsiteY19" fmla="*/ 152757 h 445648"/>
                <a:gd name="connsiteX20" fmla="*/ 6638758 w 7115543"/>
                <a:gd name="connsiteY20" fmla="*/ 126563 h 445648"/>
                <a:gd name="connsiteX21" fmla="*/ 6779250 w 7115543"/>
                <a:gd name="connsiteY21" fmla="*/ 78938 h 445648"/>
                <a:gd name="connsiteX22" fmla="*/ 6931651 w 7115543"/>
                <a:gd name="connsiteY22" fmla="*/ 45600 h 445648"/>
                <a:gd name="connsiteX23" fmla="*/ 7031662 w 7115543"/>
                <a:gd name="connsiteY23" fmla="*/ 26550 h 445648"/>
                <a:gd name="connsiteX24" fmla="*/ 7093575 w 7115543"/>
                <a:gd name="connsiteY24" fmla="*/ 31313 h 445648"/>
                <a:gd name="connsiteX25" fmla="*/ 7103101 w 7115543"/>
                <a:gd name="connsiteY25" fmla="*/ 107514 h 445648"/>
                <a:gd name="connsiteX26" fmla="*/ 7105481 w 7115543"/>
                <a:gd name="connsiteY26" fmla="*/ 212288 h 445648"/>
                <a:gd name="connsiteX27" fmla="*/ 7107863 w 7115543"/>
                <a:gd name="connsiteY27" fmla="*/ 290869 h 445648"/>
                <a:gd name="connsiteX28" fmla="*/ 7103100 w 7115543"/>
                <a:gd name="connsiteY28" fmla="*/ 324205 h 445648"/>
                <a:gd name="connsiteX29" fmla="*/ 7107862 w 7115543"/>
                <a:gd name="connsiteY29" fmla="*/ 350400 h 445648"/>
                <a:gd name="connsiteX30" fmla="*/ 7112625 w 7115543"/>
                <a:gd name="connsiteY30" fmla="*/ 371831 h 445648"/>
                <a:gd name="connsiteX31" fmla="*/ 7110243 w 7115543"/>
                <a:gd name="connsiteY31" fmla="*/ 386118 h 445648"/>
                <a:gd name="connsiteX32" fmla="*/ 7103099 w 7115543"/>
                <a:gd name="connsiteY32" fmla="*/ 378974 h 445648"/>
                <a:gd name="connsiteX33" fmla="*/ 7112625 w 7115543"/>
                <a:gd name="connsiteY33" fmla="*/ 393262 h 445648"/>
                <a:gd name="connsiteX34" fmla="*/ 7098337 w 7115543"/>
                <a:gd name="connsiteY34" fmla="*/ 390881 h 445648"/>
                <a:gd name="connsiteX35" fmla="*/ 7017374 w 7115543"/>
                <a:gd name="connsiteY35" fmla="*/ 431363 h 445648"/>
                <a:gd name="connsiteX36" fmla="*/ 6422064 w 7115543"/>
                <a:gd name="connsiteY36" fmla="*/ 445648 h 445648"/>
                <a:gd name="connsiteX37" fmla="*/ 621339 w 7115543"/>
                <a:gd name="connsiteY37" fmla="*/ 421835 h 445648"/>
                <a:gd name="connsiteX38" fmla="*/ 168902 w 7115543"/>
                <a:gd name="connsiteY38" fmla="*/ 426598 h 445648"/>
                <a:gd name="connsiteX39" fmla="*/ 28407 w 7115543"/>
                <a:gd name="connsiteY39" fmla="*/ 412309 h 445648"/>
                <a:gd name="connsiteX40" fmla="*/ 21264 w 7115543"/>
                <a:gd name="connsiteY40" fmla="*/ 371829 h 445648"/>
                <a:gd name="connsiteX0" fmla="*/ 21264 w 7113920"/>
                <a:gd name="connsiteY0" fmla="*/ 371829 h 445648"/>
                <a:gd name="connsiteX1" fmla="*/ 268914 w 7113920"/>
                <a:gd name="connsiteY1" fmla="*/ 369448 h 445648"/>
                <a:gd name="connsiteX2" fmla="*/ 607052 w 7113920"/>
                <a:gd name="connsiteY2" fmla="*/ 364685 h 445648"/>
                <a:gd name="connsiteX3" fmla="*/ 1073777 w 7113920"/>
                <a:gd name="connsiteY3" fmla="*/ 364685 h 445648"/>
                <a:gd name="connsiteX4" fmla="*/ 1426202 w 7113920"/>
                <a:gd name="connsiteY4" fmla="*/ 364685 h 445648"/>
                <a:gd name="connsiteX5" fmla="*/ 1840539 w 7113920"/>
                <a:gd name="connsiteY5" fmla="*/ 364686 h 445648"/>
                <a:gd name="connsiteX6" fmla="*/ 2095332 w 7113920"/>
                <a:gd name="connsiteY6" fmla="*/ 371831 h 445648"/>
                <a:gd name="connsiteX7" fmla="*/ 2181058 w 7113920"/>
                <a:gd name="connsiteY7" fmla="*/ 383737 h 445648"/>
                <a:gd name="connsiteX8" fmla="*/ 2219157 w 7113920"/>
                <a:gd name="connsiteY8" fmla="*/ 388500 h 445648"/>
                <a:gd name="connsiteX9" fmla="*/ 2600157 w 7113920"/>
                <a:gd name="connsiteY9" fmla="*/ 393260 h 445648"/>
                <a:gd name="connsiteX10" fmla="*/ 3831263 w 7113920"/>
                <a:gd name="connsiteY10" fmla="*/ 350398 h 445648"/>
                <a:gd name="connsiteX11" fmla="*/ 4974263 w 7113920"/>
                <a:gd name="connsiteY11" fmla="*/ 293248 h 445648"/>
                <a:gd name="connsiteX12" fmla="*/ 5643394 w 7113920"/>
                <a:gd name="connsiteY12" fmla="*/ 262293 h 445648"/>
                <a:gd name="connsiteX13" fmla="*/ 5991057 w 7113920"/>
                <a:gd name="connsiteY13" fmla="*/ 224193 h 445648"/>
                <a:gd name="connsiteX14" fmla="*/ 6219657 w 7113920"/>
                <a:gd name="connsiteY14" fmla="*/ 207524 h 445648"/>
                <a:gd name="connsiteX15" fmla="*/ 6348244 w 7113920"/>
                <a:gd name="connsiteY15" fmla="*/ 193238 h 445648"/>
                <a:gd name="connsiteX16" fmla="*/ 6386344 w 7113920"/>
                <a:gd name="connsiteY16" fmla="*/ 186093 h 445648"/>
                <a:gd name="connsiteX17" fmla="*/ 6438731 w 7113920"/>
                <a:gd name="connsiteY17" fmla="*/ 176568 h 445648"/>
                <a:gd name="connsiteX18" fmla="*/ 6469688 w 7113920"/>
                <a:gd name="connsiteY18" fmla="*/ 174187 h 445648"/>
                <a:gd name="connsiteX19" fmla="*/ 6553031 w 7113920"/>
                <a:gd name="connsiteY19" fmla="*/ 152757 h 445648"/>
                <a:gd name="connsiteX20" fmla="*/ 6638758 w 7113920"/>
                <a:gd name="connsiteY20" fmla="*/ 126563 h 445648"/>
                <a:gd name="connsiteX21" fmla="*/ 6779250 w 7113920"/>
                <a:gd name="connsiteY21" fmla="*/ 78938 h 445648"/>
                <a:gd name="connsiteX22" fmla="*/ 6931651 w 7113920"/>
                <a:gd name="connsiteY22" fmla="*/ 45600 h 445648"/>
                <a:gd name="connsiteX23" fmla="*/ 7031662 w 7113920"/>
                <a:gd name="connsiteY23" fmla="*/ 26550 h 445648"/>
                <a:gd name="connsiteX24" fmla="*/ 7093575 w 7113920"/>
                <a:gd name="connsiteY24" fmla="*/ 31313 h 445648"/>
                <a:gd name="connsiteX25" fmla="*/ 7103101 w 7113920"/>
                <a:gd name="connsiteY25" fmla="*/ 107514 h 445648"/>
                <a:gd name="connsiteX26" fmla="*/ 7105481 w 7113920"/>
                <a:gd name="connsiteY26" fmla="*/ 212288 h 445648"/>
                <a:gd name="connsiteX27" fmla="*/ 7107863 w 7113920"/>
                <a:gd name="connsiteY27" fmla="*/ 290869 h 445648"/>
                <a:gd name="connsiteX28" fmla="*/ 7103100 w 7113920"/>
                <a:gd name="connsiteY28" fmla="*/ 324205 h 445648"/>
                <a:gd name="connsiteX29" fmla="*/ 7107862 w 7113920"/>
                <a:gd name="connsiteY29" fmla="*/ 350400 h 445648"/>
                <a:gd name="connsiteX30" fmla="*/ 7098338 w 7113920"/>
                <a:gd name="connsiteY30" fmla="*/ 369450 h 445648"/>
                <a:gd name="connsiteX31" fmla="*/ 7110243 w 7113920"/>
                <a:gd name="connsiteY31" fmla="*/ 386118 h 445648"/>
                <a:gd name="connsiteX32" fmla="*/ 7103099 w 7113920"/>
                <a:gd name="connsiteY32" fmla="*/ 378974 h 445648"/>
                <a:gd name="connsiteX33" fmla="*/ 7112625 w 7113920"/>
                <a:gd name="connsiteY33" fmla="*/ 393262 h 445648"/>
                <a:gd name="connsiteX34" fmla="*/ 7098337 w 7113920"/>
                <a:gd name="connsiteY34" fmla="*/ 390881 h 445648"/>
                <a:gd name="connsiteX35" fmla="*/ 7017374 w 7113920"/>
                <a:gd name="connsiteY35" fmla="*/ 431363 h 445648"/>
                <a:gd name="connsiteX36" fmla="*/ 6422064 w 7113920"/>
                <a:gd name="connsiteY36" fmla="*/ 445648 h 445648"/>
                <a:gd name="connsiteX37" fmla="*/ 621339 w 7113920"/>
                <a:gd name="connsiteY37" fmla="*/ 421835 h 445648"/>
                <a:gd name="connsiteX38" fmla="*/ 168902 w 7113920"/>
                <a:gd name="connsiteY38" fmla="*/ 426598 h 445648"/>
                <a:gd name="connsiteX39" fmla="*/ 28407 w 7113920"/>
                <a:gd name="connsiteY39" fmla="*/ 412309 h 445648"/>
                <a:gd name="connsiteX40" fmla="*/ 21264 w 7113920"/>
                <a:gd name="connsiteY40" fmla="*/ 371829 h 445648"/>
                <a:gd name="connsiteX0" fmla="*/ 21264 w 7111834"/>
                <a:gd name="connsiteY0" fmla="*/ 371829 h 445648"/>
                <a:gd name="connsiteX1" fmla="*/ 268914 w 7111834"/>
                <a:gd name="connsiteY1" fmla="*/ 369448 h 445648"/>
                <a:gd name="connsiteX2" fmla="*/ 607052 w 7111834"/>
                <a:gd name="connsiteY2" fmla="*/ 364685 h 445648"/>
                <a:gd name="connsiteX3" fmla="*/ 1073777 w 7111834"/>
                <a:gd name="connsiteY3" fmla="*/ 364685 h 445648"/>
                <a:gd name="connsiteX4" fmla="*/ 1426202 w 7111834"/>
                <a:gd name="connsiteY4" fmla="*/ 364685 h 445648"/>
                <a:gd name="connsiteX5" fmla="*/ 1840539 w 7111834"/>
                <a:gd name="connsiteY5" fmla="*/ 364686 h 445648"/>
                <a:gd name="connsiteX6" fmla="*/ 2095332 w 7111834"/>
                <a:gd name="connsiteY6" fmla="*/ 371831 h 445648"/>
                <a:gd name="connsiteX7" fmla="*/ 2181058 w 7111834"/>
                <a:gd name="connsiteY7" fmla="*/ 383737 h 445648"/>
                <a:gd name="connsiteX8" fmla="*/ 2219157 w 7111834"/>
                <a:gd name="connsiteY8" fmla="*/ 388500 h 445648"/>
                <a:gd name="connsiteX9" fmla="*/ 2600157 w 7111834"/>
                <a:gd name="connsiteY9" fmla="*/ 393260 h 445648"/>
                <a:gd name="connsiteX10" fmla="*/ 3831263 w 7111834"/>
                <a:gd name="connsiteY10" fmla="*/ 350398 h 445648"/>
                <a:gd name="connsiteX11" fmla="*/ 4974263 w 7111834"/>
                <a:gd name="connsiteY11" fmla="*/ 293248 h 445648"/>
                <a:gd name="connsiteX12" fmla="*/ 5643394 w 7111834"/>
                <a:gd name="connsiteY12" fmla="*/ 262293 h 445648"/>
                <a:gd name="connsiteX13" fmla="*/ 5991057 w 7111834"/>
                <a:gd name="connsiteY13" fmla="*/ 224193 h 445648"/>
                <a:gd name="connsiteX14" fmla="*/ 6219657 w 7111834"/>
                <a:gd name="connsiteY14" fmla="*/ 207524 h 445648"/>
                <a:gd name="connsiteX15" fmla="*/ 6348244 w 7111834"/>
                <a:gd name="connsiteY15" fmla="*/ 193238 h 445648"/>
                <a:gd name="connsiteX16" fmla="*/ 6386344 w 7111834"/>
                <a:gd name="connsiteY16" fmla="*/ 186093 h 445648"/>
                <a:gd name="connsiteX17" fmla="*/ 6438731 w 7111834"/>
                <a:gd name="connsiteY17" fmla="*/ 176568 h 445648"/>
                <a:gd name="connsiteX18" fmla="*/ 6469688 w 7111834"/>
                <a:gd name="connsiteY18" fmla="*/ 174187 h 445648"/>
                <a:gd name="connsiteX19" fmla="*/ 6553031 w 7111834"/>
                <a:gd name="connsiteY19" fmla="*/ 152757 h 445648"/>
                <a:gd name="connsiteX20" fmla="*/ 6638758 w 7111834"/>
                <a:gd name="connsiteY20" fmla="*/ 126563 h 445648"/>
                <a:gd name="connsiteX21" fmla="*/ 6779250 w 7111834"/>
                <a:gd name="connsiteY21" fmla="*/ 78938 h 445648"/>
                <a:gd name="connsiteX22" fmla="*/ 6931651 w 7111834"/>
                <a:gd name="connsiteY22" fmla="*/ 45600 h 445648"/>
                <a:gd name="connsiteX23" fmla="*/ 7031662 w 7111834"/>
                <a:gd name="connsiteY23" fmla="*/ 26550 h 445648"/>
                <a:gd name="connsiteX24" fmla="*/ 7093575 w 7111834"/>
                <a:gd name="connsiteY24" fmla="*/ 31313 h 445648"/>
                <a:gd name="connsiteX25" fmla="*/ 7103101 w 7111834"/>
                <a:gd name="connsiteY25" fmla="*/ 107514 h 445648"/>
                <a:gd name="connsiteX26" fmla="*/ 7105481 w 7111834"/>
                <a:gd name="connsiteY26" fmla="*/ 212288 h 445648"/>
                <a:gd name="connsiteX27" fmla="*/ 7107863 w 7111834"/>
                <a:gd name="connsiteY27" fmla="*/ 290869 h 445648"/>
                <a:gd name="connsiteX28" fmla="*/ 7103100 w 7111834"/>
                <a:gd name="connsiteY28" fmla="*/ 324205 h 445648"/>
                <a:gd name="connsiteX29" fmla="*/ 7107862 w 7111834"/>
                <a:gd name="connsiteY29" fmla="*/ 350400 h 445648"/>
                <a:gd name="connsiteX30" fmla="*/ 7098338 w 7111834"/>
                <a:gd name="connsiteY30" fmla="*/ 369450 h 445648"/>
                <a:gd name="connsiteX31" fmla="*/ 7110243 w 7111834"/>
                <a:gd name="connsiteY31" fmla="*/ 386118 h 445648"/>
                <a:gd name="connsiteX32" fmla="*/ 7103099 w 7111834"/>
                <a:gd name="connsiteY32" fmla="*/ 378974 h 445648"/>
                <a:gd name="connsiteX33" fmla="*/ 7100718 w 7111834"/>
                <a:gd name="connsiteY33" fmla="*/ 393262 h 445648"/>
                <a:gd name="connsiteX34" fmla="*/ 7098337 w 7111834"/>
                <a:gd name="connsiteY34" fmla="*/ 390881 h 445648"/>
                <a:gd name="connsiteX35" fmla="*/ 7017374 w 7111834"/>
                <a:gd name="connsiteY35" fmla="*/ 431363 h 445648"/>
                <a:gd name="connsiteX36" fmla="*/ 6422064 w 7111834"/>
                <a:gd name="connsiteY36" fmla="*/ 445648 h 445648"/>
                <a:gd name="connsiteX37" fmla="*/ 621339 w 7111834"/>
                <a:gd name="connsiteY37" fmla="*/ 421835 h 445648"/>
                <a:gd name="connsiteX38" fmla="*/ 168902 w 7111834"/>
                <a:gd name="connsiteY38" fmla="*/ 426598 h 445648"/>
                <a:gd name="connsiteX39" fmla="*/ 28407 w 7111834"/>
                <a:gd name="connsiteY39" fmla="*/ 412309 h 445648"/>
                <a:gd name="connsiteX40" fmla="*/ 21264 w 7111834"/>
                <a:gd name="connsiteY40" fmla="*/ 371829 h 445648"/>
                <a:gd name="connsiteX0" fmla="*/ 21264 w 7111834"/>
                <a:gd name="connsiteY0" fmla="*/ 371829 h 433945"/>
                <a:gd name="connsiteX1" fmla="*/ 268914 w 7111834"/>
                <a:gd name="connsiteY1" fmla="*/ 369448 h 433945"/>
                <a:gd name="connsiteX2" fmla="*/ 607052 w 7111834"/>
                <a:gd name="connsiteY2" fmla="*/ 364685 h 433945"/>
                <a:gd name="connsiteX3" fmla="*/ 1073777 w 7111834"/>
                <a:gd name="connsiteY3" fmla="*/ 364685 h 433945"/>
                <a:gd name="connsiteX4" fmla="*/ 1426202 w 7111834"/>
                <a:gd name="connsiteY4" fmla="*/ 364685 h 433945"/>
                <a:gd name="connsiteX5" fmla="*/ 1840539 w 7111834"/>
                <a:gd name="connsiteY5" fmla="*/ 364686 h 433945"/>
                <a:gd name="connsiteX6" fmla="*/ 2095332 w 7111834"/>
                <a:gd name="connsiteY6" fmla="*/ 371831 h 433945"/>
                <a:gd name="connsiteX7" fmla="*/ 2181058 w 7111834"/>
                <a:gd name="connsiteY7" fmla="*/ 383737 h 433945"/>
                <a:gd name="connsiteX8" fmla="*/ 2219157 w 7111834"/>
                <a:gd name="connsiteY8" fmla="*/ 388500 h 433945"/>
                <a:gd name="connsiteX9" fmla="*/ 2600157 w 7111834"/>
                <a:gd name="connsiteY9" fmla="*/ 393260 h 433945"/>
                <a:gd name="connsiteX10" fmla="*/ 3831263 w 7111834"/>
                <a:gd name="connsiteY10" fmla="*/ 350398 h 433945"/>
                <a:gd name="connsiteX11" fmla="*/ 4974263 w 7111834"/>
                <a:gd name="connsiteY11" fmla="*/ 293248 h 433945"/>
                <a:gd name="connsiteX12" fmla="*/ 5643394 w 7111834"/>
                <a:gd name="connsiteY12" fmla="*/ 262293 h 433945"/>
                <a:gd name="connsiteX13" fmla="*/ 5991057 w 7111834"/>
                <a:gd name="connsiteY13" fmla="*/ 224193 h 433945"/>
                <a:gd name="connsiteX14" fmla="*/ 6219657 w 7111834"/>
                <a:gd name="connsiteY14" fmla="*/ 207524 h 433945"/>
                <a:gd name="connsiteX15" fmla="*/ 6348244 w 7111834"/>
                <a:gd name="connsiteY15" fmla="*/ 193238 h 433945"/>
                <a:gd name="connsiteX16" fmla="*/ 6386344 w 7111834"/>
                <a:gd name="connsiteY16" fmla="*/ 186093 h 433945"/>
                <a:gd name="connsiteX17" fmla="*/ 6438731 w 7111834"/>
                <a:gd name="connsiteY17" fmla="*/ 176568 h 433945"/>
                <a:gd name="connsiteX18" fmla="*/ 6469688 w 7111834"/>
                <a:gd name="connsiteY18" fmla="*/ 174187 h 433945"/>
                <a:gd name="connsiteX19" fmla="*/ 6553031 w 7111834"/>
                <a:gd name="connsiteY19" fmla="*/ 152757 h 433945"/>
                <a:gd name="connsiteX20" fmla="*/ 6638758 w 7111834"/>
                <a:gd name="connsiteY20" fmla="*/ 126563 h 433945"/>
                <a:gd name="connsiteX21" fmla="*/ 6779250 w 7111834"/>
                <a:gd name="connsiteY21" fmla="*/ 78938 h 433945"/>
                <a:gd name="connsiteX22" fmla="*/ 6931651 w 7111834"/>
                <a:gd name="connsiteY22" fmla="*/ 45600 h 433945"/>
                <a:gd name="connsiteX23" fmla="*/ 7031662 w 7111834"/>
                <a:gd name="connsiteY23" fmla="*/ 26550 h 433945"/>
                <a:gd name="connsiteX24" fmla="*/ 7093575 w 7111834"/>
                <a:gd name="connsiteY24" fmla="*/ 31313 h 433945"/>
                <a:gd name="connsiteX25" fmla="*/ 7103101 w 7111834"/>
                <a:gd name="connsiteY25" fmla="*/ 107514 h 433945"/>
                <a:gd name="connsiteX26" fmla="*/ 7105481 w 7111834"/>
                <a:gd name="connsiteY26" fmla="*/ 212288 h 433945"/>
                <a:gd name="connsiteX27" fmla="*/ 7107863 w 7111834"/>
                <a:gd name="connsiteY27" fmla="*/ 290869 h 433945"/>
                <a:gd name="connsiteX28" fmla="*/ 7103100 w 7111834"/>
                <a:gd name="connsiteY28" fmla="*/ 324205 h 433945"/>
                <a:gd name="connsiteX29" fmla="*/ 7107862 w 7111834"/>
                <a:gd name="connsiteY29" fmla="*/ 350400 h 433945"/>
                <a:gd name="connsiteX30" fmla="*/ 7098338 w 7111834"/>
                <a:gd name="connsiteY30" fmla="*/ 369450 h 433945"/>
                <a:gd name="connsiteX31" fmla="*/ 7110243 w 7111834"/>
                <a:gd name="connsiteY31" fmla="*/ 386118 h 433945"/>
                <a:gd name="connsiteX32" fmla="*/ 7103099 w 7111834"/>
                <a:gd name="connsiteY32" fmla="*/ 378974 h 433945"/>
                <a:gd name="connsiteX33" fmla="*/ 7100718 w 7111834"/>
                <a:gd name="connsiteY33" fmla="*/ 393262 h 433945"/>
                <a:gd name="connsiteX34" fmla="*/ 7098337 w 7111834"/>
                <a:gd name="connsiteY34" fmla="*/ 390881 h 433945"/>
                <a:gd name="connsiteX35" fmla="*/ 7017374 w 7111834"/>
                <a:gd name="connsiteY35" fmla="*/ 431363 h 433945"/>
                <a:gd name="connsiteX36" fmla="*/ 6424445 w 7111834"/>
                <a:gd name="connsiteY36" fmla="*/ 428979 h 433945"/>
                <a:gd name="connsiteX37" fmla="*/ 621339 w 7111834"/>
                <a:gd name="connsiteY37" fmla="*/ 421835 h 433945"/>
                <a:gd name="connsiteX38" fmla="*/ 168902 w 7111834"/>
                <a:gd name="connsiteY38" fmla="*/ 426598 h 433945"/>
                <a:gd name="connsiteX39" fmla="*/ 28407 w 7111834"/>
                <a:gd name="connsiteY39" fmla="*/ 412309 h 433945"/>
                <a:gd name="connsiteX40" fmla="*/ 21264 w 7111834"/>
                <a:gd name="connsiteY40" fmla="*/ 371829 h 433945"/>
                <a:gd name="connsiteX0" fmla="*/ 21264 w 7111834"/>
                <a:gd name="connsiteY0" fmla="*/ 371829 h 429918"/>
                <a:gd name="connsiteX1" fmla="*/ 268914 w 7111834"/>
                <a:gd name="connsiteY1" fmla="*/ 369448 h 429918"/>
                <a:gd name="connsiteX2" fmla="*/ 607052 w 7111834"/>
                <a:gd name="connsiteY2" fmla="*/ 364685 h 429918"/>
                <a:gd name="connsiteX3" fmla="*/ 1073777 w 7111834"/>
                <a:gd name="connsiteY3" fmla="*/ 364685 h 429918"/>
                <a:gd name="connsiteX4" fmla="*/ 1426202 w 7111834"/>
                <a:gd name="connsiteY4" fmla="*/ 364685 h 429918"/>
                <a:gd name="connsiteX5" fmla="*/ 1840539 w 7111834"/>
                <a:gd name="connsiteY5" fmla="*/ 364686 h 429918"/>
                <a:gd name="connsiteX6" fmla="*/ 2095332 w 7111834"/>
                <a:gd name="connsiteY6" fmla="*/ 371831 h 429918"/>
                <a:gd name="connsiteX7" fmla="*/ 2181058 w 7111834"/>
                <a:gd name="connsiteY7" fmla="*/ 383737 h 429918"/>
                <a:gd name="connsiteX8" fmla="*/ 2219157 w 7111834"/>
                <a:gd name="connsiteY8" fmla="*/ 388500 h 429918"/>
                <a:gd name="connsiteX9" fmla="*/ 2600157 w 7111834"/>
                <a:gd name="connsiteY9" fmla="*/ 393260 h 429918"/>
                <a:gd name="connsiteX10" fmla="*/ 3831263 w 7111834"/>
                <a:gd name="connsiteY10" fmla="*/ 350398 h 429918"/>
                <a:gd name="connsiteX11" fmla="*/ 4974263 w 7111834"/>
                <a:gd name="connsiteY11" fmla="*/ 293248 h 429918"/>
                <a:gd name="connsiteX12" fmla="*/ 5643394 w 7111834"/>
                <a:gd name="connsiteY12" fmla="*/ 262293 h 429918"/>
                <a:gd name="connsiteX13" fmla="*/ 5991057 w 7111834"/>
                <a:gd name="connsiteY13" fmla="*/ 224193 h 429918"/>
                <a:gd name="connsiteX14" fmla="*/ 6219657 w 7111834"/>
                <a:gd name="connsiteY14" fmla="*/ 207524 h 429918"/>
                <a:gd name="connsiteX15" fmla="*/ 6348244 w 7111834"/>
                <a:gd name="connsiteY15" fmla="*/ 193238 h 429918"/>
                <a:gd name="connsiteX16" fmla="*/ 6386344 w 7111834"/>
                <a:gd name="connsiteY16" fmla="*/ 186093 h 429918"/>
                <a:gd name="connsiteX17" fmla="*/ 6438731 w 7111834"/>
                <a:gd name="connsiteY17" fmla="*/ 176568 h 429918"/>
                <a:gd name="connsiteX18" fmla="*/ 6469688 w 7111834"/>
                <a:gd name="connsiteY18" fmla="*/ 174187 h 429918"/>
                <a:gd name="connsiteX19" fmla="*/ 6553031 w 7111834"/>
                <a:gd name="connsiteY19" fmla="*/ 152757 h 429918"/>
                <a:gd name="connsiteX20" fmla="*/ 6638758 w 7111834"/>
                <a:gd name="connsiteY20" fmla="*/ 126563 h 429918"/>
                <a:gd name="connsiteX21" fmla="*/ 6779250 w 7111834"/>
                <a:gd name="connsiteY21" fmla="*/ 78938 h 429918"/>
                <a:gd name="connsiteX22" fmla="*/ 6931651 w 7111834"/>
                <a:gd name="connsiteY22" fmla="*/ 45600 h 429918"/>
                <a:gd name="connsiteX23" fmla="*/ 7031662 w 7111834"/>
                <a:gd name="connsiteY23" fmla="*/ 26550 h 429918"/>
                <a:gd name="connsiteX24" fmla="*/ 7093575 w 7111834"/>
                <a:gd name="connsiteY24" fmla="*/ 31313 h 429918"/>
                <a:gd name="connsiteX25" fmla="*/ 7103101 w 7111834"/>
                <a:gd name="connsiteY25" fmla="*/ 107514 h 429918"/>
                <a:gd name="connsiteX26" fmla="*/ 7105481 w 7111834"/>
                <a:gd name="connsiteY26" fmla="*/ 212288 h 429918"/>
                <a:gd name="connsiteX27" fmla="*/ 7107863 w 7111834"/>
                <a:gd name="connsiteY27" fmla="*/ 290869 h 429918"/>
                <a:gd name="connsiteX28" fmla="*/ 7103100 w 7111834"/>
                <a:gd name="connsiteY28" fmla="*/ 324205 h 429918"/>
                <a:gd name="connsiteX29" fmla="*/ 7107862 w 7111834"/>
                <a:gd name="connsiteY29" fmla="*/ 350400 h 429918"/>
                <a:gd name="connsiteX30" fmla="*/ 7098338 w 7111834"/>
                <a:gd name="connsiteY30" fmla="*/ 369450 h 429918"/>
                <a:gd name="connsiteX31" fmla="*/ 7110243 w 7111834"/>
                <a:gd name="connsiteY31" fmla="*/ 386118 h 429918"/>
                <a:gd name="connsiteX32" fmla="*/ 7103099 w 7111834"/>
                <a:gd name="connsiteY32" fmla="*/ 378974 h 429918"/>
                <a:gd name="connsiteX33" fmla="*/ 7100718 w 7111834"/>
                <a:gd name="connsiteY33" fmla="*/ 393262 h 429918"/>
                <a:gd name="connsiteX34" fmla="*/ 7098337 w 7111834"/>
                <a:gd name="connsiteY34" fmla="*/ 390881 h 429918"/>
                <a:gd name="connsiteX35" fmla="*/ 7000705 w 7111834"/>
                <a:gd name="connsiteY35" fmla="*/ 426601 h 429918"/>
                <a:gd name="connsiteX36" fmla="*/ 6424445 w 7111834"/>
                <a:gd name="connsiteY36" fmla="*/ 428979 h 429918"/>
                <a:gd name="connsiteX37" fmla="*/ 621339 w 7111834"/>
                <a:gd name="connsiteY37" fmla="*/ 421835 h 429918"/>
                <a:gd name="connsiteX38" fmla="*/ 168902 w 7111834"/>
                <a:gd name="connsiteY38" fmla="*/ 426598 h 429918"/>
                <a:gd name="connsiteX39" fmla="*/ 28407 w 7111834"/>
                <a:gd name="connsiteY39" fmla="*/ 412309 h 429918"/>
                <a:gd name="connsiteX40" fmla="*/ 21264 w 7111834"/>
                <a:gd name="connsiteY40" fmla="*/ 371829 h 429918"/>
                <a:gd name="connsiteX0" fmla="*/ 21264 w 7111834"/>
                <a:gd name="connsiteY0" fmla="*/ 353471 h 411560"/>
                <a:gd name="connsiteX1" fmla="*/ 268914 w 7111834"/>
                <a:gd name="connsiteY1" fmla="*/ 351090 h 411560"/>
                <a:gd name="connsiteX2" fmla="*/ 607052 w 7111834"/>
                <a:gd name="connsiteY2" fmla="*/ 346327 h 411560"/>
                <a:gd name="connsiteX3" fmla="*/ 1073777 w 7111834"/>
                <a:gd name="connsiteY3" fmla="*/ 346327 h 411560"/>
                <a:gd name="connsiteX4" fmla="*/ 1426202 w 7111834"/>
                <a:gd name="connsiteY4" fmla="*/ 346327 h 411560"/>
                <a:gd name="connsiteX5" fmla="*/ 1840539 w 7111834"/>
                <a:gd name="connsiteY5" fmla="*/ 346328 h 411560"/>
                <a:gd name="connsiteX6" fmla="*/ 2095332 w 7111834"/>
                <a:gd name="connsiteY6" fmla="*/ 353473 h 411560"/>
                <a:gd name="connsiteX7" fmla="*/ 2181058 w 7111834"/>
                <a:gd name="connsiteY7" fmla="*/ 365379 h 411560"/>
                <a:gd name="connsiteX8" fmla="*/ 2219157 w 7111834"/>
                <a:gd name="connsiteY8" fmla="*/ 370142 h 411560"/>
                <a:gd name="connsiteX9" fmla="*/ 2600157 w 7111834"/>
                <a:gd name="connsiteY9" fmla="*/ 374902 h 411560"/>
                <a:gd name="connsiteX10" fmla="*/ 3831263 w 7111834"/>
                <a:gd name="connsiteY10" fmla="*/ 332040 h 411560"/>
                <a:gd name="connsiteX11" fmla="*/ 4974263 w 7111834"/>
                <a:gd name="connsiteY11" fmla="*/ 274890 h 411560"/>
                <a:gd name="connsiteX12" fmla="*/ 5643394 w 7111834"/>
                <a:gd name="connsiteY12" fmla="*/ 243935 h 411560"/>
                <a:gd name="connsiteX13" fmla="*/ 5991057 w 7111834"/>
                <a:gd name="connsiteY13" fmla="*/ 205835 h 411560"/>
                <a:gd name="connsiteX14" fmla="*/ 6219657 w 7111834"/>
                <a:gd name="connsiteY14" fmla="*/ 189166 h 411560"/>
                <a:gd name="connsiteX15" fmla="*/ 6348244 w 7111834"/>
                <a:gd name="connsiteY15" fmla="*/ 174880 h 411560"/>
                <a:gd name="connsiteX16" fmla="*/ 6386344 w 7111834"/>
                <a:gd name="connsiteY16" fmla="*/ 167735 h 411560"/>
                <a:gd name="connsiteX17" fmla="*/ 6438731 w 7111834"/>
                <a:gd name="connsiteY17" fmla="*/ 158210 h 411560"/>
                <a:gd name="connsiteX18" fmla="*/ 6469688 w 7111834"/>
                <a:gd name="connsiteY18" fmla="*/ 155829 h 411560"/>
                <a:gd name="connsiteX19" fmla="*/ 6553031 w 7111834"/>
                <a:gd name="connsiteY19" fmla="*/ 134399 h 411560"/>
                <a:gd name="connsiteX20" fmla="*/ 6638758 w 7111834"/>
                <a:gd name="connsiteY20" fmla="*/ 108205 h 411560"/>
                <a:gd name="connsiteX21" fmla="*/ 6779250 w 7111834"/>
                <a:gd name="connsiteY21" fmla="*/ 60580 h 411560"/>
                <a:gd name="connsiteX22" fmla="*/ 6931651 w 7111834"/>
                <a:gd name="connsiteY22" fmla="*/ 27242 h 411560"/>
                <a:gd name="connsiteX23" fmla="*/ 7031662 w 7111834"/>
                <a:gd name="connsiteY23" fmla="*/ 8192 h 411560"/>
                <a:gd name="connsiteX24" fmla="*/ 7095956 w 7111834"/>
                <a:gd name="connsiteY24" fmla="*/ 48673 h 411560"/>
                <a:gd name="connsiteX25" fmla="*/ 7103101 w 7111834"/>
                <a:gd name="connsiteY25" fmla="*/ 89156 h 411560"/>
                <a:gd name="connsiteX26" fmla="*/ 7105481 w 7111834"/>
                <a:gd name="connsiteY26" fmla="*/ 193930 h 411560"/>
                <a:gd name="connsiteX27" fmla="*/ 7107863 w 7111834"/>
                <a:gd name="connsiteY27" fmla="*/ 272511 h 411560"/>
                <a:gd name="connsiteX28" fmla="*/ 7103100 w 7111834"/>
                <a:gd name="connsiteY28" fmla="*/ 305847 h 411560"/>
                <a:gd name="connsiteX29" fmla="*/ 7107862 w 7111834"/>
                <a:gd name="connsiteY29" fmla="*/ 332042 h 411560"/>
                <a:gd name="connsiteX30" fmla="*/ 7098338 w 7111834"/>
                <a:gd name="connsiteY30" fmla="*/ 351092 h 411560"/>
                <a:gd name="connsiteX31" fmla="*/ 7110243 w 7111834"/>
                <a:gd name="connsiteY31" fmla="*/ 367760 h 411560"/>
                <a:gd name="connsiteX32" fmla="*/ 7103099 w 7111834"/>
                <a:gd name="connsiteY32" fmla="*/ 360616 h 411560"/>
                <a:gd name="connsiteX33" fmla="*/ 7100718 w 7111834"/>
                <a:gd name="connsiteY33" fmla="*/ 374904 h 411560"/>
                <a:gd name="connsiteX34" fmla="*/ 7098337 w 7111834"/>
                <a:gd name="connsiteY34" fmla="*/ 372523 h 411560"/>
                <a:gd name="connsiteX35" fmla="*/ 7000705 w 7111834"/>
                <a:gd name="connsiteY35" fmla="*/ 408243 h 411560"/>
                <a:gd name="connsiteX36" fmla="*/ 6424445 w 7111834"/>
                <a:gd name="connsiteY36" fmla="*/ 410621 h 411560"/>
                <a:gd name="connsiteX37" fmla="*/ 621339 w 7111834"/>
                <a:gd name="connsiteY37" fmla="*/ 403477 h 411560"/>
                <a:gd name="connsiteX38" fmla="*/ 168902 w 7111834"/>
                <a:gd name="connsiteY38" fmla="*/ 408240 h 411560"/>
                <a:gd name="connsiteX39" fmla="*/ 28407 w 7111834"/>
                <a:gd name="connsiteY39" fmla="*/ 393951 h 411560"/>
                <a:gd name="connsiteX40" fmla="*/ 21264 w 7111834"/>
                <a:gd name="connsiteY40" fmla="*/ 353471 h 411560"/>
                <a:gd name="connsiteX0" fmla="*/ 21264 w 7111834"/>
                <a:gd name="connsiteY0" fmla="*/ 348280 h 406369"/>
                <a:gd name="connsiteX1" fmla="*/ 268914 w 7111834"/>
                <a:gd name="connsiteY1" fmla="*/ 345899 h 406369"/>
                <a:gd name="connsiteX2" fmla="*/ 607052 w 7111834"/>
                <a:gd name="connsiteY2" fmla="*/ 341136 h 406369"/>
                <a:gd name="connsiteX3" fmla="*/ 1073777 w 7111834"/>
                <a:gd name="connsiteY3" fmla="*/ 341136 h 406369"/>
                <a:gd name="connsiteX4" fmla="*/ 1426202 w 7111834"/>
                <a:gd name="connsiteY4" fmla="*/ 341136 h 406369"/>
                <a:gd name="connsiteX5" fmla="*/ 1840539 w 7111834"/>
                <a:gd name="connsiteY5" fmla="*/ 341137 h 406369"/>
                <a:gd name="connsiteX6" fmla="*/ 2095332 w 7111834"/>
                <a:gd name="connsiteY6" fmla="*/ 348282 h 406369"/>
                <a:gd name="connsiteX7" fmla="*/ 2181058 w 7111834"/>
                <a:gd name="connsiteY7" fmla="*/ 360188 h 406369"/>
                <a:gd name="connsiteX8" fmla="*/ 2219157 w 7111834"/>
                <a:gd name="connsiteY8" fmla="*/ 364951 h 406369"/>
                <a:gd name="connsiteX9" fmla="*/ 2600157 w 7111834"/>
                <a:gd name="connsiteY9" fmla="*/ 369711 h 406369"/>
                <a:gd name="connsiteX10" fmla="*/ 3831263 w 7111834"/>
                <a:gd name="connsiteY10" fmla="*/ 326849 h 406369"/>
                <a:gd name="connsiteX11" fmla="*/ 4974263 w 7111834"/>
                <a:gd name="connsiteY11" fmla="*/ 269699 h 406369"/>
                <a:gd name="connsiteX12" fmla="*/ 5643394 w 7111834"/>
                <a:gd name="connsiteY12" fmla="*/ 238744 h 406369"/>
                <a:gd name="connsiteX13" fmla="*/ 5991057 w 7111834"/>
                <a:gd name="connsiteY13" fmla="*/ 200644 h 406369"/>
                <a:gd name="connsiteX14" fmla="*/ 6219657 w 7111834"/>
                <a:gd name="connsiteY14" fmla="*/ 183975 h 406369"/>
                <a:gd name="connsiteX15" fmla="*/ 6348244 w 7111834"/>
                <a:gd name="connsiteY15" fmla="*/ 169689 h 406369"/>
                <a:gd name="connsiteX16" fmla="*/ 6386344 w 7111834"/>
                <a:gd name="connsiteY16" fmla="*/ 162544 h 406369"/>
                <a:gd name="connsiteX17" fmla="*/ 6438731 w 7111834"/>
                <a:gd name="connsiteY17" fmla="*/ 153019 h 406369"/>
                <a:gd name="connsiteX18" fmla="*/ 6469688 w 7111834"/>
                <a:gd name="connsiteY18" fmla="*/ 150638 h 406369"/>
                <a:gd name="connsiteX19" fmla="*/ 6553031 w 7111834"/>
                <a:gd name="connsiteY19" fmla="*/ 129208 h 406369"/>
                <a:gd name="connsiteX20" fmla="*/ 6638758 w 7111834"/>
                <a:gd name="connsiteY20" fmla="*/ 103014 h 406369"/>
                <a:gd name="connsiteX21" fmla="*/ 6779250 w 7111834"/>
                <a:gd name="connsiteY21" fmla="*/ 55389 h 406369"/>
                <a:gd name="connsiteX22" fmla="*/ 6931651 w 7111834"/>
                <a:gd name="connsiteY22" fmla="*/ 22051 h 406369"/>
                <a:gd name="connsiteX23" fmla="*/ 7031662 w 7111834"/>
                <a:gd name="connsiteY23" fmla="*/ 3001 h 406369"/>
                <a:gd name="connsiteX24" fmla="*/ 7076906 w 7111834"/>
                <a:gd name="connsiteY24" fmla="*/ 72057 h 406369"/>
                <a:gd name="connsiteX25" fmla="*/ 7103101 w 7111834"/>
                <a:gd name="connsiteY25" fmla="*/ 83965 h 406369"/>
                <a:gd name="connsiteX26" fmla="*/ 7105481 w 7111834"/>
                <a:gd name="connsiteY26" fmla="*/ 188739 h 406369"/>
                <a:gd name="connsiteX27" fmla="*/ 7107863 w 7111834"/>
                <a:gd name="connsiteY27" fmla="*/ 267320 h 406369"/>
                <a:gd name="connsiteX28" fmla="*/ 7103100 w 7111834"/>
                <a:gd name="connsiteY28" fmla="*/ 300656 h 406369"/>
                <a:gd name="connsiteX29" fmla="*/ 7107862 w 7111834"/>
                <a:gd name="connsiteY29" fmla="*/ 326851 h 406369"/>
                <a:gd name="connsiteX30" fmla="*/ 7098338 w 7111834"/>
                <a:gd name="connsiteY30" fmla="*/ 345901 h 406369"/>
                <a:gd name="connsiteX31" fmla="*/ 7110243 w 7111834"/>
                <a:gd name="connsiteY31" fmla="*/ 362569 h 406369"/>
                <a:gd name="connsiteX32" fmla="*/ 7103099 w 7111834"/>
                <a:gd name="connsiteY32" fmla="*/ 355425 h 406369"/>
                <a:gd name="connsiteX33" fmla="*/ 7100718 w 7111834"/>
                <a:gd name="connsiteY33" fmla="*/ 369713 h 406369"/>
                <a:gd name="connsiteX34" fmla="*/ 7098337 w 7111834"/>
                <a:gd name="connsiteY34" fmla="*/ 367332 h 406369"/>
                <a:gd name="connsiteX35" fmla="*/ 7000705 w 7111834"/>
                <a:gd name="connsiteY35" fmla="*/ 403052 h 406369"/>
                <a:gd name="connsiteX36" fmla="*/ 6424445 w 7111834"/>
                <a:gd name="connsiteY36" fmla="*/ 405430 h 406369"/>
                <a:gd name="connsiteX37" fmla="*/ 621339 w 7111834"/>
                <a:gd name="connsiteY37" fmla="*/ 398286 h 406369"/>
                <a:gd name="connsiteX38" fmla="*/ 168902 w 7111834"/>
                <a:gd name="connsiteY38" fmla="*/ 403049 h 406369"/>
                <a:gd name="connsiteX39" fmla="*/ 28407 w 7111834"/>
                <a:gd name="connsiteY39" fmla="*/ 388760 h 406369"/>
                <a:gd name="connsiteX40" fmla="*/ 21264 w 7111834"/>
                <a:gd name="connsiteY40" fmla="*/ 348280 h 406369"/>
                <a:gd name="connsiteX0" fmla="*/ 21264 w 7111834"/>
                <a:gd name="connsiteY0" fmla="*/ 350446 h 408535"/>
                <a:gd name="connsiteX1" fmla="*/ 268914 w 7111834"/>
                <a:gd name="connsiteY1" fmla="*/ 348065 h 408535"/>
                <a:gd name="connsiteX2" fmla="*/ 607052 w 7111834"/>
                <a:gd name="connsiteY2" fmla="*/ 343302 h 408535"/>
                <a:gd name="connsiteX3" fmla="*/ 1073777 w 7111834"/>
                <a:gd name="connsiteY3" fmla="*/ 343302 h 408535"/>
                <a:gd name="connsiteX4" fmla="*/ 1426202 w 7111834"/>
                <a:gd name="connsiteY4" fmla="*/ 343302 h 408535"/>
                <a:gd name="connsiteX5" fmla="*/ 1840539 w 7111834"/>
                <a:gd name="connsiteY5" fmla="*/ 343303 h 408535"/>
                <a:gd name="connsiteX6" fmla="*/ 2095332 w 7111834"/>
                <a:gd name="connsiteY6" fmla="*/ 350448 h 408535"/>
                <a:gd name="connsiteX7" fmla="*/ 2181058 w 7111834"/>
                <a:gd name="connsiteY7" fmla="*/ 362354 h 408535"/>
                <a:gd name="connsiteX8" fmla="*/ 2219157 w 7111834"/>
                <a:gd name="connsiteY8" fmla="*/ 367117 h 408535"/>
                <a:gd name="connsiteX9" fmla="*/ 2600157 w 7111834"/>
                <a:gd name="connsiteY9" fmla="*/ 371877 h 408535"/>
                <a:gd name="connsiteX10" fmla="*/ 3831263 w 7111834"/>
                <a:gd name="connsiteY10" fmla="*/ 329015 h 408535"/>
                <a:gd name="connsiteX11" fmla="*/ 4974263 w 7111834"/>
                <a:gd name="connsiteY11" fmla="*/ 271865 h 408535"/>
                <a:gd name="connsiteX12" fmla="*/ 5643394 w 7111834"/>
                <a:gd name="connsiteY12" fmla="*/ 240910 h 408535"/>
                <a:gd name="connsiteX13" fmla="*/ 5991057 w 7111834"/>
                <a:gd name="connsiteY13" fmla="*/ 202810 h 408535"/>
                <a:gd name="connsiteX14" fmla="*/ 6219657 w 7111834"/>
                <a:gd name="connsiteY14" fmla="*/ 186141 h 408535"/>
                <a:gd name="connsiteX15" fmla="*/ 6348244 w 7111834"/>
                <a:gd name="connsiteY15" fmla="*/ 171855 h 408535"/>
                <a:gd name="connsiteX16" fmla="*/ 6386344 w 7111834"/>
                <a:gd name="connsiteY16" fmla="*/ 164710 h 408535"/>
                <a:gd name="connsiteX17" fmla="*/ 6438731 w 7111834"/>
                <a:gd name="connsiteY17" fmla="*/ 155185 h 408535"/>
                <a:gd name="connsiteX18" fmla="*/ 6469688 w 7111834"/>
                <a:gd name="connsiteY18" fmla="*/ 152804 h 408535"/>
                <a:gd name="connsiteX19" fmla="*/ 6553031 w 7111834"/>
                <a:gd name="connsiteY19" fmla="*/ 131374 h 408535"/>
                <a:gd name="connsiteX20" fmla="*/ 6638758 w 7111834"/>
                <a:gd name="connsiteY20" fmla="*/ 105180 h 408535"/>
                <a:gd name="connsiteX21" fmla="*/ 6779250 w 7111834"/>
                <a:gd name="connsiteY21" fmla="*/ 57555 h 408535"/>
                <a:gd name="connsiteX22" fmla="*/ 6931651 w 7111834"/>
                <a:gd name="connsiteY22" fmla="*/ 24217 h 408535"/>
                <a:gd name="connsiteX23" fmla="*/ 7031662 w 7111834"/>
                <a:gd name="connsiteY23" fmla="*/ 5167 h 408535"/>
                <a:gd name="connsiteX24" fmla="*/ 7098338 w 7111834"/>
                <a:gd name="connsiteY24" fmla="*/ 57554 h 408535"/>
                <a:gd name="connsiteX25" fmla="*/ 7103101 w 7111834"/>
                <a:gd name="connsiteY25" fmla="*/ 86131 h 408535"/>
                <a:gd name="connsiteX26" fmla="*/ 7105481 w 7111834"/>
                <a:gd name="connsiteY26" fmla="*/ 190905 h 408535"/>
                <a:gd name="connsiteX27" fmla="*/ 7107863 w 7111834"/>
                <a:gd name="connsiteY27" fmla="*/ 269486 h 408535"/>
                <a:gd name="connsiteX28" fmla="*/ 7103100 w 7111834"/>
                <a:gd name="connsiteY28" fmla="*/ 302822 h 408535"/>
                <a:gd name="connsiteX29" fmla="*/ 7107862 w 7111834"/>
                <a:gd name="connsiteY29" fmla="*/ 329017 h 408535"/>
                <a:gd name="connsiteX30" fmla="*/ 7098338 w 7111834"/>
                <a:gd name="connsiteY30" fmla="*/ 348067 h 408535"/>
                <a:gd name="connsiteX31" fmla="*/ 7110243 w 7111834"/>
                <a:gd name="connsiteY31" fmla="*/ 364735 h 408535"/>
                <a:gd name="connsiteX32" fmla="*/ 7103099 w 7111834"/>
                <a:gd name="connsiteY32" fmla="*/ 357591 h 408535"/>
                <a:gd name="connsiteX33" fmla="*/ 7100718 w 7111834"/>
                <a:gd name="connsiteY33" fmla="*/ 371879 h 408535"/>
                <a:gd name="connsiteX34" fmla="*/ 7098337 w 7111834"/>
                <a:gd name="connsiteY34" fmla="*/ 369498 h 408535"/>
                <a:gd name="connsiteX35" fmla="*/ 7000705 w 7111834"/>
                <a:gd name="connsiteY35" fmla="*/ 405218 h 408535"/>
                <a:gd name="connsiteX36" fmla="*/ 6424445 w 7111834"/>
                <a:gd name="connsiteY36" fmla="*/ 407596 h 408535"/>
                <a:gd name="connsiteX37" fmla="*/ 621339 w 7111834"/>
                <a:gd name="connsiteY37" fmla="*/ 400452 h 408535"/>
                <a:gd name="connsiteX38" fmla="*/ 168902 w 7111834"/>
                <a:gd name="connsiteY38" fmla="*/ 405215 h 408535"/>
                <a:gd name="connsiteX39" fmla="*/ 28407 w 7111834"/>
                <a:gd name="connsiteY39" fmla="*/ 390926 h 408535"/>
                <a:gd name="connsiteX40" fmla="*/ 21264 w 7111834"/>
                <a:gd name="connsiteY40" fmla="*/ 350446 h 40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111834" h="408535">
                  <a:moveTo>
                    <a:pt x="21264" y="350446"/>
                  </a:moveTo>
                  <a:lnTo>
                    <a:pt x="268914" y="348065"/>
                  </a:lnTo>
                  <a:lnTo>
                    <a:pt x="607052" y="343302"/>
                  </a:lnTo>
                  <a:lnTo>
                    <a:pt x="1073777" y="343302"/>
                  </a:lnTo>
                  <a:lnTo>
                    <a:pt x="1426202" y="343302"/>
                  </a:lnTo>
                  <a:lnTo>
                    <a:pt x="1840539" y="343303"/>
                  </a:lnTo>
                  <a:cubicBezTo>
                    <a:pt x="1952061" y="344494"/>
                    <a:pt x="2052470" y="344098"/>
                    <a:pt x="2095332" y="350448"/>
                  </a:cubicBezTo>
                  <a:cubicBezTo>
                    <a:pt x="2138194" y="356798"/>
                    <a:pt x="2175899" y="359973"/>
                    <a:pt x="2181058" y="362354"/>
                  </a:cubicBezTo>
                  <a:cubicBezTo>
                    <a:pt x="2186217" y="364735"/>
                    <a:pt x="2207251" y="362355"/>
                    <a:pt x="2219157" y="367117"/>
                  </a:cubicBezTo>
                  <a:cubicBezTo>
                    <a:pt x="2231063" y="371879"/>
                    <a:pt x="2331473" y="378227"/>
                    <a:pt x="2600157" y="371877"/>
                  </a:cubicBezTo>
                  <a:lnTo>
                    <a:pt x="3831263" y="329015"/>
                  </a:lnTo>
                  <a:cubicBezTo>
                    <a:pt x="4212263" y="309965"/>
                    <a:pt x="4602788" y="257577"/>
                    <a:pt x="4974263" y="271865"/>
                  </a:cubicBezTo>
                  <a:cubicBezTo>
                    <a:pt x="5196513" y="255991"/>
                    <a:pt x="5421144" y="256784"/>
                    <a:pt x="5643394" y="240910"/>
                  </a:cubicBezTo>
                  <a:lnTo>
                    <a:pt x="5991057" y="202810"/>
                  </a:lnTo>
                  <a:lnTo>
                    <a:pt x="6219657" y="186141"/>
                  </a:lnTo>
                  <a:cubicBezTo>
                    <a:pt x="6468895" y="167885"/>
                    <a:pt x="6327210" y="177014"/>
                    <a:pt x="6348244" y="171855"/>
                  </a:cubicBezTo>
                  <a:cubicBezTo>
                    <a:pt x="6362928" y="171062"/>
                    <a:pt x="6378407" y="169473"/>
                    <a:pt x="6386344" y="164710"/>
                  </a:cubicBezTo>
                  <a:cubicBezTo>
                    <a:pt x="6394281" y="159947"/>
                    <a:pt x="6431587" y="161932"/>
                    <a:pt x="6438731" y="155185"/>
                  </a:cubicBezTo>
                  <a:cubicBezTo>
                    <a:pt x="6445875" y="148438"/>
                    <a:pt x="6459766" y="155582"/>
                    <a:pt x="6469688" y="152804"/>
                  </a:cubicBezTo>
                  <a:cubicBezTo>
                    <a:pt x="6479610" y="150026"/>
                    <a:pt x="6530012" y="140502"/>
                    <a:pt x="6553031" y="131374"/>
                  </a:cubicBezTo>
                  <a:cubicBezTo>
                    <a:pt x="6576050" y="122246"/>
                    <a:pt x="6580021" y="123833"/>
                    <a:pt x="6638758" y="105180"/>
                  </a:cubicBezTo>
                  <a:cubicBezTo>
                    <a:pt x="6697495" y="86527"/>
                    <a:pt x="6703844" y="85336"/>
                    <a:pt x="6779250" y="57555"/>
                  </a:cubicBezTo>
                  <a:cubicBezTo>
                    <a:pt x="6854656" y="29774"/>
                    <a:pt x="6889582" y="32948"/>
                    <a:pt x="6931651" y="24217"/>
                  </a:cubicBezTo>
                  <a:cubicBezTo>
                    <a:pt x="6973720" y="15486"/>
                    <a:pt x="7008644" y="-2770"/>
                    <a:pt x="7031662" y="5167"/>
                  </a:cubicBezTo>
                  <a:cubicBezTo>
                    <a:pt x="7080874" y="-5946"/>
                    <a:pt x="7096751" y="-3565"/>
                    <a:pt x="7098338" y="57554"/>
                  </a:cubicBezTo>
                  <a:cubicBezTo>
                    <a:pt x="7109451" y="93273"/>
                    <a:pt x="7107864" y="28187"/>
                    <a:pt x="7103101" y="86131"/>
                  </a:cubicBezTo>
                  <a:cubicBezTo>
                    <a:pt x="7107070" y="136931"/>
                    <a:pt x="7111037" y="165505"/>
                    <a:pt x="7105481" y="190905"/>
                  </a:cubicBezTo>
                  <a:cubicBezTo>
                    <a:pt x="7108656" y="213924"/>
                    <a:pt x="7111832" y="261549"/>
                    <a:pt x="7107863" y="269486"/>
                  </a:cubicBezTo>
                  <a:cubicBezTo>
                    <a:pt x="7114213" y="277820"/>
                    <a:pt x="7103497" y="294091"/>
                    <a:pt x="7103100" y="302822"/>
                  </a:cubicBezTo>
                  <a:cubicBezTo>
                    <a:pt x="7109053" y="315125"/>
                    <a:pt x="7110243" y="316714"/>
                    <a:pt x="7107862" y="329017"/>
                  </a:cubicBezTo>
                  <a:cubicBezTo>
                    <a:pt x="7113021" y="336558"/>
                    <a:pt x="7101513" y="340129"/>
                    <a:pt x="7098338" y="348067"/>
                  </a:cubicBezTo>
                  <a:cubicBezTo>
                    <a:pt x="7104291" y="354417"/>
                    <a:pt x="7114212" y="360369"/>
                    <a:pt x="7110243" y="364735"/>
                  </a:cubicBezTo>
                  <a:cubicBezTo>
                    <a:pt x="7115402" y="367513"/>
                    <a:pt x="7106671" y="355607"/>
                    <a:pt x="7103099" y="357591"/>
                  </a:cubicBezTo>
                  <a:cubicBezTo>
                    <a:pt x="7108655" y="359575"/>
                    <a:pt x="7103893" y="373069"/>
                    <a:pt x="7100718" y="371879"/>
                  </a:cubicBezTo>
                  <a:cubicBezTo>
                    <a:pt x="7106671" y="369895"/>
                    <a:pt x="7102306" y="368704"/>
                    <a:pt x="7098337" y="369498"/>
                  </a:cubicBezTo>
                  <a:cubicBezTo>
                    <a:pt x="7094368" y="370292"/>
                    <a:pt x="7120958" y="396487"/>
                    <a:pt x="7000705" y="405218"/>
                  </a:cubicBezTo>
                  <a:cubicBezTo>
                    <a:pt x="6880452" y="413949"/>
                    <a:pt x="7482513" y="402040"/>
                    <a:pt x="6424445" y="407596"/>
                  </a:cubicBezTo>
                  <a:lnTo>
                    <a:pt x="621339" y="400452"/>
                  </a:lnTo>
                  <a:cubicBezTo>
                    <a:pt x="-421251" y="400055"/>
                    <a:pt x="272089" y="413946"/>
                    <a:pt x="168902" y="405215"/>
                  </a:cubicBezTo>
                  <a:cubicBezTo>
                    <a:pt x="61746" y="404421"/>
                    <a:pt x="35551" y="400451"/>
                    <a:pt x="28407" y="390926"/>
                  </a:cubicBezTo>
                  <a:cubicBezTo>
                    <a:pt x="21263" y="381401"/>
                    <a:pt x="-27155" y="358383"/>
                    <a:pt x="21264" y="35044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tile tx="0" ty="0" sx="100000" sy="100000" flip="none" algn="tl"/>
                </a:blip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838200" y="3840956"/>
              <a:ext cx="102394" cy="69057"/>
            </a:xfrm>
            <a:custGeom>
              <a:avLst/>
              <a:gdLst>
                <a:gd name="connsiteX0" fmla="*/ 0 w 102394"/>
                <a:gd name="connsiteY0" fmla="*/ 69057 h 69057"/>
                <a:gd name="connsiteX1" fmla="*/ 102394 w 102394"/>
                <a:gd name="connsiteY1" fmla="*/ 0 h 69057"/>
                <a:gd name="connsiteX2" fmla="*/ 102394 w 102394"/>
                <a:gd name="connsiteY2" fmla="*/ 0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394" h="69057">
                  <a:moveTo>
                    <a:pt x="0" y="69057"/>
                  </a:moveTo>
                  <a:lnTo>
                    <a:pt x="102394" y="0"/>
                  </a:lnTo>
                  <a:lnTo>
                    <a:pt x="102394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883444" y="3838575"/>
              <a:ext cx="59531" cy="7144"/>
            </a:xfrm>
            <a:custGeom>
              <a:avLst/>
              <a:gdLst>
                <a:gd name="connsiteX0" fmla="*/ 0 w 59531"/>
                <a:gd name="connsiteY0" fmla="*/ 7144 h 7144"/>
                <a:gd name="connsiteX1" fmla="*/ 59531 w 59531"/>
                <a:gd name="connsiteY1" fmla="*/ 0 h 7144"/>
                <a:gd name="connsiteX2" fmla="*/ 59531 w 59531"/>
                <a:gd name="connsiteY2" fmla="*/ 0 h 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531" h="7144">
                  <a:moveTo>
                    <a:pt x="0" y="7144"/>
                  </a:moveTo>
                  <a:lnTo>
                    <a:pt x="59531" y="0"/>
                  </a:lnTo>
                  <a:lnTo>
                    <a:pt x="59531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195388" y="3929063"/>
              <a:ext cx="216693" cy="64293"/>
            </a:xfrm>
            <a:custGeom>
              <a:avLst/>
              <a:gdLst>
                <a:gd name="connsiteX0" fmla="*/ 0 w 216693"/>
                <a:gd name="connsiteY0" fmla="*/ 64293 h 64293"/>
                <a:gd name="connsiteX1" fmla="*/ 216693 w 216693"/>
                <a:gd name="connsiteY1" fmla="*/ 0 h 64293"/>
                <a:gd name="connsiteX2" fmla="*/ 216693 w 216693"/>
                <a:gd name="connsiteY2" fmla="*/ 0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3" h="64293">
                  <a:moveTo>
                    <a:pt x="0" y="64293"/>
                  </a:moveTo>
                  <a:lnTo>
                    <a:pt x="216693" y="0"/>
                  </a:lnTo>
                  <a:lnTo>
                    <a:pt x="2166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335881" y="3907631"/>
              <a:ext cx="83530" cy="19101"/>
            </a:xfrm>
            <a:custGeom>
              <a:avLst/>
              <a:gdLst>
                <a:gd name="connsiteX0" fmla="*/ 0 w 93037"/>
                <a:gd name="connsiteY0" fmla="*/ 0 h 14353"/>
                <a:gd name="connsiteX1" fmla="*/ 92869 w 93037"/>
                <a:gd name="connsiteY1" fmla="*/ 14288 h 14353"/>
                <a:gd name="connsiteX2" fmla="*/ 0 w 93037"/>
                <a:gd name="connsiteY2" fmla="*/ 0 h 14353"/>
                <a:gd name="connsiteX0" fmla="*/ 0 w 83530"/>
                <a:gd name="connsiteY0" fmla="*/ 0 h 19101"/>
                <a:gd name="connsiteX1" fmla="*/ 83344 w 83530"/>
                <a:gd name="connsiteY1" fmla="*/ 19051 h 19101"/>
                <a:gd name="connsiteX2" fmla="*/ 0 w 83530"/>
                <a:gd name="connsiteY2" fmla="*/ 0 h 1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530" h="19101">
                  <a:moveTo>
                    <a:pt x="0" y="0"/>
                  </a:moveTo>
                  <a:lnTo>
                    <a:pt x="83344" y="19051"/>
                  </a:lnTo>
                  <a:cubicBezTo>
                    <a:pt x="88106" y="20242"/>
                    <a:pt x="0" y="0"/>
                    <a:pt x="0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109788" y="4093369"/>
              <a:ext cx="179145" cy="2381"/>
            </a:xfrm>
            <a:custGeom>
              <a:avLst/>
              <a:gdLst>
                <a:gd name="connsiteX0" fmla="*/ 0 w 179145"/>
                <a:gd name="connsiteY0" fmla="*/ 2381 h 2381"/>
                <a:gd name="connsiteX1" fmla="*/ 161925 w 179145"/>
                <a:gd name="connsiteY1" fmla="*/ 2381 h 2381"/>
                <a:gd name="connsiteX2" fmla="*/ 166687 w 179145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145" h="2381">
                  <a:moveTo>
                    <a:pt x="0" y="2381"/>
                  </a:moveTo>
                  <a:lnTo>
                    <a:pt x="161925" y="2381"/>
                  </a:lnTo>
                  <a:cubicBezTo>
                    <a:pt x="189706" y="1984"/>
                    <a:pt x="178196" y="992"/>
                    <a:pt x="166687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2231231" y="4052888"/>
              <a:ext cx="69057" cy="42862"/>
            </a:xfrm>
            <a:custGeom>
              <a:avLst/>
              <a:gdLst>
                <a:gd name="connsiteX0" fmla="*/ 0 w 69057"/>
                <a:gd name="connsiteY0" fmla="*/ 0 h 42862"/>
                <a:gd name="connsiteX1" fmla="*/ 69057 w 69057"/>
                <a:gd name="connsiteY1" fmla="*/ 42862 h 42862"/>
                <a:gd name="connsiteX2" fmla="*/ 69057 w 69057"/>
                <a:gd name="connsiteY2" fmla="*/ 42862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57" h="42862">
                  <a:moveTo>
                    <a:pt x="0" y="0"/>
                  </a:moveTo>
                  <a:lnTo>
                    <a:pt x="69057" y="42862"/>
                  </a:lnTo>
                  <a:lnTo>
                    <a:pt x="69057" y="42862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24225" y="3579019"/>
              <a:ext cx="221456" cy="16669"/>
            </a:xfrm>
            <a:custGeom>
              <a:avLst/>
              <a:gdLst>
                <a:gd name="connsiteX0" fmla="*/ 0 w 221456"/>
                <a:gd name="connsiteY0" fmla="*/ 16669 h 16669"/>
                <a:gd name="connsiteX1" fmla="*/ 221456 w 221456"/>
                <a:gd name="connsiteY1" fmla="*/ 0 h 16669"/>
                <a:gd name="connsiteX2" fmla="*/ 221456 w 221456"/>
                <a:gd name="connsiteY2" fmla="*/ 0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456" h="16669">
                  <a:moveTo>
                    <a:pt x="0" y="16669"/>
                  </a:moveTo>
                  <a:lnTo>
                    <a:pt x="221456" y="0"/>
                  </a:lnTo>
                  <a:lnTo>
                    <a:pt x="221456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464719" y="3545682"/>
              <a:ext cx="103509" cy="33336"/>
            </a:xfrm>
            <a:custGeom>
              <a:avLst/>
              <a:gdLst>
                <a:gd name="connsiteX0" fmla="*/ 0 w 83343"/>
                <a:gd name="connsiteY0" fmla="*/ 0 h 23812"/>
                <a:gd name="connsiteX1" fmla="*/ 83343 w 83343"/>
                <a:gd name="connsiteY1" fmla="*/ 23812 h 23812"/>
                <a:gd name="connsiteX2" fmla="*/ 83343 w 83343"/>
                <a:gd name="connsiteY2" fmla="*/ 23812 h 23812"/>
                <a:gd name="connsiteX0" fmla="*/ 0 w 100012"/>
                <a:gd name="connsiteY0" fmla="*/ 0 h 26193"/>
                <a:gd name="connsiteX1" fmla="*/ 100012 w 100012"/>
                <a:gd name="connsiteY1" fmla="*/ 26193 h 26193"/>
                <a:gd name="connsiteX2" fmla="*/ 100012 w 100012"/>
                <a:gd name="connsiteY2" fmla="*/ 26193 h 26193"/>
                <a:gd name="connsiteX0" fmla="*/ 0 w 103509"/>
                <a:gd name="connsiteY0" fmla="*/ 0 h 33336"/>
                <a:gd name="connsiteX1" fmla="*/ 100012 w 103509"/>
                <a:gd name="connsiteY1" fmla="*/ 26193 h 33336"/>
                <a:gd name="connsiteX2" fmla="*/ 78581 w 103509"/>
                <a:gd name="connsiteY2" fmla="*/ 33336 h 3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509" h="33336">
                  <a:moveTo>
                    <a:pt x="0" y="0"/>
                  </a:moveTo>
                  <a:cubicBezTo>
                    <a:pt x="33337" y="8731"/>
                    <a:pt x="86915" y="20637"/>
                    <a:pt x="100012" y="26193"/>
                  </a:cubicBezTo>
                  <a:cubicBezTo>
                    <a:pt x="113109" y="31749"/>
                    <a:pt x="85725" y="30955"/>
                    <a:pt x="78581" y="33336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631406" y="3843338"/>
              <a:ext cx="176213" cy="2381"/>
            </a:xfrm>
            <a:custGeom>
              <a:avLst/>
              <a:gdLst>
                <a:gd name="connsiteX0" fmla="*/ 0 w 176213"/>
                <a:gd name="connsiteY0" fmla="*/ 0 h 2381"/>
                <a:gd name="connsiteX1" fmla="*/ 176213 w 176213"/>
                <a:gd name="connsiteY1" fmla="*/ 2381 h 2381"/>
                <a:gd name="connsiteX2" fmla="*/ 176213 w 176213"/>
                <a:gd name="connsiteY2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3" h="2381">
                  <a:moveTo>
                    <a:pt x="0" y="0"/>
                  </a:moveTo>
                  <a:lnTo>
                    <a:pt x="176213" y="2381"/>
                  </a:lnTo>
                  <a:lnTo>
                    <a:pt x="176213" y="2381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745706" y="3810001"/>
              <a:ext cx="82018" cy="38364"/>
            </a:xfrm>
            <a:custGeom>
              <a:avLst/>
              <a:gdLst>
                <a:gd name="connsiteX0" fmla="*/ 0 w 78582"/>
                <a:gd name="connsiteY0" fmla="*/ 0 h 35719"/>
                <a:gd name="connsiteX1" fmla="*/ 78582 w 78582"/>
                <a:gd name="connsiteY1" fmla="*/ 35719 h 35719"/>
                <a:gd name="connsiteX2" fmla="*/ 78582 w 78582"/>
                <a:gd name="connsiteY2" fmla="*/ 35719 h 35719"/>
                <a:gd name="connsiteX0" fmla="*/ 0 w 82018"/>
                <a:gd name="connsiteY0" fmla="*/ 0 h 38364"/>
                <a:gd name="connsiteX1" fmla="*/ 78582 w 82018"/>
                <a:gd name="connsiteY1" fmla="*/ 35719 h 38364"/>
                <a:gd name="connsiteX2" fmla="*/ 66676 w 82018"/>
                <a:gd name="connsiteY2" fmla="*/ 35719 h 3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18" h="38364">
                  <a:moveTo>
                    <a:pt x="0" y="0"/>
                  </a:moveTo>
                  <a:cubicBezTo>
                    <a:pt x="26194" y="11906"/>
                    <a:pt x="67469" y="29766"/>
                    <a:pt x="78582" y="35719"/>
                  </a:cubicBezTo>
                  <a:cubicBezTo>
                    <a:pt x="89695" y="41672"/>
                    <a:pt x="70645" y="35719"/>
                    <a:pt x="66676" y="35719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4850606" y="3840956"/>
              <a:ext cx="245269" cy="66675"/>
            </a:xfrm>
            <a:custGeom>
              <a:avLst/>
              <a:gdLst>
                <a:gd name="connsiteX0" fmla="*/ 0 w 245269"/>
                <a:gd name="connsiteY0" fmla="*/ 0 h 66675"/>
                <a:gd name="connsiteX1" fmla="*/ 245269 w 245269"/>
                <a:gd name="connsiteY1" fmla="*/ 66675 h 66675"/>
                <a:gd name="connsiteX2" fmla="*/ 245269 w 245269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269" h="66675">
                  <a:moveTo>
                    <a:pt x="0" y="0"/>
                  </a:moveTo>
                  <a:lnTo>
                    <a:pt x="245269" y="66675"/>
                  </a:lnTo>
                  <a:lnTo>
                    <a:pt x="245269" y="66675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5050631" y="3843338"/>
              <a:ext cx="54769" cy="69056"/>
            </a:xfrm>
            <a:custGeom>
              <a:avLst/>
              <a:gdLst>
                <a:gd name="connsiteX0" fmla="*/ 0 w 54769"/>
                <a:gd name="connsiteY0" fmla="*/ 0 h 69056"/>
                <a:gd name="connsiteX1" fmla="*/ 54769 w 54769"/>
                <a:gd name="connsiteY1" fmla="*/ 69056 h 69056"/>
                <a:gd name="connsiteX2" fmla="*/ 54769 w 54769"/>
                <a:gd name="connsiteY2" fmla="*/ 69056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9" h="69056">
                  <a:moveTo>
                    <a:pt x="0" y="0"/>
                  </a:moveTo>
                  <a:lnTo>
                    <a:pt x="54769" y="69056"/>
                  </a:lnTo>
                  <a:lnTo>
                    <a:pt x="54769" y="69056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38725" y="3695700"/>
              <a:ext cx="866775" cy="204788"/>
            </a:xfrm>
            <a:custGeom>
              <a:avLst/>
              <a:gdLst>
                <a:gd name="connsiteX0" fmla="*/ 0 w 866775"/>
                <a:gd name="connsiteY0" fmla="*/ 0 h 204788"/>
                <a:gd name="connsiteX1" fmla="*/ 311944 w 866775"/>
                <a:gd name="connsiteY1" fmla="*/ 80963 h 204788"/>
                <a:gd name="connsiteX2" fmla="*/ 704850 w 866775"/>
                <a:gd name="connsiteY2" fmla="*/ 183356 h 204788"/>
                <a:gd name="connsiteX3" fmla="*/ 866775 w 866775"/>
                <a:gd name="connsiteY3" fmla="*/ 204788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6775" h="204788">
                  <a:moveTo>
                    <a:pt x="0" y="0"/>
                  </a:moveTo>
                  <a:lnTo>
                    <a:pt x="311944" y="80963"/>
                  </a:lnTo>
                  <a:cubicBezTo>
                    <a:pt x="429419" y="111522"/>
                    <a:pt x="612378" y="162719"/>
                    <a:pt x="704850" y="183356"/>
                  </a:cubicBezTo>
                  <a:cubicBezTo>
                    <a:pt x="797322" y="203993"/>
                    <a:pt x="832048" y="204390"/>
                    <a:pt x="866775" y="2047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5855494" y="3991232"/>
              <a:ext cx="871537" cy="78350"/>
            </a:xfrm>
            <a:custGeom>
              <a:avLst/>
              <a:gdLst>
                <a:gd name="connsiteX0" fmla="*/ 0 w 871537"/>
                <a:gd name="connsiteY0" fmla="*/ 56893 h 78350"/>
                <a:gd name="connsiteX1" fmla="*/ 188119 w 871537"/>
                <a:gd name="connsiteY1" fmla="*/ 78324 h 78350"/>
                <a:gd name="connsiteX2" fmla="*/ 328612 w 871537"/>
                <a:gd name="connsiteY2" fmla="*/ 61656 h 78350"/>
                <a:gd name="connsiteX3" fmla="*/ 542925 w 871537"/>
                <a:gd name="connsiteY3" fmla="*/ 35462 h 78350"/>
                <a:gd name="connsiteX4" fmla="*/ 616744 w 871537"/>
                <a:gd name="connsiteY4" fmla="*/ 6887 h 78350"/>
                <a:gd name="connsiteX5" fmla="*/ 721519 w 871537"/>
                <a:gd name="connsiteY5" fmla="*/ 2124 h 78350"/>
                <a:gd name="connsiteX6" fmla="*/ 871537 w 871537"/>
                <a:gd name="connsiteY6" fmla="*/ 35462 h 7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1537" h="78350">
                  <a:moveTo>
                    <a:pt x="0" y="56893"/>
                  </a:moveTo>
                  <a:cubicBezTo>
                    <a:pt x="66675" y="67211"/>
                    <a:pt x="133350" y="77530"/>
                    <a:pt x="188119" y="78324"/>
                  </a:cubicBezTo>
                  <a:cubicBezTo>
                    <a:pt x="242888" y="79118"/>
                    <a:pt x="328612" y="61656"/>
                    <a:pt x="328612" y="61656"/>
                  </a:cubicBezTo>
                  <a:cubicBezTo>
                    <a:pt x="387746" y="54512"/>
                    <a:pt x="494903" y="44590"/>
                    <a:pt x="542925" y="35462"/>
                  </a:cubicBezTo>
                  <a:cubicBezTo>
                    <a:pt x="590947" y="26334"/>
                    <a:pt x="586978" y="12443"/>
                    <a:pt x="616744" y="6887"/>
                  </a:cubicBezTo>
                  <a:cubicBezTo>
                    <a:pt x="646510" y="1331"/>
                    <a:pt x="679054" y="-2639"/>
                    <a:pt x="721519" y="2124"/>
                  </a:cubicBezTo>
                  <a:cubicBezTo>
                    <a:pt x="763985" y="6886"/>
                    <a:pt x="817761" y="21174"/>
                    <a:pt x="871537" y="354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3124200" y="4126401"/>
              <a:ext cx="797719" cy="33643"/>
            </a:xfrm>
            <a:custGeom>
              <a:avLst/>
              <a:gdLst>
                <a:gd name="connsiteX0" fmla="*/ 0 w 797719"/>
                <a:gd name="connsiteY0" fmla="*/ 33643 h 33643"/>
                <a:gd name="connsiteX1" fmla="*/ 254794 w 797719"/>
                <a:gd name="connsiteY1" fmla="*/ 2687 h 33643"/>
                <a:gd name="connsiteX2" fmla="*/ 564356 w 797719"/>
                <a:gd name="connsiteY2" fmla="*/ 2687 h 33643"/>
                <a:gd name="connsiteX3" fmla="*/ 797719 w 797719"/>
                <a:gd name="connsiteY3" fmla="*/ 12212 h 33643"/>
                <a:gd name="connsiteX4" fmla="*/ 797719 w 797719"/>
                <a:gd name="connsiteY4" fmla="*/ 12212 h 3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719" h="33643">
                  <a:moveTo>
                    <a:pt x="0" y="33643"/>
                  </a:moveTo>
                  <a:cubicBezTo>
                    <a:pt x="80367" y="20744"/>
                    <a:pt x="160735" y="7846"/>
                    <a:pt x="254794" y="2687"/>
                  </a:cubicBezTo>
                  <a:cubicBezTo>
                    <a:pt x="348853" y="-2472"/>
                    <a:pt x="473869" y="1100"/>
                    <a:pt x="564356" y="2687"/>
                  </a:cubicBezTo>
                  <a:cubicBezTo>
                    <a:pt x="654843" y="4274"/>
                    <a:pt x="797719" y="12212"/>
                    <a:pt x="797719" y="12212"/>
                  </a:cubicBezTo>
                  <a:lnTo>
                    <a:pt x="797719" y="12212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466975" y="3648075"/>
              <a:ext cx="371475" cy="90488"/>
            </a:xfrm>
            <a:custGeom>
              <a:avLst/>
              <a:gdLst>
                <a:gd name="connsiteX0" fmla="*/ 0 w 371475"/>
                <a:gd name="connsiteY0" fmla="*/ 90488 h 90488"/>
                <a:gd name="connsiteX1" fmla="*/ 190500 w 371475"/>
                <a:gd name="connsiteY1" fmla="*/ 40481 h 90488"/>
                <a:gd name="connsiteX2" fmla="*/ 371475 w 371475"/>
                <a:gd name="connsiteY2" fmla="*/ 0 h 90488"/>
                <a:gd name="connsiteX3" fmla="*/ 371475 w 371475"/>
                <a:gd name="connsiteY3" fmla="*/ 0 h 9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5" h="90488">
                  <a:moveTo>
                    <a:pt x="0" y="90488"/>
                  </a:moveTo>
                  <a:lnTo>
                    <a:pt x="190500" y="40481"/>
                  </a:lnTo>
                  <a:cubicBezTo>
                    <a:pt x="252412" y="25400"/>
                    <a:pt x="371475" y="0"/>
                    <a:pt x="371475" y="0"/>
                  </a:cubicBezTo>
                  <a:lnTo>
                    <a:pt x="37147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2028825" y="4010025"/>
              <a:ext cx="185738" cy="14288"/>
            </a:xfrm>
            <a:custGeom>
              <a:avLst/>
              <a:gdLst>
                <a:gd name="connsiteX0" fmla="*/ 0 w 185738"/>
                <a:gd name="connsiteY0" fmla="*/ 14288 h 14288"/>
                <a:gd name="connsiteX1" fmla="*/ 185738 w 185738"/>
                <a:gd name="connsiteY1" fmla="*/ 0 h 1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14288">
                  <a:moveTo>
                    <a:pt x="0" y="14288"/>
                  </a:moveTo>
                  <a:lnTo>
                    <a:pt x="18573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983456" y="3969544"/>
              <a:ext cx="157163" cy="45244"/>
            </a:xfrm>
            <a:custGeom>
              <a:avLst/>
              <a:gdLst>
                <a:gd name="connsiteX0" fmla="*/ 0 w 157163"/>
                <a:gd name="connsiteY0" fmla="*/ 45244 h 45244"/>
                <a:gd name="connsiteX1" fmla="*/ 157163 w 157163"/>
                <a:gd name="connsiteY1" fmla="*/ 0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63" h="45244">
                  <a:moveTo>
                    <a:pt x="0" y="45244"/>
                  </a:moveTo>
                  <a:lnTo>
                    <a:pt x="157163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1752600" y="3627525"/>
              <a:ext cx="356741" cy="51506"/>
            </a:xfrm>
            <a:custGeom>
              <a:avLst/>
              <a:gdLst>
                <a:gd name="connsiteX0" fmla="*/ 0 w 356741"/>
                <a:gd name="connsiteY0" fmla="*/ 51506 h 51506"/>
                <a:gd name="connsiteX1" fmla="*/ 319088 w 356741"/>
                <a:gd name="connsiteY1" fmla="*/ 6263 h 51506"/>
                <a:gd name="connsiteX2" fmla="*/ 338138 w 356741"/>
                <a:gd name="connsiteY2" fmla="*/ 1500 h 5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741" h="51506">
                  <a:moveTo>
                    <a:pt x="0" y="51506"/>
                  </a:moveTo>
                  <a:lnTo>
                    <a:pt x="319088" y="6263"/>
                  </a:lnTo>
                  <a:cubicBezTo>
                    <a:pt x="375444" y="-2071"/>
                    <a:pt x="356791" y="-286"/>
                    <a:pt x="338138" y="15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019300" y="3769519"/>
              <a:ext cx="185738" cy="66675"/>
            </a:xfrm>
            <a:custGeom>
              <a:avLst/>
              <a:gdLst>
                <a:gd name="connsiteX0" fmla="*/ 185738 w 185738"/>
                <a:gd name="connsiteY0" fmla="*/ 66675 h 66675"/>
                <a:gd name="connsiteX1" fmla="*/ 0 w 185738"/>
                <a:gd name="connsiteY1" fmla="*/ 0 h 66675"/>
                <a:gd name="connsiteX2" fmla="*/ 0 w 185738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66675">
                  <a:moveTo>
                    <a:pt x="185738" y="66675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026446" y="3771900"/>
              <a:ext cx="107153" cy="2381"/>
            </a:xfrm>
            <a:custGeom>
              <a:avLst/>
              <a:gdLst>
                <a:gd name="connsiteX0" fmla="*/ 0 w 100012"/>
                <a:gd name="connsiteY0" fmla="*/ 2381 h 2381"/>
                <a:gd name="connsiteX1" fmla="*/ 100012 w 100012"/>
                <a:gd name="connsiteY1" fmla="*/ 0 h 2381"/>
                <a:gd name="connsiteX0" fmla="*/ 0 w 10714"/>
                <a:gd name="connsiteY0" fmla="*/ 10000 h 10000"/>
                <a:gd name="connsiteX1" fmla="*/ 10714 w 10714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14" h="10000">
                  <a:moveTo>
                    <a:pt x="0" y="10000"/>
                  </a:moveTo>
                  <a:lnTo>
                    <a:pt x="10714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386013" y="3848365"/>
              <a:ext cx="661987" cy="38463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817870" y="3666261"/>
              <a:ext cx="925830" cy="59919"/>
            </a:xfrm>
            <a:custGeom>
              <a:avLst/>
              <a:gdLst>
                <a:gd name="connsiteX0" fmla="*/ 0 w 925830"/>
                <a:gd name="connsiteY0" fmla="*/ 14199 h 59919"/>
                <a:gd name="connsiteX1" fmla="*/ 68580 w 925830"/>
                <a:gd name="connsiteY1" fmla="*/ 14199 h 59919"/>
                <a:gd name="connsiteX2" fmla="*/ 342900 w 925830"/>
                <a:gd name="connsiteY2" fmla="*/ 59919 h 59919"/>
                <a:gd name="connsiteX3" fmla="*/ 491490 w 925830"/>
                <a:gd name="connsiteY3" fmla="*/ 14199 h 59919"/>
                <a:gd name="connsiteX4" fmla="*/ 708660 w 925830"/>
                <a:gd name="connsiteY4" fmla="*/ 2769 h 59919"/>
                <a:gd name="connsiteX5" fmla="*/ 925830 w 925830"/>
                <a:gd name="connsiteY5" fmla="*/ 59919 h 5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5830" h="59919">
                  <a:moveTo>
                    <a:pt x="0" y="14199"/>
                  </a:moveTo>
                  <a:cubicBezTo>
                    <a:pt x="5715" y="10389"/>
                    <a:pt x="11430" y="6579"/>
                    <a:pt x="68580" y="14199"/>
                  </a:cubicBezTo>
                  <a:cubicBezTo>
                    <a:pt x="125730" y="21819"/>
                    <a:pt x="272415" y="59919"/>
                    <a:pt x="342900" y="59919"/>
                  </a:cubicBezTo>
                  <a:cubicBezTo>
                    <a:pt x="413385" y="59919"/>
                    <a:pt x="430530" y="23724"/>
                    <a:pt x="491490" y="14199"/>
                  </a:cubicBezTo>
                  <a:cubicBezTo>
                    <a:pt x="552450" y="4674"/>
                    <a:pt x="636270" y="-4851"/>
                    <a:pt x="708660" y="2769"/>
                  </a:cubicBezTo>
                  <a:cubicBezTo>
                    <a:pt x="781050" y="10389"/>
                    <a:pt x="853440" y="35154"/>
                    <a:pt x="925830" y="5991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038726" y="4272898"/>
              <a:ext cx="192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100 m</a:t>
              </a:r>
              <a:endParaRPr lang="en-ZA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57237" y="1847165"/>
              <a:ext cx="20835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South</a:t>
              </a:r>
              <a:endParaRPr lang="en-ZA" sz="32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559856" y="1524000"/>
              <a:ext cx="12974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r>
                <a:rPr lang="en-US" sz="3200" dirty="0" smtClean="0"/>
                <a:t>North</a:t>
              </a:r>
              <a:endParaRPr lang="en-ZA" sz="32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8200" y="4701535"/>
              <a:ext cx="766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Figure</a:t>
              </a:r>
              <a:endParaRPr lang="en-ZA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03734" y="4457564"/>
              <a:ext cx="107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Figure</a:t>
              </a:r>
              <a:endParaRPr lang="en-ZA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30053" y="4457564"/>
              <a:ext cx="819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Figure </a:t>
              </a:r>
              <a:endParaRPr lang="en-ZA" dirty="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 flipV="1">
              <a:off x="942975" y="4343400"/>
              <a:ext cx="76200" cy="35813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7" idx="0"/>
              <a:endCxn id="26" idx="2"/>
            </p:cNvCxnSpPr>
            <p:nvPr/>
          </p:nvCxnSpPr>
          <p:spPr>
            <a:xfrm flipV="1">
              <a:off x="1842486" y="4029076"/>
              <a:ext cx="81564" cy="4284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58" idx="0"/>
              <a:endCxn id="29" idx="6"/>
            </p:cNvCxnSpPr>
            <p:nvPr/>
          </p:nvCxnSpPr>
          <p:spPr>
            <a:xfrm flipV="1">
              <a:off x="2739877" y="4214811"/>
              <a:ext cx="100956" cy="24275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291262" y="4024314"/>
              <a:ext cx="22431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Road and verge</a:t>
              </a:r>
              <a:endParaRPr lang="en-ZA" sz="1400" dirty="0">
                <a:solidFill>
                  <a:schemeClr val="bg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04948" y="5486400"/>
              <a:ext cx="725105" cy="3048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604948" y="5867400"/>
              <a:ext cx="725105" cy="3048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585914" y="6248400"/>
              <a:ext cx="744140" cy="304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739877" y="5410200"/>
              <a:ext cx="1710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silt/mudstone</a:t>
              </a:r>
              <a:endParaRPr lang="en-ZA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790355" y="5779532"/>
              <a:ext cx="1282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siltstone</a:t>
              </a:r>
              <a:endParaRPr lang="en-ZA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39876" y="6172200"/>
              <a:ext cx="1374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mudstone</a:t>
              </a:r>
              <a:endParaRPr lang="en-ZA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605338" y="5791200"/>
              <a:ext cx="4157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Middleton Formation -  Beaufort Group</a:t>
              </a:r>
              <a:endParaRPr lang="en-ZA" dirty="0"/>
            </a:p>
          </p:txBody>
        </p:sp>
        <p:sp>
          <p:nvSpPr>
            <p:cNvPr id="70" name="Right Brace 69"/>
            <p:cNvSpPr/>
            <p:nvPr/>
          </p:nvSpPr>
          <p:spPr>
            <a:xfrm>
              <a:off x="4297036" y="5594866"/>
              <a:ext cx="155448" cy="9144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5141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" y="0"/>
            <a:ext cx="9144000" cy="689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7000" y="838201"/>
            <a:ext cx="1524000" cy="493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/>
              <a:t>NoNNorthNorthNorth</a:t>
            </a:r>
            <a:endParaRPr lang="en-ZA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685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2"/>
                </a:solidFill>
              </a:rPr>
              <a:t>North</a:t>
            </a:r>
            <a:endParaRPr lang="en-ZA" sz="3600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838201"/>
            <a:ext cx="1219200" cy="493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685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South</a:t>
            </a:r>
            <a:endParaRPr lang="en-ZA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reeform 5"/>
            <p:cNvSpPr/>
            <p:nvPr/>
          </p:nvSpPr>
          <p:spPr>
            <a:xfrm flipV="1">
              <a:off x="6324600" y="5863588"/>
              <a:ext cx="1859280" cy="45719"/>
            </a:xfrm>
            <a:custGeom>
              <a:avLst/>
              <a:gdLst>
                <a:gd name="connsiteX0" fmla="*/ 0 w 2503170"/>
                <a:gd name="connsiteY0" fmla="*/ 34290 h 34290"/>
                <a:gd name="connsiteX1" fmla="*/ 2503170 w 2503170"/>
                <a:gd name="connsiteY1" fmla="*/ 0 h 34290"/>
                <a:gd name="connsiteX2" fmla="*/ 2503170 w 2503170"/>
                <a:gd name="connsiteY2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170" h="34290">
                  <a:moveTo>
                    <a:pt x="0" y="34290"/>
                  </a:moveTo>
                  <a:lnTo>
                    <a:pt x="2503170" y="0"/>
                  </a:lnTo>
                  <a:lnTo>
                    <a:pt x="2503170" y="0"/>
                  </a:ln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7" name="TextBox 4"/>
            <p:cNvSpPr txBox="1"/>
            <p:nvPr/>
          </p:nvSpPr>
          <p:spPr>
            <a:xfrm>
              <a:off x="6705600" y="5334000"/>
              <a:ext cx="11961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/>
                  </a:solidFill>
                </a:rPr>
                <a:t>10 cm</a:t>
              </a:r>
              <a:endParaRPr lang="en-ZA" sz="320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217670" y="2743200"/>
              <a:ext cx="2125980" cy="925830"/>
            </a:xfrm>
            <a:custGeom>
              <a:avLst/>
              <a:gdLst>
                <a:gd name="connsiteX0" fmla="*/ 0 w 2125980"/>
                <a:gd name="connsiteY0" fmla="*/ 925830 h 925830"/>
                <a:gd name="connsiteX1" fmla="*/ 525780 w 2125980"/>
                <a:gd name="connsiteY1" fmla="*/ 765810 h 925830"/>
                <a:gd name="connsiteX2" fmla="*/ 1005840 w 2125980"/>
                <a:gd name="connsiteY2" fmla="*/ 605790 h 925830"/>
                <a:gd name="connsiteX3" fmla="*/ 1485900 w 2125980"/>
                <a:gd name="connsiteY3" fmla="*/ 491490 h 925830"/>
                <a:gd name="connsiteX4" fmla="*/ 1794510 w 2125980"/>
                <a:gd name="connsiteY4" fmla="*/ 297180 h 925830"/>
                <a:gd name="connsiteX5" fmla="*/ 2023110 w 2125980"/>
                <a:gd name="connsiteY5" fmla="*/ 68580 h 925830"/>
                <a:gd name="connsiteX6" fmla="*/ 2125980 w 2125980"/>
                <a:gd name="connsiteY6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980" h="925830">
                  <a:moveTo>
                    <a:pt x="0" y="925830"/>
                  </a:moveTo>
                  <a:lnTo>
                    <a:pt x="525780" y="765810"/>
                  </a:lnTo>
                  <a:cubicBezTo>
                    <a:pt x="693420" y="712470"/>
                    <a:pt x="845820" y="651510"/>
                    <a:pt x="1005840" y="605790"/>
                  </a:cubicBezTo>
                  <a:cubicBezTo>
                    <a:pt x="1165860" y="560070"/>
                    <a:pt x="1354455" y="542925"/>
                    <a:pt x="1485900" y="491490"/>
                  </a:cubicBezTo>
                  <a:cubicBezTo>
                    <a:pt x="1617345" y="440055"/>
                    <a:pt x="1704975" y="367665"/>
                    <a:pt x="1794510" y="297180"/>
                  </a:cubicBezTo>
                  <a:cubicBezTo>
                    <a:pt x="1884045" y="226695"/>
                    <a:pt x="1967865" y="118110"/>
                    <a:pt x="2023110" y="68580"/>
                  </a:cubicBezTo>
                  <a:cubicBezTo>
                    <a:pt x="2078355" y="19050"/>
                    <a:pt x="2102167" y="9525"/>
                    <a:pt x="2125980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9" name="Freeform 8"/>
            <p:cNvSpPr/>
            <p:nvPr/>
          </p:nvSpPr>
          <p:spPr>
            <a:xfrm>
              <a:off x="4640580" y="3097530"/>
              <a:ext cx="835949" cy="262890"/>
            </a:xfrm>
            <a:custGeom>
              <a:avLst/>
              <a:gdLst>
                <a:gd name="connsiteX0" fmla="*/ 0 w 765810"/>
                <a:gd name="connsiteY0" fmla="*/ 228600 h 228600"/>
                <a:gd name="connsiteX1" fmla="*/ 765810 w 765810"/>
                <a:gd name="connsiteY1" fmla="*/ 0 h 228600"/>
                <a:gd name="connsiteX2" fmla="*/ 765810 w 765810"/>
                <a:gd name="connsiteY2" fmla="*/ 0 h 228600"/>
                <a:gd name="connsiteX0" fmla="*/ 0 w 835949"/>
                <a:gd name="connsiteY0" fmla="*/ 262890 h 262890"/>
                <a:gd name="connsiteX1" fmla="*/ 765810 w 835949"/>
                <a:gd name="connsiteY1" fmla="*/ 34290 h 262890"/>
                <a:gd name="connsiteX2" fmla="*/ 811530 w 835949"/>
                <a:gd name="connsiteY2" fmla="*/ 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5949" h="262890">
                  <a:moveTo>
                    <a:pt x="0" y="262890"/>
                  </a:moveTo>
                  <a:lnTo>
                    <a:pt x="765810" y="34290"/>
                  </a:lnTo>
                  <a:cubicBezTo>
                    <a:pt x="901065" y="-9525"/>
                    <a:pt x="796290" y="11430"/>
                    <a:pt x="811530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109210" y="3051810"/>
              <a:ext cx="377190" cy="54784"/>
            </a:xfrm>
            <a:custGeom>
              <a:avLst/>
              <a:gdLst>
                <a:gd name="connsiteX0" fmla="*/ 0 w 285750"/>
                <a:gd name="connsiteY0" fmla="*/ 0 h 114300"/>
                <a:gd name="connsiteX1" fmla="*/ 285750 w 285750"/>
                <a:gd name="connsiteY1" fmla="*/ 114300 h 114300"/>
                <a:gd name="connsiteX2" fmla="*/ 285750 w 285750"/>
                <a:gd name="connsiteY2" fmla="*/ 114300 h 114300"/>
                <a:gd name="connsiteX0" fmla="*/ 0 w 354330"/>
                <a:gd name="connsiteY0" fmla="*/ 0 h 115038"/>
                <a:gd name="connsiteX1" fmla="*/ 285750 w 354330"/>
                <a:gd name="connsiteY1" fmla="*/ 114300 h 115038"/>
                <a:gd name="connsiteX2" fmla="*/ 354330 w 354330"/>
                <a:gd name="connsiteY2" fmla="*/ 45720 h 115038"/>
                <a:gd name="connsiteX0" fmla="*/ 0 w 354330"/>
                <a:gd name="connsiteY0" fmla="*/ 0 h 54784"/>
                <a:gd name="connsiteX1" fmla="*/ 194310 w 354330"/>
                <a:gd name="connsiteY1" fmla="*/ 34290 h 54784"/>
                <a:gd name="connsiteX2" fmla="*/ 354330 w 354330"/>
                <a:gd name="connsiteY2" fmla="*/ 45720 h 54784"/>
                <a:gd name="connsiteX0" fmla="*/ 0 w 377190"/>
                <a:gd name="connsiteY0" fmla="*/ 0 h 54784"/>
                <a:gd name="connsiteX1" fmla="*/ 194310 w 377190"/>
                <a:gd name="connsiteY1" fmla="*/ 34290 h 54784"/>
                <a:gd name="connsiteX2" fmla="*/ 377190 w 377190"/>
                <a:gd name="connsiteY2" fmla="*/ 45720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7190" h="54784">
                  <a:moveTo>
                    <a:pt x="0" y="0"/>
                  </a:moveTo>
                  <a:cubicBezTo>
                    <a:pt x="95250" y="38100"/>
                    <a:pt x="131445" y="26670"/>
                    <a:pt x="194310" y="34290"/>
                  </a:cubicBezTo>
                  <a:cubicBezTo>
                    <a:pt x="257175" y="41910"/>
                    <a:pt x="354330" y="68580"/>
                    <a:pt x="377190" y="4572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7254240" y="0"/>
              <a:ext cx="18897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dirty="0" smtClean="0">
                  <a:solidFill>
                    <a:schemeClr val="bg1"/>
                  </a:solidFill>
                </a:rPr>
                <a:t>North</a:t>
              </a:r>
              <a:endParaRPr lang="en-ZA" sz="48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0" y="0"/>
              <a:ext cx="190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dirty="0" smtClean="0">
                  <a:solidFill>
                    <a:schemeClr val="bg1"/>
                  </a:solidFill>
                </a:rPr>
                <a:t>South</a:t>
              </a:r>
              <a:endParaRPr lang="en-ZA"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7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1223010" y="3417570"/>
            <a:ext cx="1234440" cy="68580"/>
          </a:xfrm>
          <a:custGeom>
            <a:avLst/>
            <a:gdLst>
              <a:gd name="connsiteX0" fmla="*/ 0 w 1234440"/>
              <a:gd name="connsiteY0" fmla="*/ 0 h 68580"/>
              <a:gd name="connsiteX1" fmla="*/ 1234440 w 1234440"/>
              <a:gd name="connsiteY1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4440" h="68580">
                <a:moveTo>
                  <a:pt x="0" y="0"/>
                </a:moveTo>
                <a:lnTo>
                  <a:pt x="1234440" y="68580"/>
                </a:lnTo>
              </a:path>
            </a:pathLst>
          </a:cu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0" y="3124200"/>
            <a:ext cx="1295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lineation</a:t>
            </a:r>
            <a:endParaRPr lang="en-Z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68050" y="37232"/>
            <a:ext cx="4718575" cy="2783993"/>
            <a:chOff x="228600" y="381000"/>
            <a:chExt cx="6096001" cy="3733800"/>
          </a:xfrm>
        </p:grpSpPr>
        <p:sp>
          <p:nvSpPr>
            <p:cNvPr id="55" name="Rectangle 54"/>
            <p:cNvSpPr/>
            <p:nvPr/>
          </p:nvSpPr>
          <p:spPr>
            <a:xfrm>
              <a:off x="228600" y="3962400"/>
              <a:ext cx="838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76400" y="457200"/>
              <a:ext cx="805479" cy="50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</a:t>
              </a:r>
              <a:endParaRPr lang="en-ZA" sz="12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85800" y="29718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029200" y="457200"/>
              <a:ext cx="495298" cy="60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</a:t>
              </a:r>
              <a:endParaRPr lang="en-ZA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38802" y="2819399"/>
              <a:ext cx="299252" cy="60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ZA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962400" y="3004066"/>
              <a:ext cx="838200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38854" y="381001"/>
              <a:ext cx="930762" cy="113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/>
                <a:t> </a:t>
              </a:r>
              <a:endParaRPr lang="en-ZA" sz="28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733800" y="381000"/>
              <a:ext cx="1066801" cy="113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/>
                <a:t> </a:t>
              </a:r>
              <a:endParaRPr lang="en-ZA" sz="40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571999" y="3188732"/>
              <a:ext cx="1752602" cy="66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   </a:t>
              </a:r>
              <a:endParaRPr lang="en-ZA" sz="20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57400" y="1295400"/>
              <a:ext cx="457200" cy="167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</a:t>
              </a:r>
              <a:r>
                <a:rPr lang="en-US" sz="1400" dirty="0" smtClean="0"/>
                <a:t>FA</a:t>
              </a:r>
            </a:p>
            <a:p>
              <a:r>
                <a:rPr lang="en-US" sz="1400" dirty="0" smtClean="0"/>
                <a:t>2</a:t>
              </a:r>
              <a:endParaRPr lang="en-ZA" sz="1400" dirty="0"/>
            </a:p>
          </p:txBody>
        </p:sp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641866"/>
              <a:ext cx="3733800" cy="2482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234073" y="1204507"/>
              <a:ext cx="1280525" cy="619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FA</a:t>
              </a:r>
            </a:p>
            <a:p>
              <a:r>
                <a:rPr lang="en-US" sz="1200" dirty="0" smtClean="0"/>
                <a:t>287/2</a:t>
              </a:r>
              <a:endParaRPr lang="en-ZA" sz="12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14400" y="29718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48769" y="2207899"/>
            <a:ext cx="5443408" cy="4448348"/>
            <a:chOff x="381000" y="80462"/>
            <a:chExt cx="7085943" cy="6745505"/>
          </a:xfrm>
        </p:grpSpPr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03" y="319984"/>
              <a:ext cx="3762215" cy="2804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533401" y="2971800"/>
              <a:ext cx="990599" cy="152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34" name="TextBox 4"/>
            <p:cNvSpPr txBox="1"/>
            <p:nvPr/>
          </p:nvSpPr>
          <p:spPr>
            <a:xfrm>
              <a:off x="2122871" y="2819400"/>
              <a:ext cx="924875" cy="56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ZA" dirty="0"/>
            </a:p>
          </p:txBody>
        </p:sp>
        <p:sp>
          <p:nvSpPr>
            <p:cNvPr id="35" name="TextBox 5"/>
            <p:cNvSpPr txBox="1"/>
            <p:nvPr/>
          </p:nvSpPr>
          <p:spPr>
            <a:xfrm>
              <a:off x="381000" y="457200"/>
              <a:ext cx="533400" cy="997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ZA" sz="3600" dirty="0"/>
            </a:p>
          </p:txBody>
        </p:sp>
        <p:sp>
          <p:nvSpPr>
            <p:cNvPr id="36" name="TextBox 6"/>
            <p:cNvSpPr txBox="1"/>
            <p:nvPr/>
          </p:nvSpPr>
          <p:spPr>
            <a:xfrm>
              <a:off x="1370244" y="2971801"/>
              <a:ext cx="1829906" cy="560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err="1" smtClean="0"/>
                <a:t>forethrusts</a:t>
              </a:r>
              <a:endParaRPr lang="en-ZA" b="1" dirty="0"/>
            </a:p>
          </p:txBody>
        </p:sp>
        <p:sp>
          <p:nvSpPr>
            <p:cNvPr id="37" name="TextBox 8"/>
            <p:cNvSpPr txBox="1"/>
            <p:nvPr/>
          </p:nvSpPr>
          <p:spPr>
            <a:xfrm>
              <a:off x="5257799" y="2819400"/>
              <a:ext cx="1017600" cy="56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ZA" dirty="0"/>
            </a:p>
          </p:txBody>
        </p:sp>
        <p:sp>
          <p:nvSpPr>
            <p:cNvPr id="38" name="TextBox 9"/>
            <p:cNvSpPr txBox="1"/>
            <p:nvPr/>
          </p:nvSpPr>
          <p:spPr>
            <a:xfrm>
              <a:off x="3657600" y="457200"/>
              <a:ext cx="526360" cy="997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 smtClean="0"/>
                <a:t> </a:t>
              </a:r>
              <a:endParaRPr lang="en-ZA" sz="3600" dirty="0"/>
            </a:p>
          </p:txBody>
        </p:sp>
        <p:sp>
          <p:nvSpPr>
            <p:cNvPr id="39" name="TextBox 10"/>
            <p:cNvSpPr txBox="1"/>
            <p:nvPr/>
          </p:nvSpPr>
          <p:spPr>
            <a:xfrm>
              <a:off x="4245169" y="2971801"/>
              <a:ext cx="3221774" cy="560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ZA" b="1" dirty="0"/>
            </a:p>
          </p:txBody>
        </p:sp>
        <p:pic>
          <p:nvPicPr>
            <p:cNvPr id="40" name="Picture 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05" y="3771899"/>
              <a:ext cx="3752448" cy="2741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533402" y="6193454"/>
              <a:ext cx="914398" cy="336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1524000" y="2583180"/>
              <a:ext cx="76200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43" name="TextBox 12"/>
            <p:cNvSpPr txBox="1"/>
            <p:nvPr/>
          </p:nvSpPr>
          <p:spPr>
            <a:xfrm>
              <a:off x="1562102" y="2362199"/>
              <a:ext cx="959612" cy="420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199/17</a:t>
              </a:r>
              <a:endParaRPr lang="en-ZA" sz="1200" dirty="0"/>
            </a:p>
          </p:txBody>
        </p:sp>
        <p:sp>
          <p:nvSpPr>
            <p:cNvPr id="44" name="TextBox 13"/>
            <p:cNvSpPr txBox="1"/>
            <p:nvPr/>
          </p:nvSpPr>
          <p:spPr>
            <a:xfrm>
              <a:off x="1266036" y="6265910"/>
              <a:ext cx="1934112" cy="560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err="1" smtClean="0"/>
                <a:t>backthrusts</a:t>
              </a:r>
              <a:endParaRPr lang="en-ZA" b="1" dirty="0"/>
            </a:p>
          </p:txBody>
        </p:sp>
        <p:sp>
          <p:nvSpPr>
            <p:cNvPr id="45" name="TextBox 14"/>
            <p:cNvSpPr txBox="1"/>
            <p:nvPr/>
          </p:nvSpPr>
          <p:spPr>
            <a:xfrm>
              <a:off x="2286002" y="5943600"/>
              <a:ext cx="914147" cy="56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ZA" dirty="0"/>
            </a:p>
          </p:txBody>
        </p:sp>
        <p:sp>
          <p:nvSpPr>
            <p:cNvPr id="46" name="TextBox 15"/>
            <p:cNvSpPr txBox="1"/>
            <p:nvPr/>
          </p:nvSpPr>
          <p:spPr>
            <a:xfrm>
              <a:off x="1673836" y="4312532"/>
              <a:ext cx="847878" cy="420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009/26</a:t>
              </a:r>
              <a:endParaRPr lang="en-ZA" sz="12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920780" y="6128266"/>
              <a:ext cx="1248520" cy="5773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err="1" smtClean="0"/>
                <a:t>eatons</a:t>
              </a:r>
              <a:r>
                <a:rPr lang="en-US" dirty="0" smtClean="0"/>
                <a:t> in </a:t>
              </a:r>
              <a:r>
                <a:rPr lang="en-US" dirty="0" err="1" smtClean="0"/>
                <a:t>ckthrusts</a:t>
              </a:r>
              <a:endParaRPr lang="en-ZA" dirty="0"/>
            </a:p>
          </p:txBody>
        </p:sp>
        <p:sp>
          <p:nvSpPr>
            <p:cNvPr id="48" name="TextBox 18"/>
            <p:cNvSpPr txBox="1"/>
            <p:nvPr/>
          </p:nvSpPr>
          <p:spPr>
            <a:xfrm>
              <a:off x="5334000" y="5943600"/>
              <a:ext cx="941399" cy="56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ZA" dirty="0"/>
            </a:p>
          </p:txBody>
        </p:sp>
        <p:sp>
          <p:nvSpPr>
            <p:cNvPr id="49" name="TextBox 20"/>
            <p:cNvSpPr txBox="1"/>
            <p:nvPr/>
          </p:nvSpPr>
          <p:spPr>
            <a:xfrm>
              <a:off x="1600200" y="423861"/>
              <a:ext cx="573881" cy="56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 </a:t>
              </a:r>
              <a:endParaRPr lang="en-ZA" dirty="0"/>
            </a:p>
          </p:txBody>
        </p:sp>
        <p:sp>
          <p:nvSpPr>
            <p:cNvPr id="50" name="TextBox 21"/>
            <p:cNvSpPr txBox="1"/>
            <p:nvPr/>
          </p:nvSpPr>
          <p:spPr>
            <a:xfrm>
              <a:off x="4876800" y="380999"/>
              <a:ext cx="533400" cy="56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  </a:t>
              </a:r>
              <a:endParaRPr lang="en-ZA" dirty="0"/>
            </a:p>
          </p:txBody>
        </p:sp>
        <p:sp>
          <p:nvSpPr>
            <p:cNvPr id="51" name="TextBox 22"/>
            <p:cNvSpPr txBox="1"/>
            <p:nvPr/>
          </p:nvSpPr>
          <p:spPr>
            <a:xfrm>
              <a:off x="1524000" y="3657600"/>
              <a:ext cx="838200" cy="56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     </a:t>
              </a:r>
              <a:endParaRPr lang="en-ZA" dirty="0"/>
            </a:p>
          </p:txBody>
        </p:sp>
        <p:sp>
          <p:nvSpPr>
            <p:cNvPr id="52" name="TextBox 23"/>
            <p:cNvSpPr txBox="1"/>
            <p:nvPr/>
          </p:nvSpPr>
          <p:spPr>
            <a:xfrm>
              <a:off x="4953000" y="3615154"/>
              <a:ext cx="457201" cy="56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  </a:t>
              </a:r>
              <a:endParaRPr lang="en-ZA" dirty="0"/>
            </a:p>
          </p:txBody>
        </p:sp>
        <p:sp>
          <p:nvSpPr>
            <p:cNvPr id="53" name="TextBox 24"/>
            <p:cNvSpPr txBox="1"/>
            <p:nvPr/>
          </p:nvSpPr>
          <p:spPr>
            <a:xfrm>
              <a:off x="533401" y="235216"/>
              <a:ext cx="557091" cy="807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ZA" sz="2800" dirty="0"/>
            </a:p>
          </p:txBody>
        </p:sp>
        <p:sp>
          <p:nvSpPr>
            <p:cNvPr id="54" name="TextBox 25"/>
            <p:cNvSpPr txBox="1"/>
            <p:nvPr/>
          </p:nvSpPr>
          <p:spPr>
            <a:xfrm>
              <a:off x="3657602" y="80462"/>
              <a:ext cx="734588" cy="997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 smtClean="0"/>
                <a:t> </a:t>
              </a:r>
              <a:endParaRPr lang="en-ZA" sz="28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686015" y="37232"/>
            <a:ext cx="5645646" cy="6744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/>
          <p:cNvSpPr/>
          <p:nvPr/>
        </p:nvSpPr>
        <p:spPr>
          <a:xfrm>
            <a:off x="4817217" y="1897802"/>
            <a:ext cx="850093" cy="387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clevacge</a:t>
            </a:r>
            <a:endParaRPr lang="en-ZA" dirty="0"/>
          </a:p>
        </p:txBody>
      </p:sp>
      <p:sp>
        <p:nvSpPr>
          <p:cNvPr id="13" name="TextBox 12"/>
          <p:cNvSpPr txBox="1"/>
          <p:nvPr/>
        </p:nvSpPr>
        <p:spPr>
          <a:xfrm>
            <a:off x="3329153" y="1866469"/>
            <a:ext cx="527638" cy="2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n = 50</a:t>
            </a:r>
            <a:endParaRPr lang="en-ZA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2608704" y="1968982"/>
            <a:ext cx="10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bedding</a:t>
            </a:r>
            <a:endParaRPr lang="en-ZA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92972" y="3858325"/>
            <a:ext cx="696783" cy="2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n = 20</a:t>
            </a:r>
            <a:endParaRPr lang="en-ZA" sz="900" dirty="0"/>
          </a:p>
        </p:txBody>
      </p:sp>
      <p:sp>
        <p:nvSpPr>
          <p:cNvPr id="18" name="Rectangle 17"/>
          <p:cNvSpPr/>
          <p:nvPr/>
        </p:nvSpPr>
        <p:spPr>
          <a:xfrm>
            <a:off x="4770196" y="4014101"/>
            <a:ext cx="590774" cy="187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/>
          <p:cNvSpPr/>
          <p:nvPr/>
        </p:nvSpPr>
        <p:spPr>
          <a:xfrm>
            <a:off x="4369805" y="6309208"/>
            <a:ext cx="991166" cy="15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/>
          <p:cNvSpPr txBox="1"/>
          <p:nvPr/>
        </p:nvSpPr>
        <p:spPr>
          <a:xfrm>
            <a:off x="3584521" y="6074366"/>
            <a:ext cx="638632" cy="23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n = 24</a:t>
            </a:r>
            <a:endParaRPr lang="en-ZA" sz="900" dirty="0"/>
          </a:p>
        </p:txBody>
      </p:sp>
      <p:sp>
        <p:nvSpPr>
          <p:cNvPr id="27" name="TextBox 26"/>
          <p:cNvSpPr txBox="1"/>
          <p:nvPr/>
        </p:nvSpPr>
        <p:spPr>
          <a:xfrm>
            <a:off x="2928903" y="114756"/>
            <a:ext cx="229915" cy="28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ZA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2928903" y="4538864"/>
            <a:ext cx="320201" cy="28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ZA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968928" y="2250794"/>
            <a:ext cx="363614" cy="28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ZA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608328" y="2250794"/>
            <a:ext cx="362480" cy="28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</a:t>
            </a:r>
            <a:endParaRPr lang="en-ZA" sz="1200" dirty="0"/>
          </a:p>
        </p:txBody>
      </p:sp>
      <p:sp>
        <p:nvSpPr>
          <p:cNvPr id="128" name="Freeform 127"/>
          <p:cNvSpPr/>
          <p:nvPr/>
        </p:nvSpPr>
        <p:spPr>
          <a:xfrm>
            <a:off x="4972050" y="1112920"/>
            <a:ext cx="1165860" cy="639680"/>
          </a:xfrm>
          <a:custGeom>
            <a:avLst/>
            <a:gdLst>
              <a:gd name="connsiteX0" fmla="*/ 0 w 1188720"/>
              <a:gd name="connsiteY0" fmla="*/ 531679 h 623683"/>
              <a:gd name="connsiteX1" fmla="*/ 194310 w 1188720"/>
              <a:gd name="connsiteY1" fmla="*/ 485959 h 623683"/>
              <a:gd name="connsiteX2" fmla="*/ 388620 w 1188720"/>
              <a:gd name="connsiteY2" fmla="*/ 245929 h 623683"/>
              <a:gd name="connsiteX3" fmla="*/ 560070 w 1188720"/>
              <a:gd name="connsiteY3" fmla="*/ 63049 h 623683"/>
              <a:gd name="connsiteX4" fmla="*/ 674370 w 1188720"/>
              <a:gd name="connsiteY4" fmla="*/ 5899 h 623683"/>
              <a:gd name="connsiteX5" fmla="*/ 868680 w 1188720"/>
              <a:gd name="connsiteY5" fmla="*/ 17329 h 623683"/>
              <a:gd name="connsiteX6" fmla="*/ 1028700 w 1188720"/>
              <a:gd name="connsiteY6" fmla="*/ 143059 h 623683"/>
              <a:gd name="connsiteX7" fmla="*/ 1074420 w 1188720"/>
              <a:gd name="connsiteY7" fmla="*/ 554539 h 623683"/>
              <a:gd name="connsiteX8" fmla="*/ 1188720 w 1188720"/>
              <a:gd name="connsiteY8" fmla="*/ 623119 h 623683"/>
              <a:gd name="connsiteX9" fmla="*/ 1188720 w 1188720"/>
              <a:gd name="connsiteY9" fmla="*/ 623119 h 62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8720" h="623683">
                <a:moveTo>
                  <a:pt x="0" y="531679"/>
                </a:moveTo>
                <a:cubicBezTo>
                  <a:pt x="64770" y="532631"/>
                  <a:pt x="129540" y="533584"/>
                  <a:pt x="194310" y="485959"/>
                </a:cubicBezTo>
                <a:cubicBezTo>
                  <a:pt x="259080" y="438334"/>
                  <a:pt x="327660" y="316414"/>
                  <a:pt x="388620" y="245929"/>
                </a:cubicBezTo>
                <a:cubicBezTo>
                  <a:pt x="449580" y="175444"/>
                  <a:pt x="512445" y="103054"/>
                  <a:pt x="560070" y="63049"/>
                </a:cubicBezTo>
                <a:cubicBezTo>
                  <a:pt x="607695" y="23044"/>
                  <a:pt x="622935" y="13519"/>
                  <a:pt x="674370" y="5899"/>
                </a:cubicBezTo>
                <a:cubicBezTo>
                  <a:pt x="725805" y="-1721"/>
                  <a:pt x="809625" y="-5531"/>
                  <a:pt x="868680" y="17329"/>
                </a:cubicBezTo>
                <a:cubicBezTo>
                  <a:pt x="927735" y="40189"/>
                  <a:pt x="994410" y="53524"/>
                  <a:pt x="1028700" y="143059"/>
                </a:cubicBezTo>
                <a:cubicBezTo>
                  <a:pt x="1062990" y="232594"/>
                  <a:pt x="1047750" y="474529"/>
                  <a:pt x="1074420" y="554539"/>
                </a:cubicBezTo>
                <a:cubicBezTo>
                  <a:pt x="1101090" y="634549"/>
                  <a:pt x="1188720" y="623119"/>
                  <a:pt x="1188720" y="623119"/>
                </a:cubicBezTo>
                <a:lnTo>
                  <a:pt x="1188720" y="62311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9" name="Freeform 128"/>
          <p:cNvSpPr/>
          <p:nvPr/>
        </p:nvSpPr>
        <p:spPr>
          <a:xfrm>
            <a:off x="5566410" y="765809"/>
            <a:ext cx="297180" cy="1100659"/>
          </a:xfrm>
          <a:custGeom>
            <a:avLst/>
            <a:gdLst>
              <a:gd name="connsiteX0" fmla="*/ 228600 w 228600"/>
              <a:gd name="connsiteY0" fmla="*/ 0 h 765810"/>
              <a:gd name="connsiteX1" fmla="*/ 0 w 228600"/>
              <a:gd name="connsiteY1" fmla="*/ 765810 h 765810"/>
              <a:gd name="connsiteX0" fmla="*/ 220133 w 220133"/>
              <a:gd name="connsiteY0" fmla="*/ 0 h 650900"/>
              <a:gd name="connsiteX1" fmla="*/ 0 w 220133"/>
              <a:gd name="connsiteY1" fmla="*/ 650900 h 6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0133" h="650900">
                <a:moveTo>
                  <a:pt x="220133" y="0"/>
                </a:moveTo>
                <a:lnTo>
                  <a:pt x="0" y="650900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0" name="Freeform 129"/>
          <p:cNvSpPr/>
          <p:nvPr/>
        </p:nvSpPr>
        <p:spPr>
          <a:xfrm>
            <a:off x="4823460" y="4034790"/>
            <a:ext cx="1611630" cy="388620"/>
          </a:xfrm>
          <a:custGeom>
            <a:avLst/>
            <a:gdLst>
              <a:gd name="connsiteX0" fmla="*/ 0 w 1611630"/>
              <a:gd name="connsiteY0" fmla="*/ 388620 h 388620"/>
              <a:gd name="connsiteX1" fmla="*/ 537210 w 1611630"/>
              <a:gd name="connsiteY1" fmla="*/ 297180 h 388620"/>
              <a:gd name="connsiteX2" fmla="*/ 914400 w 1611630"/>
              <a:gd name="connsiteY2" fmla="*/ 217170 h 388620"/>
              <a:gd name="connsiteX3" fmla="*/ 1234440 w 1611630"/>
              <a:gd name="connsiteY3" fmla="*/ 125730 h 388620"/>
              <a:gd name="connsiteX4" fmla="*/ 1611630 w 1611630"/>
              <a:gd name="connsiteY4" fmla="*/ 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630" h="388620">
                <a:moveTo>
                  <a:pt x="0" y="388620"/>
                </a:moveTo>
                <a:lnTo>
                  <a:pt x="537210" y="297180"/>
                </a:lnTo>
                <a:cubicBezTo>
                  <a:pt x="689610" y="268605"/>
                  <a:pt x="798195" y="245745"/>
                  <a:pt x="914400" y="217170"/>
                </a:cubicBezTo>
                <a:cubicBezTo>
                  <a:pt x="1030605" y="188595"/>
                  <a:pt x="1118235" y="161925"/>
                  <a:pt x="1234440" y="125730"/>
                </a:cubicBezTo>
                <a:cubicBezTo>
                  <a:pt x="1350645" y="89535"/>
                  <a:pt x="1481137" y="44767"/>
                  <a:pt x="1611630" y="0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1" name="Freeform 130"/>
          <p:cNvSpPr/>
          <p:nvPr/>
        </p:nvSpPr>
        <p:spPr>
          <a:xfrm>
            <a:off x="5463540" y="3931920"/>
            <a:ext cx="605790" cy="228600"/>
          </a:xfrm>
          <a:custGeom>
            <a:avLst/>
            <a:gdLst>
              <a:gd name="connsiteX0" fmla="*/ 0 w 605790"/>
              <a:gd name="connsiteY0" fmla="*/ 0 h 228600"/>
              <a:gd name="connsiteX1" fmla="*/ 91440 w 605790"/>
              <a:gd name="connsiteY1" fmla="*/ 57150 h 228600"/>
              <a:gd name="connsiteX2" fmla="*/ 205740 w 605790"/>
              <a:gd name="connsiteY2" fmla="*/ 114300 h 228600"/>
              <a:gd name="connsiteX3" fmla="*/ 342900 w 605790"/>
              <a:gd name="connsiteY3" fmla="*/ 171450 h 228600"/>
              <a:gd name="connsiteX4" fmla="*/ 468630 w 605790"/>
              <a:gd name="connsiteY4" fmla="*/ 194310 h 228600"/>
              <a:gd name="connsiteX5" fmla="*/ 605790 w 605790"/>
              <a:gd name="connsiteY5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790" h="228600">
                <a:moveTo>
                  <a:pt x="0" y="0"/>
                </a:moveTo>
                <a:cubicBezTo>
                  <a:pt x="28575" y="19050"/>
                  <a:pt x="57150" y="38100"/>
                  <a:pt x="91440" y="57150"/>
                </a:cubicBezTo>
                <a:cubicBezTo>
                  <a:pt x="125730" y="76200"/>
                  <a:pt x="163830" y="95250"/>
                  <a:pt x="205740" y="114300"/>
                </a:cubicBezTo>
                <a:cubicBezTo>
                  <a:pt x="247650" y="133350"/>
                  <a:pt x="299085" y="158115"/>
                  <a:pt x="342900" y="171450"/>
                </a:cubicBezTo>
                <a:cubicBezTo>
                  <a:pt x="386715" y="184785"/>
                  <a:pt x="424815" y="184785"/>
                  <a:pt x="468630" y="194310"/>
                </a:cubicBezTo>
                <a:cubicBezTo>
                  <a:pt x="512445" y="203835"/>
                  <a:pt x="559117" y="216217"/>
                  <a:pt x="605790" y="228600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2" name="TextBox 131"/>
          <p:cNvSpPr txBox="1"/>
          <p:nvPr/>
        </p:nvSpPr>
        <p:spPr>
          <a:xfrm>
            <a:off x="6286625" y="54865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ZA" dirty="0"/>
          </a:p>
        </p:txBody>
      </p:sp>
      <p:sp>
        <p:nvSpPr>
          <p:cNvPr id="133" name="TextBox 132"/>
          <p:cNvSpPr txBox="1"/>
          <p:nvPr/>
        </p:nvSpPr>
        <p:spPr>
          <a:xfrm>
            <a:off x="4568021" y="571500"/>
            <a:ext cx="89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  <a:endParaRPr lang="en-ZA" dirty="0"/>
          </a:p>
        </p:txBody>
      </p:sp>
      <p:sp>
        <p:nvSpPr>
          <p:cNvPr id="134" name="TextBox 133"/>
          <p:cNvSpPr txBox="1"/>
          <p:nvPr/>
        </p:nvSpPr>
        <p:spPr>
          <a:xfrm>
            <a:off x="5595117" y="396567"/>
            <a:ext cx="6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AP</a:t>
            </a:r>
            <a:endParaRPr lang="en-ZA" dirty="0"/>
          </a:p>
        </p:txBody>
      </p:sp>
      <p:sp>
        <p:nvSpPr>
          <p:cNvPr id="135" name="TextBox 134"/>
          <p:cNvSpPr txBox="1"/>
          <p:nvPr/>
        </p:nvSpPr>
        <p:spPr>
          <a:xfrm>
            <a:off x="6376835" y="350520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ZA" dirty="0"/>
          </a:p>
        </p:txBody>
      </p:sp>
      <p:sp>
        <p:nvSpPr>
          <p:cNvPr id="136" name="TextBox 135"/>
          <p:cNvSpPr txBox="1"/>
          <p:nvPr/>
        </p:nvSpPr>
        <p:spPr>
          <a:xfrm>
            <a:off x="4365849" y="3505200"/>
            <a:ext cx="73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  <a:endParaRPr lang="en-ZA" dirty="0"/>
          </a:p>
        </p:txBody>
      </p:sp>
      <p:sp>
        <p:nvSpPr>
          <p:cNvPr id="137" name="Freeform 136"/>
          <p:cNvSpPr/>
          <p:nvPr/>
        </p:nvSpPr>
        <p:spPr>
          <a:xfrm>
            <a:off x="5154930" y="4251960"/>
            <a:ext cx="308610" cy="45720"/>
          </a:xfrm>
          <a:custGeom>
            <a:avLst/>
            <a:gdLst>
              <a:gd name="connsiteX0" fmla="*/ 0 w 308610"/>
              <a:gd name="connsiteY0" fmla="*/ 45720 h 45720"/>
              <a:gd name="connsiteX1" fmla="*/ 308610 w 308610"/>
              <a:gd name="connsiteY1" fmla="*/ 0 h 45720"/>
              <a:gd name="connsiteX2" fmla="*/ 308610 w 308610"/>
              <a:gd name="connsiteY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610" h="45720">
                <a:moveTo>
                  <a:pt x="0" y="45720"/>
                </a:moveTo>
                <a:lnTo>
                  <a:pt x="308610" y="0"/>
                </a:lnTo>
                <a:lnTo>
                  <a:pt x="308610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8" name="Freeform 137"/>
          <p:cNvSpPr/>
          <p:nvPr/>
        </p:nvSpPr>
        <p:spPr>
          <a:xfrm>
            <a:off x="5314950" y="4183380"/>
            <a:ext cx="137160" cy="57150"/>
          </a:xfrm>
          <a:custGeom>
            <a:avLst/>
            <a:gdLst>
              <a:gd name="connsiteX0" fmla="*/ 0 w 137160"/>
              <a:gd name="connsiteY0" fmla="*/ 0 h 57150"/>
              <a:gd name="connsiteX1" fmla="*/ 137160 w 137160"/>
              <a:gd name="connsiteY1" fmla="*/ 57150 h 57150"/>
              <a:gd name="connsiteX2" fmla="*/ 137160 w 137160"/>
              <a:gd name="connsiteY2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57150">
                <a:moveTo>
                  <a:pt x="0" y="0"/>
                </a:moveTo>
                <a:lnTo>
                  <a:pt x="137160" y="57150"/>
                </a:lnTo>
                <a:lnTo>
                  <a:pt x="137160" y="5715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9" name="Freeform 138"/>
          <p:cNvSpPr/>
          <p:nvPr/>
        </p:nvSpPr>
        <p:spPr>
          <a:xfrm>
            <a:off x="6137910" y="3989070"/>
            <a:ext cx="205740" cy="68580"/>
          </a:xfrm>
          <a:custGeom>
            <a:avLst/>
            <a:gdLst>
              <a:gd name="connsiteX0" fmla="*/ 0 w 205740"/>
              <a:gd name="connsiteY0" fmla="*/ 68580 h 68580"/>
              <a:gd name="connsiteX1" fmla="*/ 205740 w 205740"/>
              <a:gd name="connsiteY1" fmla="*/ 0 h 68580"/>
              <a:gd name="connsiteX2" fmla="*/ 205740 w 205740"/>
              <a:gd name="connsiteY2" fmla="*/ 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40" h="68580">
                <a:moveTo>
                  <a:pt x="0" y="68580"/>
                </a:moveTo>
                <a:lnTo>
                  <a:pt x="205740" y="0"/>
                </a:lnTo>
                <a:lnTo>
                  <a:pt x="205740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0" name="Freeform 139"/>
          <p:cNvSpPr/>
          <p:nvPr/>
        </p:nvSpPr>
        <p:spPr>
          <a:xfrm>
            <a:off x="6229350" y="3966210"/>
            <a:ext cx="102870" cy="34290"/>
          </a:xfrm>
          <a:custGeom>
            <a:avLst/>
            <a:gdLst>
              <a:gd name="connsiteX0" fmla="*/ 0 w 102870"/>
              <a:gd name="connsiteY0" fmla="*/ 0 h 34290"/>
              <a:gd name="connsiteX1" fmla="*/ 102870 w 102870"/>
              <a:gd name="connsiteY1" fmla="*/ 34290 h 34290"/>
              <a:gd name="connsiteX2" fmla="*/ 102870 w 102870"/>
              <a:gd name="connsiteY2" fmla="*/ 3429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" h="34290">
                <a:moveTo>
                  <a:pt x="0" y="0"/>
                </a:moveTo>
                <a:lnTo>
                  <a:pt x="102870" y="34290"/>
                </a:lnTo>
                <a:lnTo>
                  <a:pt x="102870" y="3429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1" name="Freeform 140"/>
          <p:cNvSpPr/>
          <p:nvPr/>
        </p:nvSpPr>
        <p:spPr>
          <a:xfrm>
            <a:off x="5566410" y="3920490"/>
            <a:ext cx="182880" cy="102870"/>
          </a:xfrm>
          <a:custGeom>
            <a:avLst/>
            <a:gdLst>
              <a:gd name="connsiteX0" fmla="*/ 0 w 182880"/>
              <a:gd name="connsiteY0" fmla="*/ 0 h 102870"/>
              <a:gd name="connsiteX1" fmla="*/ 182880 w 182880"/>
              <a:gd name="connsiteY1" fmla="*/ 102870 h 102870"/>
              <a:gd name="connsiteX2" fmla="*/ 182880 w 182880"/>
              <a:gd name="connsiteY2" fmla="*/ 102870 h 10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" h="102870">
                <a:moveTo>
                  <a:pt x="0" y="0"/>
                </a:moveTo>
                <a:lnTo>
                  <a:pt x="182880" y="102870"/>
                </a:lnTo>
                <a:lnTo>
                  <a:pt x="182880" y="10287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2" name="Freeform 141"/>
          <p:cNvSpPr/>
          <p:nvPr/>
        </p:nvSpPr>
        <p:spPr>
          <a:xfrm>
            <a:off x="5566410" y="3931920"/>
            <a:ext cx="125730" cy="0"/>
          </a:xfrm>
          <a:custGeom>
            <a:avLst/>
            <a:gdLst>
              <a:gd name="connsiteX0" fmla="*/ 0 w 125730"/>
              <a:gd name="connsiteY0" fmla="*/ 0 h 0"/>
              <a:gd name="connsiteX1" fmla="*/ 125730 w 125730"/>
              <a:gd name="connsiteY1" fmla="*/ 0 h 0"/>
              <a:gd name="connsiteX2" fmla="*/ 125730 w 12573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">
                <a:moveTo>
                  <a:pt x="0" y="0"/>
                </a:moveTo>
                <a:lnTo>
                  <a:pt x="125730" y="0"/>
                </a:lnTo>
                <a:lnTo>
                  <a:pt x="125730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3" name="Rectangle 142"/>
          <p:cNvSpPr/>
          <p:nvPr/>
        </p:nvSpPr>
        <p:spPr>
          <a:xfrm>
            <a:off x="4823460" y="1968982"/>
            <a:ext cx="888732" cy="56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4" name="Rectangle 143"/>
          <p:cNvSpPr/>
          <p:nvPr/>
        </p:nvSpPr>
        <p:spPr>
          <a:xfrm>
            <a:off x="4508838" y="5943600"/>
            <a:ext cx="1362765" cy="712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5" name="TextBox 144"/>
          <p:cNvSpPr txBox="1"/>
          <p:nvPr/>
        </p:nvSpPr>
        <p:spPr>
          <a:xfrm>
            <a:off x="2841923" y="114756"/>
            <a:ext cx="4179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       STRUCTURAL ELEMENTS</a:t>
            </a:r>
            <a:endParaRPr lang="en-ZA" sz="2000" b="1" dirty="0">
              <a:solidFill>
                <a:srgbClr val="002060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015780" y="5546173"/>
            <a:ext cx="2094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LOCALITY 1</a:t>
            </a: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38536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4400" y="762000"/>
            <a:ext cx="7543800" cy="5791200"/>
            <a:chOff x="914400" y="1752600"/>
            <a:chExt cx="5669247" cy="4056222"/>
          </a:xfrm>
        </p:grpSpPr>
        <p:grpSp>
          <p:nvGrpSpPr>
            <p:cNvPr id="5" name="Group 4"/>
            <p:cNvGrpSpPr/>
            <p:nvPr/>
          </p:nvGrpSpPr>
          <p:grpSpPr>
            <a:xfrm>
              <a:off x="914400" y="1752600"/>
              <a:ext cx="5669247" cy="4056222"/>
              <a:chOff x="914400" y="1752600"/>
              <a:chExt cx="5669247" cy="405622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4669323" y="3528133"/>
                <a:ext cx="740877" cy="248603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717130" y="3407405"/>
                <a:ext cx="728663" cy="25972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3133260" y="3962060"/>
                <a:ext cx="808043" cy="143822"/>
              </a:xfrm>
              <a:custGeom>
                <a:avLst/>
                <a:gdLst>
                  <a:gd name="connsiteX0" fmla="*/ 465 w 666431"/>
                  <a:gd name="connsiteY0" fmla="*/ 19645 h 142340"/>
                  <a:gd name="connsiteX1" fmla="*/ 105240 w 666431"/>
                  <a:gd name="connsiteY1" fmla="*/ 48220 h 142340"/>
                  <a:gd name="connsiteX2" fmla="*/ 210015 w 666431"/>
                  <a:gd name="connsiteY2" fmla="*/ 62508 h 142340"/>
                  <a:gd name="connsiteX3" fmla="*/ 376703 w 666431"/>
                  <a:gd name="connsiteY3" fmla="*/ 105370 h 142340"/>
                  <a:gd name="connsiteX4" fmla="*/ 471953 w 666431"/>
                  <a:gd name="connsiteY4" fmla="*/ 138708 h 142340"/>
                  <a:gd name="connsiteX5" fmla="*/ 624353 w 666431"/>
                  <a:gd name="connsiteY5" fmla="*/ 133945 h 142340"/>
                  <a:gd name="connsiteX6" fmla="*/ 662453 w 666431"/>
                  <a:gd name="connsiteY6" fmla="*/ 72033 h 142340"/>
                  <a:gd name="connsiteX7" fmla="*/ 548153 w 666431"/>
                  <a:gd name="connsiteY7" fmla="*/ 29170 h 142340"/>
                  <a:gd name="connsiteX8" fmla="*/ 457665 w 666431"/>
                  <a:gd name="connsiteY8" fmla="*/ 5358 h 142340"/>
                  <a:gd name="connsiteX9" fmla="*/ 276690 w 666431"/>
                  <a:gd name="connsiteY9" fmla="*/ 595 h 142340"/>
                  <a:gd name="connsiteX10" fmla="*/ 148103 w 666431"/>
                  <a:gd name="connsiteY10" fmla="*/ 14883 h 142340"/>
                  <a:gd name="connsiteX11" fmla="*/ 465 w 666431"/>
                  <a:gd name="connsiteY11" fmla="*/ 19645 h 142340"/>
                  <a:gd name="connsiteX0" fmla="*/ 465 w 749387"/>
                  <a:gd name="connsiteY0" fmla="*/ 19645 h 143175"/>
                  <a:gd name="connsiteX1" fmla="*/ 105240 w 749387"/>
                  <a:gd name="connsiteY1" fmla="*/ 48220 h 143175"/>
                  <a:gd name="connsiteX2" fmla="*/ 210015 w 749387"/>
                  <a:gd name="connsiteY2" fmla="*/ 62508 h 143175"/>
                  <a:gd name="connsiteX3" fmla="*/ 376703 w 749387"/>
                  <a:gd name="connsiteY3" fmla="*/ 105370 h 143175"/>
                  <a:gd name="connsiteX4" fmla="*/ 471953 w 749387"/>
                  <a:gd name="connsiteY4" fmla="*/ 138708 h 143175"/>
                  <a:gd name="connsiteX5" fmla="*/ 624353 w 749387"/>
                  <a:gd name="connsiteY5" fmla="*/ 133945 h 143175"/>
                  <a:gd name="connsiteX6" fmla="*/ 748178 w 749387"/>
                  <a:gd name="connsiteY6" fmla="*/ 57746 h 143175"/>
                  <a:gd name="connsiteX7" fmla="*/ 548153 w 749387"/>
                  <a:gd name="connsiteY7" fmla="*/ 29170 h 143175"/>
                  <a:gd name="connsiteX8" fmla="*/ 457665 w 749387"/>
                  <a:gd name="connsiteY8" fmla="*/ 5358 h 143175"/>
                  <a:gd name="connsiteX9" fmla="*/ 276690 w 749387"/>
                  <a:gd name="connsiteY9" fmla="*/ 595 h 143175"/>
                  <a:gd name="connsiteX10" fmla="*/ 148103 w 749387"/>
                  <a:gd name="connsiteY10" fmla="*/ 14883 h 143175"/>
                  <a:gd name="connsiteX11" fmla="*/ 465 w 749387"/>
                  <a:gd name="connsiteY11" fmla="*/ 19645 h 143175"/>
                  <a:gd name="connsiteX0" fmla="*/ 465 w 748693"/>
                  <a:gd name="connsiteY0" fmla="*/ 19391 h 142921"/>
                  <a:gd name="connsiteX1" fmla="*/ 105240 w 748693"/>
                  <a:gd name="connsiteY1" fmla="*/ 47966 h 142921"/>
                  <a:gd name="connsiteX2" fmla="*/ 210015 w 748693"/>
                  <a:gd name="connsiteY2" fmla="*/ 62254 h 142921"/>
                  <a:gd name="connsiteX3" fmla="*/ 376703 w 748693"/>
                  <a:gd name="connsiteY3" fmla="*/ 105116 h 142921"/>
                  <a:gd name="connsiteX4" fmla="*/ 471953 w 748693"/>
                  <a:gd name="connsiteY4" fmla="*/ 138454 h 142921"/>
                  <a:gd name="connsiteX5" fmla="*/ 624353 w 748693"/>
                  <a:gd name="connsiteY5" fmla="*/ 133691 h 142921"/>
                  <a:gd name="connsiteX6" fmla="*/ 748178 w 748693"/>
                  <a:gd name="connsiteY6" fmla="*/ 57492 h 142921"/>
                  <a:gd name="connsiteX7" fmla="*/ 576728 w 748693"/>
                  <a:gd name="connsiteY7" fmla="*/ 12247 h 142921"/>
                  <a:gd name="connsiteX8" fmla="*/ 457665 w 748693"/>
                  <a:gd name="connsiteY8" fmla="*/ 5104 h 142921"/>
                  <a:gd name="connsiteX9" fmla="*/ 276690 w 748693"/>
                  <a:gd name="connsiteY9" fmla="*/ 341 h 142921"/>
                  <a:gd name="connsiteX10" fmla="*/ 148103 w 748693"/>
                  <a:gd name="connsiteY10" fmla="*/ 14629 h 142921"/>
                  <a:gd name="connsiteX11" fmla="*/ 465 w 748693"/>
                  <a:gd name="connsiteY11" fmla="*/ 19391 h 142921"/>
                  <a:gd name="connsiteX0" fmla="*/ 465 w 808043"/>
                  <a:gd name="connsiteY0" fmla="*/ 19391 h 143822"/>
                  <a:gd name="connsiteX1" fmla="*/ 105240 w 808043"/>
                  <a:gd name="connsiteY1" fmla="*/ 47966 h 143822"/>
                  <a:gd name="connsiteX2" fmla="*/ 210015 w 808043"/>
                  <a:gd name="connsiteY2" fmla="*/ 62254 h 143822"/>
                  <a:gd name="connsiteX3" fmla="*/ 376703 w 808043"/>
                  <a:gd name="connsiteY3" fmla="*/ 105116 h 143822"/>
                  <a:gd name="connsiteX4" fmla="*/ 471953 w 808043"/>
                  <a:gd name="connsiteY4" fmla="*/ 138454 h 143822"/>
                  <a:gd name="connsiteX5" fmla="*/ 624353 w 808043"/>
                  <a:gd name="connsiteY5" fmla="*/ 133691 h 143822"/>
                  <a:gd name="connsiteX6" fmla="*/ 807709 w 808043"/>
                  <a:gd name="connsiteY6" fmla="*/ 43204 h 143822"/>
                  <a:gd name="connsiteX7" fmla="*/ 576728 w 808043"/>
                  <a:gd name="connsiteY7" fmla="*/ 12247 h 143822"/>
                  <a:gd name="connsiteX8" fmla="*/ 457665 w 808043"/>
                  <a:gd name="connsiteY8" fmla="*/ 5104 h 143822"/>
                  <a:gd name="connsiteX9" fmla="*/ 276690 w 808043"/>
                  <a:gd name="connsiteY9" fmla="*/ 341 h 143822"/>
                  <a:gd name="connsiteX10" fmla="*/ 148103 w 808043"/>
                  <a:gd name="connsiteY10" fmla="*/ 14629 h 143822"/>
                  <a:gd name="connsiteX11" fmla="*/ 465 w 808043"/>
                  <a:gd name="connsiteY11" fmla="*/ 19391 h 14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8043" h="143822">
                    <a:moveTo>
                      <a:pt x="465" y="19391"/>
                    </a:moveTo>
                    <a:cubicBezTo>
                      <a:pt x="-6679" y="24947"/>
                      <a:pt x="70315" y="40822"/>
                      <a:pt x="105240" y="47966"/>
                    </a:cubicBezTo>
                    <a:cubicBezTo>
                      <a:pt x="140165" y="55110"/>
                      <a:pt x="164771" y="52729"/>
                      <a:pt x="210015" y="62254"/>
                    </a:cubicBezTo>
                    <a:cubicBezTo>
                      <a:pt x="255259" y="71779"/>
                      <a:pt x="333047" y="92416"/>
                      <a:pt x="376703" y="105116"/>
                    </a:cubicBezTo>
                    <a:cubicBezTo>
                      <a:pt x="420359" y="117816"/>
                      <a:pt x="430678" y="133692"/>
                      <a:pt x="471953" y="138454"/>
                    </a:cubicBezTo>
                    <a:cubicBezTo>
                      <a:pt x="513228" y="143216"/>
                      <a:pt x="568394" y="149566"/>
                      <a:pt x="624353" y="133691"/>
                    </a:cubicBezTo>
                    <a:cubicBezTo>
                      <a:pt x="680312" y="117816"/>
                      <a:pt x="815646" y="63445"/>
                      <a:pt x="807709" y="43204"/>
                    </a:cubicBezTo>
                    <a:cubicBezTo>
                      <a:pt x="799772" y="22963"/>
                      <a:pt x="635069" y="18597"/>
                      <a:pt x="576728" y="12247"/>
                    </a:cubicBezTo>
                    <a:cubicBezTo>
                      <a:pt x="518387" y="5897"/>
                      <a:pt x="507671" y="7088"/>
                      <a:pt x="457665" y="5104"/>
                    </a:cubicBezTo>
                    <a:cubicBezTo>
                      <a:pt x="407659" y="3120"/>
                      <a:pt x="328284" y="-1247"/>
                      <a:pt x="276690" y="341"/>
                    </a:cubicBezTo>
                    <a:cubicBezTo>
                      <a:pt x="225096" y="1928"/>
                      <a:pt x="190965" y="11454"/>
                      <a:pt x="148103" y="14629"/>
                    </a:cubicBezTo>
                    <a:cubicBezTo>
                      <a:pt x="105241" y="17804"/>
                      <a:pt x="7609" y="13835"/>
                      <a:pt x="465" y="19391"/>
                    </a:cubicBez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3575951" y="4047881"/>
                <a:ext cx="2626866" cy="252527"/>
              </a:xfrm>
              <a:custGeom>
                <a:avLst/>
                <a:gdLst>
                  <a:gd name="connsiteX0" fmla="*/ 100 w 2449442"/>
                  <a:gd name="connsiteY0" fmla="*/ 80185 h 248343"/>
                  <a:gd name="connsiteX1" fmla="*/ 285850 w 2449442"/>
                  <a:gd name="connsiteY1" fmla="*/ 151622 h 248343"/>
                  <a:gd name="connsiteX2" fmla="*/ 443012 w 2449442"/>
                  <a:gd name="connsiteY2" fmla="*/ 142097 h 248343"/>
                  <a:gd name="connsiteX3" fmla="*/ 714475 w 2449442"/>
                  <a:gd name="connsiteY3" fmla="*/ 175435 h 248343"/>
                  <a:gd name="connsiteX4" fmla="*/ 947837 w 2449442"/>
                  <a:gd name="connsiteY4" fmla="*/ 137335 h 248343"/>
                  <a:gd name="connsiteX5" fmla="*/ 1352650 w 2449442"/>
                  <a:gd name="connsiteY5" fmla="*/ 189722 h 248343"/>
                  <a:gd name="connsiteX6" fmla="*/ 1571725 w 2449442"/>
                  <a:gd name="connsiteY6" fmla="*/ 184960 h 248343"/>
                  <a:gd name="connsiteX7" fmla="*/ 1814612 w 2449442"/>
                  <a:gd name="connsiteY7" fmla="*/ 184960 h 248343"/>
                  <a:gd name="connsiteX8" fmla="*/ 2028925 w 2449442"/>
                  <a:gd name="connsiteY8" fmla="*/ 223060 h 248343"/>
                  <a:gd name="connsiteX9" fmla="*/ 2248000 w 2449442"/>
                  <a:gd name="connsiteY9" fmla="*/ 246872 h 248343"/>
                  <a:gd name="connsiteX10" fmla="*/ 2428975 w 2449442"/>
                  <a:gd name="connsiteY10" fmla="*/ 180197 h 248343"/>
                  <a:gd name="connsiteX11" fmla="*/ 2405162 w 2449442"/>
                  <a:gd name="connsiteY11" fmla="*/ 108760 h 248343"/>
                  <a:gd name="connsiteX12" fmla="*/ 2071787 w 2449442"/>
                  <a:gd name="connsiteY12" fmla="*/ 51610 h 248343"/>
                  <a:gd name="connsiteX13" fmla="*/ 1581250 w 2449442"/>
                  <a:gd name="connsiteY13" fmla="*/ 37322 h 248343"/>
                  <a:gd name="connsiteX14" fmla="*/ 1185962 w 2449442"/>
                  <a:gd name="connsiteY14" fmla="*/ 8747 h 248343"/>
                  <a:gd name="connsiteX15" fmla="*/ 971650 w 2449442"/>
                  <a:gd name="connsiteY15" fmla="*/ 23035 h 248343"/>
                  <a:gd name="connsiteX16" fmla="*/ 585887 w 2449442"/>
                  <a:gd name="connsiteY16" fmla="*/ 13510 h 248343"/>
                  <a:gd name="connsiteX17" fmla="*/ 257275 w 2449442"/>
                  <a:gd name="connsiteY17" fmla="*/ 3985 h 248343"/>
                  <a:gd name="connsiteX18" fmla="*/ 100 w 2449442"/>
                  <a:gd name="connsiteY18" fmla="*/ 80185 h 248343"/>
                  <a:gd name="connsiteX0" fmla="*/ 100 w 2449442"/>
                  <a:gd name="connsiteY0" fmla="*/ 74436 h 242594"/>
                  <a:gd name="connsiteX1" fmla="*/ 285850 w 2449442"/>
                  <a:gd name="connsiteY1" fmla="*/ 145873 h 242594"/>
                  <a:gd name="connsiteX2" fmla="*/ 443012 w 2449442"/>
                  <a:gd name="connsiteY2" fmla="*/ 136348 h 242594"/>
                  <a:gd name="connsiteX3" fmla="*/ 714475 w 2449442"/>
                  <a:gd name="connsiteY3" fmla="*/ 169686 h 242594"/>
                  <a:gd name="connsiteX4" fmla="*/ 947837 w 2449442"/>
                  <a:gd name="connsiteY4" fmla="*/ 131586 h 242594"/>
                  <a:gd name="connsiteX5" fmla="*/ 1352650 w 2449442"/>
                  <a:gd name="connsiteY5" fmla="*/ 183973 h 242594"/>
                  <a:gd name="connsiteX6" fmla="*/ 1571725 w 2449442"/>
                  <a:gd name="connsiteY6" fmla="*/ 179211 h 242594"/>
                  <a:gd name="connsiteX7" fmla="*/ 1814612 w 2449442"/>
                  <a:gd name="connsiteY7" fmla="*/ 179211 h 242594"/>
                  <a:gd name="connsiteX8" fmla="*/ 2028925 w 2449442"/>
                  <a:gd name="connsiteY8" fmla="*/ 217311 h 242594"/>
                  <a:gd name="connsiteX9" fmla="*/ 2248000 w 2449442"/>
                  <a:gd name="connsiteY9" fmla="*/ 241123 h 242594"/>
                  <a:gd name="connsiteX10" fmla="*/ 2428975 w 2449442"/>
                  <a:gd name="connsiteY10" fmla="*/ 174448 h 242594"/>
                  <a:gd name="connsiteX11" fmla="*/ 2405162 w 2449442"/>
                  <a:gd name="connsiteY11" fmla="*/ 103011 h 242594"/>
                  <a:gd name="connsiteX12" fmla="*/ 2071787 w 2449442"/>
                  <a:gd name="connsiteY12" fmla="*/ 45861 h 242594"/>
                  <a:gd name="connsiteX13" fmla="*/ 1581250 w 2449442"/>
                  <a:gd name="connsiteY13" fmla="*/ 31573 h 242594"/>
                  <a:gd name="connsiteX14" fmla="*/ 1185962 w 2449442"/>
                  <a:gd name="connsiteY14" fmla="*/ 2998 h 242594"/>
                  <a:gd name="connsiteX15" fmla="*/ 971650 w 2449442"/>
                  <a:gd name="connsiteY15" fmla="*/ 17286 h 242594"/>
                  <a:gd name="connsiteX16" fmla="*/ 585887 w 2449442"/>
                  <a:gd name="connsiteY16" fmla="*/ 7761 h 242594"/>
                  <a:gd name="connsiteX17" fmla="*/ 257275 w 2449442"/>
                  <a:gd name="connsiteY17" fmla="*/ 5380 h 242594"/>
                  <a:gd name="connsiteX18" fmla="*/ 100 w 2449442"/>
                  <a:gd name="connsiteY18" fmla="*/ 74436 h 242594"/>
                  <a:gd name="connsiteX0" fmla="*/ 103 w 2449445"/>
                  <a:gd name="connsiteY0" fmla="*/ 86077 h 254235"/>
                  <a:gd name="connsiteX1" fmla="*/ 285853 w 2449445"/>
                  <a:gd name="connsiteY1" fmla="*/ 157514 h 254235"/>
                  <a:gd name="connsiteX2" fmla="*/ 443015 w 2449445"/>
                  <a:gd name="connsiteY2" fmla="*/ 147989 h 254235"/>
                  <a:gd name="connsiteX3" fmla="*/ 714478 w 2449445"/>
                  <a:gd name="connsiteY3" fmla="*/ 181327 h 254235"/>
                  <a:gd name="connsiteX4" fmla="*/ 947840 w 2449445"/>
                  <a:gd name="connsiteY4" fmla="*/ 143227 h 254235"/>
                  <a:gd name="connsiteX5" fmla="*/ 1352653 w 2449445"/>
                  <a:gd name="connsiteY5" fmla="*/ 195614 h 254235"/>
                  <a:gd name="connsiteX6" fmla="*/ 1571728 w 2449445"/>
                  <a:gd name="connsiteY6" fmla="*/ 190852 h 254235"/>
                  <a:gd name="connsiteX7" fmla="*/ 1814615 w 2449445"/>
                  <a:gd name="connsiteY7" fmla="*/ 190852 h 254235"/>
                  <a:gd name="connsiteX8" fmla="*/ 2028928 w 2449445"/>
                  <a:gd name="connsiteY8" fmla="*/ 228952 h 254235"/>
                  <a:gd name="connsiteX9" fmla="*/ 2248003 w 2449445"/>
                  <a:gd name="connsiteY9" fmla="*/ 252764 h 254235"/>
                  <a:gd name="connsiteX10" fmla="*/ 2428978 w 2449445"/>
                  <a:gd name="connsiteY10" fmla="*/ 186089 h 254235"/>
                  <a:gd name="connsiteX11" fmla="*/ 2405165 w 2449445"/>
                  <a:gd name="connsiteY11" fmla="*/ 114652 h 254235"/>
                  <a:gd name="connsiteX12" fmla="*/ 2071790 w 2449445"/>
                  <a:gd name="connsiteY12" fmla="*/ 57502 h 254235"/>
                  <a:gd name="connsiteX13" fmla="*/ 1581253 w 2449445"/>
                  <a:gd name="connsiteY13" fmla="*/ 43214 h 254235"/>
                  <a:gd name="connsiteX14" fmla="*/ 1185965 w 2449445"/>
                  <a:gd name="connsiteY14" fmla="*/ 14639 h 254235"/>
                  <a:gd name="connsiteX15" fmla="*/ 971653 w 2449445"/>
                  <a:gd name="connsiteY15" fmla="*/ 28927 h 254235"/>
                  <a:gd name="connsiteX16" fmla="*/ 585890 w 2449445"/>
                  <a:gd name="connsiteY16" fmla="*/ 19402 h 254235"/>
                  <a:gd name="connsiteX17" fmla="*/ 257278 w 2449445"/>
                  <a:gd name="connsiteY17" fmla="*/ 17021 h 254235"/>
                  <a:gd name="connsiteX18" fmla="*/ 103 w 2449445"/>
                  <a:gd name="connsiteY18" fmla="*/ 86077 h 254235"/>
                  <a:gd name="connsiteX0" fmla="*/ 93 w 2466104"/>
                  <a:gd name="connsiteY0" fmla="*/ 71526 h 242065"/>
                  <a:gd name="connsiteX1" fmla="*/ 302512 w 2466104"/>
                  <a:gd name="connsiteY1" fmla="*/ 145344 h 242065"/>
                  <a:gd name="connsiteX2" fmla="*/ 459674 w 2466104"/>
                  <a:gd name="connsiteY2" fmla="*/ 135819 h 242065"/>
                  <a:gd name="connsiteX3" fmla="*/ 731137 w 2466104"/>
                  <a:gd name="connsiteY3" fmla="*/ 169157 h 242065"/>
                  <a:gd name="connsiteX4" fmla="*/ 964499 w 2466104"/>
                  <a:gd name="connsiteY4" fmla="*/ 131057 h 242065"/>
                  <a:gd name="connsiteX5" fmla="*/ 1369312 w 2466104"/>
                  <a:gd name="connsiteY5" fmla="*/ 183444 h 242065"/>
                  <a:gd name="connsiteX6" fmla="*/ 1588387 w 2466104"/>
                  <a:gd name="connsiteY6" fmla="*/ 178682 h 242065"/>
                  <a:gd name="connsiteX7" fmla="*/ 1831274 w 2466104"/>
                  <a:gd name="connsiteY7" fmla="*/ 178682 h 242065"/>
                  <a:gd name="connsiteX8" fmla="*/ 2045587 w 2466104"/>
                  <a:gd name="connsiteY8" fmla="*/ 216782 h 242065"/>
                  <a:gd name="connsiteX9" fmla="*/ 2264662 w 2466104"/>
                  <a:gd name="connsiteY9" fmla="*/ 240594 h 242065"/>
                  <a:gd name="connsiteX10" fmla="*/ 2445637 w 2466104"/>
                  <a:gd name="connsiteY10" fmla="*/ 173919 h 242065"/>
                  <a:gd name="connsiteX11" fmla="*/ 2421824 w 2466104"/>
                  <a:gd name="connsiteY11" fmla="*/ 102482 h 242065"/>
                  <a:gd name="connsiteX12" fmla="*/ 2088449 w 2466104"/>
                  <a:gd name="connsiteY12" fmla="*/ 45332 h 242065"/>
                  <a:gd name="connsiteX13" fmla="*/ 1597912 w 2466104"/>
                  <a:gd name="connsiteY13" fmla="*/ 31044 h 242065"/>
                  <a:gd name="connsiteX14" fmla="*/ 1202624 w 2466104"/>
                  <a:gd name="connsiteY14" fmla="*/ 2469 h 242065"/>
                  <a:gd name="connsiteX15" fmla="*/ 988312 w 2466104"/>
                  <a:gd name="connsiteY15" fmla="*/ 16757 h 242065"/>
                  <a:gd name="connsiteX16" fmla="*/ 602549 w 2466104"/>
                  <a:gd name="connsiteY16" fmla="*/ 7232 h 242065"/>
                  <a:gd name="connsiteX17" fmla="*/ 273937 w 2466104"/>
                  <a:gd name="connsiteY17" fmla="*/ 4851 h 242065"/>
                  <a:gd name="connsiteX18" fmla="*/ 93 w 2466104"/>
                  <a:gd name="connsiteY18" fmla="*/ 71526 h 242065"/>
                  <a:gd name="connsiteX0" fmla="*/ 3263 w 2469274"/>
                  <a:gd name="connsiteY0" fmla="*/ 69586 h 240125"/>
                  <a:gd name="connsiteX1" fmla="*/ 305682 w 2469274"/>
                  <a:gd name="connsiteY1" fmla="*/ 143404 h 240125"/>
                  <a:gd name="connsiteX2" fmla="*/ 462844 w 2469274"/>
                  <a:gd name="connsiteY2" fmla="*/ 133879 h 240125"/>
                  <a:gd name="connsiteX3" fmla="*/ 734307 w 2469274"/>
                  <a:gd name="connsiteY3" fmla="*/ 167217 h 240125"/>
                  <a:gd name="connsiteX4" fmla="*/ 967669 w 2469274"/>
                  <a:gd name="connsiteY4" fmla="*/ 129117 h 240125"/>
                  <a:gd name="connsiteX5" fmla="*/ 1372482 w 2469274"/>
                  <a:gd name="connsiteY5" fmla="*/ 181504 h 240125"/>
                  <a:gd name="connsiteX6" fmla="*/ 1591557 w 2469274"/>
                  <a:gd name="connsiteY6" fmla="*/ 176742 h 240125"/>
                  <a:gd name="connsiteX7" fmla="*/ 1834444 w 2469274"/>
                  <a:gd name="connsiteY7" fmla="*/ 176742 h 240125"/>
                  <a:gd name="connsiteX8" fmla="*/ 2048757 w 2469274"/>
                  <a:gd name="connsiteY8" fmla="*/ 214842 h 240125"/>
                  <a:gd name="connsiteX9" fmla="*/ 2267832 w 2469274"/>
                  <a:gd name="connsiteY9" fmla="*/ 238654 h 240125"/>
                  <a:gd name="connsiteX10" fmla="*/ 2448807 w 2469274"/>
                  <a:gd name="connsiteY10" fmla="*/ 171979 h 240125"/>
                  <a:gd name="connsiteX11" fmla="*/ 2424994 w 2469274"/>
                  <a:gd name="connsiteY11" fmla="*/ 100542 h 240125"/>
                  <a:gd name="connsiteX12" fmla="*/ 2091619 w 2469274"/>
                  <a:gd name="connsiteY12" fmla="*/ 43392 h 240125"/>
                  <a:gd name="connsiteX13" fmla="*/ 1601082 w 2469274"/>
                  <a:gd name="connsiteY13" fmla="*/ 29104 h 240125"/>
                  <a:gd name="connsiteX14" fmla="*/ 1205794 w 2469274"/>
                  <a:gd name="connsiteY14" fmla="*/ 529 h 240125"/>
                  <a:gd name="connsiteX15" fmla="*/ 991482 w 2469274"/>
                  <a:gd name="connsiteY15" fmla="*/ 14817 h 240125"/>
                  <a:gd name="connsiteX16" fmla="*/ 605719 w 2469274"/>
                  <a:gd name="connsiteY16" fmla="*/ 5292 h 240125"/>
                  <a:gd name="connsiteX17" fmla="*/ 277107 w 2469274"/>
                  <a:gd name="connsiteY17" fmla="*/ 2911 h 240125"/>
                  <a:gd name="connsiteX18" fmla="*/ 153283 w 2469274"/>
                  <a:gd name="connsiteY18" fmla="*/ 43392 h 240125"/>
                  <a:gd name="connsiteX19" fmla="*/ 3263 w 2469274"/>
                  <a:gd name="connsiteY19" fmla="*/ 69586 h 240125"/>
                  <a:gd name="connsiteX0" fmla="*/ 3263 w 2469274"/>
                  <a:gd name="connsiteY0" fmla="*/ 69301 h 239840"/>
                  <a:gd name="connsiteX1" fmla="*/ 305682 w 2469274"/>
                  <a:gd name="connsiteY1" fmla="*/ 143119 h 239840"/>
                  <a:gd name="connsiteX2" fmla="*/ 462844 w 2469274"/>
                  <a:gd name="connsiteY2" fmla="*/ 133594 h 239840"/>
                  <a:gd name="connsiteX3" fmla="*/ 734307 w 2469274"/>
                  <a:gd name="connsiteY3" fmla="*/ 166932 h 239840"/>
                  <a:gd name="connsiteX4" fmla="*/ 967669 w 2469274"/>
                  <a:gd name="connsiteY4" fmla="*/ 128832 h 239840"/>
                  <a:gd name="connsiteX5" fmla="*/ 1372482 w 2469274"/>
                  <a:gd name="connsiteY5" fmla="*/ 181219 h 239840"/>
                  <a:gd name="connsiteX6" fmla="*/ 1591557 w 2469274"/>
                  <a:gd name="connsiteY6" fmla="*/ 176457 h 239840"/>
                  <a:gd name="connsiteX7" fmla="*/ 1834444 w 2469274"/>
                  <a:gd name="connsiteY7" fmla="*/ 176457 h 239840"/>
                  <a:gd name="connsiteX8" fmla="*/ 2048757 w 2469274"/>
                  <a:gd name="connsiteY8" fmla="*/ 214557 h 239840"/>
                  <a:gd name="connsiteX9" fmla="*/ 2267832 w 2469274"/>
                  <a:gd name="connsiteY9" fmla="*/ 238369 h 239840"/>
                  <a:gd name="connsiteX10" fmla="*/ 2448807 w 2469274"/>
                  <a:gd name="connsiteY10" fmla="*/ 171694 h 239840"/>
                  <a:gd name="connsiteX11" fmla="*/ 2424994 w 2469274"/>
                  <a:gd name="connsiteY11" fmla="*/ 100257 h 239840"/>
                  <a:gd name="connsiteX12" fmla="*/ 2091619 w 2469274"/>
                  <a:gd name="connsiteY12" fmla="*/ 43107 h 239840"/>
                  <a:gd name="connsiteX13" fmla="*/ 1601082 w 2469274"/>
                  <a:gd name="connsiteY13" fmla="*/ 28819 h 239840"/>
                  <a:gd name="connsiteX14" fmla="*/ 1205794 w 2469274"/>
                  <a:gd name="connsiteY14" fmla="*/ 244 h 239840"/>
                  <a:gd name="connsiteX15" fmla="*/ 991482 w 2469274"/>
                  <a:gd name="connsiteY15" fmla="*/ 14532 h 239840"/>
                  <a:gd name="connsiteX16" fmla="*/ 605719 w 2469274"/>
                  <a:gd name="connsiteY16" fmla="*/ 5007 h 239840"/>
                  <a:gd name="connsiteX17" fmla="*/ 277107 w 2469274"/>
                  <a:gd name="connsiteY17" fmla="*/ 2626 h 239840"/>
                  <a:gd name="connsiteX18" fmla="*/ 217576 w 2469274"/>
                  <a:gd name="connsiteY18" fmla="*/ 26438 h 239840"/>
                  <a:gd name="connsiteX19" fmla="*/ 153283 w 2469274"/>
                  <a:gd name="connsiteY19" fmla="*/ 43107 h 239840"/>
                  <a:gd name="connsiteX20" fmla="*/ 3263 w 2469274"/>
                  <a:gd name="connsiteY20" fmla="*/ 69301 h 239840"/>
                  <a:gd name="connsiteX0" fmla="*/ 3263 w 2469274"/>
                  <a:gd name="connsiteY0" fmla="*/ 69301 h 239840"/>
                  <a:gd name="connsiteX1" fmla="*/ 305682 w 2469274"/>
                  <a:gd name="connsiteY1" fmla="*/ 143119 h 239840"/>
                  <a:gd name="connsiteX2" fmla="*/ 462844 w 2469274"/>
                  <a:gd name="connsiteY2" fmla="*/ 133594 h 239840"/>
                  <a:gd name="connsiteX3" fmla="*/ 734307 w 2469274"/>
                  <a:gd name="connsiteY3" fmla="*/ 166932 h 239840"/>
                  <a:gd name="connsiteX4" fmla="*/ 967669 w 2469274"/>
                  <a:gd name="connsiteY4" fmla="*/ 128832 h 239840"/>
                  <a:gd name="connsiteX5" fmla="*/ 1372482 w 2469274"/>
                  <a:gd name="connsiteY5" fmla="*/ 181219 h 239840"/>
                  <a:gd name="connsiteX6" fmla="*/ 1591557 w 2469274"/>
                  <a:gd name="connsiteY6" fmla="*/ 176457 h 239840"/>
                  <a:gd name="connsiteX7" fmla="*/ 1834444 w 2469274"/>
                  <a:gd name="connsiteY7" fmla="*/ 176457 h 239840"/>
                  <a:gd name="connsiteX8" fmla="*/ 2048757 w 2469274"/>
                  <a:gd name="connsiteY8" fmla="*/ 214557 h 239840"/>
                  <a:gd name="connsiteX9" fmla="*/ 2267832 w 2469274"/>
                  <a:gd name="connsiteY9" fmla="*/ 238369 h 239840"/>
                  <a:gd name="connsiteX10" fmla="*/ 2448807 w 2469274"/>
                  <a:gd name="connsiteY10" fmla="*/ 171694 h 239840"/>
                  <a:gd name="connsiteX11" fmla="*/ 2424994 w 2469274"/>
                  <a:gd name="connsiteY11" fmla="*/ 100257 h 239840"/>
                  <a:gd name="connsiteX12" fmla="*/ 2091619 w 2469274"/>
                  <a:gd name="connsiteY12" fmla="*/ 43107 h 239840"/>
                  <a:gd name="connsiteX13" fmla="*/ 1601082 w 2469274"/>
                  <a:gd name="connsiteY13" fmla="*/ 28819 h 239840"/>
                  <a:gd name="connsiteX14" fmla="*/ 1205794 w 2469274"/>
                  <a:gd name="connsiteY14" fmla="*/ 244 h 239840"/>
                  <a:gd name="connsiteX15" fmla="*/ 991482 w 2469274"/>
                  <a:gd name="connsiteY15" fmla="*/ 14532 h 239840"/>
                  <a:gd name="connsiteX16" fmla="*/ 605719 w 2469274"/>
                  <a:gd name="connsiteY16" fmla="*/ 5007 h 239840"/>
                  <a:gd name="connsiteX17" fmla="*/ 277107 w 2469274"/>
                  <a:gd name="connsiteY17" fmla="*/ 2626 h 239840"/>
                  <a:gd name="connsiteX18" fmla="*/ 250914 w 2469274"/>
                  <a:gd name="connsiteY18" fmla="*/ 19293 h 239840"/>
                  <a:gd name="connsiteX19" fmla="*/ 217576 w 2469274"/>
                  <a:gd name="connsiteY19" fmla="*/ 26438 h 239840"/>
                  <a:gd name="connsiteX20" fmla="*/ 153283 w 2469274"/>
                  <a:gd name="connsiteY20" fmla="*/ 43107 h 239840"/>
                  <a:gd name="connsiteX21" fmla="*/ 3263 w 2469274"/>
                  <a:gd name="connsiteY21" fmla="*/ 69301 h 239840"/>
                  <a:gd name="connsiteX0" fmla="*/ 3263 w 2469274"/>
                  <a:gd name="connsiteY0" fmla="*/ 69301 h 239840"/>
                  <a:gd name="connsiteX1" fmla="*/ 305682 w 2469274"/>
                  <a:gd name="connsiteY1" fmla="*/ 143119 h 239840"/>
                  <a:gd name="connsiteX2" fmla="*/ 460463 w 2469274"/>
                  <a:gd name="connsiteY2" fmla="*/ 152644 h 239840"/>
                  <a:gd name="connsiteX3" fmla="*/ 734307 w 2469274"/>
                  <a:gd name="connsiteY3" fmla="*/ 166932 h 239840"/>
                  <a:gd name="connsiteX4" fmla="*/ 967669 w 2469274"/>
                  <a:gd name="connsiteY4" fmla="*/ 128832 h 239840"/>
                  <a:gd name="connsiteX5" fmla="*/ 1372482 w 2469274"/>
                  <a:gd name="connsiteY5" fmla="*/ 181219 h 239840"/>
                  <a:gd name="connsiteX6" fmla="*/ 1591557 w 2469274"/>
                  <a:gd name="connsiteY6" fmla="*/ 176457 h 239840"/>
                  <a:gd name="connsiteX7" fmla="*/ 1834444 w 2469274"/>
                  <a:gd name="connsiteY7" fmla="*/ 176457 h 239840"/>
                  <a:gd name="connsiteX8" fmla="*/ 2048757 w 2469274"/>
                  <a:gd name="connsiteY8" fmla="*/ 214557 h 239840"/>
                  <a:gd name="connsiteX9" fmla="*/ 2267832 w 2469274"/>
                  <a:gd name="connsiteY9" fmla="*/ 238369 h 239840"/>
                  <a:gd name="connsiteX10" fmla="*/ 2448807 w 2469274"/>
                  <a:gd name="connsiteY10" fmla="*/ 171694 h 239840"/>
                  <a:gd name="connsiteX11" fmla="*/ 2424994 w 2469274"/>
                  <a:gd name="connsiteY11" fmla="*/ 100257 h 239840"/>
                  <a:gd name="connsiteX12" fmla="*/ 2091619 w 2469274"/>
                  <a:gd name="connsiteY12" fmla="*/ 43107 h 239840"/>
                  <a:gd name="connsiteX13" fmla="*/ 1601082 w 2469274"/>
                  <a:gd name="connsiteY13" fmla="*/ 28819 h 239840"/>
                  <a:gd name="connsiteX14" fmla="*/ 1205794 w 2469274"/>
                  <a:gd name="connsiteY14" fmla="*/ 244 h 239840"/>
                  <a:gd name="connsiteX15" fmla="*/ 991482 w 2469274"/>
                  <a:gd name="connsiteY15" fmla="*/ 14532 h 239840"/>
                  <a:gd name="connsiteX16" fmla="*/ 605719 w 2469274"/>
                  <a:gd name="connsiteY16" fmla="*/ 5007 h 239840"/>
                  <a:gd name="connsiteX17" fmla="*/ 277107 w 2469274"/>
                  <a:gd name="connsiteY17" fmla="*/ 2626 h 239840"/>
                  <a:gd name="connsiteX18" fmla="*/ 250914 w 2469274"/>
                  <a:gd name="connsiteY18" fmla="*/ 19293 h 239840"/>
                  <a:gd name="connsiteX19" fmla="*/ 217576 w 2469274"/>
                  <a:gd name="connsiteY19" fmla="*/ 26438 h 239840"/>
                  <a:gd name="connsiteX20" fmla="*/ 153283 w 2469274"/>
                  <a:gd name="connsiteY20" fmla="*/ 43107 h 239840"/>
                  <a:gd name="connsiteX21" fmla="*/ 3263 w 2469274"/>
                  <a:gd name="connsiteY21" fmla="*/ 69301 h 239840"/>
                  <a:gd name="connsiteX0" fmla="*/ 3263 w 2469274"/>
                  <a:gd name="connsiteY0" fmla="*/ 69301 h 239840"/>
                  <a:gd name="connsiteX1" fmla="*/ 305682 w 2469274"/>
                  <a:gd name="connsiteY1" fmla="*/ 143119 h 239840"/>
                  <a:gd name="connsiteX2" fmla="*/ 460463 w 2469274"/>
                  <a:gd name="connsiteY2" fmla="*/ 152644 h 239840"/>
                  <a:gd name="connsiteX3" fmla="*/ 734307 w 2469274"/>
                  <a:gd name="connsiteY3" fmla="*/ 166932 h 239840"/>
                  <a:gd name="connsiteX4" fmla="*/ 967669 w 2469274"/>
                  <a:gd name="connsiteY4" fmla="*/ 178838 h 239840"/>
                  <a:gd name="connsiteX5" fmla="*/ 1372482 w 2469274"/>
                  <a:gd name="connsiteY5" fmla="*/ 181219 h 239840"/>
                  <a:gd name="connsiteX6" fmla="*/ 1591557 w 2469274"/>
                  <a:gd name="connsiteY6" fmla="*/ 176457 h 239840"/>
                  <a:gd name="connsiteX7" fmla="*/ 1834444 w 2469274"/>
                  <a:gd name="connsiteY7" fmla="*/ 176457 h 239840"/>
                  <a:gd name="connsiteX8" fmla="*/ 2048757 w 2469274"/>
                  <a:gd name="connsiteY8" fmla="*/ 214557 h 239840"/>
                  <a:gd name="connsiteX9" fmla="*/ 2267832 w 2469274"/>
                  <a:gd name="connsiteY9" fmla="*/ 238369 h 239840"/>
                  <a:gd name="connsiteX10" fmla="*/ 2448807 w 2469274"/>
                  <a:gd name="connsiteY10" fmla="*/ 171694 h 239840"/>
                  <a:gd name="connsiteX11" fmla="*/ 2424994 w 2469274"/>
                  <a:gd name="connsiteY11" fmla="*/ 100257 h 239840"/>
                  <a:gd name="connsiteX12" fmla="*/ 2091619 w 2469274"/>
                  <a:gd name="connsiteY12" fmla="*/ 43107 h 239840"/>
                  <a:gd name="connsiteX13" fmla="*/ 1601082 w 2469274"/>
                  <a:gd name="connsiteY13" fmla="*/ 28819 h 239840"/>
                  <a:gd name="connsiteX14" fmla="*/ 1205794 w 2469274"/>
                  <a:gd name="connsiteY14" fmla="*/ 244 h 239840"/>
                  <a:gd name="connsiteX15" fmla="*/ 991482 w 2469274"/>
                  <a:gd name="connsiteY15" fmla="*/ 14532 h 239840"/>
                  <a:gd name="connsiteX16" fmla="*/ 605719 w 2469274"/>
                  <a:gd name="connsiteY16" fmla="*/ 5007 h 239840"/>
                  <a:gd name="connsiteX17" fmla="*/ 277107 w 2469274"/>
                  <a:gd name="connsiteY17" fmla="*/ 2626 h 239840"/>
                  <a:gd name="connsiteX18" fmla="*/ 250914 w 2469274"/>
                  <a:gd name="connsiteY18" fmla="*/ 19293 h 239840"/>
                  <a:gd name="connsiteX19" fmla="*/ 217576 w 2469274"/>
                  <a:gd name="connsiteY19" fmla="*/ 26438 h 239840"/>
                  <a:gd name="connsiteX20" fmla="*/ 153283 w 2469274"/>
                  <a:gd name="connsiteY20" fmla="*/ 43107 h 239840"/>
                  <a:gd name="connsiteX21" fmla="*/ 3263 w 2469274"/>
                  <a:gd name="connsiteY21" fmla="*/ 69301 h 239840"/>
                  <a:gd name="connsiteX0" fmla="*/ 3263 w 2469274"/>
                  <a:gd name="connsiteY0" fmla="*/ 69301 h 239580"/>
                  <a:gd name="connsiteX1" fmla="*/ 305682 w 2469274"/>
                  <a:gd name="connsiteY1" fmla="*/ 143119 h 239580"/>
                  <a:gd name="connsiteX2" fmla="*/ 460463 w 2469274"/>
                  <a:gd name="connsiteY2" fmla="*/ 152644 h 239580"/>
                  <a:gd name="connsiteX3" fmla="*/ 734307 w 2469274"/>
                  <a:gd name="connsiteY3" fmla="*/ 166932 h 239580"/>
                  <a:gd name="connsiteX4" fmla="*/ 967669 w 2469274"/>
                  <a:gd name="connsiteY4" fmla="*/ 178838 h 239580"/>
                  <a:gd name="connsiteX5" fmla="*/ 1372482 w 2469274"/>
                  <a:gd name="connsiteY5" fmla="*/ 181219 h 239580"/>
                  <a:gd name="connsiteX6" fmla="*/ 1591557 w 2469274"/>
                  <a:gd name="connsiteY6" fmla="*/ 176457 h 239580"/>
                  <a:gd name="connsiteX7" fmla="*/ 1829681 w 2469274"/>
                  <a:gd name="connsiteY7" fmla="*/ 212176 h 239580"/>
                  <a:gd name="connsiteX8" fmla="*/ 2048757 w 2469274"/>
                  <a:gd name="connsiteY8" fmla="*/ 214557 h 239580"/>
                  <a:gd name="connsiteX9" fmla="*/ 2267832 w 2469274"/>
                  <a:gd name="connsiteY9" fmla="*/ 238369 h 239580"/>
                  <a:gd name="connsiteX10" fmla="*/ 2448807 w 2469274"/>
                  <a:gd name="connsiteY10" fmla="*/ 171694 h 239580"/>
                  <a:gd name="connsiteX11" fmla="*/ 2424994 w 2469274"/>
                  <a:gd name="connsiteY11" fmla="*/ 100257 h 239580"/>
                  <a:gd name="connsiteX12" fmla="*/ 2091619 w 2469274"/>
                  <a:gd name="connsiteY12" fmla="*/ 43107 h 239580"/>
                  <a:gd name="connsiteX13" fmla="*/ 1601082 w 2469274"/>
                  <a:gd name="connsiteY13" fmla="*/ 28819 h 239580"/>
                  <a:gd name="connsiteX14" fmla="*/ 1205794 w 2469274"/>
                  <a:gd name="connsiteY14" fmla="*/ 244 h 239580"/>
                  <a:gd name="connsiteX15" fmla="*/ 991482 w 2469274"/>
                  <a:gd name="connsiteY15" fmla="*/ 14532 h 239580"/>
                  <a:gd name="connsiteX16" fmla="*/ 605719 w 2469274"/>
                  <a:gd name="connsiteY16" fmla="*/ 5007 h 239580"/>
                  <a:gd name="connsiteX17" fmla="*/ 277107 w 2469274"/>
                  <a:gd name="connsiteY17" fmla="*/ 2626 h 239580"/>
                  <a:gd name="connsiteX18" fmla="*/ 250914 w 2469274"/>
                  <a:gd name="connsiteY18" fmla="*/ 19293 h 239580"/>
                  <a:gd name="connsiteX19" fmla="*/ 217576 w 2469274"/>
                  <a:gd name="connsiteY19" fmla="*/ 26438 h 239580"/>
                  <a:gd name="connsiteX20" fmla="*/ 153283 w 2469274"/>
                  <a:gd name="connsiteY20" fmla="*/ 43107 h 239580"/>
                  <a:gd name="connsiteX21" fmla="*/ 3263 w 2469274"/>
                  <a:gd name="connsiteY21" fmla="*/ 69301 h 239580"/>
                  <a:gd name="connsiteX0" fmla="*/ 3263 w 2469274"/>
                  <a:gd name="connsiteY0" fmla="*/ 69301 h 239580"/>
                  <a:gd name="connsiteX1" fmla="*/ 305682 w 2469274"/>
                  <a:gd name="connsiteY1" fmla="*/ 143119 h 239580"/>
                  <a:gd name="connsiteX2" fmla="*/ 460463 w 2469274"/>
                  <a:gd name="connsiteY2" fmla="*/ 152644 h 239580"/>
                  <a:gd name="connsiteX3" fmla="*/ 734307 w 2469274"/>
                  <a:gd name="connsiteY3" fmla="*/ 166932 h 239580"/>
                  <a:gd name="connsiteX4" fmla="*/ 967669 w 2469274"/>
                  <a:gd name="connsiteY4" fmla="*/ 178838 h 239580"/>
                  <a:gd name="connsiteX5" fmla="*/ 1372482 w 2469274"/>
                  <a:gd name="connsiteY5" fmla="*/ 181219 h 239580"/>
                  <a:gd name="connsiteX6" fmla="*/ 1591557 w 2469274"/>
                  <a:gd name="connsiteY6" fmla="*/ 202651 h 239580"/>
                  <a:gd name="connsiteX7" fmla="*/ 1829681 w 2469274"/>
                  <a:gd name="connsiteY7" fmla="*/ 212176 h 239580"/>
                  <a:gd name="connsiteX8" fmla="*/ 2048757 w 2469274"/>
                  <a:gd name="connsiteY8" fmla="*/ 214557 h 239580"/>
                  <a:gd name="connsiteX9" fmla="*/ 2267832 w 2469274"/>
                  <a:gd name="connsiteY9" fmla="*/ 238369 h 239580"/>
                  <a:gd name="connsiteX10" fmla="*/ 2448807 w 2469274"/>
                  <a:gd name="connsiteY10" fmla="*/ 171694 h 239580"/>
                  <a:gd name="connsiteX11" fmla="*/ 2424994 w 2469274"/>
                  <a:gd name="connsiteY11" fmla="*/ 100257 h 239580"/>
                  <a:gd name="connsiteX12" fmla="*/ 2091619 w 2469274"/>
                  <a:gd name="connsiteY12" fmla="*/ 43107 h 239580"/>
                  <a:gd name="connsiteX13" fmla="*/ 1601082 w 2469274"/>
                  <a:gd name="connsiteY13" fmla="*/ 28819 h 239580"/>
                  <a:gd name="connsiteX14" fmla="*/ 1205794 w 2469274"/>
                  <a:gd name="connsiteY14" fmla="*/ 244 h 239580"/>
                  <a:gd name="connsiteX15" fmla="*/ 991482 w 2469274"/>
                  <a:gd name="connsiteY15" fmla="*/ 14532 h 239580"/>
                  <a:gd name="connsiteX16" fmla="*/ 605719 w 2469274"/>
                  <a:gd name="connsiteY16" fmla="*/ 5007 h 239580"/>
                  <a:gd name="connsiteX17" fmla="*/ 277107 w 2469274"/>
                  <a:gd name="connsiteY17" fmla="*/ 2626 h 239580"/>
                  <a:gd name="connsiteX18" fmla="*/ 250914 w 2469274"/>
                  <a:gd name="connsiteY18" fmla="*/ 19293 h 239580"/>
                  <a:gd name="connsiteX19" fmla="*/ 217576 w 2469274"/>
                  <a:gd name="connsiteY19" fmla="*/ 26438 h 239580"/>
                  <a:gd name="connsiteX20" fmla="*/ 153283 w 2469274"/>
                  <a:gd name="connsiteY20" fmla="*/ 43107 h 239580"/>
                  <a:gd name="connsiteX21" fmla="*/ 3263 w 2469274"/>
                  <a:gd name="connsiteY21" fmla="*/ 69301 h 239580"/>
                  <a:gd name="connsiteX0" fmla="*/ 3263 w 2469274"/>
                  <a:gd name="connsiteY0" fmla="*/ 69301 h 239580"/>
                  <a:gd name="connsiteX1" fmla="*/ 305682 w 2469274"/>
                  <a:gd name="connsiteY1" fmla="*/ 143119 h 239580"/>
                  <a:gd name="connsiteX2" fmla="*/ 460463 w 2469274"/>
                  <a:gd name="connsiteY2" fmla="*/ 152644 h 239580"/>
                  <a:gd name="connsiteX3" fmla="*/ 734307 w 2469274"/>
                  <a:gd name="connsiteY3" fmla="*/ 166932 h 239580"/>
                  <a:gd name="connsiteX4" fmla="*/ 967669 w 2469274"/>
                  <a:gd name="connsiteY4" fmla="*/ 178838 h 239580"/>
                  <a:gd name="connsiteX5" fmla="*/ 1370100 w 2469274"/>
                  <a:gd name="connsiteY5" fmla="*/ 193126 h 239580"/>
                  <a:gd name="connsiteX6" fmla="*/ 1591557 w 2469274"/>
                  <a:gd name="connsiteY6" fmla="*/ 202651 h 239580"/>
                  <a:gd name="connsiteX7" fmla="*/ 1829681 w 2469274"/>
                  <a:gd name="connsiteY7" fmla="*/ 212176 h 239580"/>
                  <a:gd name="connsiteX8" fmla="*/ 2048757 w 2469274"/>
                  <a:gd name="connsiteY8" fmla="*/ 214557 h 239580"/>
                  <a:gd name="connsiteX9" fmla="*/ 2267832 w 2469274"/>
                  <a:gd name="connsiteY9" fmla="*/ 238369 h 239580"/>
                  <a:gd name="connsiteX10" fmla="*/ 2448807 w 2469274"/>
                  <a:gd name="connsiteY10" fmla="*/ 171694 h 239580"/>
                  <a:gd name="connsiteX11" fmla="*/ 2424994 w 2469274"/>
                  <a:gd name="connsiteY11" fmla="*/ 100257 h 239580"/>
                  <a:gd name="connsiteX12" fmla="*/ 2091619 w 2469274"/>
                  <a:gd name="connsiteY12" fmla="*/ 43107 h 239580"/>
                  <a:gd name="connsiteX13" fmla="*/ 1601082 w 2469274"/>
                  <a:gd name="connsiteY13" fmla="*/ 28819 h 239580"/>
                  <a:gd name="connsiteX14" fmla="*/ 1205794 w 2469274"/>
                  <a:gd name="connsiteY14" fmla="*/ 244 h 239580"/>
                  <a:gd name="connsiteX15" fmla="*/ 991482 w 2469274"/>
                  <a:gd name="connsiteY15" fmla="*/ 14532 h 239580"/>
                  <a:gd name="connsiteX16" fmla="*/ 605719 w 2469274"/>
                  <a:gd name="connsiteY16" fmla="*/ 5007 h 239580"/>
                  <a:gd name="connsiteX17" fmla="*/ 277107 w 2469274"/>
                  <a:gd name="connsiteY17" fmla="*/ 2626 h 239580"/>
                  <a:gd name="connsiteX18" fmla="*/ 250914 w 2469274"/>
                  <a:gd name="connsiteY18" fmla="*/ 19293 h 239580"/>
                  <a:gd name="connsiteX19" fmla="*/ 217576 w 2469274"/>
                  <a:gd name="connsiteY19" fmla="*/ 26438 h 239580"/>
                  <a:gd name="connsiteX20" fmla="*/ 153283 w 2469274"/>
                  <a:gd name="connsiteY20" fmla="*/ 43107 h 239580"/>
                  <a:gd name="connsiteX21" fmla="*/ 3263 w 2469274"/>
                  <a:gd name="connsiteY21" fmla="*/ 69301 h 239580"/>
                  <a:gd name="connsiteX0" fmla="*/ 3263 w 2604934"/>
                  <a:gd name="connsiteY0" fmla="*/ 69301 h 239369"/>
                  <a:gd name="connsiteX1" fmla="*/ 305682 w 2604934"/>
                  <a:gd name="connsiteY1" fmla="*/ 143119 h 239369"/>
                  <a:gd name="connsiteX2" fmla="*/ 460463 w 2604934"/>
                  <a:gd name="connsiteY2" fmla="*/ 152644 h 239369"/>
                  <a:gd name="connsiteX3" fmla="*/ 734307 w 2604934"/>
                  <a:gd name="connsiteY3" fmla="*/ 166932 h 239369"/>
                  <a:gd name="connsiteX4" fmla="*/ 967669 w 2604934"/>
                  <a:gd name="connsiteY4" fmla="*/ 178838 h 239369"/>
                  <a:gd name="connsiteX5" fmla="*/ 1370100 w 2604934"/>
                  <a:gd name="connsiteY5" fmla="*/ 193126 h 239369"/>
                  <a:gd name="connsiteX6" fmla="*/ 1591557 w 2604934"/>
                  <a:gd name="connsiteY6" fmla="*/ 202651 h 239369"/>
                  <a:gd name="connsiteX7" fmla="*/ 1829681 w 2604934"/>
                  <a:gd name="connsiteY7" fmla="*/ 212176 h 239369"/>
                  <a:gd name="connsiteX8" fmla="*/ 2048757 w 2604934"/>
                  <a:gd name="connsiteY8" fmla="*/ 214557 h 239369"/>
                  <a:gd name="connsiteX9" fmla="*/ 2267832 w 2604934"/>
                  <a:gd name="connsiteY9" fmla="*/ 238369 h 239369"/>
                  <a:gd name="connsiteX10" fmla="*/ 2601207 w 2604934"/>
                  <a:gd name="connsiteY10" fmla="*/ 176457 h 239369"/>
                  <a:gd name="connsiteX11" fmla="*/ 2424994 w 2604934"/>
                  <a:gd name="connsiteY11" fmla="*/ 100257 h 239369"/>
                  <a:gd name="connsiteX12" fmla="*/ 2091619 w 2604934"/>
                  <a:gd name="connsiteY12" fmla="*/ 43107 h 239369"/>
                  <a:gd name="connsiteX13" fmla="*/ 1601082 w 2604934"/>
                  <a:gd name="connsiteY13" fmla="*/ 28819 h 239369"/>
                  <a:gd name="connsiteX14" fmla="*/ 1205794 w 2604934"/>
                  <a:gd name="connsiteY14" fmla="*/ 244 h 239369"/>
                  <a:gd name="connsiteX15" fmla="*/ 991482 w 2604934"/>
                  <a:gd name="connsiteY15" fmla="*/ 14532 h 239369"/>
                  <a:gd name="connsiteX16" fmla="*/ 605719 w 2604934"/>
                  <a:gd name="connsiteY16" fmla="*/ 5007 h 239369"/>
                  <a:gd name="connsiteX17" fmla="*/ 277107 w 2604934"/>
                  <a:gd name="connsiteY17" fmla="*/ 2626 h 239369"/>
                  <a:gd name="connsiteX18" fmla="*/ 250914 w 2604934"/>
                  <a:gd name="connsiteY18" fmla="*/ 19293 h 239369"/>
                  <a:gd name="connsiteX19" fmla="*/ 217576 w 2604934"/>
                  <a:gd name="connsiteY19" fmla="*/ 26438 h 239369"/>
                  <a:gd name="connsiteX20" fmla="*/ 153283 w 2604934"/>
                  <a:gd name="connsiteY20" fmla="*/ 43107 h 239369"/>
                  <a:gd name="connsiteX21" fmla="*/ 3263 w 2604934"/>
                  <a:gd name="connsiteY21" fmla="*/ 69301 h 239369"/>
                  <a:gd name="connsiteX0" fmla="*/ 3263 w 2613119"/>
                  <a:gd name="connsiteY0" fmla="*/ 69301 h 242413"/>
                  <a:gd name="connsiteX1" fmla="*/ 305682 w 2613119"/>
                  <a:gd name="connsiteY1" fmla="*/ 143119 h 242413"/>
                  <a:gd name="connsiteX2" fmla="*/ 460463 w 2613119"/>
                  <a:gd name="connsiteY2" fmla="*/ 152644 h 242413"/>
                  <a:gd name="connsiteX3" fmla="*/ 734307 w 2613119"/>
                  <a:gd name="connsiteY3" fmla="*/ 166932 h 242413"/>
                  <a:gd name="connsiteX4" fmla="*/ 967669 w 2613119"/>
                  <a:gd name="connsiteY4" fmla="*/ 178838 h 242413"/>
                  <a:gd name="connsiteX5" fmla="*/ 1370100 w 2613119"/>
                  <a:gd name="connsiteY5" fmla="*/ 193126 h 242413"/>
                  <a:gd name="connsiteX6" fmla="*/ 1591557 w 2613119"/>
                  <a:gd name="connsiteY6" fmla="*/ 202651 h 242413"/>
                  <a:gd name="connsiteX7" fmla="*/ 1829681 w 2613119"/>
                  <a:gd name="connsiteY7" fmla="*/ 212176 h 242413"/>
                  <a:gd name="connsiteX8" fmla="*/ 2048757 w 2613119"/>
                  <a:gd name="connsiteY8" fmla="*/ 214557 h 242413"/>
                  <a:gd name="connsiteX9" fmla="*/ 2267832 w 2613119"/>
                  <a:gd name="connsiteY9" fmla="*/ 238369 h 242413"/>
                  <a:gd name="connsiteX10" fmla="*/ 2560726 w 2613119"/>
                  <a:gd name="connsiteY10" fmla="*/ 235988 h 242413"/>
                  <a:gd name="connsiteX11" fmla="*/ 2601207 w 2613119"/>
                  <a:gd name="connsiteY11" fmla="*/ 176457 h 242413"/>
                  <a:gd name="connsiteX12" fmla="*/ 2424994 w 2613119"/>
                  <a:gd name="connsiteY12" fmla="*/ 100257 h 242413"/>
                  <a:gd name="connsiteX13" fmla="*/ 2091619 w 2613119"/>
                  <a:gd name="connsiteY13" fmla="*/ 43107 h 242413"/>
                  <a:gd name="connsiteX14" fmla="*/ 1601082 w 2613119"/>
                  <a:gd name="connsiteY14" fmla="*/ 28819 h 242413"/>
                  <a:gd name="connsiteX15" fmla="*/ 1205794 w 2613119"/>
                  <a:gd name="connsiteY15" fmla="*/ 244 h 242413"/>
                  <a:gd name="connsiteX16" fmla="*/ 991482 w 2613119"/>
                  <a:gd name="connsiteY16" fmla="*/ 14532 h 242413"/>
                  <a:gd name="connsiteX17" fmla="*/ 605719 w 2613119"/>
                  <a:gd name="connsiteY17" fmla="*/ 5007 h 242413"/>
                  <a:gd name="connsiteX18" fmla="*/ 277107 w 2613119"/>
                  <a:gd name="connsiteY18" fmla="*/ 2626 h 242413"/>
                  <a:gd name="connsiteX19" fmla="*/ 250914 w 2613119"/>
                  <a:gd name="connsiteY19" fmla="*/ 19293 h 242413"/>
                  <a:gd name="connsiteX20" fmla="*/ 217576 w 2613119"/>
                  <a:gd name="connsiteY20" fmla="*/ 26438 h 242413"/>
                  <a:gd name="connsiteX21" fmla="*/ 153283 w 2613119"/>
                  <a:gd name="connsiteY21" fmla="*/ 43107 h 242413"/>
                  <a:gd name="connsiteX22" fmla="*/ 3263 w 2613119"/>
                  <a:gd name="connsiteY22" fmla="*/ 69301 h 242413"/>
                  <a:gd name="connsiteX0" fmla="*/ 3263 w 2614172"/>
                  <a:gd name="connsiteY0" fmla="*/ 69301 h 252527"/>
                  <a:gd name="connsiteX1" fmla="*/ 305682 w 2614172"/>
                  <a:gd name="connsiteY1" fmla="*/ 143119 h 252527"/>
                  <a:gd name="connsiteX2" fmla="*/ 460463 w 2614172"/>
                  <a:gd name="connsiteY2" fmla="*/ 152644 h 252527"/>
                  <a:gd name="connsiteX3" fmla="*/ 734307 w 2614172"/>
                  <a:gd name="connsiteY3" fmla="*/ 166932 h 252527"/>
                  <a:gd name="connsiteX4" fmla="*/ 967669 w 2614172"/>
                  <a:gd name="connsiteY4" fmla="*/ 178838 h 252527"/>
                  <a:gd name="connsiteX5" fmla="*/ 1370100 w 2614172"/>
                  <a:gd name="connsiteY5" fmla="*/ 193126 h 252527"/>
                  <a:gd name="connsiteX6" fmla="*/ 1591557 w 2614172"/>
                  <a:gd name="connsiteY6" fmla="*/ 202651 h 252527"/>
                  <a:gd name="connsiteX7" fmla="*/ 1829681 w 2614172"/>
                  <a:gd name="connsiteY7" fmla="*/ 212176 h 252527"/>
                  <a:gd name="connsiteX8" fmla="*/ 2048757 w 2614172"/>
                  <a:gd name="connsiteY8" fmla="*/ 214557 h 252527"/>
                  <a:gd name="connsiteX9" fmla="*/ 2267832 w 2614172"/>
                  <a:gd name="connsiteY9" fmla="*/ 238369 h 252527"/>
                  <a:gd name="connsiteX10" fmla="*/ 2560726 w 2614172"/>
                  <a:gd name="connsiteY10" fmla="*/ 235988 h 252527"/>
                  <a:gd name="connsiteX11" fmla="*/ 2596445 w 2614172"/>
                  <a:gd name="connsiteY11" fmla="*/ 250275 h 252527"/>
                  <a:gd name="connsiteX12" fmla="*/ 2601207 w 2614172"/>
                  <a:gd name="connsiteY12" fmla="*/ 176457 h 252527"/>
                  <a:gd name="connsiteX13" fmla="*/ 2424994 w 2614172"/>
                  <a:gd name="connsiteY13" fmla="*/ 100257 h 252527"/>
                  <a:gd name="connsiteX14" fmla="*/ 2091619 w 2614172"/>
                  <a:gd name="connsiteY14" fmla="*/ 43107 h 252527"/>
                  <a:gd name="connsiteX15" fmla="*/ 1601082 w 2614172"/>
                  <a:gd name="connsiteY15" fmla="*/ 28819 h 252527"/>
                  <a:gd name="connsiteX16" fmla="*/ 1205794 w 2614172"/>
                  <a:gd name="connsiteY16" fmla="*/ 244 h 252527"/>
                  <a:gd name="connsiteX17" fmla="*/ 991482 w 2614172"/>
                  <a:gd name="connsiteY17" fmla="*/ 14532 h 252527"/>
                  <a:gd name="connsiteX18" fmla="*/ 605719 w 2614172"/>
                  <a:gd name="connsiteY18" fmla="*/ 5007 h 252527"/>
                  <a:gd name="connsiteX19" fmla="*/ 277107 w 2614172"/>
                  <a:gd name="connsiteY19" fmla="*/ 2626 h 252527"/>
                  <a:gd name="connsiteX20" fmla="*/ 250914 w 2614172"/>
                  <a:gd name="connsiteY20" fmla="*/ 19293 h 252527"/>
                  <a:gd name="connsiteX21" fmla="*/ 217576 w 2614172"/>
                  <a:gd name="connsiteY21" fmla="*/ 26438 h 252527"/>
                  <a:gd name="connsiteX22" fmla="*/ 153283 w 2614172"/>
                  <a:gd name="connsiteY22" fmla="*/ 43107 h 252527"/>
                  <a:gd name="connsiteX23" fmla="*/ 3263 w 2614172"/>
                  <a:gd name="connsiteY23" fmla="*/ 69301 h 252527"/>
                  <a:gd name="connsiteX0" fmla="*/ 3263 w 2607516"/>
                  <a:gd name="connsiteY0" fmla="*/ 69301 h 252527"/>
                  <a:gd name="connsiteX1" fmla="*/ 305682 w 2607516"/>
                  <a:gd name="connsiteY1" fmla="*/ 143119 h 252527"/>
                  <a:gd name="connsiteX2" fmla="*/ 460463 w 2607516"/>
                  <a:gd name="connsiteY2" fmla="*/ 152644 h 252527"/>
                  <a:gd name="connsiteX3" fmla="*/ 734307 w 2607516"/>
                  <a:gd name="connsiteY3" fmla="*/ 166932 h 252527"/>
                  <a:gd name="connsiteX4" fmla="*/ 967669 w 2607516"/>
                  <a:gd name="connsiteY4" fmla="*/ 178838 h 252527"/>
                  <a:gd name="connsiteX5" fmla="*/ 1370100 w 2607516"/>
                  <a:gd name="connsiteY5" fmla="*/ 193126 h 252527"/>
                  <a:gd name="connsiteX6" fmla="*/ 1591557 w 2607516"/>
                  <a:gd name="connsiteY6" fmla="*/ 202651 h 252527"/>
                  <a:gd name="connsiteX7" fmla="*/ 1829681 w 2607516"/>
                  <a:gd name="connsiteY7" fmla="*/ 212176 h 252527"/>
                  <a:gd name="connsiteX8" fmla="*/ 2048757 w 2607516"/>
                  <a:gd name="connsiteY8" fmla="*/ 214557 h 252527"/>
                  <a:gd name="connsiteX9" fmla="*/ 2267832 w 2607516"/>
                  <a:gd name="connsiteY9" fmla="*/ 238369 h 252527"/>
                  <a:gd name="connsiteX10" fmla="*/ 2560726 w 2607516"/>
                  <a:gd name="connsiteY10" fmla="*/ 235988 h 252527"/>
                  <a:gd name="connsiteX11" fmla="*/ 2596445 w 2607516"/>
                  <a:gd name="connsiteY11" fmla="*/ 250275 h 252527"/>
                  <a:gd name="connsiteX12" fmla="*/ 2601207 w 2607516"/>
                  <a:gd name="connsiteY12" fmla="*/ 176457 h 252527"/>
                  <a:gd name="connsiteX13" fmla="*/ 2591682 w 2607516"/>
                  <a:gd name="connsiteY13" fmla="*/ 128832 h 252527"/>
                  <a:gd name="connsiteX14" fmla="*/ 2424994 w 2607516"/>
                  <a:gd name="connsiteY14" fmla="*/ 100257 h 252527"/>
                  <a:gd name="connsiteX15" fmla="*/ 2091619 w 2607516"/>
                  <a:gd name="connsiteY15" fmla="*/ 43107 h 252527"/>
                  <a:gd name="connsiteX16" fmla="*/ 1601082 w 2607516"/>
                  <a:gd name="connsiteY16" fmla="*/ 28819 h 252527"/>
                  <a:gd name="connsiteX17" fmla="*/ 1205794 w 2607516"/>
                  <a:gd name="connsiteY17" fmla="*/ 244 h 252527"/>
                  <a:gd name="connsiteX18" fmla="*/ 991482 w 2607516"/>
                  <a:gd name="connsiteY18" fmla="*/ 14532 h 252527"/>
                  <a:gd name="connsiteX19" fmla="*/ 605719 w 2607516"/>
                  <a:gd name="connsiteY19" fmla="*/ 5007 h 252527"/>
                  <a:gd name="connsiteX20" fmla="*/ 277107 w 2607516"/>
                  <a:gd name="connsiteY20" fmla="*/ 2626 h 252527"/>
                  <a:gd name="connsiteX21" fmla="*/ 250914 w 2607516"/>
                  <a:gd name="connsiteY21" fmla="*/ 19293 h 252527"/>
                  <a:gd name="connsiteX22" fmla="*/ 217576 w 2607516"/>
                  <a:gd name="connsiteY22" fmla="*/ 26438 h 252527"/>
                  <a:gd name="connsiteX23" fmla="*/ 153283 w 2607516"/>
                  <a:gd name="connsiteY23" fmla="*/ 43107 h 252527"/>
                  <a:gd name="connsiteX24" fmla="*/ 3263 w 2607516"/>
                  <a:gd name="connsiteY24" fmla="*/ 69301 h 252527"/>
                  <a:gd name="connsiteX0" fmla="*/ 3263 w 2607516"/>
                  <a:gd name="connsiteY0" fmla="*/ 69301 h 252527"/>
                  <a:gd name="connsiteX1" fmla="*/ 305682 w 2607516"/>
                  <a:gd name="connsiteY1" fmla="*/ 143119 h 252527"/>
                  <a:gd name="connsiteX2" fmla="*/ 460463 w 2607516"/>
                  <a:gd name="connsiteY2" fmla="*/ 152644 h 252527"/>
                  <a:gd name="connsiteX3" fmla="*/ 734307 w 2607516"/>
                  <a:gd name="connsiteY3" fmla="*/ 166932 h 252527"/>
                  <a:gd name="connsiteX4" fmla="*/ 967669 w 2607516"/>
                  <a:gd name="connsiteY4" fmla="*/ 178838 h 252527"/>
                  <a:gd name="connsiteX5" fmla="*/ 1370100 w 2607516"/>
                  <a:gd name="connsiteY5" fmla="*/ 193126 h 252527"/>
                  <a:gd name="connsiteX6" fmla="*/ 1591557 w 2607516"/>
                  <a:gd name="connsiteY6" fmla="*/ 202651 h 252527"/>
                  <a:gd name="connsiteX7" fmla="*/ 1829681 w 2607516"/>
                  <a:gd name="connsiteY7" fmla="*/ 212176 h 252527"/>
                  <a:gd name="connsiteX8" fmla="*/ 2048757 w 2607516"/>
                  <a:gd name="connsiteY8" fmla="*/ 214557 h 252527"/>
                  <a:gd name="connsiteX9" fmla="*/ 2267832 w 2607516"/>
                  <a:gd name="connsiteY9" fmla="*/ 238369 h 252527"/>
                  <a:gd name="connsiteX10" fmla="*/ 2560726 w 2607516"/>
                  <a:gd name="connsiteY10" fmla="*/ 235988 h 252527"/>
                  <a:gd name="connsiteX11" fmla="*/ 2596445 w 2607516"/>
                  <a:gd name="connsiteY11" fmla="*/ 250275 h 252527"/>
                  <a:gd name="connsiteX12" fmla="*/ 2601207 w 2607516"/>
                  <a:gd name="connsiteY12" fmla="*/ 176457 h 252527"/>
                  <a:gd name="connsiteX13" fmla="*/ 2591682 w 2607516"/>
                  <a:gd name="connsiteY13" fmla="*/ 128832 h 252527"/>
                  <a:gd name="connsiteX14" fmla="*/ 2424994 w 2607516"/>
                  <a:gd name="connsiteY14" fmla="*/ 100257 h 252527"/>
                  <a:gd name="connsiteX15" fmla="*/ 2091619 w 2607516"/>
                  <a:gd name="connsiteY15" fmla="*/ 43107 h 252527"/>
                  <a:gd name="connsiteX16" fmla="*/ 1601082 w 2607516"/>
                  <a:gd name="connsiteY16" fmla="*/ 28819 h 252527"/>
                  <a:gd name="connsiteX17" fmla="*/ 1205794 w 2607516"/>
                  <a:gd name="connsiteY17" fmla="*/ 244 h 252527"/>
                  <a:gd name="connsiteX18" fmla="*/ 991482 w 2607516"/>
                  <a:gd name="connsiteY18" fmla="*/ 14532 h 252527"/>
                  <a:gd name="connsiteX19" fmla="*/ 605719 w 2607516"/>
                  <a:gd name="connsiteY19" fmla="*/ 5007 h 252527"/>
                  <a:gd name="connsiteX20" fmla="*/ 277107 w 2607516"/>
                  <a:gd name="connsiteY20" fmla="*/ 2626 h 252527"/>
                  <a:gd name="connsiteX21" fmla="*/ 250914 w 2607516"/>
                  <a:gd name="connsiteY21" fmla="*/ 19293 h 252527"/>
                  <a:gd name="connsiteX22" fmla="*/ 217576 w 2607516"/>
                  <a:gd name="connsiteY22" fmla="*/ 26438 h 252527"/>
                  <a:gd name="connsiteX23" fmla="*/ 153283 w 2607516"/>
                  <a:gd name="connsiteY23" fmla="*/ 43107 h 252527"/>
                  <a:gd name="connsiteX24" fmla="*/ 3263 w 2607516"/>
                  <a:gd name="connsiteY24" fmla="*/ 69301 h 252527"/>
                  <a:gd name="connsiteX0" fmla="*/ 3263 w 2618200"/>
                  <a:gd name="connsiteY0" fmla="*/ 69301 h 252527"/>
                  <a:gd name="connsiteX1" fmla="*/ 305682 w 2618200"/>
                  <a:gd name="connsiteY1" fmla="*/ 143119 h 252527"/>
                  <a:gd name="connsiteX2" fmla="*/ 460463 w 2618200"/>
                  <a:gd name="connsiteY2" fmla="*/ 152644 h 252527"/>
                  <a:gd name="connsiteX3" fmla="*/ 734307 w 2618200"/>
                  <a:gd name="connsiteY3" fmla="*/ 166932 h 252527"/>
                  <a:gd name="connsiteX4" fmla="*/ 967669 w 2618200"/>
                  <a:gd name="connsiteY4" fmla="*/ 178838 h 252527"/>
                  <a:gd name="connsiteX5" fmla="*/ 1370100 w 2618200"/>
                  <a:gd name="connsiteY5" fmla="*/ 193126 h 252527"/>
                  <a:gd name="connsiteX6" fmla="*/ 1591557 w 2618200"/>
                  <a:gd name="connsiteY6" fmla="*/ 202651 h 252527"/>
                  <a:gd name="connsiteX7" fmla="*/ 1829681 w 2618200"/>
                  <a:gd name="connsiteY7" fmla="*/ 212176 h 252527"/>
                  <a:gd name="connsiteX8" fmla="*/ 2048757 w 2618200"/>
                  <a:gd name="connsiteY8" fmla="*/ 214557 h 252527"/>
                  <a:gd name="connsiteX9" fmla="*/ 2267832 w 2618200"/>
                  <a:gd name="connsiteY9" fmla="*/ 238369 h 252527"/>
                  <a:gd name="connsiteX10" fmla="*/ 2560726 w 2618200"/>
                  <a:gd name="connsiteY10" fmla="*/ 235988 h 252527"/>
                  <a:gd name="connsiteX11" fmla="*/ 2596445 w 2618200"/>
                  <a:gd name="connsiteY11" fmla="*/ 250275 h 252527"/>
                  <a:gd name="connsiteX12" fmla="*/ 2601207 w 2618200"/>
                  <a:gd name="connsiteY12" fmla="*/ 176457 h 252527"/>
                  <a:gd name="connsiteX13" fmla="*/ 2605970 w 2618200"/>
                  <a:gd name="connsiteY13" fmla="*/ 105019 h 252527"/>
                  <a:gd name="connsiteX14" fmla="*/ 2424994 w 2618200"/>
                  <a:gd name="connsiteY14" fmla="*/ 100257 h 252527"/>
                  <a:gd name="connsiteX15" fmla="*/ 2091619 w 2618200"/>
                  <a:gd name="connsiteY15" fmla="*/ 43107 h 252527"/>
                  <a:gd name="connsiteX16" fmla="*/ 1601082 w 2618200"/>
                  <a:gd name="connsiteY16" fmla="*/ 28819 h 252527"/>
                  <a:gd name="connsiteX17" fmla="*/ 1205794 w 2618200"/>
                  <a:gd name="connsiteY17" fmla="*/ 244 h 252527"/>
                  <a:gd name="connsiteX18" fmla="*/ 991482 w 2618200"/>
                  <a:gd name="connsiteY18" fmla="*/ 14532 h 252527"/>
                  <a:gd name="connsiteX19" fmla="*/ 605719 w 2618200"/>
                  <a:gd name="connsiteY19" fmla="*/ 5007 h 252527"/>
                  <a:gd name="connsiteX20" fmla="*/ 277107 w 2618200"/>
                  <a:gd name="connsiteY20" fmla="*/ 2626 h 252527"/>
                  <a:gd name="connsiteX21" fmla="*/ 250914 w 2618200"/>
                  <a:gd name="connsiteY21" fmla="*/ 19293 h 252527"/>
                  <a:gd name="connsiteX22" fmla="*/ 217576 w 2618200"/>
                  <a:gd name="connsiteY22" fmla="*/ 26438 h 252527"/>
                  <a:gd name="connsiteX23" fmla="*/ 153283 w 2618200"/>
                  <a:gd name="connsiteY23" fmla="*/ 43107 h 252527"/>
                  <a:gd name="connsiteX24" fmla="*/ 3263 w 2618200"/>
                  <a:gd name="connsiteY24" fmla="*/ 69301 h 252527"/>
                  <a:gd name="connsiteX0" fmla="*/ 3263 w 2618200"/>
                  <a:gd name="connsiteY0" fmla="*/ 69301 h 252527"/>
                  <a:gd name="connsiteX1" fmla="*/ 305682 w 2618200"/>
                  <a:gd name="connsiteY1" fmla="*/ 143119 h 252527"/>
                  <a:gd name="connsiteX2" fmla="*/ 460463 w 2618200"/>
                  <a:gd name="connsiteY2" fmla="*/ 152644 h 252527"/>
                  <a:gd name="connsiteX3" fmla="*/ 734307 w 2618200"/>
                  <a:gd name="connsiteY3" fmla="*/ 166932 h 252527"/>
                  <a:gd name="connsiteX4" fmla="*/ 967669 w 2618200"/>
                  <a:gd name="connsiteY4" fmla="*/ 178838 h 252527"/>
                  <a:gd name="connsiteX5" fmla="*/ 1370100 w 2618200"/>
                  <a:gd name="connsiteY5" fmla="*/ 193126 h 252527"/>
                  <a:gd name="connsiteX6" fmla="*/ 1591557 w 2618200"/>
                  <a:gd name="connsiteY6" fmla="*/ 202651 h 252527"/>
                  <a:gd name="connsiteX7" fmla="*/ 1829681 w 2618200"/>
                  <a:gd name="connsiteY7" fmla="*/ 212176 h 252527"/>
                  <a:gd name="connsiteX8" fmla="*/ 2048757 w 2618200"/>
                  <a:gd name="connsiteY8" fmla="*/ 214557 h 252527"/>
                  <a:gd name="connsiteX9" fmla="*/ 2267832 w 2618200"/>
                  <a:gd name="connsiteY9" fmla="*/ 238369 h 252527"/>
                  <a:gd name="connsiteX10" fmla="*/ 2560726 w 2618200"/>
                  <a:gd name="connsiteY10" fmla="*/ 235988 h 252527"/>
                  <a:gd name="connsiteX11" fmla="*/ 2596445 w 2618200"/>
                  <a:gd name="connsiteY11" fmla="*/ 250275 h 252527"/>
                  <a:gd name="connsiteX12" fmla="*/ 2601207 w 2618200"/>
                  <a:gd name="connsiteY12" fmla="*/ 176457 h 252527"/>
                  <a:gd name="connsiteX13" fmla="*/ 2605970 w 2618200"/>
                  <a:gd name="connsiteY13" fmla="*/ 105019 h 252527"/>
                  <a:gd name="connsiteX14" fmla="*/ 2427376 w 2618200"/>
                  <a:gd name="connsiteY14" fmla="*/ 76445 h 252527"/>
                  <a:gd name="connsiteX15" fmla="*/ 2091619 w 2618200"/>
                  <a:gd name="connsiteY15" fmla="*/ 43107 h 252527"/>
                  <a:gd name="connsiteX16" fmla="*/ 1601082 w 2618200"/>
                  <a:gd name="connsiteY16" fmla="*/ 28819 h 252527"/>
                  <a:gd name="connsiteX17" fmla="*/ 1205794 w 2618200"/>
                  <a:gd name="connsiteY17" fmla="*/ 244 h 252527"/>
                  <a:gd name="connsiteX18" fmla="*/ 991482 w 2618200"/>
                  <a:gd name="connsiteY18" fmla="*/ 14532 h 252527"/>
                  <a:gd name="connsiteX19" fmla="*/ 605719 w 2618200"/>
                  <a:gd name="connsiteY19" fmla="*/ 5007 h 252527"/>
                  <a:gd name="connsiteX20" fmla="*/ 277107 w 2618200"/>
                  <a:gd name="connsiteY20" fmla="*/ 2626 h 252527"/>
                  <a:gd name="connsiteX21" fmla="*/ 250914 w 2618200"/>
                  <a:gd name="connsiteY21" fmla="*/ 19293 h 252527"/>
                  <a:gd name="connsiteX22" fmla="*/ 217576 w 2618200"/>
                  <a:gd name="connsiteY22" fmla="*/ 26438 h 252527"/>
                  <a:gd name="connsiteX23" fmla="*/ 153283 w 2618200"/>
                  <a:gd name="connsiteY23" fmla="*/ 43107 h 252527"/>
                  <a:gd name="connsiteX24" fmla="*/ 3263 w 2618200"/>
                  <a:gd name="connsiteY24" fmla="*/ 69301 h 252527"/>
                  <a:gd name="connsiteX0" fmla="*/ 3263 w 2620807"/>
                  <a:gd name="connsiteY0" fmla="*/ 69301 h 252527"/>
                  <a:gd name="connsiteX1" fmla="*/ 305682 w 2620807"/>
                  <a:gd name="connsiteY1" fmla="*/ 143119 h 252527"/>
                  <a:gd name="connsiteX2" fmla="*/ 460463 w 2620807"/>
                  <a:gd name="connsiteY2" fmla="*/ 152644 h 252527"/>
                  <a:gd name="connsiteX3" fmla="*/ 734307 w 2620807"/>
                  <a:gd name="connsiteY3" fmla="*/ 166932 h 252527"/>
                  <a:gd name="connsiteX4" fmla="*/ 967669 w 2620807"/>
                  <a:gd name="connsiteY4" fmla="*/ 178838 h 252527"/>
                  <a:gd name="connsiteX5" fmla="*/ 1370100 w 2620807"/>
                  <a:gd name="connsiteY5" fmla="*/ 193126 h 252527"/>
                  <a:gd name="connsiteX6" fmla="*/ 1591557 w 2620807"/>
                  <a:gd name="connsiteY6" fmla="*/ 202651 h 252527"/>
                  <a:gd name="connsiteX7" fmla="*/ 1829681 w 2620807"/>
                  <a:gd name="connsiteY7" fmla="*/ 212176 h 252527"/>
                  <a:gd name="connsiteX8" fmla="*/ 2048757 w 2620807"/>
                  <a:gd name="connsiteY8" fmla="*/ 214557 h 252527"/>
                  <a:gd name="connsiteX9" fmla="*/ 2267832 w 2620807"/>
                  <a:gd name="connsiteY9" fmla="*/ 238369 h 252527"/>
                  <a:gd name="connsiteX10" fmla="*/ 2560726 w 2620807"/>
                  <a:gd name="connsiteY10" fmla="*/ 235988 h 252527"/>
                  <a:gd name="connsiteX11" fmla="*/ 2596445 w 2620807"/>
                  <a:gd name="connsiteY11" fmla="*/ 250275 h 252527"/>
                  <a:gd name="connsiteX12" fmla="*/ 2610732 w 2620807"/>
                  <a:gd name="connsiteY12" fmla="*/ 185982 h 252527"/>
                  <a:gd name="connsiteX13" fmla="*/ 2605970 w 2620807"/>
                  <a:gd name="connsiteY13" fmla="*/ 105019 h 252527"/>
                  <a:gd name="connsiteX14" fmla="*/ 2427376 w 2620807"/>
                  <a:gd name="connsiteY14" fmla="*/ 76445 h 252527"/>
                  <a:gd name="connsiteX15" fmla="*/ 2091619 w 2620807"/>
                  <a:gd name="connsiteY15" fmla="*/ 43107 h 252527"/>
                  <a:gd name="connsiteX16" fmla="*/ 1601082 w 2620807"/>
                  <a:gd name="connsiteY16" fmla="*/ 28819 h 252527"/>
                  <a:gd name="connsiteX17" fmla="*/ 1205794 w 2620807"/>
                  <a:gd name="connsiteY17" fmla="*/ 244 h 252527"/>
                  <a:gd name="connsiteX18" fmla="*/ 991482 w 2620807"/>
                  <a:gd name="connsiteY18" fmla="*/ 14532 h 252527"/>
                  <a:gd name="connsiteX19" fmla="*/ 605719 w 2620807"/>
                  <a:gd name="connsiteY19" fmla="*/ 5007 h 252527"/>
                  <a:gd name="connsiteX20" fmla="*/ 277107 w 2620807"/>
                  <a:gd name="connsiteY20" fmla="*/ 2626 h 252527"/>
                  <a:gd name="connsiteX21" fmla="*/ 250914 w 2620807"/>
                  <a:gd name="connsiteY21" fmla="*/ 19293 h 252527"/>
                  <a:gd name="connsiteX22" fmla="*/ 217576 w 2620807"/>
                  <a:gd name="connsiteY22" fmla="*/ 26438 h 252527"/>
                  <a:gd name="connsiteX23" fmla="*/ 153283 w 2620807"/>
                  <a:gd name="connsiteY23" fmla="*/ 43107 h 252527"/>
                  <a:gd name="connsiteX24" fmla="*/ 3263 w 2620807"/>
                  <a:gd name="connsiteY24" fmla="*/ 69301 h 252527"/>
                  <a:gd name="connsiteX0" fmla="*/ 3068 w 2630137"/>
                  <a:gd name="connsiteY0" fmla="*/ 74063 h 252527"/>
                  <a:gd name="connsiteX1" fmla="*/ 315012 w 2630137"/>
                  <a:gd name="connsiteY1" fmla="*/ 143119 h 252527"/>
                  <a:gd name="connsiteX2" fmla="*/ 469793 w 2630137"/>
                  <a:gd name="connsiteY2" fmla="*/ 152644 h 252527"/>
                  <a:gd name="connsiteX3" fmla="*/ 743637 w 2630137"/>
                  <a:gd name="connsiteY3" fmla="*/ 166932 h 252527"/>
                  <a:gd name="connsiteX4" fmla="*/ 976999 w 2630137"/>
                  <a:gd name="connsiteY4" fmla="*/ 178838 h 252527"/>
                  <a:gd name="connsiteX5" fmla="*/ 1379430 w 2630137"/>
                  <a:gd name="connsiteY5" fmla="*/ 193126 h 252527"/>
                  <a:gd name="connsiteX6" fmla="*/ 1600887 w 2630137"/>
                  <a:gd name="connsiteY6" fmla="*/ 202651 h 252527"/>
                  <a:gd name="connsiteX7" fmla="*/ 1839011 w 2630137"/>
                  <a:gd name="connsiteY7" fmla="*/ 212176 h 252527"/>
                  <a:gd name="connsiteX8" fmla="*/ 2058087 w 2630137"/>
                  <a:gd name="connsiteY8" fmla="*/ 214557 h 252527"/>
                  <a:gd name="connsiteX9" fmla="*/ 2277162 w 2630137"/>
                  <a:gd name="connsiteY9" fmla="*/ 238369 h 252527"/>
                  <a:gd name="connsiteX10" fmla="*/ 2570056 w 2630137"/>
                  <a:gd name="connsiteY10" fmla="*/ 235988 h 252527"/>
                  <a:gd name="connsiteX11" fmla="*/ 2605775 w 2630137"/>
                  <a:gd name="connsiteY11" fmla="*/ 250275 h 252527"/>
                  <a:gd name="connsiteX12" fmla="*/ 2620062 w 2630137"/>
                  <a:gd name="connsiteY12" fmla="*/ 185982 h 252527"/>
                  <a:gd name="connsiteX13" fmla="*/ 2615300 w 2630137"/>
                  <a:gd name="connsiteY13" fmla="*/ 105019 h 252527"/>
                  <a:gd name="connsiteX14" fmla="*/ 2436706 w 2630137"/>
                  <a:gd name="connsiteY14" fmla="*/ 76445 h 252527"/>
                  <a:gd name="connsiteX15" fmla="*/ 2100949 w 2630137"/>
                  <a:gd name="connsiteY15" fmla="*/ 43107 h 252527"/>
                  <a:gd name="connsiteX16" fmla="*/ 1610412 w 2630137"/>
                  <a:gd name="connsiteY16" fmla="*/ 28819 h 252527"/>
                  <a:gd name="connsiteX17" fmla="*/ 1215124 w 2630137"/>
                  <a:gd name="connsiteY17" fmla="*/ 244 h 252527"/>
                  <a:gd name="connsiteX18" fmla="*/ 1000812 w 2630137"/>
                  <a:gd name="connsiteY18" fmla="*/ 14532 h 252527"/>
                  <a:gd name="connsiteX19" fmla="*/ 615049 w 2630137"/>
                  <a:gd name="connsiteY19" fmla="*/ 5007 h 252527"/>
                  <a:gd name="connsiteX20" fmla="*/ 286437 w 2630137"/>
                  <a:gd name="connsiteY20" fmla="*/ 2626 h 252527"/>
                  <a:gd name="connsiteX21" fmla="*/ 260244 w 2630137"/>
                  <a:gd name="connsiteY21" fmla="*/ 19293 h 252527"/>
                  <a:gd name="connsiteX22" fmla="*/ 226906 w 2630137"/>
                  <a:gd name="connsiteY22" fmla="*/ 26438 h 252527"/>
                  <a:gd name="connsiteX23" fmla="*/ 162613 w 2630137"/>
                  <a:gd name="connsiteY23" fmla="*/ 43107 h 252527"/>
                  <a:gd name="connsiteX24" fmla="*/ 3068 w 2630137"/>
                  <a:gd name="connsiteY24" fmla="*/ 74063 h 252527"/>
                  <a:gd name="connsiteX0" fmla="*/ 3068 w 2626866"/>
                  <a:gd name="connsiteY0" fmla="*/ 74063 h 252527"/>
                  <a:gd name="connsiteX1" fmla="*/ 315012 w 2626866"/>
                  <a:gd name="connsiteY1" fmla="*/ 143119 h 252527"/>
                  <a:gd name="connsiteX2" fmla="*/ 469793 w 2626866"/>
                  <a:gd name="connsiteY2" fmla="*/ 152644 h 252527"/>
                  <a:gd name="connsiteX3" fmla="*/ 743637 w 2626866"/>
                  <a:gd name="connsiteY3" fmla="*/ 166932 h 252527"/>
                  <a:gd name="connsiteX4" fmla="*/ 976999 w 2626866"/>
                  <a:gd name="connsiteY4" fmla="*/ 178838 h 252527"/>
                  <a:gd name="connsiteX5" fmla="*/ 1379430 w 2626866"/>
                  <a:gd name="connsiteY5" fmla="*/ 193126 h 252527"/>
                  <a:gd name="connsiteX6" fmla="*/ 1600887 w 2626866"/>
                  <a:gd name="connsiteY6" fmla="*/ 202651 h 252527"/>
                  <a:gd name="connsiteX7" fmla="*/ 1839011 w 2626866"/>
                  <a:gd name="connsiteY7" fmla="*/ 212176 h 252527"/>
                  <a:gd name="connsiteX8" fmla="*/ 2058087 w 2626866"/>
                  <a:gd name="connsiteY8" fmla="*/ 214557 h 252527"/>
                  <a:gd name="connsiteX9" fmla="*/ 2277162 w 2626866"/>
                  <a:gd name="connsiteY9" fmla="*/ 238369 h 252527"/>
                  <a:gd name="connsiteX10" fmla="*/ 2570056 w 2626866"/>
                  <a:gd name="connsiteY10" fmla="*/ 235988 h 252527"/>
                  <a:gd name="connsiteX11" fmla="*/ 2605775 w 2626866"/>
                  <a:gd name="connsiteY11" fmla="*/ 250275 h 252527"/>
                  <a:gd name="connsiteX12" fmla="*/ 2620062 w 2626866"/>
                  <a:gd name="connsiteY12" fmla="*/ 185982 h 252527"/>
                  <a:gd name="connsiteX13" fmla="*/ 2610538 w 2626866"/>
                  <a:gd name="connsiteY13" fmla="*/ 76444 h 252527"/>
                  <a:gd name="connsiteX14" fmla="*/ 2436706 w 2626866"/>
                  <a:gd name="connsiteY14" fmla="*/ 76445 h 252527"/>
                  <a:gd name="connsiteX15" fmla="*/ 2100949 w 2626866"/>
                  <a:gd name="connsiteY15" fmla="*/ 43107 h 252527"/>
                  <a:gd name="connsiteX16" fmla="*/ 1610412 w 2626866"/>
                  <a:gd name="connsiteY16" fmla="*/ 28819 h 252527"/>
                  <a:gd name="connsiteX17" fmla="*/ 1215124 w 2626866"/>
                  <a:gd name="connsiteY17" fmla="*/ 244 h 252527"/>
                  <a:gd name="connsiteX18" fmla="*/ 1000812 w 2626866"/>
                  <a:gd name="connsiteY18" fmla="*/ 14532 h 252527"/>
                  <a:gd name="connsiteX19" fmla="*/ 615049 w 2626866"/>
                  <a:gd name="connsiteY19" fmla="*/ 5007 h 252527"/>
                  <a:gd name="connsiteX20" fmla="*/ 286437 w 2626866"/>
                  <a:gd name="connsiteY20" fmla="*/ 2626 h 252527"/>
                  <a:gd name="connsiteX21" fmla="*/ 260244 w 2626866"/>
                  <a:gd name="connsiteY21" fmla="*/ 19293 h 252527"/>
                  <a:gd name="connsiteX22" fmla="*/ 226906 w 2626866"/>
                  <a:gd name="connsiteY22" fmla="*/ 26438 h 252527"/>
                  <a:gd name="connsiteX23" fmla="*/ 162613 w 2626866"/>
                  <a:gd name="connsiteY23" fmla="*/ 43107 h 252527"/>
                  <a:gd name="connsiteX24" fmla="*/ 3068 w 2626866"/>
                  <a:gd name="connsiteY24" fmla="*/ 74063 h 252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26866" h="252527">
                    <a:moveTo>
                      <a:pt x="3068" y="74063"/>
                    </a:moveTo>
                    <a:cubicBezTo>
                      <a:pt x="28468" y="90732"/>
                      <a:pt x="237225" y="130022"/>
                      <a:pt x="315012" y="143119"/>
                    </a:cubicBezTo>
                    <a:cubicBezTo>
                      <a:pt x="392799" y="156216"/>
                      <a:pt x="398356" y="148675"/>
                      <a:pt x="469793" y="152644"/>
                    </a:cubicBezTo>
                    <a:lnTo>
                      <a:pt x="743637" y="166932"/>
                    </a:lnTo>
                    <a:lnTo>
                      <a:pt x="976999" y="178838"/>
                    </a:lnTo>
                    <a:lnTo>
                      <a:pt x="1379430" y="193126"/>
                    </a:lnTo>
                    <a:lnTo>
                      <a:pt x="1600887" y="202651"/>
                    </a:lnTo>
                    <a:lnTo>
                      <a:pt x="1839011" y="212176"/>
                    </a:lnTo>
                    <a:cubicBezTo>
                      <a:pt x="1915211" y="214160"/>
                      <a:pt x="1985062" y="210192"/>
                      <a:pt x="2058087" y="214557"/>
                    </a:cubicBezTo>
                    <a:cubicBezTo>
                      <a:pt x="2131112" y="218922"/>
                      <a:pt x="2191834" y="234797"/>
                      <a:pt x="2277162" y="238369"/>
                    </a:cubicBezTo>
                    <a:cubicBezTo>
                      <a:pt x="2362490" y="241941"/>
                      <a:pt x="2516478" y="237972"/>
                      <a:pt x="2570056" y="235988"/>
                    </a:cubicBezTo>
                    <a:cubicBezTo>
                      <a:pt x="2623634" y="234004"/>
                      <a:pt x="2599028" y="260197"/>
                      <a:pt x="2605775" y="250275"/>
                    </a:cubicBezTo>
                    <a:cubicBezTo>
                      <a:pt x="2612522" y="240353"/>
                      <a:pt x="2619268" y="214954"/>
                      <a:pt x="2620062" y="185982"/>
                    </a:cubicBezTo>
                    <a:cubicBezTo>
                      <a:pt x="2620856" y="157010"/>
                      <a:pt x="2639907" y="89144"/>
                      <a:pt x="2610538" y="76444"/>
                    </a:cubicBezTo>
                    <a:cubicBezTo>
                      <a:pt x="2604982" y="28025"/>
                      <a:pt x="2521638" y="82001"/>
                      <a:pt x="2436706" y="76445"/>
                    </a:cubicBezTo>
                    <a:cubicBezTo>
                      <a:pt x="2351775" y="70889"/>
                      <a:pt x="2238665" y="51045"/>
                      <a:pt x="2100949" y="43107"/>
                    </a:cubicBezTo>
                    <a:cubicBezTo>
                      <a:pt x="1963233" y="35169"/>
                      <a:pt x="1758050" y="35963"/>
                      <a:pt x="1610412" y="28819"/>
                    </a:cubicBezTo>
                    <a:cubicBezTo>
                      <a:pt x="1462775" y="21675"/>
                      <a:pt x="1316724" y="2625"/>
                      <a:pt x="1215124" y="244"/>
                    </a:cubicBezTo>
                    <a:cubicBezTo>
                      <a:pt x="1113524" y="-2137"/>
                      <a:pt x="1100824" y="13738"/>
                      <a:pt x="1000812" y="14532"/>
                    </a:cubicBezTo>
                    <a:cubicBezTo>
                      <a:pt x="900800" y="15326"/>
                      <a:pt x="615049" y="5007"/>
                      <a:pt x="615049" y="5007"/>
                    </a:cubicBezTo>
                    <a:cubicBezTo>
                      <a:pt x="495987" y="1832"/>
                      <a:pt x="345571" y="245"/>
                      <a:pt x="286437" y="2626"/>
                    </a:cubicBezTo>
                    <a:cubicBezTo>
                      <a:pt x="227303" y="5007"/>
                      <a:pt x="270166" y="15324"/>
                      <a:pt x="260244" y="19293"/>
                    </a:cubicBezTo>
                    <a:cubicBezTo>
                      <a:pt x="250322" y="23262"/>
                      <a:pt x="242384" y="20485"/>
                      <a:pt x="226906" y="26438"/>
                    </a:cubicBezTo>
                    <a:cubicBezTo>
                      <a:pt x="211428" y="32391"/>
                      <a:pt x="197935" y="33979"/>
                      <a:pt x="162613" y="43107"/>
                    </a:cubicBezTo>
                    <a:cubicBezTo>
                      <a:pt x="116972" y="54219"/>
                      <a:pt x="-22332" y="57394"/>
                      <a:pt x="3068" y="74063"/>
                    </a:cubicBez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874297" y="3989737"/>
                <a:ext cx="2331030" cy="169044"/>
              </a:xfrm>
              <a:custGeom>
                <a:avLst/>
                <a:gdLst>
                  <a:gd name="connsiteX0" fmla="*/ 12 w 2292411"/>
                  <a:gd name="connsiteY0" fmla="*/ 114350 h 152698"/>
                  <a:gd name="connsiteX1" fmla="*/ 219087 w 2292411"/>
                  <a:gd name="connsiteY1" fmla="*/ 133400 h 152698"/>
                  <a:gd name="connsiteX2" fmla="*/ 390537 w 2292411"/>
                  <a:gd name="connsiteY2" fmla="*/ 133400 h 152698"/>
                  <a:gd name="connsiteX3" fmla="*/ 657237 w 2292411"/>
                  <a:gd name="connsiteY3" fmla="*/ 133400 h 152698"/>
                  <a:gd name="connsiteX4" fmla="*/ 904887 w 2292411"/>
                  <a:gd name="connsiteY4" fmla="*/ 123875 h 152698"/>
                  <a:gd name="connsiteX5" fmla="*/ 1109674 w 2292411"/>
                  <a:gd name="connsiteY5" fmla="*/ 142925 h 152698"/>
                  <a:gd name="connsiteX6" fmla="*/ 1390662 w 2292411"/>
                  <a:gd name="connsiteY6" fmla="*/ 123875 h 152698"/>
                  <a:gd name="connsiteX7" fmla="*/ 1709749 w 2292411"/>
                  <a:gd name="connsiteY7" fmla="*/ 142925 h 152698"/>
                  <a:gd name="connsiteX8" fmla="*/ 2095512 w 2292411"/>
                  <a:gd name="connsiteY8" fmla="*/ 152450 h 152698"/>
                  <a:gd name="connsiteX9" fmla="*/ 2257437 w 2292411"/>
                  <a:gd name="connsiteY9" fmla="*/ 133400 h 152698"/>
                  <a:gd name="connsiteX10" fmla="*/ 2276487 w 2292411"/>
                  <a:gd name="connsiteY10" fmla="*/ 85775 h 152698"/>
                  <a:gd name="connsiteX11" fmla="*/ 2066937 w 2292411"/>
                  <a:gd name="connsiteY11" fmla="*/ 23863 h 152698"/>
                  <a:gd name="connsiteX12" fmla="*/ 1804999 w 2292411"/>
                  <a:gd name="connsiteY12" fmla="*/ 23863 h 152698"/>
                  <a:gd name="connsiteX13" fmla="*/ 1590687 w 2292411"/>
                  <a:gd name="connsiteY13" fmla="*/ 19100 h 152698"/>
                  <a:gd name="connsiteX14" fmla="*/ 1333512 w 2292411"/>
                  <a:gd name="connsiteY14" fmla="*/ 50 h 152698"/>
                  <a:gd name="connsiteX15" fmla="*/ 1190637 w 2292411"/>
                  <a:gd name="connsiteY15" fmla="*/ 14338 h 152698"/>
                  <a:gd name="connsiteX16" fmla="*/ 1023949 w 2292411"/>
                  <a:gd name="connsiteY16" fmla="*/ 38150 h 152698"/>
                  <a:gd name="connsiteX17" fmla="*/ 890599 w 2292411"/>
                  <a:gd name="connsiteY17" fmla="*/ 47675 h 152698"/>
                  <a:gd name="connsiteX18" fmla="*/ 781062 w 2292411"/>
                  <a:gd name="connsiteY18" fmla="*/ 76250 h 152698"/>
                  <a:gd name="connsiteX19" fmla="*/ 466737 w 2292411"/>
                  <a:gd name="connsiteY19" fmla="*/ 90538 h 152698"/>
                  <a:gd name="connsiteX20" fmla="*/ 228612 w 2292411"/>
                  <a:gd name="connsiteY20" fmla="*/ 95300 h 152698"/>
                  <a:gd name="connsiteX21" fmla="*/ 12 w 2292411"/>
                  <a:gd name="connsiteY21" fmla="*/ 114350 h 152698"/>
                  <a:gd name="connsiteX0" fmla="*/ 12 w 2292411"/>
                  <a:gd name="connsiteY0" fmla="*/ 116547 h 154895"/>
                  <a:gd name="connsiteX1" fmla="*/ 219087 w 2292411"/>
                  <a:gd name="connsiteY1" fmla="*/ 135597 h 154895"/>
                  <a:gd name="connsiteX2" fmla="*/ 390537 w 2292411"/>
                  <a:gd name="connsiteY2" fmla="*/ 135597 h 154895"/>
                  <a:gd name="connsiteX3" fmla="*/ 657237 w 2292411"/>
                  <a:gd name="connsiteY3" fmla="*/ 135597 h 154895"/>
                  <a:gd name="connsiteX4" fmla="*/ 904887 w 2292411"/>
                  <a:gd name="connsiteY4" fmla="*/ 126072 h 154895"/>
                  <a:gd name="connsiteX5" fmla="*/ 1109674 w 2292411"/>
                  <a:gd name="connsiteY5" fmla="*/ 145122 h 154895"/>
                  <a:gd name="connsiteX6" fmla="*/ 1390662 w 2292411"/>
                  <a:gd name="connsiteY6" fmla="*/ 126072 h 154895"/>
                  <a:gd name="connsiteX7" fmla="*/ 1709749 w 2292411"/>
                  <a:gd name="connsiteY7" fmla="*/ 145122 h 154895"/>
                  <a:gd name="connsiteX8" fmla="*/ 2095512 w 2292411"/>
                  <a:gd name="connsiteY8" fmla="*/ 154647 h 154895"/>
                  <a:gd name="connsiteX9" fmla="*/ 2257437 w 2292411"/>
                  <a:gd name="connsiteY9" fmla="*/ 135597 h 154895"/>
                  <a:gd name="connsiteX10" fmla="*/ 2276487 w 2292411"/>
                  <a:gd name="connsiteY10" fmla="*/ 87972 h 154895"/>
                  <a:gd name="connsiteX11" fmla="*/ 2066937 w 2292411"/>
                  <a:gd name="connsiteY11" fmla="*/ 26060 h 154895"/>
                  <a:gd name="connsiteX12" fmla="*/ 1804999 w 2292411"/>
                  <a:gd name="connsiteY12" fmla="*/ 26060 h 154895"/>
                  <a:gd name="connsiteX13" fmla="*/ 1590687 w 2292411"/>
                  <a:gd name="connsiteY13" fmla="*/ 21297 h 154895"/>
                  <a:gd name="connsiteX14" fmla="*/ 1333512 w 2292411"/>
                  <a:gd name="connsiteY14" fmla="*/ 2247 h 154895"/>
                  <a:gd name="connsiteX15" fmla="*/ 1204924 w 2292411"/>
                  <a:gd name="connsiteY15" fmla="*/ 4628 h 154895"/>
                  <a:gd name="connsiteX16" fmla="*/ 1023949 w 2292411"/>
                  <a:gd name="connsiteY16" fmla="*/ 40347 h 154895"/>
                  <a:gd name="connsiteX17" fmla="*/ 890599 w 2292411"/>
                  <a:gd name="connsiteY17" fmla="*/ 49872 h 154895"/>
                  <a:gd name="connsiteX18" fmla="*/ 781062 w 2292411"/>
                  <a:gd name="connsiteY18" fmla="*/ 78447 h 154895"/>
                  <a:gd name="connsiteX19" fmla="*/ 466737 w 2292411"/>
                  <a:gd name="connsiteY19" fmla="*/ 92735 h 154895"/>
                  <a:gd name="connsiteX20" fmla="*/ 228612 w 2292411"/>
                  <a:gd name="connsiteY20" fmla="*/ 97497 h 154895"/>
                  <a:gd name="connsiteX21" fmla="*/ 12 w 2292411"/>
                  <a:gd name="connsiteY21" fmla="*/ 116547 h 154895"/>
                  <a:gd name="connsiteX0" fmla="*/ 12 w 2292411"/>
                  <a:gd name="connsiteY0" fmla="*/ 115539 h 153887"/>
                  <a:gd name="connsiteX1" fmla="*/ 219087 w 2292411"/>
                  <a:gd name="connsiteY1" fmla="*/ 134589 h 153887"/>
                  <a:gd name="connsiteX2" fmla="*/ 390537 w 2292411"/>
                  <a:gd name="connsiteY2" fmla="*/ 134589 h 153887"/>
                  <a:gd name="connsiteX3" fmla="*/ 657237 w 2292411"/>
                  <a:gd name="connsiteY3" fmla="*/ 134589 h 153887"/>
                  <a:gd name="connsiteX4" fmla="*/ 904887 w 2292411"/>
                  <a:gd name="connsiteY4" fmla="*/ 125064 h 153887"/>
                  <a:gd name="connsiteX5" fmla="*/ 1109674 w 2292411"/>
                  <a:gd name="connsiteY5" fmla="*/ 144114 h 153887"/>
                  <a:gd name="connsiteX6" fmla="*/ 1390662 w 2292411"/>
                  <a:gd name="connsiteY6" fmla="*/ 125064 h 153887"/>
                  <a:gd name="connsiteX7" fmla="*/ 1709749 w 2292411"/>
                  <a:gd name="connsiteY7" fmla="*/ 144114 h 153887"/>
                  <a:gd name="connsiteX8" fmla="*/ 2095512 w 2292411"/>
                  <a:gd name="connsiteY8" fmla="*/ 153639 h 153887"/>
                  <a:gd name="connsiteX9" fmla="*/ 2257437 w 2292411"/>
                  <a:gd name="connsiteY9" fmla="*/ 134589 h 153887"/>
                  <a:gd name="connsiteX10" fmla="*/ 2276487 w 2292411"/>
                  <a:gd name="connsiteY10" fmla="*/ 86964 h 153887"/>
                  <a:gd name="connsiteX11" fmla="*/ 2066937 w 2292411"/>
                  <a:gd name="connsiteY11" fmla="*/ 25052 h 153887"/>
                  <a:gd name="connsiteX12" fmla="*/ 1804999 w 2292411"/>
                  <a:gd name="connsiteY12" fmla="*/ 25052 h 153887"/>
                  <a:gd name="connsiteX13" fmla="*/ 1590687 w 2292411"/>
                  <a:gd name="connsiteY13" fmla="*/ 20289 h 153887"/>
                  <a:gd name="connsiteX14" fmla="*/ 1333512 w 2292411"/>
                  <a:gd name="connsiteY14" fmla="*/ 1239 h 153887"/>
                  <a:gd name="connsiteX15" fmla="*/ 1204924 w 2292411"/>
                  <a:gd name="connsiteY15" fmla="*/ 3620 h 153887"/>
                  <a:gd name="connsiteX16" fmla="*/ 1109674 w 2292411"/>
                  <a:gd name="connsiteY16" fmla="*/ 17909 h 153887"/>
                  <a:gd name="connsiteX17" fmla="*/ 1023949 w 2292411"/>
                  <a:gd name="connsiteY17" fmla="*/ 39339 h 153887"/>
                  <a:gd name="connsiteX18" fmla="*/ 890599 w 2292411"/>
                  <a:gd name="connsiteY18" fmla="*/ 48864 h 153887"/>
                  <a:gd name="connsiteX19" fmla="*/ 781062 w 2292411"/>
                  <a:gd name="connsiteY19" fmla="*/ 77439 h 153887"/>
                  <a:gd name="connsiteX20" fmla="*/ 466737 w 2292411"/>
                  <a:gd name="connsiteY20" fmla="*/ 91727 h 153887"/>
                  <a:gd name="connsiteX21" fmla="*/ 228612 w 2292411"/>
                  <a:gd name="connsiteY21" fmla="*/ 96489 h 153887"/>
                  <a:gd name="connsiteX22" fmla="*/ 12 w 2292411"/>
                  <a:gd name="connsiteY22" fmla="*/ 115539 h 153887"/>
                  <a:gd name="connsiteX0" fmla="*/ 12 w 2302210"/>
                  <a:gd name="connsiteY0" fmla="*/ 115539 h 153887"/>
                  <a:gd name="connsiteX1" fmla="*/ 219087 w 2302210"/>
                  <a:gd name="connsiteY1" fmla="*/ 134589 h 153887"/>
                  <a:gd name="connsiteX2" fmla="*/ 390537 w 2302210"/>
                  <a:gd name="connsiteY2" fmla="*/ 134589 h 153887"/>
                  <a:gd name="connsiteX3" fmla="*/ 657237 w 2302210"/>
                  <a:gd name="connsiteY3" fmla="*/ 134589 h 153887"/>
                  <a:gd name="connsiteX4" fmla="*/ 904887 w 2302210"/>
                  <a:gd name="connsiteY4" fmla="*/ 125064 h 153887"/>
                  <a:gd name="connsiteX5" fmla="*/ 1109674 w 2302210"/>
                  <a:gd name="connsiteY5" fmla="*/ 144114 h 153887"/>
                  <a:gd name="connsiteX6" fmla="*/ 1390662 w 2302210"/>
                  <a:gd name="connsiteY6" fmla="*/ 125064 h 153887"/>
                  <a:gd name="connsiteX7" fmla="*/ 1709749 w 2302210"/>
                  <a:gd name="connsiteY7" fmla="*/ 144114 h 153887"/>
                  <a:gd name="connsiteX8" fmla="*/ 2095512 w 2302210"/>
                  <a:gd name="connsiteY8" fmla="*/ 153639 h 153887"/>
                  <a:gd name="connsiteX9" fmla="*/ 2257437 w 2302210"/>
                  <a:gd name="connsiteY9" fmla="*/ 134589 h 153887"/>
                  <a:gd name="connsiteX10" fmla="*/ 2276487 w 2302210"/>
                  <a:gd name="connsiteY10" fmla="*/ 86964 h 153887"/>
                  <a:gd name="connsiteX11" fmla="*/ 2288393 w 2302210"/>
                  <a:gd name="connsiteY11" fmla="*/ 48865 h 153887"/>
                  <a:gd name="connsiteX12" fmla="*/ 2066937 w 2302210"/>
                  <a:gd name="connsiteY12" fmla="*/ 25052 h 153887"/>
                  <a:gd name="connsiteX13" fmla="*/ 1804999 w 2302210"/>
                  <a:gd name="connsiteY13" fmla="*/ 25052 h 153887"/>
                  <a:gd name="connsiteX14" fmla="*/ 1590687 w 2302210"/>
                  <a:gd name="connsiteY14" fmla="*/ 20289 h 153887"/>
                  <a:gd name="connsiteX15" fmla="*/ 1333512 w 2302210"/>
                  <a:gd name="connsiteY15" fmla="*/ 1239 h 153887"/>
                  <a:gd name="connsiteX16" fmla="*/ 1204924 w 2302210"/>
                  <a:gd name="connsiteY16" fmla="*/ 3620 h 153887"/>
                  <a:gd name="connsiteX17" fmla="*/ 1109674 w 2302210"/>
                  <a:gd name="connsiteY17" fmla="*/ 17909 h 153887"/>
                  <a:gd name="connsiteX18" fmla="*/ 1023949 w 2302210"/>
                  <a:gd name="connsiteY18" fmla="*/ 39339 h 153887"/>
                  <a:gd name="connsiteX19" fmla="*/ 890599 w 2302210"/>
                  <a:gd name="connsiteY19" fmla="*/ 48864 h 153887"/>
                  <a:gd name="connsiteX20" fmla="*/ 781062 w 2302210"/>
                  <a:gd name="connsiteY20" fmla="*/ 77439 h 153887"/>
                  <a:gd name="connsiteX21" fmla="*/ 466737 w 2302210"/>
                  <a:gd name="connsiteY21" fmla="*/ 91727 h 153887"/>
                  <a:gd name="connsiteX22" fmla="*/ 228612 w 2302210"/>
                  <a:gd name="connsiteY22" fmla="*/ 96489 h 153887"/>
                  <a:gd name="connsiteX23" fmla="*/ 12 w 2302210"/>
                  <a:gd name="connsiteY23" fmla="*/ 115539 h 153887"/>
                  <a:gd name="connsiteX0" fmla="*/ 12 w 2308437"/>
                  <a:gd name="connsiteY0" fmla="*/ 115539 h 153887"/>
                  <a:gd name="connsiteX1" fmla="*/ 219087 w 2308437"/>
                  <a:gd name="connsiteY1" fmla="*/ 134589 h 153887"/>
                  <a:gd name="connsiteX2" fmla="*/ 390537 w 2308437"/>
                  <a:gd name="connsiteY2" fmla="*/ 134589 h 153887"/>
                  <a:gd name="connsiteX3" fmla="*/ 657237 w 2308437"/>
                  <a:gd name="connsiteY3" fmla="*/ 134589 h 153887"/>
                  <a:gd name="connsiteX4" fmla="*/ 904887 w 2308437"/>
                  <a:gd name="connsiteY4" fmla="*/ 125064 h 153887"/>
                  <a:gd name="connsiteX5" fmla="*/ 1109674 w 2308437"/>
                  <a:gd name="connsiteY5" fmla="*/ 144114 h 153887"/>
                  <a:gd name="connsiteX6" fmla="*/ 1390662 w 2308437"/>
                  <a:gd name="connsiteY6" fmla="*/ 125064 h 153887"/>
                  <a:gd name="connsiteX7" fmla="*/ 1709749 w 2308437"/>
                  <a:gd name="connsiteY7" fmla="*/ 144114 h 153887"/>
                  <a:gd name="connsiteX8" fmla="*/ 2095512 w 2308437"/>
                  <a:gd name="connsiteY8" fmla="*/ 153639 h 153887"/>
                  <a:gd name="connsiteX9" fmla="*/ 2257437 w 2308437"/>
                  <a:gd name="connsiteY9" fmla="*/ 134589 h 153887"/>
                  <a:gd name="connsiteX10" fmla="*/ 2297918 w 2308437"/>
                  <a:gd name="connsiteY10" fmla="*/ 103633 h 153887"/>
                  <a:gd name="connsiteX11" fmla="*/ 2288393 w 2308437"/>
                  <a:gd name="connsiteY11" fmla="*/ 48865 h 153887"/>
                  <a:gd name="connsiteX12" fmla="*/ 2066937 w 2308437"/>
                  <a:gd name="connsiteY12" fmla="*/ 25052 h 153887"/>
                  <a:gd name="connsiteX13" fmla="*/ 1804999 w 2308437"/>
                  <a:gd name="connsiteY13" fmla="*/ 25052 h 153887"/>
                  <a:gd name="connsiteX14" fmla="*/ 1590687 w 2308437"/>
                  <a:gd name="connsiteY14" fmla="*/ 20289 h 153887"/>
                  <a:gd name="connsiteX15" fmla="*/ 1333512 w 2308437"/>
                  <a:gd name="connsiteY15" fmla="*/ 1239 h 153887"/>
                  <a:gd name="connsiteX16" fmla="*/ 1204924 w 2308437"/>
                  <a:gd name="connsiteY16" fmla="*/ 3620 h 153887"/>
                  <a:gd name="connsiteX17" fmla="*/ 1109674 w 2308437"/>
                  <a:gd name="connsiteY17" fmla="*/ 17909 h 153887"/>
                  <a:gd name="connsiteX18" fmla="*/ 1023949 w 2308437"/>
                  <a:gd name="connsiteY18" fmla="*/ 39339 h 153887"/>
                  <a:gd name="connsiteX19" fmla="*/ 890599 w 2308437"/>
                  <a:gd name="connsiteY19" fmla="*/ 48864 h 153887"/>
                  <a:gd name="connsiteX20" fmla="*/ 781062 w 2308437"/>
                  <a:gd name="connsiteY20" fmla="*/ 77439 h 153887"/>
                  <a:gd name="connsiteX21" fmla="*/ 466737 w 2308437"/>
                  <a:gd name="connsiteY21" fmla="*/ 91727 h 153887"/>
                  <a:gd name="connsiteX22" fmla="*/ 228612 w 2308437"/>
                  <a:gd name="connsiteY22" fmla="*/ 96489 h 153887"/>
                  <a:gd name="connsiteX23" fmla="*/ 12 w 2308437"/>
                  <a:gd name="connsiteY23" fmla="*/ 115539 h 153887"/>
                  <a:gd name="connsiteX0" fmla="*/ 12 w 2306955"/>
                  <a:gd name="connsiteY0" fmla="*/ 115539 h 163576"/>
                  <a:gd name="connsiteX1" fmla="*/ 219087 w 2306955"/>
                  <a:gd name="connsiteY1" fmla="*/ 134589 h 163576"/>
                  <a:gd name="connsiteX2" fmla="*/ 390537 w 2306955"/>
                  <a:gd name="connsiteY2" fmla="*/ 134589 h 163576"/>
                  <a:gd name="connsiteX3" fmla="*/ 657237 w 2306955"/>
                  <a:gd name="connsiteY3" fmla="*/ 134589 h 163576"/>
                  <a:gd name="connsiteX4" fmla="*/ 904887 w 2306955"/>
                  <a:gd name="connsiteY4" fmla="*/ 125064 h 163576"/>
                  <a:gd name="connsiteX5" fmla="*/ 1109674 w 2306955"/>
                  <a:gd name="connsiteY5" fmla="*/ 144114 h 163576"/>
                  <a:gd name="connsiteX6" fmla="*/ 1390662 w 2306955"/>
                  <a:gd name="connsiteY6" fmla="*/ 125064 h 163576"/>
                  <a:gd name="connsiteX7" fmla="*/ 1709749 w 2306955"/>
                  <a:gd name="connsiteY7" fmla="*/ 144114 h 163576"/>
                  <a:gd name="connsiteX8" fmla="*/ 2095512 w 2306955"/>
                  <a:gd name="connsiteY8" fmla="*/ 153639 h 163576"/>
                  <a:gd name="connsiteX9" fmla="*/ 2286012 w 2306955"/>
                  <a:gd name="connsiteY9" fmla="*/ 160783 h 163576"/>
                  <a:gd name="connsiteX10" fmla="*/ 2297918 w 2306955"/>
                  <a:gd name="connsiteY10" fmla="*/ 103633 h 163576"/>
                  <a:gd name="connsiteX11" fmla="*/ 2288393 w 2306955"/>
                  <a:gd name="connsiteY11" fmla="*/ 48865 h 163576"/>
                  <a:gd name="connsiteX12" fmla="*/ 2066937 w 2306955"/>
                  <a:gd name="connsiteY12" fmla="*/ 25052 h 163576"/>
                  <a:gd name="connsiteX13" fmla="*/ 1804999 w 2306955"/>
                  <a:gd name="connsiteY13" fmla="*/ 25052 h 163576"/>
                  <a:gd name="connsiteX14" fmla="*/ 1590687 w 2306955"/>
                  <a:gd name="connsiteY14" fmla="*/ 20289 h 163576"/>
                  <a:gd name="connsiteX15" fmla="*/ 1333512 w 2306955"/>
                  <a:gd name="connsiteY15" fmla="*/ 1239 h 163576"/>
                  <a:gd name="connsiteX16" fmla="*/ 1204924 w 2306955"/>
                  <a:gd name="connsiteY16" fmla="*/ 3620 h 163576"/>
                  <a:gd name="connsiteX17" fmla="*/ 1109674 w 2306955"/>
                  <a:gd name="connsiteY17" fmla="*/ 17909 h 163576"/>
                  <a:gd name="connsiteX18" fmla="*/ 1023949 w 2306955"/>
                  <a:gd name="connsiteY18" fmla="*/ 39339 h 163576"/>
                  <a:gd name="connsiteX19" fmla="*/ 890599 w 2306955"/>
                  <a:gd name="connsiteY19" fmla="*/ 48864 h 163576"/>
                  <a:gd name="connsiteX20" fmla="*/ 781062 w 2306955"/>
                  <a:gd name="connsiteY20" fmla="*/ 77439 h 163576"/>
                  <a:gd name="connsiteX21" fmla="*/ 466737 w 2306955"/>
                  <a:gd name="connsiteY21" fmla="*/ 91727 h 163576"/>
                  <a:gd name="connsiteX22" fmla="*/ 228612 w 2306955"/>
                  <a:gd name="connsiteY22" fmla="*/ 96489 h 163576"/>
                  <a:gd name="connsiteX23" fmla="*/ 12 w 2306955"/>
                  <a:gd name="connsiteY23" fmla="*/ 115539 h 163576"/>
                  <a:gd name="connsiteX0" fmla="*/ 12 w 2314058"/>
                  <a:gd name="connsiteY0" fmla="*/ 115539 h 163742"/>
                  <a:gd name="connsiteX1" fmla="*/ 219087 w 2314058"/>
                  <a:gd name="connsiteY1" fmla="*/ 134589 h 163742"/>
                  <a:gd name="connsiteX2" fmla="*/ 390537 w 2314058"/>
                  <a:gd name="connsiteY2" fmla="*/ 134589 h 163742"/>
                  <a:gd name="connsiteX3" fmla="*/ 657237 w 2314058"/>
                  <a:gd name="connsiteY3" fmla="*/ 134589 h 163742"/>
                  <a:gd name="connsiteX4" fmla="*/ 904887 w 2314058"/>
                  <a:gd name="connsiteY4" fmla="*/ 125064 h 163742"/>
                  <a:gd name="connsiteX5" fmla="*/ 1109674 w 2314058"/>
                  <a:gd name="connsiteY5" fmla="*/ 144114 h 163742"/>
                  <a:gd name="connsiteX6" fmla="*/ 1390662 w 2314058"/>
                  <a:gd name="connsiteY6" fmla="*/ 125064 h 163742"/>
                  <a:gd name="connsiteX7" fmla="*/ 1709749 w 2314058"/>
                  <a:gd name="connsiteY7" fmla="*/ 144114 h 163742"/>
                  <a:gd name="connsiteX8" fmla="*/ 2095512 w 2314058"/>
                  <a:gd name="connsiteY8" fmla="*/ 153639 h 163742"/>
                  <a:gd name="connsiteX9" fmla="*/ 2286012 w 2314058"/>
                  <a:gd name="connsiteY9" fmla="*/ 160783 h 163742"/>
                  <a:gd name="connsiteX10" fmla="*/ 2312205 w 2314058"/>
                  <a:gd name="connsiteY10" fmla="*/ 101252 h 163742"/>
                  <a:gd name="connsiteX11" fmla="*/ 2288393 w 2314058"/>
                  <a:gd name="connsiteY11" fmla="*/ 48865 h 163742"/>
                  <a:gd name="connsiteX12" fmla="*/ 2066937 w 2314058"/>
                  <a:gd name="connsiteY12" fmla="*/ 25052 h 163742"/>
                  <a:gd name="connsiteX13" fmla="*/ 1804999 w 2314058"/>
                  <a:gd name="connsiteY13" fmla="*/ 25052 h 163742"/>
                  <a:gd name="connsiteX14" fmla="*/ 1590687 w 2314058"/>
                  <a:gd name="connsiteY14" fmla="*/ 20289 h 163742"/>
                  <a:gd name="connsiteX15" fmla="*/ 1333512 w 2314058"/>
                  <a:gd name="connsiteY15" fmla="*/ 1239 h 163742"/>
                  <a:gd name="connsiteX16" fmla="*/ 1204924 w 2314058"/>
                  <a:gd name="connsiteY16" fmla="*/ 3620 h 163742"/>
                  <a:gd name="connsiteX17" fmla="*/ 1109674 w 2314058"/>
                  <a:gd name="connsiteY17" fmla="*/ 17909 h 163742"/>
                  <a:gd name="connsiteX18" fmla="*/ 1023949 w 2314058"/>
                  <a:gd name="connsiteY18" fmla="*/ 39339 h 163742"/>
                  <a:gd name="connsiteX19" fmla="*/ 890599 w 2314058"/>
                  <a:gd name="connsiteY19" fmla="*/ 48864 h 163742"/>
                  <a:gd name="connsiteX20" fmla="*/ 781062 w 2314058"/>
                  <a:gd name="connsiteY20" fmla="*/ 77439 h 163742"/>
                  <a:gd name="connsiteX21" fmla="*/ 466737 w 2314058"/>
                  <a:gd name="connsiteY21" fmla="*/ 91727 h 163742"/>
                  <a:gd name="connsiteX22" fmla="*/ 228612 w 2314058"/>
                  <a:gd name="connsiteY22" fmla="*/ 96489 h 163742"/>
                  <a:gd name="connsiteX23" fmla="*/ 12 w 2314058"/>
                  <a:gd name="connsiteY23" fmla="*/ 115539 h 163742"/>
                  <a:gd name="connsiteX0" fmla="*/ 11 w 2330725"/>
                  <a:gd name="connsiteY0" fmla="*/ 103633 h 163742"/>
                  <a:gd name="connsiteX1" fmla="*/ 235754 w 2330725"/>
                  <a:gd name="connsiteY1" fmla="*/ 134589 h 163742"/>
                  <a:gd name="connsiteX2" fmla="*/ 407204 w 2330725"/>
                  <a:gd name="connsiteY2" fmla="*/ 134589 h 163742"/>
                  <a:gd name="connsiteX3" fmla="*/ 673904 w 2330725"/>
                  <a:gd name="connsiteY3" fmla="*/ 134589 h 163742"/>
                  <a:gd name="connsiteX4" fmla="*/ 921554 w 2330725"/>
                  <a:gd name="connsiteY4" fmla="*/ 125064 h 163742"/>
                  <a:gd name="connsiteX5" fmla="*/ 1126341 w 2330725"/>
                  <a:gd name="connsiteY5" fmla="*/ 144114 h 163742"/>
                  <a:gd name="connsiteX6" fmla="*/ 1407329 w 2330725"/>
                  <a:gd name="connsiteY6" fmla="*/ 125064 h 163742"/>
                  <a:gd name="connsiteX7" fmla="*/ 1726416 w 2330725"/>
                  <a:gd name="connsiteY7" fmla="*/ 144114 h 163742"/>
                  <a:gd name="connsiteX8" fmla="*/ 2112179 w 2330725"/>
                  <a:gd name="connsiteY8" fmla="*/ 153639 h 163742"/>
                  <a:gd name="connsiteX9" fmla="*/ 2302679 w 2330725"/>
                  <a:gd name="connsiteY9" fmla="*/ 160783 h 163742"/>
                  <a:gd name="connsiteX10" fmla="*/ 2328872 w 2330725"/>
                  <a:gd name="connsiteY10" fmla="*/ 101252 h 163742"/>
                  <a:gd name="connsiteX11" fmla="*/ 2305060 w 2330725"/>
                  <a:gd name="connsiteY11" fmla="*/ 48865 h 163742"/>
                  <a:gd name="connsiteX12" fmla="*/ 2083604 w 2330725"/>
                  <a:gd name="connsiteY12" fmla="*/ 25052 h 163742"/>
                  <a:gd name="connsiteX13" fmla="*/ 1821666 w 2330725"/>
                  <a:gd name="connsiteY13" fmla="*/ 25052 h 163742"/>
                  <a:gd name="connsiteX14" fmla="*/ 1607354 w 2330725"/>
                  <a:gd name="connsiteY14" fmla="*/ 20289 h 163742"/>
                  <a:gd name="connsiteX15" fmla="*/ 1350179 w 2330725"/>
                  <a:gd name="connsiteY15" fmla="*/ 1239 h 163742"/>
                  <a:gd name="connsiteX16" fmla="*/ 1221591 w 2330725"/>
                  <a:gd name="connsiteY16" fmla="*/ 3620 h 163742"/>
                  <a:gd name="connsiteX17" fmla="*/ 1126341 w 2330725"/>
                  <a:gd name="connsiteY17" fmla="*/ 17909 h 163742"/>
                  <a:gd name="connsiteX18" fmla="*/ 1040616 w 2330725"/>
                  <a:gd name="connsiteY18" fmla="*/ 39339 h 163742"/>
                  <a:gd name="connsiteX19" fmla="*/ 907266 w 2330725"/>
                  <a:gd name="connsiteY19" fmla="*/ 48864 h 163742"/>
                  <a:gd name="connsiteX20" fmla="*/ 797729 w 2330725"/>
                  <a:gd name="connsiteY20" fmla="*/ 77439 h 163742"/>
                  <a:gd name="connsiteX21" fmla="*/ 483404 w 2330725"/>
                  <a:gd name="connsiteY21" fmla="*/ 91727 h 163742"/>
                  <a:gd name="connsiteX22" fmla="*/ 245279 w 2330725"/>
                  <a:gd name="connsiteY22" fmla="*/ 96489 h 163742"/>
                  <a:gd name="connsiteX23" fmla="*/ 11 w 2330725"/>
                  <a:gd name="connsiteY23" fmla="*/ 103633 h 163742"/>
                  <a:gd name="connsiteX0" fmla="*/ 11 w 2330725"/>
                  <a:gd name="connsiteY0" fmla="*/ 103633 h 163742"/>
                  <a:gd name="connsiteX1" fmla="*/ 235754 w 2330725"/>
                  <a:gd name="connsiteY1" fmla="*/ 134589 h 163742"/>
                  <a:gd name="connsiteX2" fmla="*/ 407204 w 2330725"/>
                  <a:gd name="connsiteY2" fmla="*/ 134589 h 163742"/>
                  <a:gd name="connsiteX3" fmla="*/ 673904 w 2330725"/>
                  <a:gd name="connsiteY3" fmla="*/ 134589 h 163742"/>
                  <a:gd name="connsiteX4" fmla="*/ 909648 w 2330725"/>
                  <a:gd name="connsiteY4" fmla="*/ 136970 h 163742"/>
                  <a:gd name="connsiteX5" fmla="*/ 1126341 w 2330725"/>
                  <a:gd name="connsiteY5" fmla="*/ 144114 h 163742"/>
                  <a:gd name="connsiteX6" fmla="*/ 1407329 w 2330725"/>
                  <a:gd name="connsiteY6" fmla="*/ 125064 h 163742"/>
                  <a:gd name="connsiteX7" fmla="*/ 1726416 w 2330725"/>
                  <a:gd name="connsiteY7" fmla="*/ 144114 h 163742"/>
                  <a:gd name="connsiteX8" fmla="*/ 2112179 w 2330725"/>
                  <a:gd name="connsiteY8" fmla="*/ 153639 h 163742"/>
                  <a:gd name="connsiteX9" fmla="*/ 2302679 w 2330725"/>
                  <a:gd name="connsiteY9" fmla="*/ 160783 h 163742"/>
                  <a:gd name="connsiteX10" fmla="*/ 2328872 w 2330725"/>
                  <a:gd name="connsiteY10" fmla="*/ 101252 h 163742"/>
                  <a:gd name="connsiteX11" fmla="*/ 2305060 w 2330725"/>
                  <a:gd name="connsiteY11" fmla="*/ 48865 h 163742"/>
                  <a:gd name="connsiteX12" fmla="*/ 2083604 w 2330725"/>
                  <a:gd name="connsiteY12" fmla="*/ 25052 h 163742"/>
                  <a:gd name="connsiteX13" fmla="*/ 1821666 w 2330725"/>
                  <a:gd name="connsiteY13" fmla="*/ 25052 h 163742"/>
                  <a:gd name="connsiteX14" fmla="*/ 1607354 w 2330725"/>
                  <a:gd name="connsiteY14" fmla="*/ 20289 h 163742"/>
                  <a:gd name="connsiteX15" fmla="*/ 1350179 w 2330725"/>
                  <a:gd name="connsiteY15" fmla="*/ 1239 h 163742"/>
                  <a:gd name="connsiteX16" fmla="*/ 1221591 w 2330725"/>
                  <a:gd name="connsiteY16" fmla="*/ 3620 h 163742"/>
                  <a:gd name="connsiteX17" fmla="*/ 1126341 w 2330725"/>
                  <a:gd name="connsiteY17" fmla="*/ 17909 h 163742"/>
                  <a:gd name="connsiteX18" fmla="*/ 1040616 w 2330725"/>
                  <a:gd name="connsiteY18" fmla="*/ 39339 h 163742"/>
                  <a:gd name="connsiteX19" fmla="*/ 907266 w 2330725"/>
                  <a:gd name="connsiteY19" fmla="*/ 48864 h 163742"/>
                  <a:gd name="connsiteX20" fmla="*/ 797729 w 2330725"/>
                  <a:gd name="connsiteY20" fmla="*/ 77439 h 163742"/>
                  <a:gd name="connsiteX21" fmla="*/ 483404 w 2330725"/>
                  <a:gd name="connsiteY21" fmla="*/ 91727 h 163742"/>
                  <a:gd name="connsiteX22" fmla="*/ 245279 w 2330725"/>
                  <a:gd name="connsiteY22" fmla="*/ 96489 h 163742"/>
                  <a:gd name="connsiteX23" fmla="*/ 11 w 2330725"/>
                  <a:gd name="connsiteY23" fmla="*/ 103633 h 163742"/>
                  <a:gd name="connsiteX0" fmla="*/ 11 w 2330725"/>
                  <a:gd name="connsiteY0" fmla="*/ 103633 h 163742"/>
                  <a:gd name="connsiteX1" fmla="*/ 235754 w 2330725"/>
                  <a:gd name="connsiteY1" fmla="*/ 134589 h 163742"/>
                  <a:gd name="connsiteX2" fmla="*/ 407204 w 2330725"/>
                  <a:gd name="connsiteY2" fmla="*/ 134589 h 163742"/>
                  <a:gd name="connsiteX3" fmla="*/ 673904 w 2330725"/>
                  <a:gd name="connsiteY3" fmla="*/ 134589 h 163742"/>
                  <a:gd name="connsiteX4" fmla="*/ 909648 w 2330725"/>
                  <a:gd name="connsiteY4" fmla="*/ 136970 h 163742"/>
                  <a:gd name="connsiteX5" fmla="*/ 1126341 w 2330725"/>
                  <a:gd name="connsiteY5" fmla="*/ 144114 h 163742"/>
                  <a:gd name="connsiteX6" fmla="*/ 1419235 w 2330725"/>
                  <a:gd name="connsiteY6" fmla="*/ 146496 h 163742"/>
                  <a:gd name="connsiteX7" fmla="*/ 1726416 w 2330725"/>
                  <a:gd name="connsiteY7" fmla="*/ 144114 h 163742"/>
                  <a:gd name="connsiteX8" fmla="*/ 2112179 w 2330725"/>
                  <a:gd name="connsiteY8" fmla="*/ 153639 h 163742"/>
                  <a:gd name="connsiteX9" fmla="*/ 2302679 w 2330725"/>
                  <a:gd name="connsiteY9" fmla="*/ 160783 h 163742"/>
                  <a:gd name="connsiteX10" fmla="*/ 2328872 w 2330725"/>
                  <a:gd name="connsiteY10" fmla="*/ 101252 h 163742"/>
                  <a:gd name="connsiteX11" fmla="*/ 2305060 w 2330725"/>
                  <a:gd name="connsiteY11" fmla="*/ 48865 h 163742"/>
                  <a:gd name="connsiteX12" fmla="*/ 2083604 w 2330725"/>
                  <a:gd name="connsiteY12" fmla="*/ 25052 h 163742"/>
                  <a:gd name="connsiteX13" fmla="*/ 1821666 w 2330725"/>
                  <a:gd name="connsiteY13" fmla="*/ 25052 h 163742"/>
                  <a:gd name="connsiteX14" fmla="*/ 1607354 w 2330725"/>
                  <a:gd name="connsiteY14" fmla="*/ 20289 h 163742"/>
                  <a:gd name="connsiteX15" fmla="*/ 1350179 w 2330725"/>
                  <a:gd name="connsiteY15" fmla="*/ 1239 h 163742"/>
                  <a:gd name="connsiteX16" fmla="*/ 1221591 w 2330725"/>
                  <a:gd name="connsiteY16" fmla="*/ 3620 h 163742"/>
                  <a:gd name="connsiteX17" fmla="*/ 1126341 w 2330725"/>
                  <a:gd name="connsiteY17" fmla="*/ 17909 h 163742"/>
                  <a:gd name="connsiteX18" fmla="*/ 1040616 w 2330725"/>
                  <a:gd name="connsiteY18" fmla="*/ 39339 h 163742"/>
                  <a:gd name="connsiteX19" fmla="*/ 907266 w 2330725"/>
                  <a:gd name="connsiteY19" fmla="*/ 48864 h 163742"/>
                  <a:gd name="connsiteX20" fmla="*/ 797729 w 2330725"/>
                  <a:gd name="connsiteY20" fmla="*/ 77439 h 163742"/>
                  <a:gd name="connsiteX21" fmla="*/ 483404 w 2330725"/>
                  <a:gd name="connsiteY21" fmla="*/ 91727 h 163742"/>
                  <a:gd name="connsiteX22" fmla="*/ 245279 w 2330725"/>
                  <a:gd name="connsiteY22" fmla="*/ 96489 h 163742"/>
                  <a:gd name="connsiteX23" fmla="*/ 11 w 2330725"/>
                  <a:gd name="connsiteY23" fmla="*/ 103633 h 163742"/>
                  <a:gd name="connsiteX0" fmla="*/ 11 w 2330725"/>
                  <a:gd name="connsiteY0" fmla="*/ 103633 h 163494"/>
                  <a:gd name="connsiteX1" fmla="*/ 235754 w 2330725"/>
                  <a:gd name="connsiteY1" fmla="*/ 134589 h 163494"/>
                  <a:gd name="connsiteX2" fmla="*/ 407204 w 2330725"/>
                  <a:gd name="connsiteY2" fmla="*/ 134589 h 163494"/>
                  <a:gd name="connsiteX3" fmla="*/ 673904 w 2330725"/>
                  <a:gd name="connsiteY3" fmla="*/ 134589 h 163494"/>
                  <a:gd name="connsiteX4" fmla="*/ 909648 w 2330725"/>
                  <a:gd name="connsiteY4" fmla="*/ 136970 h 163494"/>
                  <a:gd name="connsiteX5" fmla="*/ 1126341 w 2330725"/>
                  <a:gd name="connsiteY5" fmla="*/ 144114 h 163494"/>
                  <a:gd name="connsiteX6" fmla="*/ 1419235 w 2330725"/>
                  <a:gd name="connsiteY6" fmla="*/ 146496 h 163494"/>
                  <a:gd name="connsiteX7" fmla="*/ 1731178 w 2330725"/>
                  <a:gd name="connsiteY7" fmla="*/ 156020 h 163494"/>
                  <a:gd name="connsiteX8" fmla="*/ 2112179 w 2330725"/>
                  <a:gd name="connsiteY8" fmla="*/ 153639 h 163494"/>
                  <a:gd name="connsiteX9" fmla="*/ 2302679 w 2330725"/>
                  <a:gd name="connsiteY9" fmla="*/ 160783 h 163494"/>
                  <a:gd name="connsiteX10" fmla="*/ 2328872 w 2330725"/>
                  <a:gd name="connsiteY10" fmla="*/ 101252 h 163494"/>
                  <a:gd name="connsiteX11" fmla="*/ 2305060 w 2330725"/>
                  <a:gd name="connsiteY11" fmla="*/ 48865 h 163494"/>
                  <a:gd name="connsiteX12" fmla="*/ 2083604 w 2330725"/>
                  <a:gd name="connsiteY12" fmla="*/ 25052 h 163494"/>
                  <a:gd name="connsiteX13" fmla="*/ 1821666 w 2330725"/>
                  <a:gd name="connsiteY13" fmla="*/ 25052 h 163494"/>
                  <a:gd name="connsiteX14" fmla="*/ 1607354 w 2330725"/>
                  <a:gd name="connsiteY14" fmla="*/ 20289 h 163494"/>
                  <a:gd name="connsiteX15" fmla="*/ 1350179 w 2330725"/>
                  <a:gd name="connsiteY15" fmla="*/ 1239 h 163494"/>
                  <a:gd name="connsiteX16" fmla="*/ 1221591 w 2330725"/>
                  <a:gd name="connsiteY16" fmla="*/ 3620 h 163494"/>
                  <a:gd name="connsiteX17" fmla="*/ 1126341 w 2330725"/>
                  <a:gd name="connsiteY17" fmla="*/ 17909 h 163494"/>
                  <a:gd name="connsiteX18" fmla="*/ 1040616 w 2330725"/>
                  <a:gd name="connsiteY18" fmla="*/ 39339 h 163494"/>
                  <a:gd name="connsiteX19" fmla="*/ 907266 w 2330725"/>
                  <a:gd name="connsiteY19" fmla="*/ 48864 h 163494"/>
                  <a:gd name="connsiteX20" fmla="*/ 797729 w 2330725"/>
                  <a:gd name="connsiteY20" fmla="*/ 77439 h 163494"/>
                  <a:gd name="connsiteX21" fmla="*/ 483404 w 2330725"/>
                  <a:gd name="connsiteY21" fmla="*/ 91727 h 163494"/>
                  <a:gd name="connsiteX22" fmla="*/ 245279 w 2330725"/>
                  <a:gd name="connsiteY22" fmla="*/ 96489 h 163494"/>
                  <a:gd name="connsiteX23" fmla="*/ 11 w 2330725"/>
                  <a:gd name="connsiteY23" fmla="*/ 103633 h 163494"/>
                  <a:gd name="connsiteX0" fmla="*/ 11 w 2330725"/>
                  <a:gd name="connsiteY0" fmla="*/ 103633 h 166309"/>
                  <a:gd name="connsiteX1" fmla="*/ 235754 w 2330725"/>
                  <a:gd name="connsiteY1" fmla="*/ 134589 h 166309"/>
                  <a:gd name="connsiteX2" fmla="*/ 407204 w 2330725"/>
                  <a:gd name="connsiteY2" fmla="*/ 134589 h 166309"/>
                  <a:gd name="connsiteX3" fmla="*/ 673904 w 2330725"/>
                  <a:gd name="connsiteY3" fmla="*/ 134589 h 166309"/>
                  <a:gd name="connsiteX4" fmla="*/ 909648 w 2330725"/>
                  <a:gd name="connsiteY4" fmla="*/ 136970 h 166309"/>
                  <a:gd name="connsiteX5" fmla="*/ 1126341 w 2330725"/>
                  <a:gd name="connsiteY5" fmla="*/ 144114 h 166309"/>
                  <a:gd name="connsiteX6" fmla="*/ 1419235 w 2330725"/>
                  <a:gd name="connsiteY6" fmla="*/ 146496 h 166309"/>
                  <a:gd name="connsiteX7" fmla="*/ 1731178 w 2330725"/>
                  <a:gd name="connsiteY7" fmla="*/ 156020 h 166309"/>
                  <a:gd name="connsiteX8" fmla="*/ 2119322 w 2330725"/>
                  <a:gd name="connsiteY8" fmla="*/ 163164 h 166309"/>
                  <a:gd name="connsiteX9" fmla="*/ 2302679 w 2330725"/>
                  <a:gd name="connsiteY9" fmla="*/ 160783 h 166309"/>
                  <a:gd name="connsiteX10" fmla="*/ 2328872 w 2330725"/>
                  <a:gd name="connsiteY10" fmla="*/ 101252 h 166309"/>
                  <a:gd name="connsiteX11" fmla="*/ 2305060 w 2330725"/>
                  <a:gd name="connsiteY11" fmla="*/ 48865 h 166309"/>
                  <a:gd name="connsiteX12" fmla="*/ 2083604 w 2330725"/>
                  <a:gd name="connsiteY12" fmla="*/ 25052 h 166309"/>
                  <a:gd name="connsiteX13" fmla="*/ 1821666 w 2330725"/>
                  <a:gd name="connsiteY13" fmla="*/ 25052 h 166309"/>
                  <a:gd name="connsiteX14" fmla="*/ 1607354 w 2330725"/>
                  <a:gd name="connsiteY14" fmla="*/ 20289 h 166309"/>
                  <a:gd name="connsiteX15" fmla="*/ 1350179 w 2330725"/>
                  <a:gd name="connsiteY15" fmla="*/ 1239 h 166309"/>
                  <a:gd name="connsiteX16" fmla="*/ 1221591 w 2330725"/>
                  <a:gd name="connsiteY16" fmla="*/ 3620 h 166309"/>
                  <a:gd name="connsiteX17" fmla="*/ 1126341 w 2330725"/>
                  <a:gd name="connsiteY17" fmla="*/ 17909 h 166309"/>
                  <a:gd name="connsiteX18" fmla="*/ 1040616 w 2330725"/>
                  <a:gd name="connsiteY18" fmla="*/ 39339 h 166309"/>
                  <a:gd name="connsiteX19" fmla="*/ 907266 w 2330725"/>
                  <a:gd name="connsiteY19" fmla="*/ 48864 h 166309"/>
                  <a:gd name="connsiteX20" fmla="*/ 797729 w 2330725"/>
                  <a:gd name="connsiteY20" fmla="*/ 77439 h 166309"/>
                  <a:gd name="connsiteX21" fmla="*/ 483404 w 2330725"/>
                  <a:gd name="connsiteY21" fmla="*/ 91727 h 166309"/>
                  <a:gd name="connsiteX22" fmla="*/ 245279 w 2330725"/>
                  <a:gd name="connsiteY22" fmla="*/ 96489 h 166309"/>
                  <a:gd name="connsiteX23" fmla="*/ 11 w 2330725"/>
                  <a:gd name="connsiteY23" fmla="*/ 103633 h 166309"/>
                  <a:gd name="connsiteX0" fmla="*/ 11 w 2329520"/>
                  <a:gd name="connsiteY0" fmla="*/ 103633 h 169044"/>
                  <a:gd name="connsiteX1" fmla="*/ 235754 w 2329520"/>
                  <a:gd name="connsiteY1" fmla="*/ 134589 h 169044"/>
                  <a:gd name="connsiteX2" fmla="*/ 407204 w 2329520"/>
                  <a:gd name="connsiteY2" fmla="*/ 134589 h 169044"/>
                  <a:gd name="connsiteX3" fmla="*/ 673904 w 2329520"/>
                  <a:gd name="connsiteY3" fmla="*/ 134589 h 169044"/>
                  <a:gd name="connsiteX4" fmla="*/ 909648 w 2329520"/>
                  <a:gd name="connsiteY4" fmla="*/ 136970 h 169044"/>
                  <a:gd name="connsiteX5" fmla="*/ 1126341 w 2329520"/>
                  <a:gd name="connsiteY5" fmla="*/ 144114 h 169044"/>
                  <a:gd name="connsiteX6" fmla="*/ 1419235 w 2329520"/>
                  <a:gd name="connsiteY6" fmla="*/ 146496 h 169044"/>
                  <a:gd name="connsiteX7" fmla="*/ 1731178 w 2329520"/>
                  <a:gd name="connsiteY7" fmla="*/ 156020 h 169044"/>
                  <a:gd name="connsiteX8" fmla="*/ 2119322 w 2329520"/>
                  <a:gd name="connsiteY8" fmla="*/ 163164 h 169044"/>
                  <a:gd name="connsiteX9" fmla="*/ 2302679 w 2329520"/>
                  <a:gd name="connsiteY9" fmla="*/ 160783 h 169044"/>
                  <a:gd name="connsiteX10" fmla="*/ 2319346 w 2329520"/>
                  <a:gd name="connsiteY10" fmla="*/ 165545 h 169044"/>
                  <a:gd name="connsiteX11" fmla="*/ 2328872 w 2329520"/>
                  <a:gd name="connsiteY11" fmla="*/ 101252 h 169044"/>
                  <a:gd name="connsiteX12" fmla="*/ 2305060 w 2329520"/>
                  <a:gd name="connsiteY12" fmla="*/ 48865 h 169044"/>
                  <a:gd name="connsiteX13" fmla="*/ 2083604 w 2329520"/>
                  <a:gd name="connsiteY13" fmla="*/ 25052 h 169044"/>
                  <a:gd name="connsiteX14" fmla="*/ 1821666 w 2329520"/>
                  <a:gd name="connsiteY14" fmla="*/ 25052 h 169044"/>
                  <a:gd name="connsiteX15" fmla="*/ 1607354 w 2329520"/>
                  <a:gd name="connsiteY15" fmla="*/ 20289 h 169044"/>
                  <a:gd name="connsiteX16" fmla="*/ 1350179 w 2329520"/>
                  <a:gd name="connsiteY16" fmla="*/ 1239 h 169044"/>
                  <a:gd name="connsiteX17" fmla="*/ 1221591 w 2329520"/>
                  <a:gd name="connsiteY17" fmla="*/ 3620 h 169044"/>
                  <a:gd name="connsiteX18" fmla="*/ 1126341 w 2329520"/>
                  <a:gd name="connsiteY18" fmla="*/ 17909 h 169044"/>
                  <a:gd name="connsiteX19" fmla="*/ 1040616 w 2329520"/>
                  <a:gd name="connsiteY19" fmla="*/ 39339 h 169044"/>
                  <a:gd name="connsiteX20" fmla="*/ 907266 w 2329520"/>
                  <a:gd name="connsiteY20" fmla="*/ 48864 h 169044"/>
                  <a:gd name="connsiteX21" fmla="*/ 797729 w 2329520"/>
                  <a:gd name="connsiteY21" fmla="*/ 77439 h 169044"/>
                  <a:gd name="connsiteX22" fmla="*/ 483404 w 2329520"/>
                  <a:gd name="connsiteY22" fmla="*/ 91727 h 169044"/>
                  <a:gd name="connsiteX23" fmla="*/ 245279 w 2329520"/>
                  <a:gd name="connsiteY23" fmla="*/ 96489 h 169044"/>
                  <a:gd name="connsiteX24" fmla="*/ 11 w 2329520"/>
                  <a:gd name="connsiteY24" fmla="*/ 103633 h 169044"/>
                  <a:gd name="connsiteX0" fmla="*/ 11 w 2329070"/>
                  <a:gd name="connsiteY0" fmla="*/ 103633 h 169044"/>
                  <a:gd name="connsiteX1" fmla="*/ 235754 w 2329070"/>
                  <a:gd name="connsiteY1" fmla="*/ 134589 h 169044"/>
                  <a:gd name="connsiteX2" fmla="*/ 407204 w 2329070"/>
                  <a:gd name="connsiteY2" fmla="*/ 134589 h 169044"/>
                  <a:gd name="connsiteX3" fmla="*/ 673904 w 2329070"/>
                  <a:gd name="connsiteY3" fmla="*/ 134589 h 169044"/>
                  <a:gd name="connsiteX4" fmla="*/ 909648 w 2329070"/>
                  <a:gd name="connsiteY4" fmla="*/ 136970 h 169044"/>
                  <a:gd name="connsiteX5" fmla="*/ 1126341 w 2329070"/>
                  <a:gd name="connsiteY5" fmla="*/ 144114 h 169044"/>
                  <a:gd name="connsiteX6" fmla="*/ 1419235 w 2329070"/>
                  <a:gd name="connsiteY6" fmla="*/ 146496 h 169044"/>
                  <a:gd name="connsiteX7" fmla="*/ 1731178 w 2329070"/>
                  <a:gd name="connsiteY7" fmla="*/ 156020 h 169044"/>
                  <a:gd name="connsiteX8" fmla="*/ 2119322 w 2329070"/>
                  <a:gd name="connsiteY8" fmla="*/ 163164 h 169044"/>
                  <a:gd name="connsiteX9" fmla="*/ 2302679 w 2329070"/>
                  <a:gd name="connsiteY9" fmla="*/ 160783 h 169044"/>
                  <a:gd name="connsiteX10" fmla="*/ 2319346 w 2329070"/>
                  <a:gd name="connsiteY10" fmla="*/ 165545 h 169044"/>
                  <a:gd name="connsiteX11" fmla="*/ 2328872 w 2329070"/>
                  <a:gd name="connsiteY11" fmla="*/ 101252 h 169044"/>
                  <a:gd name="connsiteX12" fmla="*/ 2324109 w 2329070"/>
                  <a:gd name="connsiteY12" fmla="*/ 41719 h 169044"/>
                  <a:gd name="connsiteX13" fmla="*/ 2305060 w 2329070"/>
                  <a:gd name="connsiteY13" fmla="*/ 48865 h 169044"/>
                  <a:gd name="connsiteX14" fmla="*/ 2083604 w 2329070"/>
                  <a:gd name="connsiteY14" fmla="*/ 25052 h 169044"/>
                  <a:gd name="connsiteX15" fmla="*/ 1821666 w 2329070"/>
                  <a:gd name="connsiteY15" fmla="*/ 25052 h 169044"/>
                  <a:gd name="connsiteX16" fmla="*/ 1607354 w 2329070"/>
                  <a:gd name="connsiteY16" fmla="*/ 20289 h 169044"/>
                  <a:gd name="connsiteX17" fmla="*/ 1350179 w 2329070"/>
                  <a:gd name="connsiteY17" fmla="*/ 1239 h 169044"/>
                  <a:gd name="connsiteX18" fmla="*/ 1221591 w 2329070"/>
                  <a:gd name="connsiteY18" fmla="*/ 3620 h 169044"/>
                  <a:gd name="connsiteX19" fmla="*/ 1126341 w 2329070"/>
                  <a:gd name="connsiteY19" fmla="*/ 17909 h 169044"/>
                  <a:gd name="connsiteX20" fmla="*/ 1040616 w 2329070"/>
                  <a:gd name="connsiteY20" fmla="*/ 39339 h 169044"/>
                  <a:gd name="connsiteX21" fmla="*/ 907266 w 2329070"/>
                  <a:gd name="connsiteY21" fmla="*/ 48864 h 169044"/>
                  <a:gd name="connsiteX22" fmla="*/ 797729 w 2329070"/>
                  <a:gd name="connsiteY22" fmla="*/ 77439 h 169044"/>
                  <a:gd name="connsiteX23" fmla="*/ 483404 w 2329070"/>
                  <a:gd name="connsiteY23" fmla="*/ 91727 h 169044"/>
                  <a:gd name="connsiteX24" fmla="*/ 245279 w 2329070"/>
                  <a:gd name="connsiteY24" fmla="*/ 96489 h 169044"/>
                  <a:gd name="connsiteX25" fmla="*/ 11 w 2329070"/>
                  <a:gd name="connsiteY25" fmla="*/ 103633 h 169044"/>
                  <a:gd name="connsiteX0" fmla="*/ 11 w 2331041"/>
                  <a:gd name="connsiteY0" fmla="*/ 103633 h 169044"/>
                  <a:gd name="connsiteX1" fmla="*/ 235754 w 2331041"/>
                  <a:gd name="connsiteY1" fmla="*/ 134589 h 169044"/>
                  <a:gd name="connsiteX2" fmla="*/ 407204 w 2331041"/>
                  <a:gd name="connsiteY2" fmla="*/ 134589 h 169044"/>
                  <a:gd name="connsiteX3" fmla="*/ 673904 w 2331041"/>
                  <a:gd name="connsiteY3" fmla="*/ 134589 h 169044"/>
                  <a:gd name="connsiteX4" fmla="*/ 909648 w 2331041"/>
                  <a:gd name="connsiteY4" fmla="*/ 136970 h 169044"/>
                  <a:gd name="connsiteX5" fmla="*/ 1126341 w 2331041"/>
                  <a:gd name="connsiteY5" fmla="*/ 144114 h 169044"/>
                  <a:gd name="connsiteX6" fmla="*/ 1419235 w 2331041"/>
                  <a:gd name="connsiteY6" fmla="*/ 146496 h 169044"/>
                  <a:gd name="connsiteX7" fmla="*/ 1731178 w 2331041"/>
                  <a:gd name="connsiteY7" fmla="*/ 156020 h 169044"/>
                  <a:gd name="connsiteX8" fmla="*/ 2119322 w 2331041"/>
                  <a:gd name="connsiteY8" fmla="*/ 163164 h 169044"/>
                  <a:gd name="connsiteX9" fmla="*/ 2302679 w 2331041"/>
                  <a:gd name="connsiteY9" fmla="*/ 160783 h 169044"/>
                  <a:gd name="connsiteX10" fmla="*/ 2319346 w 2331041"/>
                  <a:gd name="connsiteY10" fmla="*/ 165545 h 169044"/>
                  <a:gd name="connsiteX11" fmla="*/ 2328872 w 2331041"/>
                  <a:gd name="connsiteY11" fmla="*/ 101252 h 169044"/>
                  <a:gd name="connsiteX12" fmla="*/ 2324109 w 2331041"/>
                  <a:gd name="connsiteY12" fmla="*/ 41719 h 169044"/>
                  <a:gd name="connsiteX13" fmla="*/ 2309823 w 2331041"/>
                  <a:gd name="connsiteY13" fmla="*/ 36959 h 169044"/>
                  <a:gd name="connsiteX14" fmla="*/ 2083604 w 2331041"/>
                  <a:gd name="connsiteY14" fmla="*/ 25052 h 169044"/>
                  <a:gd name="connsiteX15" fmla="*/ 1821666 w 2331041"/>
                  <a:gd name="connsiteY15" fmla="*/ 25052 h 169044"/>
                  <a:gd name="connsiteX16" fmla="*/ 1607354 w 2331041"/>
                  <a:gd name="connsiteY16" fmla="*/ 20289 h 169044"/>
                  <a:gd name="connsiteX17" fmla="*/ 1350179 w 2331041"/>
                  <a:gd name="connsiteY17" fmla="*/ 1239 h 169044"/>
                  <a:gd name="connsiteX18" fmla="*/ 1221591 w 2331041"/>
                  <a:gd name="connsiteY18" fmla="*/ 3620 h 169044"/>
                  <a:gd name="connsiteX19" fmla="*/ 1126341 w 2331041"/>
                  <a:gd name="connsiteY19" fmla="*/ 17909 h 169044"/>
                  <a:gd name="connsiteX20" fmla="*/ 1040616 w 2331041"/>
                  <a:gd name="connsiteY20" fmla="*/ 39339 h 169044"/>
                  <a:gd name="connsiteX21" fmla="*/ 907266 w 2331041"/>
                  <a:gd name="connsiteY21" fmla="*/ 48864 h 169044"/>
                  <a:gd name="connsiteX22" fmla="*/ 797729 w 2331041"/>
                  <a:gd name="connsiteY22" fmla="*/ 77439 h 169044"/>
                  <a:gd name="connsiteX23" fmla="*/ 483404 w 2331041"/>
                  <a:gd name="connsiteY23" fmla="*/ 91727 h 169044"/>
                  <a:gd name="connsiteX24" fmla="*/ 245279 w 2331041"/>
                  <a:gd name="connsiteY24" fmla="*/ 96489 h 169044"/>
                  <a:gd name="connsiteX25" fmla="*/ 11 w 2331041"/>
                  <a:gd name="connsiteY25" fmla="*/ 103633 h 169044"/>
                  <a:gd name="connsiteX0" fmla="*/ 7 w 2331037"/>
                  <a:gd name="connsiteY0" fmla="*/ 103633 h 169044"/>
                  <a:gd name="connsiteX1" fmla="*/ 252419 w 2331037"/>
                  <a:gd name="connsiteY1" fmla="*/ 122683 h 169044"/>
                  <a:gd name="connsiteX2" fmla="*/ 407200 w 2331037"/>
                  <a:gd name="connsiteY2" fmla="*/ 134589 h 169044"/>
                  <a:gd name="connsiteX3" fmla="*/ 673900 w 2331037"/>
                  <a:gd name="connsiteY3" fmla="*/ 134589 h 169044"/>
                  <a:gd name="connsiteX4" fmla="*/ 909644 w 2331037"/>
                  <a:gd name="connsiteY4" fmla="*/ 136970 h 169044"/>
                  <a:gd name="connsiteX5" fmla="*/ 1126337 w 2331037"/>
                  <a:gd name="connsiteY5" fmla="*/ 144114 h 169044"/>
                  <a:gd name="connsiteX6" fmla="*/ 1419231 w 2331037"/>
                  <a:gd name="connsiteY6" fmla="*/ 146496 h 169044"/>
                  <a:gd name="connsiteX7" fmla="*/ 1731174 w 2331037"/>
                  <a:gd name="connsiteY7" fmla="*/ 156020 h 169044"/>
                  <a:gd name="connsiteX8" fmla="*/ 2119318 w 2331037"/>
                  <a:gd name="connsiteY8" fmla="*/ 163164 h 169044"/>
                  <a:gd name="connsiteX9" fmla="*/ 2302675 w 2331037"/>
                  <a:gd name="connsiteY9" fmla="*/ 160783 h 169044"/>
                  <a:gd name="connsiteX10" fmla="*/ 2319342 w 2331037"/>
                  <a:gd name="connsiteY10" fmla="*/ 165545 h 169044"/>
                  <a:gd name="connsiteX11" fmla="*/ 2328868 w 2331037"/>
                  <a:gd name="connsiteY11" fmla="*/ 101252 h 169044"/>
                  <a:gd name="connsiteX12" fmla="*/ 2324105 w 2331037"/>
                  <a:gd name="connsiteY12" fmla="*/ 41719 h 169044"/>
                  <a:gd name="connsiteX13" fmla="*/ 2309819 w 2331037"/>
                  <a:gd name="connsiteY13" fmla="*/ 36959 h 169044"/>
                  <a:gd name="connsiteX14" fmla="*/ 2083600 w 2331037"/>
                  <a:gd name="connsiteY14" fmla="*/ 25052 h 169044"/>
                  <a:gd name="connsiteX15" fmla="*/ 1821662 w 2331037"/>
                  <a:gd name="connsiteY15" fmla="*/ 25052 h 169044"/>
                  <a:gd name="connsiteX16" fmla="*/ 1607350 w 2331037"/>
                  <a:gd name="connsiteY16" fmla="*/ 20289 h 169044"/>
                  <a:gd name="connsiteX17" fmla="*/ 1350175 w 2331037"/>
                  <a:gd name="connsiteY17" fmla="*/ 1239 h 169044"/>
                  <a:gd name="connsiteX18" fmla="*/ 1221587 w 2331037"/>
                  <a:gd name="connsiteY18" fmla="*/ 3620 h 169044"/>
                  <a:gd name="connsiteX19" fmla="*/ 1126337 w 2331037"/>
                  <a:gd name="connsiteY19" fmla="*/ 17909 h 169044"/>
                  <a:gd name="connsiteX20" fmla="*/ 1040612 w 2331037"/>
                  <a:gd name="connsiteY20" fmla="*/ 39339 h 169044"/>
                  <a:gd name="connsiteX21" fmla="*/ 907262 w 2331037"/>
                  <a:gd name="connsiteY21" fmla="*/ 48864 h 169044"/>
                  <a:gd name="connsiteX22" fmla="*/ 797725 w 2331037"/>
                  <a:gd name="connsiteY22" fmla="*/ 77439 h 169044"/>
                  <a:gd name="connsiteX23" fmla="*/ 483400 w 2331037"/>
                  <a:gd name="connsiteY23" fmla="*/ 91727 h 169044"/>
                  <a:gd name="connsiteX24" fmla="*/ 245275 w 2331037"/>
                  <a:gd name="connsiteY24" fmla="*/ 96489 h 169044"/>
                  <a:gd name="connsiteX25" fmla="*/ 7 w 2331037"/>
                  <a:gd name="connsiteY25" fmla="*/ 103633 h 169044"/>
                  <a:gd name="connsiteX0" fmla="*/ 7 w 2331037"/>
                  <a:gd name="connsiteY0" fmla="*/ 103633 h 169044"/>
                  <a:gd name="connsiteX1" fmla="*/ 252419 w 2331037"/>
                  <a:gd name="connsiteY1" fmla="*/ 122683 h 169044"/>
                  <a:gd name="connsiteX2" fmla="*/ 419106 w 2331037"/>
                  <a:gd name="connsiteY2" fmla="*/ 122682 h 169044"/>
                  <a:gd name="connsiteX3" fmla="*/ 673900 w 2331037"/>
                  <a:gd name="connsiteY3" fmla="*/ 134589 h 169044"/>
                  <a:gd name="connsiteX4" fmla="*/ 909644 w 2331037"/>
                  <a:gd name="connsiteY4" fmla="*/ 136970 h 169044"/>
                  <a:gd name="connsiteX5" fmla="*/ 1126337 w 2331037"/>
                  <a:gd name="connsiteY5" fmla="*/ 144114 h 169044"/>
                  <a:gd name="connsiteX6" fmla="*/ 1419231 w 2331037"/>
                  <a:gd name="connsiteY6" fmla="*/ 146496 h 169044"/>
                  <a:gd name="connsiteX7" fmla="*/ 1731174 w 2331037"/>
                  <a:gd name="connsiteY7" fmla="*/ 156020 h 169044"/>
                  <a:gd name="connsiteX8" fmla="*/ 2119318 w 2331037"/>
                  <a:gd name="connsiteY8" fmla="*/ 163164 h 169044"/>
                  <a:gd name="connsiteX9" fmla="*/ 2302675 w 2331037"/>
                  <a:gd name="connsiteY9" fmla="*/ 160783 h 169044"/>
                  <a:gd name="connsiteX10" fmla="*/ 2319342 w 2331037"/>
                  <a:gd name="connsiteY10" fmla="*/ 165545 h 169044"/>
                  <a:gd name="connsiteX11" fmla="*/ 2328868 w 2331037"/>
                  <a:gd name="connsiteY11" fmla="*/ 101252 h 169044"/>
                  <a:gd name="connsiteX12" fmla="*/ 2324105 w 2331037"/>
                  <a:gd name="connsiteY12" fmla="*/ 41719 h 169044"/>
                  <a:gd name="connsiteX13" fmla="*/ 2309819 w 2331037"/>
                  <a:gd name="connsiteY13" fmla="*/ 36959 h 169044"/>
                  <a:gd name="connsiteX14" fmla="*/ 2083600 w 2331037"/>
                  <a:gd name="connsiteY14" fmla="*/ 25052 h 169044"/>
                  <a:gd name="connsiteX15" fmla="*/ 1821662 w 2331037"/>
                  <a:gd name="connsiteY15" fmla="*/ 25052 h 169044"/>
                  <a:gd name="connsiteX16" fmla="*/ 1607350 w 2331037"/>
                  <a:gd name="connsiteY16" fmla="*/ 20289 h 169044"/>
                  <a:gd name="connsiteX17" fmla="*/ 1350175 w 2331037"/>
                  <a:gd name="connsiteY17" fmla="*/ 1239 h 169044"/>
                  <a:gd name="connsiteX18" fmla="*/ 1221587 w 2331037"/>
                  <a:gd name="connsiteY18" fmla="*/ 3620 h 169044"/>
                  <a:gd name="connsiteX19" fmla="*/ 1126337 w 2331037"/>
                  <a:gd name="connsiteY19" fmla="*/ 17909 h 169044"/>
                  <a:gd name="connsiteX20" fmla="*/ 1040612 w 2331037"/>
                  <a:gd name="connsiteY20" fmla="*/ 39339 h 169044"/>
                  <a:gd name="connsiteX21" fmla="*/ 907262 w 2331037"/>
                  <a:gd name="connsiteY21" fmla="*/ 48864 h 169044"/>
                  <a:gd name="connsiteX22" fmla="*/ 797725 w 2331037"/>
                  <a:gd name="connsiteY22" fmla="*/ 77439 h 169044"/>
                  <a:gd name="connsiteX23" fmla="*/ 483400 w 2331037"/>
                  <a:gd name="connsiteY23" fmla="*/ 91727 h 169044"/>
                  <a:gd name="connsiteX24" fmla="*/ 245275 w 2331037"/>
                  <a:gd name="connsiteY24" fmla="*/ 96489 h 169044"/>
                  <a:gd name="connsiteX25" fmla="*/ 7 w 2331037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73893 w 2331030"/>
                  <a:gd name="connsiteY3" fmla="*/ 134589 h 169044"/>
                  <a:gd name="connsiteX4" fmla="*/ 909637 w 2331030"/>
                  <a:gd name="connsiteY4" fmla="*/ 136970 h 169044"/>
                  <a:gd name="connsiteX5" fmla="*/ 1126330 w 2331030"/>
                  <a:gd name="connsiteY5" fmla="*/ 144114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85800 w 2331030"/>
                  <a:gd name="connsiteY3" fmla="*/ 125064 h 169044"/>
                  <a:gd name="connsiteX4" fmla="*/ 909637 w 2331030"/>
                  <a:gd name="connsiteY4" fmla="*/ 136970 h 169044"/>
                  <a:gd name="connsiteX5" fmla="*/ 1126330 w 2331030"/>
                  <a:gd name="connsiteY5" fmla="*/ 144114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85800 w 2331030"/>
                  <a:gd name="connsiteY3" fmla="*/ 125064 h 169044"/>
                  <a:gd name="connsiteX4" fmla="*/ 923924 w 2331030"/>
                  <a:gd name="connsiteY4" fmla="*/ 127445 h 169044"/>
                  <a:gd name="connsiteX5" fmla="*/ 1126330 w 2331030"/>
                  <a:gd name="connsiteY5" fmla="*/ 144114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85800 w 2331030"/>
                  <a:gd name="connsiteY3" fmla="*/ 125064 h 169044"/>
                  <a:gd name="connsiteX4" fmla="*/ 923924 w 2331030"/>
                  <a:gd name="connsiteY4" fmla="*/ 127445 h 169044"/>
                  <a:gd name="connsiteX5" fmla="*/ 1135855 w 2331030"/>
                  <a:gd name="connsiteY5" fmla="*/ 134589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92943 w 2331030"/>
                  <a:gd name="connsiteY3" fmla="*/ 113158 h 169044"/>
                  <a:gd name="connsiteX4" fmla="*/ 923924 w 2331030"/>
                  <a:gd name="connsiteY4" fmla="*/ 127445 h 169044"/>
                  <a:gd name="connsiteX5" fmla="*/ 1135855 w 2331030"/>
                  <a:gd name="connsiteY5" fmla="*/ 134589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331030" h="169044">
                    <a:moveTo>
                      <a:pt x="0" y="103633"/>
                    </a:moveTo>
                    <a:cubicBezTo>
                      <a:pt x="3572" y="106014"/>
                      <a:pt x="196850" y="107601"/>
                      <a:pt x="266700" y="110776"/>
                    </a:cubicBezTo>
                    <a:cubicBezTo>
                      <a:pt x="336550" y="113951"/>
                      <a:pt x="363537" y="122682"/>
                      <a:pt x="419099" y="122682"/>
                    </a:cubicBezTo>
                    <a:lnTo>
                      <a:pt x="692943" y="113158"/>
                    </a:lnTo>
                    <a:lnTo>
                      <a:pt x="923924" y="127445"/>
                    </a:lnTo>
                    <a:cubicBezTo>
                      <a:pt x="999330" y="129032"/>
                      <a:pt x="1053305" y="131414"/>
                      <a:pt x="1135855" y="134589"/>
                    </a:cubicBezTo>
                    <a:lnTo>
                      <a:pt x="1419224" y="146496"/>
                    </a:lnTo>
                    <a:lnTo>
                      <a:pt x="1731167" y="156020"/>
                    </a:lnTo>
                    <a:lnTo>
                      <a:pt x="2119311" y="163164"/>
                    </a:lnTo>
                    <a:lnTo>
                      <a:pt x="2302668" y="160783"/>
                    </a:lnTo>
                    <a:cubicBezTo>
                      <a:pt x="2336005" y="161180"/>
                      <a:pt x="2314969" y="175467"/>
                      <a:pt x="2319335" y="165545"/>
                    </a:cubicBezTo>
                    <a:cubicBezTo>
                      <a:pt x="2323701" y="155623"/>
                      <a:pt x="2328067" y="121890"/>
                      <a:pt x="2328861" y="101252"/>
                    </a:cubicBezTo>
                    <a:cubicBezTo>
                      <a:pt x="2329655" y="80614"/>
                      <a:pt x="2328067" y="50450"/>
                      <a:pt x="2324098" y="41719"/>
                    </a:cubicBezTo>
                    <a:cubicBezTo>
                      <a:pt x="2320129" y="32988"/>
                      <a:pt x="2349896" y="39737"/>
                      <a:pt x="2309812" y="36959"/>
                    </a:cubicBezTo>
                    <a:cubicBezTo>
                      <a:pt x="2269728" y="34181"/>
                      <a:pt x="2164952" y="27036"/>
                      <a:pt x="2083593" y="25052"/>
                    </a:cubicBezTo>
                    <a:cubicBezTo>
                      <a:pt x="2002234" y="23068"/>
                      <a:pt x="1901030" y="25846"/>
                      <a:pt x="1821655" y="25052"/>
                    </a:cubicBezTo>
                    <a:cubicBezTo>
                      <a:pt x="1742280" y="24258"/>
                      <a:pt x="1685924" y="24258"/>
                      <a:pt x="1607343" y="20289"/>
                    </a:cubicBezTo>
                    <a:cubicBezTo>
                      <a:pt x="1528762" y="16320"/>
                      <a:pt x="1414462" y="4017"/>
                      <a:pt x="1350168" y="1239"/>
                    </a:cubicBezTo>
                    <a:cubicBezTo>
                      <a:pt x="1285874" y="-1539"/>
                      <a:pt x="1258886" y="842"/>
                      <a:pt x="1221580" y="3620"/>
                    </a:cubicBezTo>
                    <a:cubicBezTo>
                      <a:pt x="1184274" y="6398"/>
                      <a:pt x="1156492" y="11956"/>
                      <a:pt x="1126330" y="17909"/>
                    </a:cubicBezTo>
                    <a:cubicBezTo>
                      <a:pt x="1096168" y="23862"/>
                      <a:pt x="1077117" y="34180"/>
                      <a:pt x="1040605" y="39339"/>
                    </a:cubicBezTo>
                    <a:cubicBezTo>
                      <a:pt x="1004093" y="44498"/>
                      <a:pt x="947736" y="42514"/>
                      <a:pt x="907255" y="48864"/>
                    </a:cubicBezTo>
                    <a:cubicBezTo>
                      <a:pt x="866774" y="55214"/>
                      <a:pt x="868362" y="70295"/>
                      <a:pt x="797718" y="77439"/>
                    </a:cubicBezTo>
                    <a:cubicBezTo>
                      <a:pt x="727074" y="84583"/>
                      <a:pt x="575468" y="88552"/>
                      <a:pt x="483393" y="91727"/>
                    </a:cubicBezTo>
                    <a:cubicBezTo>
                      <a:pt x="391318" y="94902"/>
                      <a:pt x="325833" y="94505"/>
                      <a:pt x="245268" y="96489"/>
                    </a:cubicBezTo>
                    <a:lnTo>
                      <a:pt x="0" y="103633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583035" y="3961851"/>
                <a:ext cx="1410562" cy="133899"/>
              </a:xfrm>
              <a:custGeom>
                <a:avLst/>
                <a:gdLst>
                  <a:gd name="connsiteX0" fmla="*/ 1103 w 1216202"/>
                  <a:gd name="connsiteY0" fmla="*/ 608 h 120626"/>
                  <a:gd name="connsiteX1" fmla="*/ 124928 w 1216202"/>
                  <a:gd name="connsiteY1" fmla="*/ 14896 h 120626"/>
                  <a:gd name="connsiteX2" fmla="*/ 291616 w 1216202"/>
                  <a:gd name="connsiteY2" fmla="*/ 10133 h 120626"/>
                  <a:gd name="connsiteX3" fmla="*/ 463066 w 1216202"/>
                  <a:gd name="connsiteY3" fmla="*/ 19658 h 120626"/>
                  <a:gd name="connsiteX4" fmla="*/ 610703 w 1216202"/>
                  <a:gd name="connsiteY4" fmla="*/ 14896 h 120626"/>
                  <a:gd name="connsiteX5" fmla="*/ 882166 w 1216202"/>
                  <a:gd name="connsiteY5" fmla="*/ 29183 h 120626"/>
                  <a:gd name="connsiteX6" fmla="*/ 1144103 w 1216202"/>
                  <a:gd name="connsiteY6" fmla="*/ 43471 h 120626"/>
                  <a:gd name="connsiteX7" fmla="*/ 1215541 w 1216202"/>
                  <a:gd name="connsiteY7" fmla="*/ 43471 h 120626"/>
                  <a:gd name="connsiteX8" fmla="*/ 1115528 w 1216202"/>
                  <a:gd name="connsiteY8" fmla="*/ 81571 h 120626"/>
                  <a:gd name="connsiteX9" fmla="*/ 720241 w 1216202"/>
                  <a:gd name="connsiteY9" fmla="*/ 105383 h 120626"/>
                  <a:gd name="connsiteX10" fmla="*/ 463066 w 1216202"/>
                  <a:gd name="connsiteY10" fmla="*/ 114908 h 120626"/>
                  <a:gd name="connsiteX11" fmla="*/ 405916 w 1216202"/>
                  <a:gd name="connsiteY11" fmla="*/ 119671 h 120626"/>
                  <a:gd name="connsiteX12" fmla="*/ 310666 w 1216202"/>
                  <a:gd name="connsiteY12" fmla="*/ 95858 h 120626"/>
                  <a:gd name="connsiteX13" fmla="*/ 296378 w 1216202"/>
                  <a:gd name="connsiteY13" fmla="*/ 57758 h 120626"/>
                  <a:gd name="connsiteX14" fmla="*/ 196366 w 1216202"/>
                  <a:gd name="connsiteY14" fmla="*/ 38708 h 120626"/>
                  <a:gd name="connsiteX15" fmla="*/ 1103 w 1216202"/>
                  <a:gd name="connsiteY15" fmla="*/ 608 h 120626"/>
                  <a:gd name="connsiteX0" fmla="*/ 1103 w 1394233"/>
                  <a:gd name="connsiteY0" fmla="*/ 608 h 120626"/>
                  <a:gd name="connsiteX1" fmla="*/ 124928 w 1394233"/>
                  <a:gd name="connsiteY1" fmla="*/ 14896 h 120626"/>
                  <a:gd name="connsiteX2" fmla="*/ 291616 w 1394233"/>
                  <a:gd name="connsiteY2" fmla="*/ 10133 h 120626"/>
                  <a:gd name="connsiteX3" fmla="*/ 463066 w 1394233"/>
                  <a:gd name="connsiteY3" fmla="*/ 19658 h 120626"/>
                  <a:gd name="connsiteX4" fmla="*/ 610703 w 1394233"/>
                  <a:gd name="connsiteY4" fmla="*/ 14896 h 120626"/>
                  <a:gd name="connsiteX5" fmla="*/ 882166 w 1394233"/>
                  <a:gd name="connsiteY5" fmla="*/ 29183 h 120626"/>
                  <a:gd name="connsiteX6" fmla="*/ 1144103 w 1394233"/>
                  <a:gd name="connsiteY6" fmla="*/ 43471 h 120626"/>
                  <a:gd name="connsiteX7" fmla="*/ 1394135 w 1394233"/>
                  <a:gd name="connsiteY7" fmla="*/ 38709 h 120626"/>
                  <a:gd name="connsiteX8" fmla="*/ 1115528 w 1394233"/>
                  <a:gd name="connsiteY8" fmla="*/ 81571 h 120626"/>
                  <a:gd name="connsiteX9" fmla="*/ 720241 w 1394233"/>
                  <a:gd name="connsiteY9" fmla="*/ 105383 h 120626"/>
                  <a:gd name="connsiteX10" fmla="*/ 463066 w 1394233"/>
                  <a:gd name="connsiteY10" fmla="*/ 114908 h 120626"/>
                  <a:gd name="connsiteX11" fmla="*/ 405916 w 1394233"/>
                  <a:gd name="connsiteY11" fmla="*/ 119671 h 120626"/>
                  <a:gd name="connsiteX12" fmla="*/ 310666 w 1394233"/>
                  <a:gd name="connsiteY12" fmla="*/ 95858 h 120626"/>
                  <a:gd name="connsiteX13" fmla="*/ 296378 w 1394233"/>
                  <a:gd name="connsiteY13" fmla="*/ 57758 h 120626"/>
                  <a:gd name="connsiteX14" fmla="*/ 196366 w 1394233"/>
                  <a:gd name="connsiteY14" fmla="*/ 38708 h 120626"/>
                  <a:gd name="connsiteX15" fmla="*/ 1103 w 1394233"/>
                  <a:gd name="connsiteY15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63066 w 1394249"/>
                  <a:gd name="connsiteY3" fmla="*/ 19658 h 120626"/>
                  <a:gd name="connsiteX4" fmla="*/ 610703 w 1394249"/>
                  <a:gd name="connsiteY4" fmla="*/ 14896 h 120626"/>
                  <a:gd name="connsiteX5" fmla="*/ 882166 w 1394249"/>
                  <a:gd name="connsiteY5" fmla="*/ 29183 h 120626"/>
                  <a:gd name="connsiteX6" fmla="*/ 1144103 w 1394249"/>
                  <a:gd name="connsiteY6" fmla="*/ 43471 h 120626"/>
                  <a:gd name="connsiteX7" fmla="*/ 1394135 w 1394249"/>
                  <a:gd name="connsiteY7" fmla="*/ 38709 h 120626"/>
                  <a:gd name="connsiteX8" fmla="*/ 1113147 w 1394249"/>
                  <a:gd name="connsiteY8" fmla="*/ 91096 h 120626"/>
                  <a:gd name="connsiteX9" fmla="*/ 720241 w 1394249"/>
                  <a:gd name="connsiteY9" fmla="*/ 105383 h 120626"/>
                  <a:gd name="connsiteX10" fmla="*/ 463066 w 1394249"/>
                  <a:gd name="connsiteY10" fmla="*/ 114908 h 120626"/>
                  <a:gd name="connsiteX11" fmla="*/ 405916 w 1394249"/>
                  <a:gd name="connsiteY11" fmla="*/ 119671 h 120626"/>
                  <a:gd name="connsiteX12" fmla="*/ 310666 w 1394249"/>
                  <a:gd name="connsiteY12" fmla="*/ 95858 h 120626"/>
                  <a:gd name="connsiteX13" fmla="*/ 296378 w 1394249"/>
                  <a:gd name="connsiteY13" fmla="*/ 57758 h 120626"/>
                  <a:gd name="connsiteX14" fmla="*/ 196366 w 1394249"/>
                  <a:gd name="connsiteY14" fmla="*/ 38708 h 120626"/>
                  <a:gd name="connsiteX15" fmla="*/ 1103 w 1394249"/>
                  <a:gd name="connsiteY15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63066 w 1394249"/>
                  <a:gd name="connsiteY3" fmla="*/ 19658 h 120626"/>
                  <a:gd name="connsiteX4" fmla="*/ 610703 w 1394249"/>
                  <a:gd name="connsiteY4" fmla="*/ 14896 h 120626"/>
                  <a:gd name="connsiteX5" fmla="*/ 882166 w 1394249"/>
                  <a:gd name="connsiteY5" fmla="*/ 29183 h 120626"/>
                  <a:gd name="connsiteX6" fmla="*/ 1144103 w 1394249"/>
                  <a:gd name="connsiteY6" fmla="*/ 43471 h 120626"/>
                  <a:gd name="connsiteX7" fmla="*/ 1394135 w 1394249"/>
                  <a:gd name="connsiteY7" fmla="*/ 38709 h 120626"/>
                  <a:gd name="connsiteX8" fmla="*/ 1113147 w 1394249"/>
                  <a:gd name="connsiteY8" fmla="*/ 91096 h 120626"/>
                  <a:gd name="connsiteX9" fmla="*/ 958366 w 1394249"/>
                  <a:gd name="connsiteY9" fmla="*/ 105383 h 120626"/>
                  <a:gd name="connsiteX10" fmla="*/ 720241 w 1394249"/>
                  <a:gd name="connsiteY10" fmla="*/ 105383 h 120626"/>
                  <a:gd name="connsiteX11" fmla="*/ 463066 w 1394249"/>
                  <a:gd name="connsiteY11" fmla="*/ 114908 h 120626"/>
                  <a:gd name="connsiteX12" fmla="*/ 405916 w 1394249"/>
                  <a:gd name="connsiteY12" fmla="*/ 119671 h 120626"/>
                  <a:gd name="connsiteX13" fmla="*/ 310666 w 1394249"/>
                  <a:gd name="connsiteY13" fmla="*/ 95858 h 120626"/>
                  <a:gd name="connsiteX14" fmla="*/ 296378 w 1394249"/>
                  <a:gd name="connsiteY14" fmla="*/ 57758 h 120626"/>
                  <a:gd name="connsiteX15" fmla="*/ 196366 w 1394249"/>
                  <a:gd name="connsiteY15" fmla="*/ 38708 h 120626"/>
                  <a:gd name="connsiteX16" fmla="*/ 1103 w 1394249"/>
                  <a:gd name="connsiteY16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63066 w 1394249"/>
                  <a:gd name="connsiteY3" fmla="*/ 19658 h 120626"/>
                  <a:gd name="connsiteX4" fmla="*/ 503547 w 1394249"/>
                  <a:gd name="connsiteY4" fmla="*/ 7752 h 120626"/>
                  <a:gd name="connsiteX5" fmla="*/ 610703 w 1394249"/>
                  <a:gd name="connsiteY5" fmla="*/ 14896 h 120626"/>
                  <a:gd name="connsiteX6" fmla="*/ 882166 w 1394249"/>
                  <a:gd name="connsiteY6" fmla="*/ 29183 h 120626"/>
                  <a:gd name="connsiteX7" fmla="*/ 1144103 w 1394249"/>
                  <a:gd name="connsiteY7" fmla="*/ 43471 h 120626"/>
                  <a:gd name="connsiteX8" fmla="*/ 1394135 w 1394249"/>
                  <a:gd name="connsiteY8" fmla="*/ 38709 h 120626"/>
                  <a:gd name="connsiteX9" fmla="*/ 1113147 w 1394249"/>
                  <a:gd name="connsiteY9" fmla="*/ 91096 h 120626"/>
                  <a:gd name="connsiteX10" fmla="*/ 958366 w 1394249"/>
                  <a:gd name="connsiteY10" fmla="*/ 105383 h 120626"/>
                  <a:gd name="connsiteX11" fmla="*/ 720241 w 1394249"/>
                  <a:gd name="connsiteY11" fmla="*/ 105383 h 120626"/>
                  <a:gd name="connsiteX12" fmla="*/ 463066 w 1394249"/>
                  <a:gd name="connsiteY12" fmla="*/ 114908 h 120626"/>
                  <a:gd name="connsiteX13" fmla="*/ 405916 w 1394249"/>
                  <a:gd name="connsiteY13" fmla="*/ 119671 h 120626"/>
                  <a:gd name="connsiteX14" fmla="*/ 310666 w 1394249"/>
                  <a:gd name="connsiteY14" fmla="*/ 95858 h 120626"/>
                  <a:gd name="connsiteX15" fmla="*/ 296378 w 1394249"/>
                  <a:gd name="connsiteY15" fmla="*/ 57758 h 120626"/>
                  <a:gd name="connsiteX16" fmla="*/ 196366 w 1394249"/>
                  <a:gd name="connsiteY16" fmla="*/ 38708 h 120626"/>
                  <a:gd name="connsiteX17" fmla="*/ 1103 w 1394249"/>
                  <a:gd name="connsiteY17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53541 w 1394249"/>
                  <a:gd name="connsiteY3" fmla="*/ 10133 h 120626"/>
                  <a:gd name="connsiteX4" fmla="*/ 503547 w 1394249"/>
                  <a:gd name="connsiteY4" fmla="*/ 7752 h 120626"/>
                  <a:gd name="connsiteX5" fmla="*/ 610703 w 1394249"/>
                  <a:gd name="connsiteY5" fmla="*/ 14896 h 120626"/>
                  <a:gd name="connsiteX6" fmla="*/ 882166 w 1394249"/>
                  <a:gd name="connsiteY6" fmla="*/ 29183 h 120626"/>
                  <a:gd name="connsiteX7" fmla="*/ 1144103 w 1394249"/>
                  <a:gd name="connsiteY7" fmla="*/ 43471 h 120626"/>
                  <a:gd name="connsiteX8" fmla="*/ 1394135 w 1394249"/>
                  <a:gd name="connsiteY8" fmla="*/ 38709 h 120626"/>
                  <a:gd name="connsiteX9" fmla="*/ 1113147 w 1394249"/>
                  <a:gd name="connsiteY9" fmla="*/ 91096 h 120626"/>
                  <a:gd name="connsiteX10" fmla="*/ 958366 w 1394249"/>
                  <a:gd name="connsiteY10" fmla="*/ 105383 h 120626"/>
                  <a:gd name="connsiteX11" fmla="*/ 720241 w 1394249"/>
                  <a:gd name="connsiteY11" fmla="*/ 105383 h 120626"/>
                  <a:gd name="connsiteX12" fmla="*/ 463066 w 1394249"/>
                  <a:gd name="connsiteY12" fmla="*/ 114908 h 120626"/>
                  <a:gd name="connsiteX13" fmla="*/ 405916 w 1394249"/>
                  <a:gd name="connsiteY13" fmla="*/ 119671 h 120626"/>
                  <a:gd name="connsiteX14" fmla="*/ 310666 w 1394249"/>
                  <a:gd name="connsiteY14" fmla="*/ 95858 h 120626"/>
                  <a:gd name="connsiteX15" fmla="*/ 296378 w 1394249"/>
                  <a:gd name="connsiteY15" fmla="*/ 57758 h 120626"/>
                  <a:gd name="connsiteX16" fmla="*/ 196366 w 1394249"/>
                  <a:gd name="connsiteY16" fmla="*/ 38708 h 120626"/>
                  <a:gd name="connsiteX17" fmla="*/ 1103 w 1394249"/>
                  <a:gd name="connsiteY17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53541 w 1394249"/>
                  <a:gd name="connsiteY3" fmla="*/ 10133 h 120626"/>
                  <a:gd name="connsiteX4" fmla="*/ 505928 w 1394249"/>
                  <a:gd name="connsiteY4" fmla="*/ 17277 h 120626"/>
                  <a:gd name="connsiteX5" fmla="*/ 610703 w 1394249"/>
                  <a:gd name="connsiteY5" fmla="*/ 14896 h 120626"/>
                  <a:gd name="connsiteX6" fmla="*/ 882166 w 1394249"/>
                  <a:gd name="connsiteY6" fmla="*/ 29183 h 120626"/>
                  <a:gd name="connsiteX7" fmla="*/ 1144103 w 1394249"/>
                  <a:gd name="connsiteY7" fmla="*/ 43471 h 120626"/>
                  <a:gd name="connsiteX8" fmla="*/ 1394135 w 1394249"/>
                  <a:gd name="connsiteY8" fmla="*/ 38709 h 120626"/>
                  <a:gd name="connsiteX9" fmla="*/ 1113147 w 1394249"/>
                  <a:gd name="connsiteY9" fmla="*/ 91096 h 120626"/>
                  <a:gd name="connsiteX10" fmla="*/ 958366 w 1394249"/>
                  <a:gd name="connsiteY10" fmla="*/ 105383 h 120626"/>
                  <a:gd name="connsiteX11" fmla="*/ 720241 w 1394249"/>
                  <a:gd name="connsiteY11" fmla="*/ 105383 h 120626"/>
                  <a:gd name="connsiteX12" fmla="*/ 463066 w 1394249"/>
                  <a:gd name="connsiteY12" fmla="*/ 114908 h 120626"/>
                  <a:gd name="connsiteX13" fmla="*/ 405916 w 1394249"/>
                  <a:gd name="connsiteY13" fmla="*/ 119671 h 120626"/>
                  <a:gd name="connsiteX14" fmla="*/ 310666 w 1394249"/>
                  <a:gd name="connsiteY14" fmla="*/ 95858 h 120626"/>
                  <a:gd name="connsiteX15" fmla="*/ 296378 w 1394249"/>
                  <a:gd name="connsiteY15" fmla="*/ 57758 h 120626"/>
                  <a:gd name="connsiteX16" fmla="*/ 196366 w 1394249"/>
                  <a:gd name="connsiteY16" fmla="*/ 38708 h 120626"/>
                  <a:gd name="connsiteX17" fmla="*/ 1103 w 1394249"/>
                  <a:gd name="connsiteY17" fmla="*/ 608 h 120626"/>
                  <a:gd name="connsiteX0" fmla="*/ 850 w 1393996"/>
                  <a:gd name="connsiteY0" fmla="*/ 2411 h 122429"/>
                  <a:gd name="connsiteX1" fmla="*/ 131819 w 1393996"/>
                  <a:gd name="connsiteY1" fmla="*/ 4793 h 122429"/>
                  <a:gd name="connsiteX2" fmla="*/ 291363 w 1393996"/>
                  <a:gd name="connsiteY2" fmla="*/ 11936 h 122429"/>
                  <a:gd name="connsiteX3" fmla="*/ 453288 w 1393996"/>
                  <a:gd name="connsiteY3" fmla="*/ 11936 h 122429"/>
                  <a:gd name="connsiteX4" fmla="*/ 505675 w 1393996"/>
                  <a:gd name="connsiteY4" fmla="*/ 19080 h 122429"/>
                  <a:gd name="connsiteX5" fmla="*/ 610450 w 1393996"/>
                  <a:gd name="connsiteY5" fmla="*/ 16699 h 122429"/>
                  <a:gd name="connsiteX6" fmla="*/ 881913 w 1393996"/>
                  <a:gd name="connsiteY6" fmla="*/ 30986 h 122429"/>
                  <a:gd name="connsiteX7" fmla="*/ 1143850 w 1393996"/>
                  <a:gd name="connsiteY7" fmla="*/ 45274 h 122429"/>
                  <a:gd name="connsiteX8" fmla="*/ 1393882 w 1393996"/>
                  <a:gd name="connsiteY8" fmla="*/ 40512 h 122429"/>
                  <a:gd name="connsiteX9" fmla="*/ 1112894 w 1393996"/>
                  <a:gd name="connsiteY9" fmla="*/ 92899 h 122429"/>
                  <a:gd name="connsiteX10" fmla="*/ 958113 w 1393996"/>
                  <a:gd name="connsiteY10" fmla="*/ 107186 h 122429"/>
                  <a:gd name="connsiteX11" fmla="*/ 719988 w 1393996"/>
                  <a:gd name="connsiteY11" fmla="*/ 107186 h 122429"/>
                  <a:gd name="connsiteX12" fmla="*/ 462813 w 1393996"/>
                  <a:gd name="connsiteY12" fmla="*/ 116711 h 122429"/>
                  <a:gd name="connsiteX13" fmla="*/ 405663 w 1393996"/>
                  <a:gd name="connsiteY13" fmla="*/ 121474 h 122429"/>
                  <a:gd name="connsiteX14" fmla="*/ 310413 w 1393996"/>
                  <a:gd name="connsiteY14" fmla="*/ 97661 h 122429"/>
                  <a:gd name="connsiteX15" fmla="*/ 296125 w 1393996"/>
                  <a:gd name="connsiteY15" fmla="*/ 59561 h 122429"/>
                  <a:gd name="connsiteX16" fmla="*/ 196113 w 1393996"/>
                  <a:gd name="connsiteY16" fmla="*/ 40511 h 122429"/>
                  <a:gd name="connsiteX17" fmla="*/ 850 w 1393996"/>
                  <a:gd name="connsiteY17" fmla="*/ 2411 h 122429"/>
                  <a:gd name="connsiteX0" fmla="*/ 747 w 1410562"/>
                  <a:gd name="connsiteY0" fmla="*/ 2931 h 120567"/>
                  <a:gd name="connsiteX1" fmla="*/ 148385 w 1410562"/>
                  <a:gd name="connsiteY1" fmla="*/ 2931 h 120567"/>
                  <a:gd name="connsiteX2" fmla="*/ 307929 w 1410562"/>
                  <a:gd name="connsiteY2" fmla="*/ 10074 h 120567"/>
                  <a:gd name="connsiteX3" fmla="*/ 469854 w 1410562"/>
                  <a:gd name="connsiteY3" fmla="*/ 10074 h 120567"/>
                  <a:gd name="connsiteX4" fmla="*/ 522241 w 1410562"/>
                  <a:gd name="connsiteY4" fmla="*/ 17218 h 120567"/>
                  <a:gd name="connsiteX5" fmla="*/ 627016 w 1410562"/>
                  <a:gd name="connsiteY5" fmla="*/ 14837 h 120567"/>
                  <a:gd name="connsiteX6" fmla="*/ 898479 w 1410562"/>
                  <a:gd name="connsiteY6" fmla="*/ 29124 h 120567"/>
                  <a:gd name="connsiteX7" fmla="*/ 1160416 w 1410562"/>
                  <a:gd name="connsiteY7" fmla="*/ 43412 h 120567"/>
                  <a:gd name="connsiteX8" fmla="*/ 1410448 w 1410562"/>
                  <a:gd name="connsiteY8" fmla="*/ 38650 h 120567"/>
                  <a:gd name="connsiteX9" fmla="*/ 1129460 w 1410562"/>
                  <a:gd name="connsiteY9" fmla="*/ 91037 h 120567"/>
                  <a:gd name="connsiteX10" fmla="*/ 974679 w 1410562"/>
                  <a:gd name="connsiteY10" fmla="*/ 105324 h 120567"/>
                  <a:gd name="connsiteX11" fmla="*/ 736554 w 1410562"/>
                  <a:gd name="connsiteY11" fmla="*/ 105324 h 120567"/>
                  <a:gd name="connsiteX12" fmla="*/ 479379 w 1410562"/>
                  <a:gd name="connsiteY12" fmla="*/ 114849 h 120567"/>
                  <a:gd name="connsiteX13" fmla="*/ 422229 w 1410562"/>
                  <a:gd name="connsiteY13" fmla="*/ 119612 h 120567"/>
                  <a:gd name="connsiteX14" fmla="*/ 326979 w 1410562"/>
                  <a:gd name="connsiteY14" fmla="*/ 95799 h 120567"/>
                  <a:gd name="connsiteX15" fmla="*/ 312691 w 1410562"/>
                  <a:gd name="connsiteY15" fmla="*/ 57699 h 120567"/>
                  <a:gd name="connsiteX16" fmla="*/ 212679 w 1410562"/>
                  <a:gd name="connsiteY16" fmla="*/ 38649 h 120567"/>
                  <a:gd name="connsiteX17" fmla="*/ 747 w 1410562"/>
                  <a:gd name="connsiteY17" fmla="*/ 2931 h 120567"/>
                  <a:gd name="connsiteX0" fmla="*/ 747 w 1410562"/>
                  <a:gd name="connsiteY0" fmla="*/ 2931 h 122640"/>
                  <a:gd name="connsiteX1" fmla="*/ 148385 w 1410562"/>
                  <a:gd name="connsiteY1" fmla="*/ 2931 h 122640"/>
                  <a:gd name="connsiteX2" fmla="*/ 307929 w 1410562"/>
                  <a:gd name="connsiteY2" fmla="*/ 10074 h 122640"/>
                  <a:gd name="connsiteX3" fmla="*/ 469854 w 1410562"/>
                  <a:gd name="connsiteY3" fmla="*/ 10074 h 122640"/>
                  <a:gd name="connsiteX4" fmla="*/ 522241 w 1410562"/>
                  <a:gd name="connsiteY4" fmla="*/ 17218 h 122640"/>
                  <a:gd name="connsiteX5" fmla="*/ 627016 w 1410562"/>
                  <a:gd name="connsiteY5" fmla="*/ 14837 h 122640"/>
                  <a:gd name="connsiteX6" fmla="*/ 898479 w 1410562"/>
                  <a:gd name="connsiteY6" fmla="*/ 29124 h 122640"/>
                  <a:gd name="connsiteX7" fmla="*/ 1160416 w 1410562"/>
                  <a:gd name="connsiteY7" fmla="*/ 43412 h 122640"/>
                  <a:gd name="connsiteX8" fmla="*/ 1410448 w 1410562"/>
                  <a:gd name="connsiteY8" fmla="*/ 38650 h 122640"/>
                  <a:gd name="connsiteX9" fmla="*/ 1129460 w 1410562"/>
                  <a:gd name="connsiteY9" fmla="*/ 91037 h 122640"/>
                  <a:gd name="connsiteX10" fmla="*/ 974679 w 1410562"/>
                  <a:gd name="connsiteY10" fmla="*/ 105324 h 122640"/>
                  <a:gd name="connsiteX11" fmla="*/ 736554 w 1410562"/>
                  <a:gd name="connsiteY11" fmla="*/ 105324 h 122640"/>
                  <a:gd name="connsiteX12" fmla="*/ 479379 w 1410562"/>
                  <a:gd name="connsiteY12" fmla="*/ 114849 h 122640"/>
                  <a:gd name="connsiteX13" fmla="*/ 422229 w 1410562"/>
                  <a:gd name="connsiteY13" fmla="*/ 119612 h 122640"/>
                  <a:gd name="connsiteX14" fmla="*/ 267448 w 1410562"/>
                  <a:gd name="connsiteY14" fmla="*/ 117230 h 122640"/>
                  <a:gd name="connsiteX15" fmla="*/ 312691 w 1410562"/>
                  <a:gd name="connsiteY15" fmla="*/ 57699 h 122640"/>
                  <a:gd name="connsiteX16" fmla="*/ 212679 w 1410562"/>
                  <a:gd name="connsiteY16" fmla="*/ 38649 h 122640"/>
                  <a:gd name="connsiteX17" fmla="*/ 747 w 1410562"/>
                  <a:gd name="connsiteY17" fmla="*/ 2931 h 122640"/>
                  <a:gd name="connsiteX0" fmla="*/ 747 w 1410562"/>
                  <a:gd name="connsiteY0" fmla="*/ 2931 h 128227"/>
                  <a:gd name="connsiteX1" fmla="*/ 148385 w 1410562"/>
                  <a:gd name="connsiteY1" fmla="*/ 2931 h 128227"/>
                  <a:gd name="connsiteX2" fmla="*/ 307929 w 1410562"/>
                  <a:gd name="connsiteY2" fmla="*/ 10074 h 128227"/>
                  <a:gd name="connsiteX3" fmla="*/ 469854 w 1410562"/>
                  <a:gd name="connsiteY3" fmla="*/ 10074 h 128227"/>
                  <a:gd name="connsiteX4" fmla="*/ 522241 w 1410562"/>
                  <a:gd name="connsiteY4" fmla="*/ 17218 h 128227"/>
                  <a:gd name="connsiteX5" fmla="*/ 627016 w 1410562"/>
                  <a:gd name="connsiteY5" fmla="*/ 14837 h 128227"/>
                  <a:gd name="connsiteX6" fmla="*/ 898479 w 1410562"/>
                  <a:gd name="connsiteY6" fmla="*/ 29124 h 128227"/>
                  <a:gd name="connsiteX7" fmla="*/ 1160416 w 1410562"/>
                  <a:gd name="connsiteY7" fmla="*/ 43412 h 128227"/>
                  <a:gd name="connsiteX8" fmla="*/ 1410448 w 1410562"/>
                  <a:gd name="connsiteY8" fmla="*/ 38650 h 128227"/>
                  <a:gd name="connsiteX9" fmla="*/ 1129460 w 1410562"/>
                  <a:gd name="connsiteY9" fmla="*/ 91037 h 128227"/>
                  <a:gd name="connsiteX10" fmla="*/ 974679 w 1410562"/>
                  <a:gd name="connsiteY10" fmla="*/ 105324 h 128227"/>
                  <a:gd name="connsiteX11" fmla="*/ 736554 w 1410562"/>
                  <a:gd name="connsiteY11" fmla="*/ 105324 h 128227"/>
                  <a:gd name="connsiteX12" fmla="*/ 479379 w 1410562"/>
                  <a:gd name="connsiteY12" fmla="*/ 114849 h 128227"/>
                  <a:gd name="connsiteX13" fmla="*/ 422229 w 1410562"/>
                  <a:gd name="connsiteY13" fmla="*/ 119612 h 128227"/>
                  <a:gd name="connsiteX14" fmla="*/ 219823 w 1410562"/>
                  <a:gd name="connsiteY14" fmla="*/ 124374 h 128227"/>
                  <a:gd name="connsiteX15" fmla="*/ 312691 w 1410562"/>
                  <a:gd name="connsiteY15" fmla="*/ 57699 h 128227"/>
                  <a:gd name="connsiteX16" fmla="*/ 212679 w 1410562"/>
                  <a:gd name="connsiteY16" fmla="*/ 38649 h 128227"/>
                  <a:gd name="connsiteX17" fmla="*/ 747 w 1410562"/>
                  <a:gd name="connsiteY17" fmla="*/ 2931 h 128227"/>
                  <a:gd name="connsiteX0" fmla="*/ 747 w 1410562"/>
                  <a:gd name="connsiteY0" fmla="*/ 2931 h 128399"/>
                  <a:gd name="connsiteX1" fmla="*/ 148385 w 1410562"/>
                  <a:gd name="connsiteY1" fmla="*/ 2931 h 128399"/>
                  <a:gd name="connsiteX2" fmla="*/ 307929 w 1410562"/>
                  <a:gd name="connsiteY2" fmla="*/ 10074 h 128399"/>
                  <a:gd name="connsiteX3" fmla="*/ 469854 w 1410562"/>
                  <a:gd name="connsiteY3" fmla="*/ 10074 h 128399"/>
                  <a:gd name="connsiteX4" fmla="*/ 522241 w 1410562"/>
                  <a:gd name="connsiteY4" fmla="*/ 17218 h 128399"/>
                  <a:gd name="connsiteX5" fmla="*/ 627016 w 1410562"/>
                  <a:gd name="connsiteY5" fmla="*/ 14837 h 128399"/>
                  <a:gd name="connsiteX6" fmla="*/ 898479 w 1410562"/>
                  <a:gd name="connsiteY6" fmla="*/ 29124 h 128399"/>
                  <a:gd name="connsiteX7" fmla="*/ 1160416 w 1410562"/>
                  <a:gd name="connsiteY7" fmla="*/ 43412 h 128399"/>
                  <a:gd name="connsiteX8" fmla="*/ 1410448 w 1410562"/>
                  <a:gd name="connsiteY8" fmla="*/ 38650 h 128399"/>
                  <a:gd name="connsiteX9" fmla="*/ 1129460 w 1410562"/>
                  <a:gd name="connsiteY9" fmla="*/ 91037 h 128399"/>
                  <a:gd name="connsiteX10" fmla="*/ 974679 w 1410562"/>
                  <a:gd name="connsiteY10" fmla="*/ 105324 h 128399"/>
                  <a:gd name="connsiteX11" fmla="*/ 736554 w 1410562"/>
                  <a:gd name="connsiteY11" fmla="*/ 105324 h 128399"/>
                  <a:gd name="connsiteX12" fmla="*/ 479379 w 1410562"/>
                  <a:gd name="connsiteY12" fmla="*/ 114849 h 128399"/>
                  <a:gd name="connsiteX13" fmla="*/ 422229 w 1410562"/>
                  <a:gd name="connsiteY13" fmla="*/ 119612 h 128399"/>
                  <a:gd name="connsiteX14" fmla="*/ 219823 w 1410562"/>
                  <a:gd name="connsiteY14" fmla="*/ 124374 h 128399"/>
                  <a:gd name="connsiteX15" fmla="*/ 360316 w 1410562"/>
                  <a:gd name="connsiteY15" fmla="*/ 55318 h 128399"/>
                  <a:gd name="connsiteX16" fmla="*/ 212679 w 1410562"/>
                  <a:gd name="connsiteY16" fmla="*/ 38649 h 128399"/>
                  <a:gd name="connsiteX17" fmla="*/ 747 w 1410562"/>
                  <a:gd name="connsiteY17" fmla="*/ 2931 h 128399"/>
                  <a:gd name="connsiteX0" fmla="*/ 747 w 1410562"/>
                  <a:gd name="connsiteY0" fmla="*/ 2931 h 133996"/>
                  <a:gd name="connsiteX1" fmla="*/ 148385 w 1410562"/>
                  <a:gd name="connsiteY1" fmla="*/ 2931 h 133996"/>
                  <a:gd name="connsiteX2" fmla="*/ 307929 w 1410562"/>
                  <a:gd name="connsiteY2" fmla="*/ 10074 h 133996"/>
                  <a:gd name="connsiteX3" fmla="*/ 469854 w 1410562"/>
                  <a:gd name="connsiteY3" fmla="*/ 10074 h 133996"/>
                  <a:gd name="connsiteX4" fmla="*/ 522241 w 1410562"/>
                  <a:gd name="connsiteY4" fmla="*/ 17218 h 133996"/>
                  <a:gd name="connsiteX5" fmla="*/ 627016 w 1410562"/>
                  <a:gd name="connsiteY5" fmla="*/ 14837 h 133996"/>
                  <a:gd name="connsiteX6" fmla="*/ 898479 w 1410562"/>
                  <a:gd name="connsiteY6" fmla="*/ 29124 h 133996"/>
                  <a:gd name="connsiteX7" fmla="*/ 1160416 w 1410562"/>
                  <a:gd name="connsiteY7" fmla="*/ 43412 h 133996"/>
                  <a:gd name="connsiteX8" fmla="*/ 1410448 w 1410562"/>
                  <a:gd name="connsiteY8" fmla="*/ 38650 h 133996"/>
                  <a:gd name="connsiteX9" fmla="*/ 1129460 w 1410562"/>
                  <a:gd name="connsiteY9" fmla="*/ 91037 h 133996"/>
                  <a:gd name="connsiteX10" fmla="*/ 974679 w 1410562"/>
                  <a:gd name="connsiteY10" fmla="*/ 105324 h 133996"/>
                  <a:gd name="connsiteX11" fmla="*/ 734173 w 1410562"/>
                  <a:gd name="connsiteY11" fmla="*/ 133899 h 133996"/>
                  <a:gd name="connsiteX12" fmla="*/ 479379 w 1410562"/>
                  <a:gd name="connsiteY12" fmla="*/ 114849 h 133996"/>
                  <a:gd name="connsiteX13" fmla="*/ 422229 w 1410562"/>
                  <a:gd name="connsiteY13" fmla="*/ 119612 h 133996"/>
                  <a:gd name="connsiteX14" fmla="*/ 219823 w 1410562"/>
                  <a:gd name="connsiteY14" fmla="*/ 124374 h 133996"/>
                  <a:gd name="connsiteX15" fmla="*/ 360316 w 1410562"/>
                  <a:gd name="connsiteY15" fmla="*/ 55318 h 133996"/>
                  <a:gd name="connsiteX16" fmla="*/ 212679 w 1410562"/>
                  <a:gd name="connsiteY16" fmla="*/ 38649 h 133996"/>
                  <a:gd name="connsiteX17" fmla="*/ 747 w 1410562"/>
                  <a:gd name="connsiteY17" fmla="*/ 2931 h 133996"/>
                  <a:gd name="connsiteX0" fmla="*/ 747 w 1410562"/>
                  <a:gd name="connsiteY0" fmla="*/ 2931 h 146254"/>
                  <a:gd name="connsiteX1" fmla="*/ 148385 w 1410562"/>
                  <a:gd name="connsiteY1" fmla="*/ 2931 h 146254"/>
                  <a:gd name="connsiteX2" fmla="*/ 307929 w 1410562"/>
                  <a:gd name="connsiteY2" fmla="*/ 10074 h 146254"/>
                  <a:gd name="connsiteX3" fmla="*/ 469854 w 1410562"/>
                  <a:gd name="connsiteY3" fmla="*/ 10074 h 146254"/>
                  <a:gd name="connsiteX4" fmla="*/ 522241 w 1410562"/>
                  <a:gd name="connsiteY4" fmla="*/ 17218 h 146254"/>
                  <a:gd name="connsiteX5" fmla="*/ 627016 w 1410562"/>
                  <a:gd name="connsiteY5" fmla="*/ 14837 h 146254"/>
                  <a:gd name="connsiteX6" fmla="*/ 898479 w 1410562"/>
                  <a:gd name="connsiteY6" fmla="*/ 29124 h 146254"/>
                  <a:gd name="connsiteX7" fmla="*/ 1160416 w 1410562"/>
                  <a:gd name="connsiteY7" fmla="*/ 43412 h 146254"/>
                  <a:gd name="connsiteX8" fmla="*/ 1410448 w 1410562"/>
                  <a:gd name="connsiteY8" fmla="*/ 38650 h 146254"/>
                  <a:gd name="connsiteX9" fmla="*/ 1129460 w 1410562"/>
                  <a:gd name="connsiteY9" fmla="*/ 91037 h 146254"/>
                  <a:gd name="connsiteX10" fmla="*/ 974679 w 1410562"/>
                  <a:gd name="connsiteY10" fmla="*/ 105324 h 146254"/>
                  <a:gd name="connsiteX11" fmla="*/ 734173 w 1410562"/>
                  <a:gd name="connsiteY11" fmla="*/ 133899 h 146254"/>
                  <a:gd name="connsiteX12" fmla="*/ 479379 w 1410562"/>
                  <a:gd name="connsiteY12" fmla="*/ 145805 h 146254"/>
                  <a:gd name="connsiteX13" fmla="*/ 422229 w 1410562"/>
                  <a:gd name="connsiteY13" fmla="*/ 119612 h 146254"/>
                  <a:gd name="connsiteX14" fmla="*/ 219823 w 1410562"/>
                  <a:gd name="connsiteY14" fmla="*/ 124374 h 146254"/>
                  <a:gd name="connsiteX15" fmla="*/ 360316 w 1410562"/>
                  <a:gd name="connsiteY15" fmla="*/ 55318 h 146254"/>
                  <a:gd name="connsiteX16" fmla="*/ 212679 w 1410562"/>
                  <a:gd name="connsiteY16" fmla="*/ 38649 h 146254"/>
                  <a:gd name="connsiteX17" fmla="*/ 747 w 1410562"/>
                  <a:gd name="connsiteY17" fmla="*/ 2931 h 146254"/>
                  <a:gd name="connsiteX0" fmla="*/ 747 w 1410562"/>
                  <a:gd name="connsiteY0" fmla="*/ 2931 h 149697"/>
                  <a:gd name="connsiteX1" fmla="*/ 148385 w 1410562"/>
                  <a:gd name="connsiteY1" fmla="*/ 2931 h 149697"/>
                  <a:gd name="connsiteX2" fmla="*/ 307929 w 1410562"/>
                  <a:gd name="connsiteY2" fmla="*/ 10074 h 149697"/>
                  <a:gd name="connsiteX3" fmla="*/ 469854 w 1410562"/>
                  <a:gd name="connsiteY3" fmla="*/ 10074 h 149697"/>
                  <a:gd name="connsiteX4" fmla="*/ 522241 w 1410562"/>
                  <a:gd name="connsiteY4" fmla="*/ 17218 h 149697"/>
                  <a:gd name="connsiteX5" fmla="*/ 627016 w 1410562"/>
                  <a:gd name="connsiteY5" fmla="*/ 14837 h 149697"/>
                  <a:gd name="connsiteX6" fmla="*/ 898479 w 1410562"/>
                  <a:gd name="connsiteY6" fmla="*/ 29124 h 149697"/>
                  <a:gd name="connsiteX7" fmla="*/ 1160416 w 1410562"/>
                  <a:gd name="connsiteY7" fmla="*/ 43412 h 149697"/>
                  <a:gd name="connsiteX8" fmla="*/ 1410448 w 1410562"/>
                  <a:gd name="connsiteY8" fmla="*/ 38650 h 149697"/>
                  <a:gd name="connsiteX9" fmla="*/ 1129460 w 1410562"/>
                  <a:gd name="connsiteY9" fmla="*/ 91037 h 149697"/>
                  <a:gd name="connsiteX10" fmla="*/ 974679 w 1410562"/>
                  <a:gd name="connsiteY10" fmla="*/ 105324 h 149697"/>
                  <a:gd name="connsiteX11" fmla="*/ 734173 w 1410562"/>
                  <a:gd name="connsiteY11" fmla="*/ 133899 h 149697"/>
                  <a:gd name="connsiteX12" fmla="*/ 479379 w 1410562"/>
                  <a:gd name="connsiteY12" fmla="*/ 145805 h 149697"/>
                  <a:gd name="connsiteX13" fmla="*/ 396035 w 1410562"/>
                  <a:gd name="connsiteY13" fmla="*/ 148187 h 149697"/>
                  <a:gd name="connsiteX14" fmla="*/ 219823 w 1410562"/>
                  <a:gd name="connsiteY14" fmla="*/ 124374 h 149697"/>
                  <a:gd name="connsiteX15" fmla="*/ 360316 w 1410562"/>
                  <a:gd name="connsiteY15" fmla="*/ 55318 h 149697"/>
                  <a:gd name="connsiteX16" fmla="*/ 212679 w 1410562"/>
                  <a:gd name="connsiteY16" fmla="*/ 38649 h 149697"/>
                  <a:gd name="connsiteX17" fmla="*/ 747 w 1410562"/>
                  <a:gd name="connsiteY17" fmla="*/ 2931 h 149697"/>
                  <a:gd name="connsiteX0" fmla="*/ 747 w 1410562"/>
                  <a:gd name="connsiteY0" fmla="*/ 2931 h 150145"/>
                  <a:gd name="connsiteX1" fmla="*/ 148385 w 1410562"/>
                  <a:gd name="connsiteY1" fmla="*/ 2931 h 150145"/>
                  <a:gd name="connsiteX2" fmla="*/ 307929 w 1410562"/>
                  <a:gd name="connsiteY2" fmla="*/ 10074 h 150145"/>
                  <a:gd name="connsiteX3" fmla="*/ 469854 w 1410562"/>
                  <a:gd name="connsiteY3" fmla="*/ 10074 h 150145"/>
                  <a:gd name="connsiteX4" fmla="*/ 522241 w 1410562"/>
                  <a:gd name="connsiteY4" fmla="*/ 17218 h 150145"/>
                  <a:gd name="connsiteX5" fmla="*/ 627016 w 1410562"/>
                  <a:gd name="connsiteY5" fmla="*/ 14837 h 150145"/>
                  <a:gd name="connsiteX6" fmla="*/ 898479 w 1410562"/>
                  <a:gd name="connsiteY6" fmla="*/ 29124 h 150145"/>
                  <a:gd name="connsiteX7" fmla="*/ 1160416 w 1410562"/>
                  <a:gd name="connsiteY7" fmla="*/ 43412 h 150145"/>
                  <a:gd name="connsiteX8" fmla="*/ 1410448 w 1410562"/>
                  <a:gd name="connsiteY8" fmla="*/ 38650 h 150145"/>
                  <a:gd name="connsiteX9" fmla="*/ 1129460 w 1410562"/>
                  <a:gd name="connsiteY9" fmla="*/ 91037 h 150145"/>
                  <a:gd name="connsiteX10" fmla="*/ 974679 w 1410562"/>
                  <a:gd name="connsiteY10" fmla="*/ 105324 h 150145"/>
                  <a:gd name="connsiteX11" fmla="*/ 734173 w 1410562"/>
                  <a:gd name="connsiteY11" fmla="*/ 133899 h 150145"/>
                  <a:gd name="connsiteX12" fmla="*/ 479379 w 1410562"/>
                  <a:gd name="connsiteY12" fmla="*/ 145805 h 150145"/>
                  <a:gd name="connsiteX13" fmla="*/ 396035 w 1410562"/>
                  <a:gd name="connsiteY13" fmla="*/ 148187 h 150145"/>
                  <a:gd name="connsiteX14" fmla="*/ 172198 w 1410562"/>
                  <a:gd name="connsiteY14" fmla="*/ 141043 h 150145"/>
                  <a:gd name="connsiteX15" fmla="*/ 360316 w 1410562"/>
                  <a:gd name="connsiteY15" fmla="*/ 55318 h 150145"/>
                  <a:gd name="connsiteX16" fmla="*/ 212679 w 1410562"/>
                  <a:gd name="connsiteY16" fmla="*/ 38649 h 150145"/>
                  <a:gd name="connsiteX17" fmla="*/ 747 w 1410562"/>
                  <a:gd name="connsiteY17" fmla="*/ 2931 h 150145"/>
                  <a:gd name="connsiteX0" fmla="*/ 747 w 1410562"/>
                  <a:gd name="connsiteY0" fmla="*/ 2931 h 148187"/>
                  <a:gd name="connsiteX1" fmla="*/ 148385 w 1410562"/>
                  <a:gd name="connsiteY1" fmla="*/ 2931 h 148187"/>
                  <a:gd name="connsiteX2" fmla="*/ 307929 w 1410562"/>
                  <a:gd name="connsiteY2" fmla="*/ 10074 h 148187"/>
                  <a:gd name="connsiteX3" fmla="*/ 469854 w 1410562"/>
                  <a:gd name="connsiteY3" fmla="*/ 10074 h 148187"/>
                  <a:gd name="connsiteX4" fmla="*/ 522241 w 1410562"/>
                  <a:gd name="connsiteY4" fmla="*/ 17218 h 148187"/>
                  <a:gd name="connsiteX5" fmla="*/ 627016 w 1410562"/>
                  <a:gd name="connsiteY5" fmla="*/ 14837 h 148187"/>
                  <a:gd name="connsiteX6" fmla="*/ 898479 w 1410562"/>
                  <a:gd name="connsiteY6" fmla="*/ 29124 h 148187"/>
                  <a:gd name="connsiteX7" fmla="*/ 1160416 w 1410562"/>
                  <a:gd name="connsiteY7" fmla="*/ 43412 h 148187"/>
                  <a:gd name="connsiteX8" fmla="*/ 1410448 w 1410562"/>
                  <a:gd name="connsiteY8" fmla="*/ 38650 h 148187"/>
                  <a:gd name="connsiteX9" fmla="*/ 1129460 w 1410562"/>
                  <a:gd name="connsiteY9" fmla="*/ 91037 h 148187"/>
                  <a:gd name="connsiteX10" fmla="*/ 974679 w 1410562"/>
                  <a:gd name="connsiteY10" fmla="*/ 105324 h 148187"/>
                  <a:gd name="connsiteX11" fmla="*/ 734173 w 1410562"/>
                  <a:gd name="connsiteY11" fmla="*/ 133899 h 148187"/>
                  <a:gd name="connsiteX12" fmla="*/ 479379 w 1410562"/>
                  <a:gd name="connsiteY12" fmla="*/ 131518 h 148187"/>
                  <a:gd name="connsiteX13" fmla="*/ 396035 w 1410562"/>
                  <a:gd name="connsiteY13" fmla="*/ 148187 h 148187"/>
                  <a:gd name="connsiteX14" fmla="*/ 172198 w 1410562"/>
                  <a:gd name="connsiteY14" fmla="*/ 141043 h 148187"/>
                  <a:gd name="connsiteX15" fmla="*/ 360316 w 1410562"/>
                  <a:gd name="connsiteY15" fmla="*/ 55318 h 148187"/>
                  <a:gd name="connsiteX16" fmla="*/ 212679 w 1410562"/>
                  <a:gd name="connsiteY16" fmla="*/ 38649 h 148187"/>
                  <a:gd name="connsiteX17" fmla="*/ 747 w 1410562"/>
                  <a:gd name="connsiteY17" fmla="*/ 2931 h 148187"/>
                  <a:gd name="connsiteX0" fmla="*/ 747 w 1410562"/>
                  <a:gd name="connsiteY0" fmla="*/ 2931 h 144262"/>
                  <a:gd name="connsiteX1" fmla="*/ 148385 w 1410562"/>
                  <a:gd name="connsiteY1" fmla="*/ 2931 h 144262"/>
                  <a:gd name="connsiteX2" fmla="*/ 307929 w 1410562"/>
                  <a:gd name="connsiteY2" fmla="*/ 10074 h 144262"/>
                  <a:gd name="connsiteX3" fmla="*/ 469854 w 1410562"/>
                  <a:gd name="connsiteY3" fmla="*/ 10074 h 144262"/>
                  <a:gd name="connsiteX4" fmla="*/ 522241 w 1410562"/>
                  <a:gd name="connsiteY4" fmla="*/ 17218 h 144262"/>
                  <a:gd name="connsiteX5" fmla="*/ 627016 w 1410562"/>
                  <a:gd name="connsiteY5" fmla="*/ 14837 h 144262"/>
                  <a:gd name="connsiteX6" fmla="*/ 898479 w 1410562"/>
                  <a:gd name="connsiteY6" fmla="*/ 29124 h 144262"/>
                  <a:gd name="connsiteX7" fmla="*/ 1160416 w 1410562"/>
                  <a:gd name="connsiteY7" fmla="*/ 43412 h 144262"/>
                  <a:gd name="connsiteX8" fmla="*/ 1410448 w 1410562"/>
                  <a:gd name="connsiteY8" fmla="*/ 38650 h 144262"/>
                  <a:gd name="connsiteX9" fmla="*/ 1129460 w 1410562"/>
                  <a:gd name="connsiteY9" fmla="*/ 91037 h 144262"/>
                  <a:gd name="connsiteX10" fmla="*/ 974679 w 1410562"/>
                  <a:gd name="connsiteY10" fmla="*/ 105324 h 144262"/>
                  <a:gd name="connsiteX11" fmla="*/ 734173 w 1410562"/>
                  <a:gd name="connsiteY11" fmla="*/ 133899 h 144262"/>
                  <a:gd name="connsiteX12" fmla="*/ 479379 w 1410562"/>
                  <a:gd name="connsiteY12" fmla="*/ 131518 h 144262"/>
                  <a:gd name="connsiteX13" fmla="*/ 381747 w 1410562"/>
                  <a:gd name="connsiteY13" fmla="*/ 124374 h 144262"/>
                  <a:gd name="connsiteX14" fmla="*/ 172198 w 1410562"/>
                  <a:gd name="connsiteY14" fmla="*/ 141043 h 144262"/>
                  <a:gd name="connsiteX15" fmla="*/ 360316 w 1410562"/>
                  <a:gd name="connsiteY15" fmla="*/ 55318 h 144262"/>
                  <a:gd name="connsiteX16" fmla="*/ 212679 w 1410562"/>
                  <a:gd name="connsiteY16" fmla="*/ 38649 h 144262"/>
                  <a:gd name="connsiteX17" fmla="*/ 747 w 1410562"/>
                  <a:gd name="connsiteY17" fmla="*/ 2931 h 144262"/>
                  <a:gd name="connsiteX0" fmla="*/ 747 w 1410562"/>
                  <a:gd name="connsiteY0" fmla="*/ 2931 h 135614"/>
                  <a:gd name="connsiteX1" fmla="*/ 148385 w 1410562"/>
                  <a:gd name="connsiteY1" fmla="*/ 2931 h 135614"/>
                  <a:gd name="connsiteX2" fmla="*/ 307929 w 1410562"/>
                  <a:gd name="connsiteY2" fmla="*/ 10074 h 135614"/>
                  <a:gd name="connsiteX3" fmla="*/ 469854 w 1410562"/>
                  <a:gd name="connsiteY3" fmla="*/ 10074 h 135614"/>
                  <a:gd name="connsiteX4" fmla="*/ 522241 w 1410562"/>
                  <a:gd name="connsiteY4" fmla="*/ 17218 h 135614"/>
                  <a:gd name="connsiteX5" fmla="*/ 627016 w 1410562"/>
                  <a:gd name="connsiteY5" fmla="*/ 14837 h 135614"/>
                  <a:gd name="connsiteX6" fmla="*/ 898479 w 1410562"/>
                  <a:gd name="connsiteY6" fmla="*/ 29124 h 135614"/>
                  <a:gd name="connsiteX7" fmla="*/ 1160416 w 1410562"/>
                  <a:gd name="connsiteY7" fmla="*/ 43412 h 135614"/>
                  <a:gd name="connsiteX8" fmla="*/ 1410448 w 1410562"/>
                  <a:gd name="connsiteY8" fmla="*/ 38650 h 135614"/>
                  <a:gd name="connsiteX9" fmla="*/ 1129460 w 1410562"/>
                  <a:gd name="connsiteY9" fmla="*/ 91037 h 135614"/>
                  <a:gd name="connsiteX10" fmla="*/ 974679 w 1410562"/>
                  <a:gd name="connsiteY10" fmla="*/ 105324 h 135614"/>
                  <a:gd name="connsiteX11" fmla="*/ 734173 w 1410562"/>
                  <a:gd name="connsiteY11" fmla="*/ 133899 h 135614"/>
                  <a:gd name="connsiteX12" fmla="*/ 479379 w 1410562"/>
                  <a:gd name="connsiteY12" fmla="*/ 131518 h 135614"/>
                  <a:gd name="connsiteX13" fmla="*/ 381747 w 1410562"/>
                  <a:gd name="connsiteY13" fmla="*/ 124374 h 135614"/>
                  <a:gd name="connsiteX14" fmla="*/ 203155 w 1410562"/>
                  <a:gd name="connsiteY14" fmla="*/ 121993 h 135614"/>
                  <a:gd name="connsiteX15" fmla="*/ 360316 w 1410562"/>
                  <a:gd name="connsiteY15" fmla="*/ 55318 h 135614"/>
                  <a:gd name="connsiteX16" fmla="*/ 212679 w 1410562"/>
                  <a:gd name="connsiteY16" fmla="*/ 38649 h 135614"/>
                  <a:gd name="connsiteX17" fmla="*/ 747 w 1410562"/>
                  <a:gd name="connsiteY17" fmla="*/ 2931 h 135614"/>
                  <a:gd name="connsiteX0" fmla="*/ 747 w 1410562"/>
                  <a:gd name="connsiteY0" fmla="*/ 2931 h 133899"/>
                  <a:gd name="connsiteX1" fmla="*/ 148385 w 1410562"/>
                  <a:gd name="connsiteY1" fmla="*/ 2931 h 133899"/>
                  <a:gd name="connsiteX2" fmla="*/ 307929 w 1410562"/>
                  <a:gd name="connsiteY2" fmla="*/ 10074 h 133899"/>
                  <a:gd name="connsiteX3" fmla="*/ 469854 w 1410562"/>
                  <a:gd name="connsiteY3" fmla="*/ 10074 h 133899"/>
                  <a:gd name="connsiteX4" fmla="*/ 522241 w 1410562"/>
                  <a:gd name="connsiteY4" fmla="*/ 17218 h 133899"/>
                  <a:gd name="connsiteX5" fmla="*/ 627016 w 1410562"/>
                  <a:gd name="connsiteY5" fmla="*/ 14837 h 133899"/>
                  <a:gd name="connsiteX6" fmla="*/ 898479 w 1410562"/>
                  <a:gd name="connsiteY6" fmla="*/ 29124 h 133899"/>
                  <a:gd name="connsiteX7" fmla="*/ 1160416 w 1410562"/>
                  <a:gd name="connsiteY7" fmla="*/ 43412 h 133899"/>
                  <a:gd name="connsiteX8" fmla="*/ 1410448 w 1410562"/>
                  <a:gd name="connsiteY8" fmla="*/ 38650 h 133899"/>
                  <a:gd name="connsiteX9" fmla="*/ 1129460 w 1410562"/>
                  <a:gd name="connsiteY9" fmla="*/ 91037 h 133899"/>
                  <a:gd name="connsiteX10" fmla="*/ 960391 w 1410562"/>
                  <a:gd name="connsiteY10" fmla="*/ 126756 h 133899"/>
                  <a:gd name="connsiteX11" fmla="*/ 734173 w 1410562"/>
                  <a:gd name="connsiteY11" fmla="*/ 133899 h 133899"/>
                  <a:gd name="connsiteX12" fmla="*/ 479379 w 1410562"/>
                  <a:gd name="connsiteY12" fmla="*/ 131518 h 133899"/>
                  <a:gd name="connsiteX13" fmla="*/ 381747 w 1410562"/>
                  <a:gd name="connsiteY13" fmla="*/ 124374 h 133899"/>
                  <a:gd name="connsiteX14" fmla="*/ 203155 w 1410562"/>
                  <a:gd name="connsiteY14" fmla="*/ 121993 h 133899"/>
                  <a:gd name="connsiteX15" fmla="*/ 360316 w 1410562"/>
                  <a:gd name="connsiteY15" fmla="*/ 55318 h 133899"/>
                  <a:gd name="connsiteX16" fmla="*/ 212679 w 1410562"/>
                  <a:gd name="connsiteY16" fmla="*/ 38649 h 133899"/>
                  <a:gd name="connsiteX17" fmla="*/ 747 w 1410562"/>
                  <a:gd name="connsiteY17" fmla="*/ 2931 h 133899"/>
                  <a:gd name="connsiteX0" fmla="*/ 747 w 1410562"/>
                  <a:gd name="connsiteY0" fmla="*/ 2931 h 133899"/>
                  <a:gd name="connsiteX1" fmla="*/ 148385 w 1410562"/>
                  <a:gd name="connsiteY1" fmla="*/ 2931 h 133899"/>
                  <a:gd name="connsiteX2" fmla="*/ 307929 w 1410562"/>
                  <a:gd name="connsiteY2" fmla="*/ 10074 h 133899"/>
                  <a:gd name="connsiteX3" fmla="*/ 469854 w 1410562"/>
                  <a:gd name="connsiteY3" fmla="*/ 10074 h 133899"/>
                  <a:gd name="connsiteX4" fmla="*/ 522241 w 1410562"/>
                  <a:gd name="connsiteY4" fmla="*/ 17218 h 133899"/>
                  <a:gd name="connsiteX5" fmla="*/ 627016 w 1410562"/>
                  <a:gd name="connsiteY5" fmla="*/ 14837 h 133899"/>
                  <a:gd name="connsiteX6" fmla="*/ 898479 w 1410562"/>
                  <a:gd name="connsiteY6" fmla="*/ 29124 h 133899"/>
                  <a:gd name="connsiteX7" fmla="*/ 1160416 w 1410562"/>
                  <a:gd name="connsiteY7" fmla="*/ 43412 h 133899"/>
                  <a:gd name="connsiteX8" fmla="*/ 1410448 w 1410562"/>
                  <a:gd name="connsiteY8" fmla="*/ 38650 h 133899"/>
                  <a:gd name="connsiteX9" fmla="*/ 1129460 w 1410562"/>
                  <a:gd name="connsiteY9" fmla="*/ 91037 h 133899"/>
                  <a:gd name="connsiteX10" fmla="*/ 960391 w 1410562"/>
                  <a:gd name="connsiteY10" fmla="*/ 126756 h 133899"/>
                  <a:gd name="connsiteX11" fmla="*/ 734173 w 1410562"/>
                  <a:gd name="connsiteY11" fmla="*/ 133899 h 133899"/>
                  <a:gd name="connsiteX12" fmla="*/ 479379 w 1410562"/>
                  <a:gd name="connsiteY12" fmla="*/ 131518 h 133899"/>
                  <a:gd name="connsiteX13" fmla="*/ 374604 w 1410562"/>
                  <a:gd name="connsiteY13" fmla="*/ 126755 h 133899"/>
                  <a:gd name="connsiteX14" fmla="*/ 203155 w 1410562"/>
                  <a:gd name="connsiteY14" fmla="*/ 121993 h 133899"/>
                  <a:gd name="connsiteX15" fmla="*/ 360316 w 1410562"/>
                  <a:gd name="connsiteY15" fmla="*/ 55318 h 133899"/>
                  <a:gd name="connsiteX16" fmla="*/ 212679 w 1410562"/>
                  <a:gd name="connsiteY16" fmla="*/ 38649 h 133899"/>
                  <a:gd name="connsiteX17" fmla="*/ 747 w 1410562"/>
                  <a:gd name="connsiteY17" fmla="*/ 2931 h 13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0562" h="133899">
                    <a:moveTo>
                      <a:pt x="747" y="2931"/>
                    </a:moveTo>
                    <a:cubicBezTo>
                      <a:pt x="-9969" y="-3022"/>
                      <a:pt x="97188" y="1741"/>
                      <a:pt x="148385" y="2931"/>
                    </a:cubicBezTo>
                    <a:cubicBezTo>
                      <a:pt x="199582" y="4121"/>
                      <a:pt x="254351" y="8884"/>
                      <a:pt x="307929" y="10074"/>
                    </a:cubicBezTo>
                    <a:cubicBezTo>
                      <a:pt x="361507" y="11264"/>
                      <a:pt x="434135" y="8883"/>
                      <a:pt x="469854" y="10074"/>
                    </a:cubicBezTo>
                    <a:cubicBezTo>
                      <a:pt x="505573" y="11265"/>
                      <a:pt x="497635" y="18012"/>
                      <a:pt x="522241" y="17218"/>
                    </a:cubicBezTo>
                    <a:cubicBezTo>
                      <a:pt x="546847" y="16424"/>
                      <a:pt x="564310" y="12853"/>
                      <a:pt x="627016" y="14837"/>
                    </a:cubicBezTo>
                    <a:cubicBezTo>
                      <a:pt x="689722" y="16821"/>
                      <a:pt x="807991" y="24362"/>
                      <a:pt x="898479" y="29124"/>
                    </a:cubicBezTo>
                    <a:cubicBezTo>
                      <a:pt x="985791" y="33887"/>
                      <a:pt x="1075088" y="41824"/>
                      <a:pt x="1160416" y="43412"/>
                    </a:cubicBezTo>
                    <a:cubicBezTo>
                      <a:pt x="1245744" y="45000"/>
                      <a:pt x="1415607" y="30713"/>
                      <a:pt x="1410448" y="38650"/>
                    </a:cubicBezTo>
                    <a:cubicBezTo>
                      <a:pt x="1405289" y="46588"/>
                      <a:pt x="1204470" y="76353"/>
                      <a:pt x="1129460" y="91037"/>
                    </a:cubicBezTo>
                    <a:cubicBezTo>
                      <a:pt x="1054451" y="105721"/>
                      <a:pt x="1026272" y="119612"/>
                      <a:pt x="960391" y="126756"/>
                    </a:cubicBezTo>
                    <a:cubicBezTo>
                      <a:pt x="894510" y="133900"/>
                      <a:pt x="814342" y="133105"/>
                      <a:pt x="734173" y="133899"/>
                    </a:cubicBezTo>
                    <a:lnTo>
                      <a:pt x="479379" y="131518"/>
                    </a:lnTo>
                    <a:cubicBezTo>
                      <a:pt x="419451" y="130327"/>
                      <a:pt x="420641" y="128343"/>
                      <a:pt x="374604" y="126755"/>
                    </a:cubicBezTo>
                    <a:cubicBezTo>
                      <a:pt x="328567" y="125168"/>
                      <a:pt x="205536" y="133899"/>
                      <a:pt x="203155" y="121993"/>
                    </a:cubicBezTo>
                    <a:cubicBezTo>
                      <a:pt x="200774" y="110087"/>
                      <a:pt x="379366" y="64843"/>
                      <a:pt x="360316" y="55318"/>
                    </a:cubicBezTo>
                    <a:cubicBezTo>
                      <a:pt x="341266" y="45793"/>
                      <a:pt x="272607" y="47380"/>
                      <a:pt x="212679" y="38649"/>
                    </a:cubicBezTo>
                    <a:cubicBezTo>
                      <a:pt x="152751" y="29918"/>
                      <a:pt x="11463" y="8884"/>
                      <a:pt x="747" y="2931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119188" y="4000500"/>
                <a:ext cx="3895725" cy="157307"/>
              </a:xfrm>
              <a:custGeom>
                <a:avLst/>
                <a:gdLst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190875 w 3895725"/>
                  <a:gd name="connsiteY5" fmla="*/ 71438 h 157307"/>
                  <a:gd name="connsiteX6" fmla="*/ 3033712 w 3895725"/>
                  <a:gd name="connsiteY6" fmla="*/ 76200 h 157307"/>
                  <a:gd name="connsiteX7" fmla="*/ 2914650 w 3895725"/>
                  <a:gd name="connsiteY7" fmla="*/ 85725 h 157307"/>
                  <a:gd name="connsiteX8" fmla="*/ 2733675 w 3895725"/>
                  <a:gd name="connsiteY8" fmla="*/ 90488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190875 w 3895725"/>
                  <a:gd name="connsiteY5" fmla="*/ 71438 h 157307"/>
                  <a:gd name="connsiteX6" fmla="*/ 3033712 w 3895725"/>
                  <a:gd name="connsiteY6" fmla="*/ 76200 h 157307"/>
                  <a:gd name="connsiteX7" fmla="*/ 2914650 w 3895725"/>
                  <a:gd name="connsiteY7" fmla="*/ 85725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190875 w 3895725"/>
                  <a:gd name="connsiteY5" fmla="*/ 71438 h 157307"/>
                  <a:gd name="connsiteX6" fmla="*/ 3033712 w 3895725"/>
                  <a:gd name="connsiteY6" fmla="*/ 76200 h 157307"/>
                  <a:gd name="connsiteX7" fmla="*/ 2924175 w 3895725"/>
                  <a:gd name="connsiteY7" fmla="*/ 114300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190875 w 3895725"/>
                  <a:gd name="connsiteY5" fmla="*/ 71438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21768 w 3895725"/>
                  <a:gd name="connsiteY8" fmla="*/ 111919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6557 w 3895725"/>
                  <a:gd name="connsiteY7" fmla="*/ 100012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74193 w 3895725"/>
                  <a:gd name="connsiteY6" fmla="*/ 107156 h 157307"/>
                  <a:gd name="connsiteX7" fmla="*/ 2926557 w 3895725"/>
                  <a:gd name="connsiteY7" fmla="*/ 100012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36118 w 3895725"/>
                  <a:gd name="connsiteY5" fmla="*/ 102394 h 157307"/>
                  <a:gd name="connsiteX6" fmla="*/ 3074193 w 3895725"/>
                  <a:gd name="connsiteY6" fmla="*/ 107156 h 157307"/>
                  <a:gd name="connsiteX7" fmla="*/ 2926557 w 3895725"/>
                  <a:gd name="connsiteY7" fmla="*/ 100012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24238 w 3895725"/>
                  <a:gd name="connsiteY4" fmla="*/ 95251 h 157307"/>
                  <a:gd name="connsiteX5" fmla="*/ 3236118 w 3895725"/>
                  <a:gd name="connsiteY5" fmla="*/ 102394 h 157307"/>
                  <a:gd name="connsiteX6" fmla="*/ 3074193 w 3895725"/>
                  <a:gd name="connsiteY6" fmla="*/ 107156 h 157307"/>
                  <a:gd name="connsiteX7" fmla="*/ 2926557 w 3895725"/>
                  <a:gd name="connsiteY7" fmla="*/ 100012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5725" h="157307">
                    <a:moveTo>
                      <a:pt x="3895725" y="0"/>
                    </a:moveTo>
                    <a:lnTo>
                      <a:pt x="3748087" y="23813"/>
                    </a:lnTo>
                    <a:lnTo>
                      <a:pt x="3662362" y="38100"/>
                    </a:lnTo>
                    <a:cubicBezTo>
                      <a:pt x="3632199" y="43656"/>
                      <a:pt x="3606799" y="47625"/>
                      <a:pt x="3567112" y="57150"/>
                    </a:cubicBezTo>
                    <a:cubicBezTo>
                      <a:pt x="3527425" y="66675"/>
                      <a:pt x="3479404" y="87710"/>
                      <a:pt x="3424238" y="95251"/>
                    </a:cubicBezTo>
                    <a:cubicBezTo>
                      <a:pt x="3369072" y="102792"/>
                      <a:pt x="3294459" y="100410"/>
                      <a:pt x="3236118" y="102394"/>
                    </a:cubicBezTo>
                    <a:cubicBezTo>
                      <a:pt x="3177777" y="104378"/>
                      <a:pt x="3125786" y="107553"/>
                      <a:pt x="3074193" y="107156"/>
                    </a:cubicBezTo>
                    <a:cubicBezTo>
                      <a:pt x="3022600" y="106759"/>
                      <a:pt x="2985294" y="101996"/>
                      <a:pt x="2926557" y="100012"/>
                    </a:cubicBezTo>
                    <a:cubicBezTo>
                      <a:pt x="2867820" y="98028"/>
                      <a:pt x="2793602" y="93663"/>
                      <a:pt x="2721768" y="95251"/>
                    </a:cubicBezTo>
                    <a:cubicBezTo>
                      <a:pt x="2649934" y="96839"/>
                      <a:pt x="2561828" y="105569"/>
                      <a:pt x="2495550" y="109538"/>
                    </a:cubicBezTo>
                    <a:cubicBezTo>
                      <a:pt x="2429272" y="113507"/>
                      <a:pt x="2378075" y="118269"/>
                      <a:pt x="2324100" y="119063"/>
                    </a:cubicBezTo>
                    <a:cubicBezTo>
                      <a:pt x="2270125" y="119857"/>
                      <a:pt x="2223294" y="111125"/>
                      <a:pt x="2171700" y="114300"/>
                    </a:cubicBezTo>
                    <a:cubicBezTo>
                      <a:pt x="2120106" y="117475"/>
                      <a:pt x="2074068" y="134938"/>
                      <a:pt x="2014537" y="138113"/>
                    </a:cubicBezTo>
                    <a:cubicBezTo>
                      <a:pt x="1955006" y="141288"/>
                      <a:pt x="1878806" y="134144"/>
                      <a:pt x="1814512" y="133350"/>
                    </a:cubicBezTo>
                    <a:cubicBezTo>
                      <a:pt x="1750218" y="132556"/>
                      <a:pt x="1628775" y="133350"/>
                      <a:pt x="1628775" y="133350"/>
                    </a:cubicBezTo>
                    <a:lnTo>
                      <a:pt x="1143000" y="142875"/>
                    </a:lnTo>
                    <a:cubicBezTo>
                      <a:pt x="1032669" y="146844"/>
                      <a:pt x="1050131" y="158750"/>
                      <a:pt x="966787" y="157163"/>
                    </a:cubicBezTo>
                    <a:cubicBezTo>
                      <a:pt x="883443" y="155576"/>
                      <a:pt x="755649" y="136525"/>
                      <a:pt x="642937" y="133350"/>
                    </a:cubicBezTo>
                    <a:cubicBezTo>
                      <a:pt x="530225" y="130175"/>
                      <a:pt x="290512" y="138113"/>
                      <a:pt x="290512" y="138113"/>
                    </a:cubicBezTo>
                    <a:lnTo>
                      <a:pt x="0" y="1381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3733799" y="3976688"/>
                <a:ext cx="366713" cy="116681"/>
              </a:xfrm>
              <a:custGeom>
                <a:avLst/>
                <a:gdLst>
                  <a:gd name="connsiteX0" fmla="*/ 0 w 319088"/>
                  <a:gd name="connsiteY0" fmla="*/ 100012 h 100012"/>
                  <a:gd name="connsiteX1" fmla="*/ 90488 w 319088"/>
                  <a:gd name="connsiteY1" fmla="*/ 76200 h 100012"/>
                  <a:gd name="connsiteX2" fmla="*/ 123825 w 319088"/>
                  <a:gd name="connsiteY2" fmla="*/ 42862 h 100012"/>
                  <a:gd name="connsiteX3" fmla="*/ 185738 w 319088"/>
                  <a:gd name="connsiteY3" fmla="*/ 23812 h 100012"/>
                  <a:gd name="connsiteX4" fmla="*/ 223838 w 319088"/>
                  <a:gd name="connsiteY4" fmla="*/ 14287 h 100012"/>
                  <a:gd name="connsiteX5" fmla="*/ 319088 w 319088"/>
                  <a:gd name="connsiteY5" fmla="*/ 0 h 100012"/>
                  <a:gd name="connsiteX6" fmla="*/ 319088 w 319088"/>
                  <a:gd name="connsiteY6" fmla="*/ 0 h 100012"/>
                  <a:gd name="connsiteX0" fmla="*/ 0 w 366713"/>
                  <a:gd name="connsiteY0" fmla="*/ 116681 h 116681"/>
                  <a:gd name="connsiteX1" fmla="*/ 138113 w 366713"/>
                  <a:gd name="connsiteY1" fmla="*/ 76200 h 116681"/>
                  <a:gd name="connsiteX2" fmla="*/ 171450 w 366713"/>
                  <a:gd name="connsiteY2" fmla="*/ 42862 h 116681"/>
                  <a:gd name="connsiteX3" fmla="*/ 233363 w 366713"/>
                  <a:gd name="connsiteY3" fmla="*/ 23812 h 116681"/>
                  <a:gd name="connsiteX4" fmla="*/ 271463 w 366713"/>
                  <a:gd name="connsiteY4" fmla="*/ 14287 h 116681"/>
                  <a:gd name="connsiteX5" fmla="*/ 366713 w 366713"/>
                  <a:gd name="connsiteY5" fmla="*/ 0 h 116681"/>
                  <a:gd name="connsiteX6" fmla="*/ 366713 w 366713"/>
                  <a:gd name="connsiteY6" fmla="*/ 0 h 116681"/>
                  <a:gd name="connsiteX0" fmla="*/ 0 w 366713"/>
                  <a:gd name="connsiteY0" fmla="*/ 116681 h 116681"/>
                  <a:gd name="connsiteX1" fmla="*/ 138113 w 366713"/>
                  <a:gd name="connsiteY1" fmla="*/ 76200 h 116681"/>
                  <a:gd name="connsiteX2" fmla="*/ 166688 w 366713"/>
                  <a:gd name="connsiteY2" fmla="*/ 57149 h 116681"/>
                  <a:gd name="connsiteX3" fmla="*/ 233363 w 366713"/>
                  <a:gd name="connsiteY3" fmla="*/ 23812 h 116681"/>
                  <a:gd name="connsiteX4" fmla="*/ 271463 w 366713"/>
                  <a:gd name="connsiteY4" fmla="*/ 14287 h 116681"/>
                  <a:gd name="connsiteX5" fmla="*/ 366713 w 366713"/>
                  <a:gd name="connsiteY5" fmla="*/ 0 h 116681"/>
                  <a:gd name="connsiteX6" fmla="*/ 366713 w 366713"/>
                  <a:gd name="connsiteY6" fmla="*/ 0 h 116681"/>
                  <a:gd name="connsiteX0" fmla="*/ 0 w 366713"/>
                  <a:gd name="connsiteY0" fmla="*/ 116681 h 116681"/>
                  <a:gd name="connsiteX1" fmla="*/ 123826 w 366713"/>
                  <a:gd name="connsiteY1" fmla="*/ 73819 h 116681"/>
                  <a:gd name="connsiteX2" fmla="*/ 166688 w 366713"/>
                  <a:gd name="connsiteY2" fmla="*/ 57149 h 116681"/>
                  <a:gd name="connsiteX3" fmla="*/ 233363 w 366713"/>
                  <a:gd name="connsiteY3" fmla="*/ 23812 h 116681"/>
                  <a:gd name="connsiteX4" fmla="*/ 271463 w 366713"/>
                  <a:gd name="connsiteY4" fmla="*/ 14287 h 116681"/>
                  <a:gd name="connsiteX5" fmla="*/ 366713 w 366713"/>
                  <a:gd name="connsiteY5" fmla="*/ 0 h 116681"/>
                  <a:gd name="connsiteX6" fmla="*/ 366713 w 366713"/>
                  <a:gd name="connsiteY6" fmla="*/ 0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713" h="116681">
                    <a:moveTo>
                      <a:pt x="0" y="116681"/>
                    </a:moveTo>
                    <a:cubicBezTo>
                      <a:pt x="34925" y="109537"/>
                      <a:pt x="96045" y="83741"/>
                      <a:pt x="123826" y="73819"/>
                    </a:cubicBezTo>
                    <a:cubicBezTo>
                      <a:pt x="151607" y="63897"/>
                      <a:pt x="148432" y="65483"/>
                      <a:pt x="166688" y="57149"/>
                    </a:cubicBezTo>
                    <a:cubicBezTo>
                      <a:pt x="184944" y="48815"/>
                      <a:pt x="215901" y="30956"/>
                      <a:pt x="233363" y="23812"/>
                    </a:cubicBezTo>
                    <a:cubicBezTo>
                      <a:pt x="250825" y="16668"/>
                      <a:pt x="249238" y="18256"/>
                      <a:pt x="271463" y="14287"/>
                    </a:cubicBezTo>
                    <a:cubicBezTo>
                      <a:pt x="293688" y="10318"/>
                      <a:pt x="366713" y="0"/>
                      <a:pt x="366713" y="0"/>
                    </a:cubicBezTo>
                    <a:lnTo>
                      <a:pt x="366713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2579758" y="3950141"/>
                <a:ext cx="1080899" cy="177391"/>
              </a:xfrm>
              <a:custGeom>
                <a:avLst/>
                <a:gdLst>
                  <a:gd name="connsiteX0" fmla="*/ 2274 w 1031901"/>
                  <a:gd name="connsiteY0" fmla="*/ 981 h 164184"/>
                  <a:gd name="connsiteX1" fmla="*/ 173724 w 1031901"/>
                  <a:gd name="connsiteY1" fmla="*/ 29556 h 164184"/>
                  <a:gd name="connsiteX2" fmla="*/ 278499 w 1031901"/>
                  <a:gd name="connsiteY2" fmla="*/ 10506 h 164184"/>
                  <a:gd name="connsiteX3" fmla="*/ 449949 w 1031901"/>
                  <a:gd name="connsiteY3" fmla="*/ 15268 h 164184"/>
                  <a:gd name="connsiteX4" fmla="*/ 521387 w 1031901"/>
                  <a:gd name="connsiteY4" fmla="*/ 48606 h 164184"/>
                  <a:gd name="connsiteX5" fmla="*/ 702362 w 1031901"/>
                  <a:gd name="connsiteY5" fmla="*/ 96231 h 164184"/>
                  <a:gd name="connsiteX6" fmla="*/ 811899 w 1031901"/>
                  <a:gd name="connsiteY6" fmla="*/ 110518 h 164184"/>
                  <a:gd name="connsiteX7" fmla="*/ 921437 w 1031901"/>
                  <a:gd name="connsiteY7" fmla="*/ 115281 h 164184"/>
                  <a:gd name="connsiteX8" fmla="*/ 1021449 w 1031901"/>
                  <a:gd name="connsiteY8" fmla="*/ 134331 h 164184"/>
                  <a:gd name="connsiteX9" fmla="*/ 654737 w 1031901"/>
                  <a:gd name="connsiteY9" fmla="*/ 158143 h 164184"/>
                  <a:gd name="connsiteX10" fmla="*/ 578537 w 1031901"/>
                  <a:gd name="connsiteY10" fmla="*/ 162906 h 164184"/>
                  <a:gd name="connsiteX11" fmla="*/ 545199 w 1031901"/>
                  <a:gd name="connsiteY11" fmla="*/ 139093 h 164184"/>
                  <a:gd name="connsiteX12" fmla="*/ 488049 w 1031901"/>
                  <a:gd name="connsiteY12" fmla="*/ 110518 h 164184"/>
                  <a:gd name="connsiteX13" fmla="*/ 364224 w 1031901"/>
                  <a:gd name="connsiteY13" fmla="*/ 96231 h 164184"/>
                  <a:gd name="connsiteX14" fmla="*/ 264212 w 1031901"/>
                  <a:gd name="connsiteY14" fmla="*/ 86706 h 164184"/>
                  <a:gd name="connsiteX15" fmla="*/ 78474 w 1031901"/>
                  <a:gd name="connsiteY15" fmla="*/ 72418 h 164184"/>
                  <a:gd name="connsiteX16" fmla="*/ 73712 w 1031901"/>
                  <a:gd name="connsiteY16" fmla="*/ 72418 h 164184"/>
                  <a:gd name="connsiteX17" fmla="*/ 2274 w 1031901"/>
                  <a:gd name="connsiteY17" fmla="*/ 981 h 164184"/>
                  <a:gd name="connsiteX0" fmla="*/ 2274 w 1031901"/>
                  <a:gd name="connsiteY0" fmla="*/ 981 h 164184"/>
                  <a:gd name="connsiteX1" fmla="*/ 173724 w 1031901"/>
                  <a:gd name="connsiteY1" fmla="*/ 29556 h 164184"/>
                  <a:gd name="connsiteX2" fmla="*/ 278499 w 1031901"/>
                  <a:gd name="connsiteY2" fmla="*/ 10506 h 164184"/>
                  <a:gd name="connsiteX3" fmla="*/ 449949 w 1031901"/>
                  <a:gd name="connsiteY3" fmla="*/ 15268 h 164184"/>
                  <a:gd name="connsiteX4" fmla="*/ 561868 w 1031901"/>
                  <a:gd name="connsiteY4" fmla="*/ 31937 h 164184"/>
                  <a:gd name="connsiteX5" fmla="*/ 702362 w 1031901"/>
                  <a:gd name="connsiteY5" fmla="*/ 96231 h 164184"/>
                  <a:gd name="connsiteX6" fmla="*/ 811899 w 1031901"/>
                  <a:gd name="connsiteY6" fmla="*/ 110518 h 164184"/>
                  <a:gd name="connsiteX7" fmla="*/ 921437 w 1031901"/>
                  <a:gd name="connsiteY7" fmla="*/ 115281 h 164184"/>
                  <a:gd name="connsiteX8" fmla="*/ 1021449 w 1031901"/>
                  <a:gd name="connsiteY8" fmla="*/ 134331 h 164184"/>
                  <a:gd name="connsiteX9" fmla="*/ 654737 w 1031901"/>
                  <a:gd name="connsiteY9" fmla="*/ 158143 h 164184"/>
                  <a:gd name="connsiteX10" fmla="*/ 578537 w 1031901"/>
                  <a:gd name="connsiteY10" fmla="*/ 162906 h 164184"/>
                  <a:gd name="connsiteX11" fmla="*/ 545199 w 1031901"/>
                  <a:gd name="connsiteY11" fmla="*/ 139093 h 164184"/>
                  <a:gd name="connsiteX12" fmla="*/ 488049 w 1031901"/>
                  <a:gd name="connsiteY12" fmla="*/ 110518 h 164184"/>
                  <a:gd name="connsiteX13" fmla="*/ 364224 w 1031901"/>
                  <a:gd name="connsiteY13" fmla="*/ 96231 h 164184"/>
                  <a:gd name="connsiteX14" fmla="*/ 264212 w 1031901"/>
                  <a:gd name="connsiteY14" fmla="*/ 86706 h 164184"/>
                  <a:gd name="connsiteX15" fmla="*/ 78474 w 1031901"/>
                  <a:gd name="connsiteY15" fmla="*/ 72418 h 164184"/>
                  <a:gd name="connsiteX16" fmla="*/ 73712 w 1031901"/>
                  <a:gd name="connsiteY16" fmla="*/ 72418 h 164184"/>
                  <a:gd name="connsiteX17" fmla="*/ 2274 w 1031901"/>
                  <a:gd name="connsiteY17" fmla="*/ 981 h 164184"/>
                  <a:gd name="connsiteX0" fmla="*/ 2274 w 1031901"/>
                  <a:gd name="connsiteY0" fmla="*/ 981 h 164184"/>
                  <a:gd name="connsiteX1" fmla="*/ 173724 w 1031901"/>
                  <a:gd name="connsiteY1" fmla="*/ 29556 h 164184"/>
                  <a:gd name="connsiteX2" fmla="*/ 278499 w 1031901"/>
                  <a:gd name="connsiteY2" fmla="*/ 10506 h 164184"/>
                  <a:gd name="connsiteX3" fmla="*/ 449949 w 1031901"/>
                  <a:gd name="connsiteY3" fmla="*/ 15268 h 164184"/>
                  <a:gd name="connsiteX4" fmla="*/ 561868 w 1031901"/>
                  <a:gd name="connsiteY4" fmla="*/ 31937 h 164184"/>
                  <a:gd name="connsiteX5" fmla="*/ 738081 w 1031901"/>
                  <a:gd name="connsiteY5" fmla="*/ 58131 h 164184"/>
                  <a:gd name="connsiteX6" fmla="*/ 811899 w 1031901"/>
                  <a:gd name="connsiteY6" fmla="*/ 110518 h 164184"/>
                  <a:gd name="connsiteX7" fmla="*/ 921437 w 1031901"/>
                  <a:gd name="connsiteY7" fmla="*/ 115281 h 164184"/>
                  <a:gd name="connsiteX8" fmla="*/ 1021449 w 1031901"/>
                  <a:gd name="connsiteY8" fmla="*/ 134331 h 164184"/>
                  <a:gd name="connsiteX9" fmla="*/ 654737 w 1031901"/>
                  <a:gd name="connsiteY9" fmla="*/ 158143 h 164184"/>
                  <a:gd name="connsiteX10" fmla="*/ 578537 w 1031901"/>
                  <a:gd name="connsiteY10" fmla="*/ 162906 h 164184"/>
                  <a:gd name="connsiteX11" fmla="*/ 545199 w 1031901"/>
                  <a:gd name="connsiteY11" fmla="*/ 139093 h 164184"/>
                  <a:gd name="connsiteX12" fmla="*/ 488049 w 1031901"/>
                  <a:gd name="connsiteY12" fmla="*/ 110518 h 164184"/>
                  <a:gd name="connsiteX13" fmla="*/ 364224 w 1031901"/>
                  <a:gd name="connsiteY13" fmla="*/ 96231 h 164184"/>
                  <a:gd name="connsiteX14" fmla="*/ 264212 w 1031901"/>
                  <a:gd name="connsiteY14" fmla="*/ 86706 h 164184"/>
                  <a:gd name="connsiteX15" fmla="*/ 78474 w 1031901"/>
                  <a:gd name="connsiteY15" fmla="*/ 72418 h 164184"/>
                  <a:gd name="connsiteX16" fmla="*/ 73712 w 1031901"/>
                  <a:gd name="connsiteY16" fmla="*/ 72418 h 164184"/>
                  <a:gd name="connsiteX17" fmla="*/ 2274 w 1031901"/>
                  <a:gd name="connsiteY17" fmla="*/ 981 h 164184"/>
                  <a:gd name="connsiteX0" fmla="*/ 2274 w 1031901"/>
                  <a:gd name="connsiteY0" fmla="*/ 981 h 164184"/>
                  <a:gd name="connsiteX1" fmla="*/ 173724 w 1031901"/>
                  <a:gd name="connsiteY1" fmla="*/ 29556 h 164184"/>
                  <a:gd name="connsiteX2" fmla="*/ 278499 w 1031901"/>
                  <a:gd name="connsiteY2" fmla="*/ 10506 h 164184"/>
                  <a:gd name="connsiteX3" fmla="*/ 449949 w 1031901"/>
                  <a:gd name="connsiteY3" fmla="*/ 15268 h 164184"/>
                  <a:gd name="connsiteX4" fmla="*/ 561868 w 1031901"/>
                  <a:gd name="connsiteY4" fmla="*/ 31937 h 164184"/>
                  <a:gd name="connsiteX5" fmla="*/ 738081 w 1031901"/>
                  <a:gd name="connsiteY5" fmla="*/ 70038 h 164184"/>
                  <a:gd name="connsiteX6" fmla="*/ 811899 w 1031901"/>
                  <a:gd name="connsiteY6" fmla="*/ 110518 h 164184"/>
                  <a:gd name="connsiteX7" fmla="*/ 921437 w 1031901"/>
                  <a:gd name="connsiteY7" fmla="*/ 115281 h 164184"/>
                  <a:gd name="connsiteX8" fmla="*/ 1021449 w 1031901"/>
                  <a:gd name="connsiteY8" fmla="*/ 134331 h 164184"/>
                  <a:gd name="connsiteX9" fmla="*/ 654737 w 1031901"/>
                  <a:gd name="connsiteY9" fmla="*/ 158143 h 164184"/>
                  <a:gd name="connsiteX10" fmla="*/ 578537 w 1031901"/>
                  <a:gd name="connsiteY10" fmla="*/ 162906 h 164184"/>
                  <a:gd name="connsiteX11" fmla="*/ 545199 w 1031901"/>
                  <a:gd name="connsiteY11" fmla="*/ 139093 h 164184"/>
                  <a:gd name="connsiteX12" fmla="*/ 488049 w 1031901"/>
                  <a:gd name="connsiteY12" fmla="*/ 110518 h 164184"/>
                  <a:gd name="connsiteX13" fmla="*/ 364224 w 1031901"/>
                  <a:gd name="connsiteY13" fmla="*/ 96231 h 164184"/>
                  <a:gd name="connsiteX14" fmla="*/ 264212 w 1031901"/>
                  <a:gd name="connsiteY14" fmla="*/ 86706 h 164184"/>
                  <a:gd name="connsiteX15" fmla="*/ 78474 w 1031901"/>
                  <a:gd name="connsiteY15" fmla="*/ 72418 h 164184"/>
                  <a:gd name="connsiteX16" fmla="*/ 73712 w 1031901"/>
                  <a:gd name="connsiteY16" fmla="*/ 72418 h 164184"/>
                  <a:gd name="connsiteX17" fmla="*/ 2274 w 1031901"/>
                  <a:gd name="connsiteY17" fmla="*/ 981 h 164184"/>
                  <a:gd name="connsiteX0" fmla="*/ 2274 w 1031664"/>
                  <a:gd name="connsiteY0" fmla="*/ 981 h 164184"/>
                  <a:gd name="connsiteX1" fmla="*/ 173724 w 1031664"/>
                  <a:gd name="connsiteY1" fmla="*/ 29556 h 164184"/>
                  <a:gd name="connsiteX2" fmla="*/ 278499 w 1031664"/>
                  <a:gd name="connsiteY2" fmla="*/ 10506 h 164184"/>
                  <a:gd name="connsiteX3" fmla="*/ 449949 w 1031664"/>
                  <a:gd name="connsiteY3" fmla="*/ 15268 h 164184"/>
                  <a:gd name="connsiteX4" fmla="*/ 561868 w 1031664"/>
                  <a:gd name="connsiteY4" fmla="*/ 31937 h 164184"/>
                  <a:gd name="connsiteX5" fmla="*/ 738081 w 1031664"/>
                  <a:gd name="connsiteY5" fmla="*/ 70038 h 164184"/>
                  <a:gd name="connsiteX6" fmla="*/ 833330 w 1031664"/>
                  <a:gd name="connsiteY6" fmla="*/ 89087 h 164184"/>
                  <a:gd name="connsiteX7" fmla="*/ 921437 w 1031664"/>
                  <a:gd name="connsiteY7" fmla="*/ 115281 h 164184"/>
                  <a:gd name="connsiteX8" fmla="*/ 1021449 w 1031664"/>
                  <a:gd name="connsiteY8" fmla="*/ 134331 h 164184"/>
                  <a:gd name="connsiteX9" fmla="*/ 654737 w 1031664"/>
                  <a:gd name="connsiteY9" fmla="*/ 158143 h 164184"/>
                  <a:gd name="connsiteX10" fmla="*/ 578537 w 1031664"/>
                  <a:gd name="connsiteY10" fmla="*/ 162906 h 164184"/>
                  <a:gd name="connsiteX11" fmla="*/ 545199 w 1031664"/>
                  <a:gd name="connsiteY11" fmla="*/ 139093 h 164184"/>
                  <a:gd name="connsiteX12" fmla="*/ 488049 w 1031664"/>
                  <a:gd name="connsiteY12" fmla="*/ 110518 h 164184"/>
                  <a:gd name="connsiteX13" fmla="*/ 364224 w 1031664"/>
                  <a:gd name="connsiteY13" fmla="*/ 96231 h 164184"/>
                  <a:gd name="connsiteX14" fmla="*/ 264212 w 1031664"/>
                  <a:gd name="connsiteY14" fmla="*/ 86706 h 164184"/>
                  <a:gd name="connsiteX15" fmla="*/ 78474 w 1031664"/>
                  <a:gd name="connsiteY15" fmla="*/ 72418 h 164184"/>
                  <a:gd name="connsiteX16" fmla="*/ 73712 w 1031664"/>
                  <a:gd name="connsiteY16" fmla="*/ 72418 h 164184"/>
                  <a:gd name="connsiteX17" fmla="*/ 2274 w 1031664"/>
                  <a:gd name="connsiteY17" fmla="*/ 981 h 164184"/>
                  <a:gd name="connsiteX0" fmla="*/ 2274 w 1067938"/>
                  <a:gd name="connsiteY0" fmla="*/ 981 h 164004"/>
                  <a:gd name="connsiteX1" fmla="*/ 173724 w 1067938"/>
                  <a:gd name="connsiteY1" fmla="*/ 29556 h 164004"/>
                  <a:gd name="connsiteX2" fmla="*/ 278499 w 1067938"/>
                  <a:gd name="connsiteY2" fmla="*/ 10506 h 164004"/>
                  <a:gd name="connsiteX3" fmla="*/ 449949 w 1067938"/>
                  <a:gd name="connsiteY3" fmla="*/ 15268 h 164004"/>
                  <a:gd name="connsiteX4" fmla="*/ 561868 w 1067938"/>
                  <a:gd name="connsiteY4" fmla="*/ 31937 h 164004"/>
                  <a:gd name="connsiteX5" fmla="*/ 738081 w 1067938"/>
                  <a:gd name="connsiteY5" fmla="*/ 70038 h 164004"/>
                  <a:gd name="connsiteX6" fmla="*/ 833330 w 1067938"/>
                  <a:gd name="connsiteY6" fmla="*/ 89087 h 164004"/>
                  <a:gd name="connsiteX7" fmla="*/ 921437 w 1067938"/>
                  <a:gd name="connsiteY7" fmla="*/ 115281 h 164004"/>
                  <a:gd name="connsiteX8" fmla="*/ 1059549 w 1067938"/>
                  <a:gd name="connsiteY8" fmla="*/ 141474 h 164004"/>
                  <a:gd name="connsiteX9" fmla="*/ 654737 w 1067938"/>
                  <a:gd name="connsiteY9" fmla="*/ 158143 h 164004"/>
                  <a:gd name="connsiteX10" fmla="*/ 578537 w 1067938"/>
                  <a:gd name="connsiteY10" fmla="*/ 162906 h 164004"/>
                  <a:gd name="connsiteX11" fmla="*/ 545199 w 1067938"/>
                  <a:gd name="connsiteY11" fmla="*/ 139093 h 164004"/>
                  <a:gd name="connsiteX12" fmla="*/ 488049 w 1067938"/>
                  <a:gd name="connsiteY12" fmla="*/ 110518 h 164004"/>
                  <a:gd name="connsiteX13" fmla="*/ 364224 w 1067938"/>
                  <a:gd name="connsiteY13" fmla="*/ 96231 h 164004"/>
                  <a:gd name="connsiteX14" fmla="*/ 264212 w 1067938"/>
                  <a:gd name="connsiteY14" fmla="*/ 86706 h 164004"/>
                  <a:gd name="connsiteX15" fmla="*/ 78474 w 1067938"/>
                  <a:gd name="connsiteY15" fmla="*/ 72418 h 164004"/>
                  <a:gd name="connsiteX16" fmla="*/ 73712 w 1067938"/>
                  <a:gd name="connsiteY16" fmla="*/ 72418 h 164004"/>
                  <a:gd name="connsiteX17" fmla="*/ 2274 w 1067938"/>
                  <a:gd name="connsiteY17" fmla="*/ 981 h 164004"/>
                  <a:gd name="connsiteX0" fmla="*/ 2274 w 1068901"/>
                  <a:gd name="connsiteY0" fmla="*/ 981 h 164004"/>
                  <a:gd name="connsiteX1" fmla="*/ 173724 w 1068901"/>
                  <a:gd name="connsiteY1" fmla="*/ 29556 h 164004"/>
                  <a:gd name="connsiteX2" fmla="*/ 278499 w 1068901"/>
                  <a:gd name="connsiteY2" fmla="*/ 10506 h 164004"/>
                  <a:gd name="connsiteX3" fmla="*/ 449949 w 1068901"/>
                  <a:gd name="connsiteY3" fmla="*/ 15268 h 164004"/>
                  <a:gd name="connsiteX4" fmla="*/ 561868 w 1068901"/>
                  <a:gd name="connsiteY4" fmla="*/ 31937 h 164004"/>
                  <a:gd name="connsiteX5" fmla="*/ 738081 w 1068901"/>
                  <a:gd name="connsiteY5" fmla="*/ 70038 h 164004"/>
                  <a:gd name="connsiteX6" fmla="*/ 833330 w 1068901"/>
                  <a:gd name="connsiteY6" fmla="*/ 89087 h 164004"/>
                  <a:gd name="connsiteX7" fmla="*/ 930962 w 1068901"/>
                  <a:gd name="connsiteY7" fmla="*/ 103375 h 164004"/>
                  <a:gd name="connsiteX8" fmla="*/ 1059549 w 1068901"/>
                  <a:gd name="connsiteY8" fmla="*/ 141474 h 164004"/>
                  <a:gd name="connsiteX9" fmla="*/ 654737 w 1068901"/>
                  <a:gd name="connsiteY9" fmla="*/ 158143 h 164004"/>
                  <a:gd name="connsiteX10" fmla="*/ 578537 w 1068901"/>
                  <a:gd name="connsiteY10" fmla="*/ 162906 h 164004"/>
                  <a:gd name="connsiteX11" fmla="*/ 545199 w 1068901"/>
                  <a:gd name="connsiteY11" fmla="*/ 139093 h 164004"/>
                  <a:gd name="connsiteX12" fmla="*/ 488049 w 1068901"/>
                  <a:gd name="connsiteY12" fmla="*/ 110518 h 164004"/>
                  <a:gd name="connsiteX13" fmla="*/ 364224 w 1068901"/>
                  <a:gd name="connsiteY13" fmla="*/ 96231 h 164004"/>
                  <a:gd name="connsiteX14" fmla="*/ 264212 w 1068901"/>
                  <a:gd name="connsiteY14" fmla="*/ 86706 h 164004"/>
                  <a:gd name="connsiteX15" fmla="*/ 78474 w 1068901"/>
                  <a:gd name="connsiteY15" fmla="*/ 72418 h 164004"/>
                  <a:gd name="connsiteX16" fmla="*/ 73712 w 1068901"/>
                  <a:gd name="connsiteY16" fmla="*/ 72418 h 164004"/>
                  <a:gd name="connsiteX17" fmla="*/ 2274 w 1068901"/>
                  <a:gd name="connsiteY17" fmla="*/ 981 h 164004"/>
                  <a:gd name="connsiteX0" fmla="*/ 2274 w 1089448"/>
                  <a:gd name="connsiteY0" fmla="*/ 981 h 164004"/>
                  <a:gd name="connsiteX1" fmla="*/ 173724 w 1089448"/>
                  <a:gd name="connsiteY1" fmla="*/ 29556 h 164004"/>
                  <a:gd name="connsiteX2" fmla="*/ 278499 w 1089448"/>
                  <a:gd name="connsiteY2" fmla="*/ 10506 h 164004"/>
                  <a:gd name="connsiteX3" fmla="*/ 449949 w 1089448"/>
                  <a:gd name="connsiteY3" fmla="*/ 15268 h 164004"/>
                  <a:gd name="connsiteX4" fmla="*/ 561868 w 1089448"/>
                  <a:gd name="connsiteY4" fmla="*/ 31937 h 164004"/>
                  <a:gd name="connsiteX5" fmla="*/ 738081 w 1089448"/>
                  <a:gd name="connsiteY5" fmla="*/ 70038 h 164004"/>
                  <a:gd name="connsiteX6" fmla="*/ 833330 w 1089448"/>
                  <a:gd name="connsiteY6" fmla="*/ 89087 h 164004"/>
                  <a:gd name="connsiteX7" fmla="*/ 930962 w 1089448"/>
                  <a:gd name="connsiteY7" fmla="*/ 103375 h 164004"/>
                  <a:gd name="connsiteX8" fmla="*/ 1080981 w 1089448"/>
                  <a:gd name="connsiteY8" fmla="*/ 141474 h 164004"/>
                  <a:gd name="connsiteX9" fmla="*/ 654737 w 1089448"/>
                  <a:gd name="connsiteY9" fmla="*/ 158143 h 164004"/>
                  <a:gd name="connsiteX10" fmla="*/ 578537 w 1089448"/>
                  <a:gd name="connsiteY10" fmla="*/ 162906 h 164004"/>
                  <a:gd name="connsiteX11" fmla="*/ 545199 w 1089448"/>
                  <a:gd name="connsiteY11" fmla="*/ 139093 h 164004"/>
                  <a:gd name="connsiteX12" fmla="*/ 488049 w 1089448"/>
                  <a:gd name="connsiteY12" fmla="*/ 110518 h 164004"/>
                  <a:gd name="connsiteX13" fmla="*/ 364224 w 1089448"/>
                  <a:gd name="connsiteY13" fmla="*/ 96231 h 164004"/>
                  <a:gd name="connsiteX14" fmla="*/ 264212 w 1089448"/>
                  <a:gd name="connsiteY14" fmla="*/ 86706 h 164004"/>
                  <a:gd name="connsiteX15" fmla="*/ 78474 w 1089448"/>
                  <a:gd name="connsiteY15" fmla="*/ 72418 h 164004"/>
                  <a:gd name="connsiteX16" fmla="*/ 73712 w 1089448"/>
                  <a:gd name="connsiteY16" fmla="*/ 72418 h 164004"/>
                  <a:gd name="connsiteX17" fmla="*/ 2274 w 1089448"/>
                  <a:gd name="connsiteY17" fmla="*/ 981 h 164004"/>
                  <a:gd name="connsiteX0" fmla="*/ 2274 w 1089448"/>
                  <a:gd name="connsiteY0" fmla="*/ 981 h 168372"/>
                  <a:gd name="connsiteX1" fmla="*/ 173724 w 1089448"/>
                  <a:gd name="connsiteY1" fmla="*/ 29556 h 168372"/>
                  <a:gd name="connsiteX2" fmla="*/ 278499 w 1089448"/>
                  <a:gd name="connsiteY2" fmla="*/ 10506 h 168372"/>
                  <a:gd name="connsiteX3" fmla="*/ 449949 w 1089448"/>
                  <a:gd name="connsiteY3" fmla="*/ 15268 h 168372"/>
                  <a:gd name="connsiteX4" fmla="*/ 561868 w 1089448"/>
                  <a:gd name="connsiteY4" fmla="*/ 31937 h 168372"/>
                  <a:gd name="connsiteX5" fmla="*/ 738081 w 1089448"/>
                  <a:gd name="connsiteY5" fmla="*/ 70038 h 168372"/>
                  <a:gd name="connsiteX6" fmla="*/ 833330 w 1089448"/>
                  <a:gd name="connsiteY6" fmla="*/ 89087 h 168372"/>
                  <a:gd name="connsiteX7" fmla="*/ 930962 w 1089448"/>
                  <a:gd name="connsiteY7" fmla="*/ 103375 h 168372"/>
                  <a:gd name="connsiteX8" fmla="*/ 1080981 w 1089448"/>
                  <a:gd name="connsiteY8" fmla="*/ 141474 h 168372"/>
                  <a:gd name="connsiteX9" fmla="*/ 654737 w 1089448"/>
                  <a:gd name="connsiteY9" fmla="*/ 158143 h 168372"/>
                  <a:gd name="connsiteX10" fmla="*/ 630924 w 1089448"/>
                  <a:gd name="connsiteY10" fmla="*/ 167668 h 168372"/>
                  <a:gd name="connsiteX11" fmla="*/ 545199 w 1089448"/>
                  <a:gd name="connsiteY11" fmla="*/ 139093 h 168372"/>
                  <a:gd name="connsiteX12" fmla="*/ 488049 w 1089448"/>
                  <a:gd name="connsiteY12" fmla="*/ 110518 h 168372"/>
                  <a:gd name="connsiteX13" fmla="*/ 364224 w 1089448"/>
                  <a:gd name="connsiteY13" fmla="*/ 96231 h 168372"/>
                  <a:gd name="connsiteX14" fmla="*/ 264212 w 1089448"/>
                  <a:gd name="connsiteY14" fmla="*/ 86706 h 168372"/>
                  <a:gd name="connsiteX15" fmla="*/ 78474 w 1089448"/>
                  <a:gd name="connsiteY15" fmla="*/ 72418 h 168372"/>
                  <a:gd name="connsiteX16" fmla="*/ 73712 w 1089448"/>
                  <a:gd name="connsiteY16" fmla="*/ 72418 h 168372"/>
                  <a:gd name="connsiteX17" fmla="*/ 2274 w 1089448"/>
                  <a:gd name="connsiteY17" fmla="*/ 981 h 168372"/>
                  <a:gd name="connsiteX0" fmla="*/ 2274 w 1086708"/>
                  <a:gd name="connsiteY0" fmla="*/ 981 h 168372"/>
                  <a:gd name="connsiteX1" fmla="*/ 173724 w 1086708"/>
                  <a:gd name="connsiteY1" fmla="*/ 29556 h 168372"/>
                  <a:gd name="connsiteX2" fmla="*/ 278499 w 1086708"/>
                  <a:gd name="connsiteY2" fmla="*/ 10506 h 168372"/>
                  <a:gd name="connsiteX3" fmla="*/ 449949 w 1086708"/>
                  <a:gd name="connsiteY3" fmla="*/ 15268 h 168372"/>
                  <a:gd name="connsiteX4" fmla="*/ 561868 w 1086708"/>
                  <a:gd name="connsiteY4" fmla="*/ 31937 h 168372"/>
                  <a:gd name="connsiteX5" fmla="*/ 738081 w 1086708"/>
                  <a:gd name="connsiteY5" fmla="*/ 70038 h 168372"/>
                  <a:gd name="connsiteX6" fmla="*/ 833330 w 1086708"/>
                  <a:gd name="connsiteY6" fmla="*/ 89087 h 168372"/>
                  <a:gd name="connsiteX7" fmla="*/ 930962 w 1086708"/>
                  <a:gd name="connsiteY7" fmla="*/ 103375 h 168372"/>
                  <a:gd name="connsiteX8" fmla="*/ 1080981 w 1086708"/>
                  <a:gd name="connsiteY8" fmla="*/ 141474 h 168372"/>
                  <a:gd name="connsiteX9" fmla="*/ 714269 w 1086708"/>
                  <a:gd name="connsiteY9" fmla="*/ 158143 h 168372"/>
                  <a:gd name="connsiteX10" fmla="*/ 630924 w 1086708"/>
                  <a:gd name="connsiteY10" fmla="*/ 167668 h 168372"/>
                  <a:gd name="connsiteX11" fmla="*/ 545199 w 1086708"/>
                  <a:gd name="connsiteY11" fmla="*/ 139093 h 168372"/>
                  <a:gd name="connsiteX12" fmla="*/ 488049 w 1086708"/>
                  <a:gd name="connsiteY12" fmla="*/ 110518 h 168372"/>
                  <a:gd name="connsiteX13" fmla="*/ 364224 w 1086708"/>
                  <a:gd name="connsiteY13" fmla="*/ 96231 h 168372"/>
                  <a:gd name="connsiteX14" fmla="*/ 264212 w 1086708"/>
                  <a:gd name="connsiteY14" fmla="*/ 86706 h 168372"/>
                  <a:gd name="connsiteX15" fmla="*/ 78474 w 1086708"/>
                  <a:gd name="connsiteY15" fmla="*/ 72418 h 168372"/>
                  <a:gd name="connsiteX16" fmla="*/ 73712 w 1086708"/>
                  <a:gd name="connsiteY16" fmla="*/ 72418 h 168372"/>
                  <a:gd name="connsiteX17" fmla="*/ 2274 w 1086708"/>
                  <a:gd name="connsiteY17" fmla="*/ 981 h 168372"/>
                  <a:gd name="connsiteX0" fmla="*/ 2274 w 1086708"/>
                  <a:gd name="connsiteY0" fmla="*/ 981 h 166146"/>
                  <a:gd name="connsiteX1" fmla="*/ 173724 w 1086708"/>
                  <a:gd name="connsiteY1" fmla="*/ 29556 h 166146"/>
                  <a:gd name="connsiteX2" fmla="*/ 278499 w 1086708"/>
                  <a:gd name="connsiteY2" fmla="*/ 10506 h 166146"/>
                  <a:gd name="connsiteX3" fmla="*/ 449949 w 1086708"/>
                  <a:gd name="connsiteY3" fmla="*/ 15268 h 166146"/>
                  <a:gd name="connsiteX4" fmla="*/ 561868 w 1086708"/>
                  <a:gd name="connsiteY4" fmla="*/ 31937 h 166146"/>
                  <a:gd name="connsiteX5" fmla="*/ 738081 w 1086708"/>
                  <a:gd name="connsiteY5" fmla="*/ 70038 h 166146"/>
                  <a:gd name="connsiteX6" fmla="*/ 833330 w 1086708"/>
                  <a:gd name="connsiteY6" fmla="*/ 89087 h 166146"/>
                  <a:gd name="connsiteX7" fmla="*/ 930962 w 1086708"/>
                  <a:gd name="connsiteY7" fmla="*/ 103375 h 166146"/>
                  <a:gd name="connsiteX8" fmla="*/ 1080981 w 1086708"/>
                  <a:gd name="connsiteY8" fmla="*/ 141474 h 166146"/>
                  <a:gd name="connsiteX9" fmla="*/ 714269 w 1086708"/>
                  <a:gd name="connsiteY9" fmla="*/ 158143 h 166146"/>
                  <a:gd name="connsiteX10" fmla="*/ 666643 w 1086708"/>
                  <a:gd name="connsiteY10" fmla="*/ 165287 h 166146"/>
                  <a:gd name="connsiteX11" fmla="*/ 545199 w 1086708"/>
                  <a:gd name="connsiteY11" fmla="*/ 139093 h 166146"/>
                  <a:gd name="connsiteX12" fmla="*/ 488049 w 1086708"/>
                  <a:gd name="connsiteY12" fmla="*/ 110518 h 166146"/>
                  <a:gd name="connsiteX13" fmla="*/ 364224 w 1086708"/>
                  <a:gd name="connsiteY13" fmla="*/ 96231 h 166146"/>
                  <a:gd name="connsiteX14" fmla="*/ 264212 w 1086708"/>
                  <a:gd name="connsiteY14" fmla="*/ 86706 h 166146"/>
                  <a:gd name="connsiteX15" fmla="*/ 78474 w 1086708"/>
                  <a:gd name="connsiteY15" fmla="*/ 72418 h 166146"/>
                  <a:gd name="connsiteX16" fmla="*/ 73712 w 1086708"/>
                  <a:gd name="connsiteY16" fmla="*/ 72418 h 166146"/>
                  <a:gd name="connsiteX17" fmla="*/ 2274 w 1086708"/>
                  <a:gd name="connsiteY17" fmla="*/ 981 h 166146"/>
                  <a:gd name="connsiteX0" fmla="*/ 4023 w 1088457"/>
                  <a:gd name="connsiteY0" fmla="*/ 234 h 165399"/>
                  <a:gd name="connsiteX1" fmla="*/ 175473 w 1088457"/>
                  <a:gd name="connsiteY1" fmla="*/ 28809 h 165399"/>
                  <a:gd name="connsiteX2" fmla="*/ 280248 w 1088457"/>
                  <a:gd name="connsiteY2" fmla="*/ 9759 h 165399"/>
                  <a:gd name="connsiteX3" fmla="*/ 451698 w 1088457"/>
                  <a:gd name="connsiteY3" fmla="*/ 14521 h 165399"/>
                  <a:gd name="connsiteX4" fmla="*/ 563617 w 1088457"/>
                  <a:gd name="connsiteY4" fmla="*/ 31190 h 165399"/>
                  <a:gd name="connsiteX5" fmla="*/ 739830 w 1088457"/>
                  <a:gd name="connsiteY5" fmla="*/ 69291 h 165399"/>
                  <a:gd name="connsiteX6" fmla="*/ 835079 w 1088457"/>
                  <a:gd name="connsiteY6" fmla="*/ 88340 h 165399"/>
                  <a:gd name="connsiteX7" fmla="*/ 932711 w 1088457"/>
                  <a:gd name="connsiteY7" fmla="*/ 102628 h 165399"/>
                  <a:gd name="connsiteX8" fmla="*/ 1082730 w 1088457"/>
                  <a:gd name="connsiteY8" fmla="*/ 140727 h 165399"/>
                  <a:gd name="connsiteX9" fmla="*/ 716018 w 1088457"/>
                  <a:gd name="connsiteY9" fmla="*/ 157396 h 165399"/>
                  <a:gd name="connsiteX10" fmla="*/ 668392 w 1088457"/>
                  <a:gd name="connsiteY10" fmla="*/ 164540 h 165399"/>
                  <a:gd name="connsiteX11" fmla="*/ 546948 w 1088457"/>
                  <a:gd name="connsiteY11" fmla="*/ 138346 h 165399"/>
                  <a:gd name="connsiteX12" fmla="*/ 489798 w 1088457"/>
                  <a:gd name="connsiteY12" fmla="*/ 109771 h 165399"/>
                  <a:gd name="connsiteX13" fmla="*/ 365973 w 1088457"/>
                  <a:gd name="connsiteY13" fmla="*/ 95484 h 165399"/>
                  <a:gd name="connsiteX14" fmla="*/ 265961 w 1088457"/>
                  <a:gd name="connsiteY14" fmla="*/ 85959 h 165399"/>
                  <a:gd name="connsiteX15" fmla="*/ 80223 w 1088457"/>
                  <a:gd name="connsiteY15" fmla="*/ 71671 h 165399"/>
                  <a:gd name="connsiteX16" fmla="*/ 54030 w 1088457"/>
                  <a:gd name="connsiteY16" fmla="*/ 47859 h 165399"/>
                  <a:gd name="connsiteX17" fmla="*/ 4023 w 1088457"/>
                  <a:gd name="connsiteY17" fmla="*/ 234 h 165399"/>
                  <a:gd name="connsiteX0" fmla="*/ 4503 w 1088937"/>
                  <a:gd name="connsiteY0" fmla="*/ 234 h 165399"/>
                  <a:gd name="connsiteX1" fmla="*/ 175953 w 1088937"/>
                  <a:gd name="connsiteY1" fmla="*/ 28809 h 165399"/>
                  <a:gd name="connsiteX2" fmla="*/ 280728 w 1088937"/>
                  <a:gd name="connsiteY2" fmla="*/ 9759 h 165399"/>
                  <a:gd name="connsiteX3" fmla="*/ 452178 w 1088937"/>
                  <a:gd name="connsiteY3" fmla="*/ 14521 h 165399"/>
                  <a:gd name="connsiteX4" fmla="*/ 564097 w 1088937"/>
                  <a:gd name="connsiteY4" fmla="*/ 31190 h 165399"/>
                  <a:gd name="connsiteX5" fmla="*/ 740310 w 1088937"/>
                  <a:gd name="connsiteY5" fmla="*/ 69291 h 165399"/>
                  <a:gd name="connsiteX6" fmla="*/ 835559 w 1088937"/>
                  <a:gd name="connsiteY6" fmla="*/ 88340 h 165399"/>
                  <a:gd name="connsiteX7" fmla="*/ 933191 w 1088937"/>
                  <a:gd name="connsiteY7" fmla="*/ 102628 h 165399"/>
                  <a:gd name="connsiteX8" fmla="*/ 1083210 w 1088937"/>
                  <a:gd name="connsiteY8" fmla="*/ 140727 h 165399"/>
                  <a:gd name="connsiteX9" fmla="*/ 716498 w 1088937"/>
                  <a:gd name="connsiteY9" fmla="*/ 157396 h 165399"/>
                  <a:gd name="connsiteX10" fmla="*/ 668872 w 1088937"/>
                  <a:gd name="connsiteY10" fmla="*/ 164540 h 165399"/>
                  <a:gd name="connsiteX11" fmla="*/ 547428 w 1088937"/>
                  <a:gd name="connsiteY11" fmla="*/ 138346 h 165399"/>
                  <a:gd name="connsiteX12" fmla="*/ 490278 w 1088937"/>
                  <a:gd name="connsiteY12" fmla="*/ 109771 h 165399"/>
                  <a:gd name="connsiteX13" fmla="*/ 366453 w 1088937"/>
                  <a:gd name="connsiteY13" fmla="*/ 95484 h 165399"/>
                  <a:gd name="connsiteX14" fmla="*/ 266441 w 1088937"/>
                  <a:gd name="connsiteY14" fmla="*/ 85959 h 165399"/>
                  <a:gd name="connsiteX15" fmla="*/ 104515 w 1088937"/>
                  <a:gd name="connsiteY15" fmla="*/ 76433 h 165399"/>
                  <a:gd name="connsiteX16" fmla="*/ 54510 w 1088937"/>
                  <a:gd name="connsiteY16" fmla="*/ 47859 h 165399"/>
                  <a:gd name="connsiteX17" fmla="*/ 4503 w 1088937"/>
                  <a:gd name="connsiteY17" fmla="*/ 234 h 165399"/>
                  <a:gd name="connsiteX0" fmla="*/ 4768 w 1089202"/>
                  <a:gd name="connsiteY0" fmla="*/ 839 h 166004"/>
                  <a:gd name="connsiteX1" fmla="*/ 180980 w 1089202"/>
                  <a:gd name="connsiteY1" fmla="*/ 17508 h 166004"/>
                  <a:gd name="connsiteX2" fmla="*/ 280993 w 1089202"/>
                  <a:gd name="connsiteY2" fmla="*/ 10364 h 166004"/>
                  <a:gd name="connsiteX3" fmla="*/ 452443 w 1089202"/>
                  <a:gd name="connsiteY3" fmla="*/ 15126 h 166004"/>
                  <a:gd name="connsiteX4" fmla="*/ 564362 w 1089202"/>
                  <a:gd name="connsiteY4" fmla="*/ 31795 h 166004"/>
                  <a:gd name="connsiteX5" fmla="*/ 740575 w 1089202"/>
                  <a:gd name="connsiteY5" fmla="*/ 69896 h 166004"/>
                  <a:gd name="connsiteX6" fmla="*/ 835824 w 1089202"/>
                  <a:gd name="connsiteY6" fmla="*/ 88945 h 166004"/>
                  <a:gd name="connsiteX7" fmla="*/ 933456 w 1089202"/>
                  <a:gd name="connsiteY7" fmla="*/ 103233 h 166004"/>
                  <a:gd name="connsiteX8" fmla="*/ 1083475 w 1089202"/>
                  <a:gd name="connsiteY8" fmla="*/ 141332 h 166004"/>
                  <a:gd name="connsiteX9" fmla="*/ 716763 w 1089202"/>
                  <a:gd name="connsiteY9" fmla="*/ 158001 h 166004"/>
                  <a:gd name="connsiteX10" fmla="*/ 669137 w 1089202"/>
                  <a:gd name="connsiteY10" fmla="*/ 165145 h 166004"/>
                  <a:gd name="connsiteX11" fmla="*/ 547693 w 1089202"/>
                  <a:gd name="connsiteY11" fmla="*/ 138951 h 166004"/>
                  <a:gd name="connsiteX12" fmla="*/ 490543 w 1089202"/>
                  <a:gd name="connsiteY12" fmla="*/ 110376 h 166004"/>
                  <a:gd name="connsiteX13" fmla="*/ 366718 w 1089202"/>
                  <a:gd name="connsiteY13" fmla="*/ 96089 h 166004"/>
                  <a:gd name="connsiteX14" fmla="*/ 266706 w 1089202"/>
                  <a:gd name="connsiteY14" fmla="*/ 86564 h 166004"/>
                  <a:gd name="connsiteX15" fmla="*/ 104780 w 1089202"/>
                  <a:gd name="connsiteY15" fmla="*/ 77038 h 166004"/>
                  <a:gd name="connsiteX16" fmla="*/ 54775 w 1089202"/>
                  <a:gd name="connsiteY16" fmla="*/ 48464 h 166004"/>
                  <a:gd name="connsiteX17" fmla="*/ 4768 w 1089202"/>
                  <a:gd name="connsiteY17" fmla="*/ 839 h 166004"/>
                  <a:gd name="connsiteX0" fmla="*/ 4768 w 1089202"/>
                  <a:gd name="connsiteY0" fmla="*/ 839 h 166004"/>
                  <a:gd name="connsiteX1" fmla="*/ 180980 w 1089202"/>
                  <a:gd name="connsiteY1" fmla="*/ 17508 h 166004"/>
                  <a:gd name="connsiteX2" fmla="*/ 280993 w 1089202"/>
                  <a:gd name="connsiteY2" fmla="*/ 10364 h 166004"/>
                  <a:gd name="connsiteX3" fmla="*/ 452443 w 1089202"/>
                  <a:gd name="connsiteY3" fmla="*/ 15126 h 166004"/>
                  <a:gd name="connsiteX4" fmla="*/ 564362 w 1089202"/>
                  <a:gd name="connsiteY4" fmla="*/ 31795 h 166004"/>
                  <a:gd name="connsiteX5" fmla="*/ 740575 w 1089202"/>
                  <a:gd name="connsiteY5" fmla="*/ 69896 h 166004"/>
                  <a:gd name="connsiteX6" fmla="*/ 835824 w 1089202"/>
                  <a:gd name="connsiteY6" fmla="*/ 88945 h 166004"/>
                  <a:gd name="connsiteX7" fmla="*/ 933456 w 1089202"/>
                  <a:gd name="connsiteY7" fmla="*/ 103233 h 166004"/>
                  <a:gd name="connsiteX8" fmla="*/ 1083475 w 1089202"/>
                  <a:gd name="connsiteY8" fmla="*/ 141332 h 166004"/>
                  <a:gd name="connsiteX9" fmla="*/ 716763 w 1089202"/>
                  <a:gd name="connsiteY9" fmla="*/ 158001 h 166004"/>
                  <a:gd name="connsiteX10" fmla="*/ 669137 w 1089202"/>
                  <a:gd name="connsiteY10" fmla="*/ 165145 h 166004"/>
                  <a:gd name="connsiteX11" fmla="*/ 547693 w 1089202"/>
                  <a:gd name="connsiteY11" fmla="*/ 138951 h 166004"/>
                  <a:gd name="connsiteX12" fmla="*/ 471493 w 1089202"/>
                  <a:gd name="connsiteY12" fmla="*/ 119901 h 166004"/>
                  <a:gd name="connsiteX13" fmla="*/ 366718 w 1089202"/>
                  <a:gd name="connsiteY13" fmla="*/ 96089 h 166004"/>
                  <a:gd name="connsiteX14" fmla="*/ 266706 w 1089202"/>
                  <a:gd name="connsiteY14" fmla="*/ 86564 h 166004"/>
                  <a:gd name="connsiteX15" fmla="*/ 104780 w 1089202"/>
                  <a:gd name="connsiteY15" fmla="*/ 77038 h 166004"/>
                  <a:gd name="connsiteX16" fmla="*/ 54775 w 1089202"/>
                  <a:gd name="connsiteY16" fmla="*/ 48464 h 166004"/>
                  <a:gd name="connsiteX17" fmla="*/ 4768 w 1089202"/>
                  <a:gd name="connsiteY17" fmla="*/ 839 h 166004"/>
                  <a:gd name="connsiteX0" fmla="*/ 4768 w 1089202"/>
                  <a:gd name="connsiteY0" fmla="*/ 839 h 166004"/>
                  <a:gd name="connsiteX1" fmla="*/ 180980 w 1089202"/>
                  <a:gd name="connsiteY1" fmla="*/ 17508 h 166004"/>
                  <a:gd name="connsiteX2" fmla="*/ 280993 w 1089202"/>
                  <a:gd name="connsiteY2" fmla="*/ 10364 h 166004"/>
                  <a:gd name="connsiteX3" fmla="*/ 452443 w 1089202"/>
                  <a:gd name="connsiteY3" fmla="*/ 15126 h 166004"/>
                  <a:gd name="connsiteX4" fmla="*/ 564362 w 1089202"/>
                  <a:gd name="connsiteY4" fmla="*/ 31795 h 166004"/>
                  <a:gd name="connsiteX5" fmla="*/ 740575 w 1089202"/>
                  <a:gd name="connsiteY5" fmla="*/ 69896 h 166004"/>
                  <a:gd name="connsiteX6" fmla="*/ 835824 w 1089202"/>
                  <a:gd name="connsiteY6" fmla="*/ 88945 h 166004"/>
                  <a:gd name="connsiteX7" fmla="*/ 933456 w 1089202"/>
                  <a:gd name="connsiteY7" fmla="*/ 103233 h 166004"/>
                  <a:gd name="connsiteX8" fmla="*/ 1083475 w 1089202"/>
                  <a:gd name="connsiteY8" fmla="*/ 141332 h 166004"/>
                  <a:gd name="connsiteX9" fmla="*/ 716763 w 1089202"/>
                  <a:gd name="connsiteY9" fmla="*/ 158001 h 166004"/>
                  <a:gd name="connsiteX10" fmla="*/ 669137 w 1089202"/>
                  <a:gd name="connsiteY10" fmla="*/ 165145 h 166004"/>
                  <a:gd name="connsiteX11" fmla="*/ 547693 w 1089202"/>
                  <a:gd name="connsiteY11" fmla="*/ 138951 h 166004"/>
                  <a:gd name="connsiteX12" fmla="*/ 471493 w 1089202"/>
                  <a:gd name="connsiteY12" fmla="*/ 119901 h 166004"/>
                  <a:gd name="connsiteX13" fmla="*/ 361956 w 1089202"/>
                  <a:gd name="connsiteY13" fmla="*/ 110376 h 166004"/>
                  <a:gd name="connsiteX14" fmla="*/ 266706 w 1089202"/>
                  <a:gd name="connsiteY14" fmla="*/ 86564 h 166004"/>
                  <a:gd name="connsiteX15" fmla="*/ 104780 w 1089202"/>
                  <a:gd name="connsiteY15" fmla="*/ 77038 h 166004"/>
                  <a:gd name="connsiteX16" fmla="*/ 54775 w 1089202"/>
                  <a:gd name="connsiteY16" fmla="*/ 48464 h 166004"/>
                  <a:gd name="connsiteX17" fmla="*/ 4768 w 1089202"/>
                  <a:gd name="connsiteY17" fmla="*/ 839 h 166004"/>
                  <a:gd name="connsiteX0" fmla="*/ 4768 w 1089202"/>
                  <a:gd name="connsiteY0" fmla="*/ 839 h 166004"/>
                  <a:gd name="connsiteX1" fmla="*/ 180980 w 1089202"/>
                  <a:gd name="connsiteY1" fmla="*/ 17508 h 166004"/>
                  <a:gd name="connsiteX2" fmla="*/ 280993 w 1089202"/>
                  <a:gd name="connsiteY2" fmla="*/ 10364 h 166004"/>
                  <a:gd name="connsiteX3" fmla="*/ 452443 w 1089202"/>
                  <a:gd name="connsiteY3" fmla="*/ 15126 h 166004"/>
                  <a:gd name="connsiteX4" fmla="*/ 564362 w 1089202"/>
                  <a:gd name="connsiteY4" fmla="*/ 31795 h 166004"/>
                  <a:gd name="connsiteX5" fmla="*/ 740575 w 1089202"/>
                  <a:gd name="connsiteY5" fmla="*/ 69896 h 166004"/>
                  <a:gd name="connsiteX6" fmla="*/ 835824 w 1089202"/>
                  <a:gd name="connsiteY6" fmla="*/ 88945 h 166004"/>
                  <a:gd name="connsiteX7" fmla="*/ 933456 w 1089202"/>
                  <a:gd name="connsiteY7" fmla="*/ 103233 h 166004"/>
                  <a:gd name="connsiteX8" fmla="*/ 1083475 w 1089202"/>
                  <a:gd name="connsiteY8" fmla="*/ 141332 h 166004"/>
                  <a:gd name="connsiteX9" fmla="*/ 716763 w 1089202"/>
                  <a:gd name="connsiteY9" fmla="*/ 158001 h 166004"/>
                  <a:gd name="connsiteX10" fmla="*/ 669137 w 1089202"/>
                  <a:gd name="connsiteY10" fmla="*/ 165145 h 166004"/>
                  <a:gd name="connsiteX11" fmla="*/ 547693 w 1089202"/>
                  <a:gd name="connsiteY11" fmla="*/ 138951 h 166004"/>
                  <a:gd name="connsiteX12" fmla="*/ 471493 w 1089202"/>
                  <a:gd name="connsiteY12" fmla="*/ 119901 h 166004"/>
                  <a:gd name="connsiteX13" fmla="*/ 361956 w 1089202"/>
                  <a:gd name="connsiteY13" fmla="*/ 110376 h 166004"/>
                  <a:gd name="connsiteX14" fmla="*/ 261943 w 1089202"/>
                  <a:gd name="connsiteY14" fmla="*/ 72277 h 166004"/>
                  <a:gd name="connsiteX15" fmla="*/ 104780 w 1089202"/>
                  <a:gd name="connsiteY15" fmla="*/ 77038 h 166004"/>
                  <a:gd name="connsiteX16" fmla="*/ 54775 w 1089202"/>
                  <a:gd name="connsiteY16" fmla="*/ 48464 h 166004"/>
                  <a:gd name="connsiteX17" fmla="*/ 4768 w 1089202"/>
                  <a:gd name="connsiteY17" fmla="*/ 839 h 166004"/>
                  <a:gd name="connsiteX0" fmla="*/ 4871 w 1089305"/>
                  <a:gd name="connsiteY0" fmla="*/ 839 h 166004"/>
                  <a:gd name="connsiteX1" fmla="*/ 181083 w 1089305"/>
                  <a:gd name="connsiteY1" fmla="*/ 17508 h 166004"/>
                  <a:gd name="connsiteX2" fmla="*/ 281096 w 1089305"/>
                  <a:gd name="connsiteY2" fmla="*/ 10364 h 166004"/>
                  <a:gd name="connsiteX3" fmla="*/ 452546 w 1089305"/>
                  <a:gd name="connsiteY3" fmla="*/ 15126 h 166004"/>
                  <a:gd name="connsiteX4" fmla="*/ 564465 w 1089305"/>
                  <a:gd name="connsiteY4" fmla="*/ 31795 h 166004"/>
                  <a:gd name="connsiteX5" fmla="*/ 740678 w 1089305"/>
                  <a:gd name="connsiteY5" fmla="*/ 69896 h 166004"/>
                  <a:gd name="connsiteX6" fmla="*/ 835927 w 1089305"/>
                  <a:gd name="connsiteY6" fmla="*/ 88945 h 166004"/>
                  <a:gd name="connsiteX7" fmla="*/ 933559 w 1089305"/>
                  <a:gd name="connsiteY7" fmla="*/ 103233 h 166004"/>
                  <a:gd name="connsiteX8" fmla="*/ 1083578 w 1089305"/>
                  <a:gd name="connsiteY8" fmla="*/ 141332 h 166004"/>
                  <a:gd name="connsiteX9" fmla="*/ 716866 w 1089305"/>
                  <a:gd name="connsiteY9" fmla="*/ 158001 h 166004"/>
                  <a:gd name="connsiteX10" fmla="*/ 669240 w 1089305"/>
                  <a:gd name="connsiteY10" fmla="*/ 165145 h 166004"/>
                  <a:gd name="connsiteX11" fmla="*/ 547796 w 1089305"/>
                  <a:gd name="connsiteY11" fmla="*/ 138951 h 166004"/>
                  <a:gd name="connsiteX12" fmla="*/ 471596 w 1089305"/>
                  <a:gd name="connsiteY12" fmla="*/ 119901 h 166004"/>
                  <a:gd name="connsiteX13" fmla="*/ 362059 w 1089305"/>
                  <a:gd name="connsiteY13" fmla="*/ 110376 h 166004"/>
                  <a:gd name="connsiteX14" fmla="*/ 262046 w 1089305"/>
                  <a:gd name="connsiteY14" fmla="*/ 72277 h 166004"/>
                  <a:gd name="connsiteX15" fmla="*/ 114408 w 1089305"/>
                  <a:gd name="connsiteY15" fmla="*/ 65132 h 166004"/>
                  <a:gd name="connsiteX16" fmla="*/ 54878 w 1089305"/>
                  <a:gd name="connsiteY16" fmla="*/ 48464 h 166004"/>
                  <a:gd name="connsiteX17" fmla="*/ 4871 w 1089305"/>
                  <a:gd name="connsiteY17" fmla="*/ 839 h 166004"/>
                  <a:gd name="connsiteX0" fmla="*/ 3795 w 1088229"/>
                  <a:gd name="connsiteY0" fmla="*/ 454 h 165619"/>
                  <a:gd name="connsiteX1" fmla="*/ 180007 w 1088229"/>
                  <a:gd name="connsiteY1" fmla="*/ 17123 h 165619"/>
                  <a:gd name="connsiteX2" fmla="*/ 280020 w 1088229"/>
                  <a:gd name="connsiteY2" fmla="*/ 9979 h 165619"/>
                  <a:gd name="connsiteX3" fmla="*/ 451470 w 1088229"/>
                  <a:gd name="connsiteY3" fmla="*/ 14741 h 165619"/>
                  <a:gd name="connsiteX4" fmla="*/ 563389 w 1088229"/>
                  <a:gd name="connsiteY4" fmla="*/ 31410 h 165619"/>
                  <a:gd name="connsiteX5" fmla="*/ 739602 w 1088229"/>
                  <a:gd name="connsiteY5" fmla="*/ 69511 h 165619"/>
                  <a:gd name="connsiteX6" fmla="*/ 834851 w 1088229"/>
                  <a:gd name="connsiteY6" fmla="*/ 88560 h 165619"/>
                  <a:gd name="connsiteX7" fmla="*/ 932483 w 1088229"/>
                  <a:gd name="connsiteY7" fmla="*/ 102848 h 165619"/>
                  <a:gd name="connsiteX8" fmla="*/ 1082502 w 1088229"/>
                  <a:gd name="connsiteY8" fmla="*/ 140947 h 165619"/>
                  <a:gd name="connsiteX9" fmla="*/ 715790 w 1088229"/>
                  <a:gd name="connsiteY9" fmla="*/ 157616 h 165619"/>
                  <a:gd name="connsiteX10" fmla="*/ 668164 w 1088229"/>
                  <a:gd name="connsiteY10" fmla="*/ 164760 h 165619"/>
                  <a:gd name="connsiteX11" fmla="*/ 546720 w 1088229"/>
                  <a:gd name="connsiteY11" fmla="*/ 138566 h 165619"/>
                  <a:gd name="connsiteX12" fmla="*/ 470520 w 1088229"/>
                  <a:gd name="connsiteY12" fmla="*/ 119516 h 165619"/>
                  <a:gd name="connsiteX13" fmla="*/ 360983 w 1088229"/>
                  <a:gd name="connsiteY13" fmla="*/ 109991 h 165619"/>
                  <a:gd name="connsiteX14" fmla="*/ 260970 w 1088229"/>
                  <a:gd name="connsiteY14" fmla="*/ 71892 h 165619"/>
                  <a:gd name="connsiteX15" fmla="*/ 113332 w 1088229"/>
                  <a:gd name="connsiteY15" fmla="*/ 64747 h 165619"/>
                  <a:gd name="connsiteX16" fmla="*/ 63327 w 1088229"/>
                  <a:gd name="connsiteY16" fmla="*/ 38554 h 165619"/>
                  <a:gd name="connsiteX17" fmla="*/ 3795 w 1088229"/>
                  <a:gd name="connsiteY17" fmla="*/ 454 h 165619"/>
                  <a:gd name="connsiteX0" fmla="*/ 3898 w 1085950"/>
                  <a:gd name="connsiteY0" fmla="*/ 353 h 172662"/>
                  <a:gd name="connsiteX1" fmla="*/ 177728 w 1085950"/>
                  <a:gd name="connsiteY1" fmla="*/ 24166 h 172662"/>
                  <a:gd name="connsiteX2" fmla="*/ 277741 w 1085950"/>
                  <a:gd name="connsiteY2" fmla="*/ 17022 h 172662"/>
                  <a:gd name="connsiteX3" fmla="*/ 449191 w 1085950"/>
                  <a:gd name="connsiteY3" fmla="*/ 21784 h 172662"/>
                  <a:gd name="connsiteX4" fmla="*/ 561110 w 1085950"/>
                  <a:gd name="connsiteY4" fmla="*/ 38453 h 172662"/>
                  <a:gd name="connsiteX5" fmla="*/ 737323 w 1085950"/>
                  <a:gd name="connsiteY5" fmla="*/ 76554 h 172662"/>
                  <a:gd name="connsiteX6" fmla="*/ 832572 w 1085950"/>
                  <a:gd name="connsiteY6" fmla="*/ 95603 h 172662"/>
                  <a:gd name="connsiteX7" fmla="*/ 930204 w 1085950"/>
                  <a:gd name="connsiteY7" fmla="*/ 109891 h 172662"/>
                  <a:gd name="connsiteX8" fmla="*/ 1080223 w 1085950"/>
                  <a:gd name="connsiteY8" fmla="*/ 147990 h 172662"/>
                  <a:gd name="connsiteX9" fmla="*/ 713511 w 1085950"/>
                  <a:gd name="connsiteY9" fmla="*/ 164659 h 172662"/>
                  <a:gd name="connsiteX10" fmla="*/ 665885 w 1085950"/>
                  <a:gd name="connsiteY10" fmla="*/ 171803 h 172662"/>
                  <a:gd name="connsiteX11" fmla="*/ 544441 w 1085950"/>
                  <a:gd name="connsiteY11" fmla="*/ 145609 h 172662"/>
                  <a:gd name="connsiteX12" fmla="*/ 468241 w 1085950"/>
                  <a:gd name="connsiteY12" fmla="*/ 126559 h 172662"/>
                  <a:gd name="connsiteX13" fmla="*/ 358704 w 1085950"/>
                  <a:gd name="connsiteY13" fmla="*/ 117034 h 172662"/>
                  <a:gd name="connsiteX14" fmla="*/ 258691 w 1085950"/>
                  <a:gd name="connsiteY14" fmla="*/ 78935 h 172662"/>
                  <a:gd name="connsiteX15" fmla="*/ 111053 w 1085950"/>
                  <a:gd name="connsiteY15" fmla="*/ 71790 h 172662"/>
                  <a:gd name="connsiteX16" fmla="*/ 61048 w 1085950"/>
                  <a:gd name="connsiteY16" fmla="*/ 45597 h 172662"/>
                  <a:gd name="connsiteX17" fmla="*/ 3898 w 1085950"/>
                  <a:gd name="connsiteY17" fmla="*/ 353 h 172662"/>
                  <a:gd name="connsiteX0" fmla="*/ 3898 w 1085243"/>
                  <a:gd name="connsiteY0" fmla="*/ 353 h 178261"/>
                  <a:gd name="connsiteX1" fmla="*/ 177728 w 1085243"/>
                  <a:gd name="connsiteY1" fmla="*/ 24166 h 178261"/>
                  <a:gd name="connsiteX2" fmla="*/ 277741 w 1085243"/>
                  <a:gd name="connsiteY2" fmla="*/ 17022 h 178261"/>
                  <a:gd name="connsiteX3" fmla="*/ 449191 w 1085243"/>
                  <a:gd name="connsiteY3" fmla="*/ 21784 h 178261"/>
                  <a:gd name="connsiteX4" fmla="*/ 561110 w 1085243"/>
                  <a:gd name="connsiteY4" fmla="*/ 38453 h 178261"/>
                  <a:gd name="connsiteX5" fmla="*/ 737323 w 1085243"/>
                  <a:gd name="connsiteY5" fmla="*/ 76554 h 178261"/>
                  <a:gd name="connsiteX6" fmla="*/ 832572 w 1085243"/>
                  <a:gd name="connsiteY6" fmla="*/ 95603 h 178261"/>
                  <a:gd name="connsiteX7" fmla="*/ 930204 w 1085243"/>
                  <a:gd name="connsiteY7" fmla="*/ 109891 h 178261"/>
                  <a:gd name="connsiteX8" fmla="*/ 1080223 w 1085243"/>
                  <a:gd name="connsiteY8" fmla="*/ 147990 h 178261"/>
                  <a:gd name="connsiteX9" fmla="*/ 730179 w 1085243"/>
                  <a:gd name="connsiteY9" fmla="*/ 176565 h 178261"/>
                  <a:gd name="connsiteX10" fmla="*/ 665885 w 1085243"/>
                  <a:gd name="connsiteY10" fmla="*/ 171803 h 178261"/>
                  <a:gd name="connsiteX11" fmla="*/ 544441 w 1085243"/>
                  <a:gd name="connsiteY11" fmla="*/ 145609 h 178261"/>
                  <a:gd name="connsiteX12" fmla="*/ 468241 w 1085243"/>
                  <a:gd name="connsiteY12" fmla="*/ 126559 h 178261"/>
                  <a:gd name="connsiteX13" fmla="*/ 358704 w 1085243"/>
                  <a:gd name="connsiteY13" fmla="*/ 117034 h 178261"/>
                  <a:gd name="connsiteX14" fmla="*/ 258691 w 1085243"/>
                  <a:gd name="connsiteY14" fmla="*/ 78935 h 178261"/>
                  <a:gd name="connsiteX15" fmla="*/ 111053 w 1085243"/>
                  <a:gd name="connsiteY15" fmla="*/ 71790 h 178261"/>
                  <a:gd name="connsiteX16" fmla="*/ 61048 w 1085243"/>
                  <a:gd name="connsiteY16" fmla="*/ 45597 h 178261"/>
                  <a:gd name="connsiteX17" fmla="*/ 3898 w 1085243"/>
                  <a:gd name="connsiteY17" fmla="*/ 353 h 178261"/>
                  <a:gd name="connsiteX0" fmla="*/ 3898 w 1080899"/>
                  <a:gd name="connsiteY0" fmla="*/ 353 h 177391"/>
                  <a:gd name="connsiteX1" fmla="*/ 177728 w 1080899"/>
                  <a:gd name="connsiteY1" fmla="*/ 24166 h 177391"/>
                  <a:gd name="connsiteX2" fmla="*/ 277741 w 1080899"/>
                  <a:gd name="connsiteY2" fmla="*/ 17022 h 177391"/>
                  <a:gd name="connsiteX3" fmla="*/ 449191 w 1080899"/>
                  <a:gd name="connsiteY3" fmla="*/ 21784 h 177391"/>
                  <a:gd name="connsiteX4" fmla="*/ 561110 w 1080899"/>
                  <a:gd name="connsiteY4" fmla="*/ 38453 h 177391"/>
                  <a:gd name="connsiteX5" fmla="*/ 737323 w 1080899"/>
                  <a:gd name="connsiteY5" fmla="*/ 76554 h 177391"/>
                  <a:gd name="connsiteX6" fmla="*/ 832572 w 1080899"/>
                  <a:gd name="connsiteY6" fmla="*/ 95603 h 177391"/>
                  <a:gd name="connsiteX7" fmla="*/ 930204 w 1080899"/>
                  <a:gd name="connsiteY7" fmla="*/ 109891 h 177391"/>
                  <a:gd name="connsiteX8" fmla="*/ 1080223 w 1080899"/>
                  <a:gd name="connsiteY8" fmla="*/ 147990 h 177391"/>
                  <a:gd name="connsiteX9" fmla="*/ 865911 w 1080899"/>
                  <a:gd name="connsiteY9" fmla="*/ 159897 h 177391"/>
                  <a:gd name="connsiteX10" fmla="*/ 730179 w 1080899"/>
                  <a:gd name="connsiteY10" fmla="*/ 176565 h 177391"/>
                  <a:gd name="connsiteX11" fmla="*/ 665885 w 1080899"/>
                  <a:gd name="connsiteY11" fmla="*/ 171803 h 177391"/>
                  <a:gd name="connsiteX12" fmla="*/ 544441 w 1080899"/>
                  <a:gd name="connsiteY12" fmla="*/ 145609 h 177391"/>
                  <a:gd name="connsiteX13" fmla="*/ 468241 w 1080899"/>
                  <a:gd name="connsiteY13" fmla="*/ 126559 h 177391"/>
                  <a:gd name="connsiteX14" fmla="*/ 358704 w 1080899"/>
                  <a:gd name="connsiteY14" fmla="*/ 117034 h 177391"/>
                  <a:gd name="connsiteX15" fmla="*/ 258691 w 1080899"/>
                  <a:gd name="connsiteY15" fmla="*/ 78935 h 177391"/>
                  <a:gd name="connsiteX16" fmla="*/ 111053 w 1080899"/>
                  <a:gd name="connsiteY16" fmla="*/ 71790 h 177391"/>
                  <a:gd name="connsiteX17" fmla="*/ 61048 w 1080899"/>
                  <a:gd name="connsiteY17" fmla="*/ 45597 h 177391"/>
                  <a:gd name="connsiteX18" fmla="*/ 3898 w 1080899"/>
                  <a:gd name="connsiteY18" fmla="*/ 353 h 17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80899" h="177391">
                    <a:moveTo>
                      <a:pt x="3898" y="353"/>
                    </a:moveTo>
                    <a:cubicBezTo>
                      <a:pt x="23345" y="-3219"/>
                      <a:pt x="132088" y="21388"/>
                      <a:pt x="177728" y="24166"/>
                    </a:cubicBezTo>
                    <a:cubicBezTo>
                      <a:pt x="223368" y="26944"/>
                      <a:pt x="232497" y="17419"/>
                      <a:pt x="277741" y="17022"/>
                    </a:cubicBezTo>
                    <a:cubicBezTo>
                      <a:pt x="322985" y="16625"/>
                      <a:pt x="401963" y="18212"/>
                      <a:pt x="449191" y="21784"/>
                    </a:cubicBezTo>
                    <a:cubicBezTo>
                      <a:pt x="496419" y="25356"/>
                      <a:pt x="513088" y="29325"/>
                      <a:pt x="561110" y="38453"/>
                    </a:cubicBezTo>
                    <a:cubicBezTo>
                      <a:pt x="609132" y="47581"/>
                      <a:pt x="692079" y="67029"/>
                      <a:pt x="737323" y="76554"/>
                    </a:cubicBezTo>
                    <a:cubicBezTo>
                      <a:pt x="782567" y="86079"/>
                      <a:pt x="800425" y="90047"/>
                      <a:pt x="832572" y="95603"/>
                    </a:cubicBezTo>
                    <a:cubicBezTo>
                      <a:pt x="864719" y="101159"/>
                      <a:pt x="888929" y="101160"/>
                      <a:pt x="930204" y="109891"/>
                    </a:cubicBezTo>
                    <a:cubicBezTo>
                      <a:pt x="971479" y="118622"/>
                      <a:pt x="1090938" y="139656"/>
                      <a:pt x="1080223" y="147990"/>
                    </a:cubicBezTo>
                    <a:cubicBezTo>
                      <a:pt x="1069508" y="156324"/>
                      <a:pt x="924252" y="155135"/>
                      <a:pt x="865911" y="159897"/>
                    </a:cubicBezTo>
                    <a:cubicBezTo>
                      <a:pt x="807570" y="164659"/>
                      <a:pt x="763517" y="174581"/>
                      <a:pt x="730179" y="176565"/>
                    </a:cubicBezTo>
                    <a:cubicBezTo>
                      <a:pt x="696841" y="178549"/>
                      <a:pt x="696841" y="176962"/>
                      <a:pt x="665885" y="171803"/>
                    </a:cubicBezTo>
                    <a:cubicBezTo>
                      <a:pt x="634929" y="166644"/>
                      <a:pt x="577382" y="153150"/>
                      <a:pt x="544441" y="145609"/>
                    </a:cubicBezTo>
                    <a:cubicBezTo>
                      <a:pt x="511500" y="138068"/>
                      <a:pt x="499197" y="131322"/>
                      <a:pt x="468241" y="126559"/>
                    </a:cubicBezTo>
                    <a:cubicBezTo>
                      <a:pt x="437285" y="121797"/>
                      <a:pt x="393629" y="124971"/>
                      <a:pt x="358704" y="117034"/>
                    </a:cubicBezTo>
                    <a:cubicBezTo>
                      <a:pt x="323779" y="109097"/>
                      <a:pt x="299966" y="86476"/>
                      <a:pt x="258691" y="78935"/>
                    </a:cubicBezTo>
                    <a:cubicBezTo>
                      <a:pt x="217416" y="71394"/>
                      <a:pt x="165028" y="74965"/>
                      <a:pt x="111053" y="71790"/>
                    </a:cubicBezTo>
                    <a:cubicBezTo>
                      <a:pt x="79303" y="69409"/>
                      <a:pt x="78907" y="57503"/>
                      <a:pt x="61048" y="45597"/>
                    </a:cubicBezTo>
                    <a:cubicBezTo>
                      <a:pt x="43189" y="33691"/>
                      <a:pt x="-15549" y="3925"/>
                      <a:pt x="3898" y="353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163289" y="4114800"/>
                <a:ext cx="3046194" cy="181695"/>
              </a:xfrm>
              <a:custGeom>
                <a:avLst/>
                <a:gdLst>
                  <a:gd name="connsiteX0" fmla="*/ 335596 w 2895278"/>
                  <a:gd name="connsiteY0" fmla="*/ 0 h 172484"/>
                  <a:gd name="connsiteX1" fmla="*/ 449896 w 2895278"/>
                  <a:gd name="connsiteY1" fmla="*/ 33338 h 172484"/>
                  <a:gd name="connsiteX2" fmla="*/ 873758 w 2895278"/>
                  <a:gd name="connsiteY2" fmla="*/ 76200 h 172484"/>
                  <a:gd name="connsiteX3" fmla="*/ 1116646 w 2895278"/>
                  <a:gd name="connsiteY3" fmla="*/ 95250 h 172484"/>
                  <a:gd name="connsiteX4" fmla="*/ 1411921 w 2895278"/>
                  <a:gd name="connsiteY4" fmla="*/ 95250 h 172484"/>
                  <a:gd name="connsiteX5" fmla="*/ 1711958 w 2895278"/>
                  <a:gd name="connsiteY5" fmla="*/ 114300 h 172484"/>
                  <a:gd name="connsiteX6" fmla="*/ 1950083 w 2895278"/>
                  <a:gd name="connsiteY6" fmla="*/ 114300 h 172484"/>
                  <a:gd name="connsiteX7" fmla="*/ 2235833 w 2895278"/>
                  <a:gd name="connsiteY7" fmla="*/ 133350 h 172484"/>
                  <a:gd name="connsiteX8" fmla="*/ 2545396 w 2895278"/>
                  <a:gd name="connsiteY8" fmla="*/ 142875 h 172484"/>
                  <a:gd name="connsiteX9" fmla="*/ 2878771 w 2895278"/>
                  <a:gd name="connsiteY9" fmla="*/ 171450 h 172484"/>
                  <a:gd name="connsiteX10" fmla="*/ 1992946 w 2895278"/>
                  <a:gd name="connsiteY10" fmla="*/ 166688 h 172484"/>
                  <a:gd name="connsiteX11" fmla="*/ 1078546 w 2895278"/>
                  <a:gd name="connsiteY11" fmla="*/ 152400 h 172484"/>
                  <a:gd name="connsiteX12" fmla="*/ 487996 w 2895278"/>
                  <a:gd name="connsiteY12" fmla="*/ 123825 h 172484"/>
                  <a:gd name="connsiteX13" fmla="*/ 207008 w 2895278"/>
                  <a:gd name="connsiteY13" fmla="*/ 52388 h 172484"/>
                  <a:gd name="connsiteX14" fmla="*/ 2221 w 2895278"/>
                  <a:gd name="connsiteY14" fmla="*/ 61913 h 172484"/>
                  <a:gd name="connsiteX15" fmla="*/ 116521 w 2895278"/>
                  <a:gd name="connsiteY15" fmla="*/ 19050 h 172484"/>
                  <a:gd name="connsiteX16" fmla="*/ 392746 w 2895278"/>
                  <a:gd name="connsiteY16" fmla="*/ 19050 h 172484"/>
                  <a:gd name="connsiteX0" fmla="*/ 335596 w 2895278"/>
                  <a:gd name="connsiteY0" fmla="*/ 0 h 172484"/>
                  <a:gd name="connsiteX1" fmla="*/ 449896 w 2895278"/>
                  <a:gd name="connsiteY1" fmla="*/ 33338 h 172484"/>
                  <a:gd name="connsiteX2" fmla="*/ 873758 w 2895278"/>
                  <a:gd name="connsiteY2" fmla="*/ 76200 h 172484"/>
                  <a:gd name="connsiteX3" fmla="*/ 1116646 w 2895278"/>
                  <a:gd name="connsiteY3" fmla="*/ 95250 h 172484"/>
                  <a:gd name="connsiteX4" fmla="*/ 1411921 w 2895278"/>
                  <a:gd name="connsiteY4" fmla="*/ 95250 h 172484"/>
                  <a:gd name="connsiteX5" fmla="*/ 1711958 w 2895278"/>
                  <a:gd name="connsiteY5" fmla="*/ 114300 h 172484"/>
                  <a:gd name="connsiteX6" fmla="*/ 1950083 w 2895278"/>
                  <a:gd name="connsiteY6" fmla="*/ 114300 h 172484"/>
                  <a:gd name="connsiteX7" fmla="*/ 2235833 w 2895278"/>
                  <a:gd name="connsiteY7" fmla="*/ 133350 h 172484"/>
                  <a:gd name="connsiteX8" fmla="*/ 2545396 w 2895278"/>
                  <a:gd name="connsiteY8" fmla="*/ 142875 h 172484"/>
                  <a:gd name="connsiteX9" fmla="*/ 2878771 w 2895278"/>
                  <a:gd name="connsiteY9" fmla="*/ 171450 h 172484"/>
                  <a:gd name="connsiteX10" fmla="*/ 1992946 w 2895278"/>
                  <a:gd name="connsiteY10" fmla="*/ 166688 h 172484"/>
                  <a:gd name="connsiteX11" fmla="*/ 1078546 w 2895278"/>
                  <a:gd name="connsiteY11" fmla="*/ 152400 h 172484"/>
                  <a:gd name="connsiteX12" fmla="*/ 487996 w 2895278"/>
                  <a:gd name="connsiteY12" fmla="*/ 123825 h 172484"/>
                  <a:gd name="connsiteX13" fmla="*/ 207008 w 2895278"/>
                  <a:gd name="connsiteY13" fmla="*/ 52388 h 172484"/>
                  <a:gd name="connsiteX14" fmla="*/ 2221 w 2895278"/>
                  <a:gd name="connsiteY14" fmla="*/ 61913 h 172484"/>
                  <a:gd name="connsiteX15" fmla="*/ 116521 w 2895278"/>
                  <a:gd name="connsiteY15" fmla="*/ 2381 h 172484"/>
                  <a:gd name="connsiteX16" fmla="*/ 392746 w 2895278"/>
                  <a:gd name="connsiteY16" fmla="*/ 19050 h 172484"/>
                  <a:gd name="connsiteX0" fmla="*/ 335258 w 2894940"/>
                  <a:gd name="connsiteY0" fmla="*/ 1853 h 174337"/>
                  <a:gd name="connsiteX1" fmla="*/ 449558 w 2894940"/>
                  <a:gd name="connsiteY1" fmla="*/ 35191 h 174337"/>
                  <a:gd name="connsiteX2" fmla="*/ 873420 w 2894940"/>
                  <a:gd name="connsiteY2" fmla="*/ 78053 h 174337"/>
                  <a:gd name="connsiteX3" fmla="*/ 1116308 w 2894940"/>
                  <a:gd name="connsiteY3" fmla="*/ 97103 h 174337"/>
                  <a:gd name="connsiteX4" fmla="*/ 1411583 w 2894940"/>
                  <a:gd name="connsiteY4" fmla="*/ 97103 h 174337"/>
                  <a:gd name="connsiteX5" fmla="*/ 1711620 w 2894940"/>
                  <a:gd name="connsiteY5" fmla="*/ 116153 h 174337"/>
                  <a:gd name="connsiteX6" fmla="*/ 1949745 w 2894940"/>
                  <a:gd name="connsiteY6" fmla="*/ 116153 h 174337"/>
                  <a:gd name="connsiteX7" fmla="*/ 2235495 w 2894940"/>
                  <a:gd name="connsiteY7" fmla="*/ 135203 h 174337"/>
                  <a:gd name="connsiteX8" fmla="*/ 2545058 w 2894940"/>
                  <a:gd name="connsiteY8" fmla="*/ 144728 h 174337"/>
                  <a:gd name="connsiteX9" fmla="*/ 2878433 w 2894940"/>
                  <a:gd name="connsiteY9" fmla="*/ 173303 h 174337"/>
                  <a:gd name="connsiteX10" fmla="*/ 1992608 w 2894940"/>
                  <a:gd name="connsiteY10" fmla="*/ 168541 h 174337"/>
                  <a:gd name="connsiteX11" fmla="*/ 1078208 w 2894940"/>
                  <a:gd name="connsiteY11" fmla="*/ 154253 h 174337"/>
                  <a:gd name="connsiteX12" fmla="*/ 487658 w 2894940"/>
                  <a:gd name="connsiteY12" fmla="*/ 125678 h 174337"/>
                  <a:gd name="connsiteX13" fmla="*/ 206670 w 2894940"/>
                  <a:gd name="connsiteY13" fmla="*/ 54241 h 174337"/>
                  <a:gd name="connsiteX14" fmla="*/ 1883 w 2894940"/>
                  <a:gd name="connsiteY14" fmla="*/ 63766 h 174337"/>
                  <a:gd name="connsiteX15" fmla="*/ 116183 w 2894940"/>
                  <a:gd name="connsiteY15" fmla="*/ 4234 h 174337"/>
                  <a:gd name="connsiteX16" fmla="*/ 304301 w 2894940"/>
                  <a:gd name="connsiteY16" fmla="*/ 6616 h 174337"/>
                  <a:gd name="connsiteX17" fmla="*/ 392408 w 2894940"/>
                  <a:gd name="connsiteY17" fmla="*/ 20903 h 174337"/>
                  <a:gd name="connsiteX0" fmla="*/ 334778 w 2894460"/>
                  <a:gd name="connsiteY0" fmla="*/ 285 h 172769"/>
                  <a:gd name="connsiteX1" fmla="*/ 449078 w 2894460"/>
                  <a:gd name="connsiteY1" fmla="*/ 33623 h 172769"/>
                  <a:gd name="connsiteX2" fmla="*/ 872940 w 2894460"/>
                  <a:gd name="connsiteY2" fmla="*/ 76485 h 172769"/>
                  <a:gd name="connsiteX3" fmla="*/ 1115828 w 2894460"/>
                  <a:gd name="connsiteY3" fmla="*/ 95535 h 172769"/>
                  <a:gd name="connsiteX4" fmla="*/ 1411103 w 2894460"/>
                  <a:gd name="connsiteY4" fmla="*/ 95535 h 172769"/>
                  <a:gd name="connsiteX5" fmla="*/ 1711140 w 2894460"/>
                  <a:gd name="connsiteY5" fmla="*/ 114585 h 172769"/>
                  <a:gd name="connsiteX6" fmla="*/ 1949265 w 2894460"/>
                  <a:gd name="connsiteY6" fmla="*/ 114585 h 172769"/>
                  <a:gd name="connsiteX7" fmla="*/ 2235015 w 2894460"/>
                  <a:gd name="connsiteY7" fmla="*/ 133635 h 172769"/>
                  <a:gd name="connsiteX8" fmla="*/ 2544578 w 2894460"/>
                  <a:gd name="connsiteY8" fmla="*/ 143160 h 172769"/>
                  <a:gd name="connsiteX9" fmla="*/ 2877953 w 2894460"/>
                  <a:gd name="connsiteY9" fmla="*/ 171735 h 172769"/>
                  <a:gd name="connsiteX10" fmla="*/ 1992128 w 2894460"/>
                  <a:gd name="connsiteY10" fmla="*/ 166973 h 172769"/>
                  <a:gd name="connsiteX11" fmla="*/ 1077728 w 2894460"/>
                  <a:gd name="connsiteY11" fmla="*/ 152685 h 172769"/>
                  <a:gd name="connsiteX12" fmla="*/ 487178 w 2894460"/>
                  <a:gd name="connsiteY12" fmla="*/ 124110 h 172769"/>
                  <a:gd name="connsiteX13" fmla="*/ 206190 w 2894460"/>
                  <a:gd name="connsiteY13" fmla="*/ 52673 h 172769"/>
                  <a:gd name="connsiteX14" fmla="*/ 1403 w 2894460"/>
                  <a:gd name="connsiteY14" fmla="*/ 62198 h 172769"/>
                  <a:gd name="connsiteX15" fmla="*/ 115703 w 2894460"/>
                  <a:gd name="connsiteY15" fmla="*/ 2666 h 172769"/>
                  <a:gd name="connsiteX16" fmla="*/ 110940 w 2894460"/>
                  <a:gd name="connsiteY16" fmla="*/ 9811 h 172769"/>
                  <a:gd name="connsiteX17" fmla="*/ 303821 w 2894460"/>
                  <a:gd name="connsiteY17" fmla="*/ 5048 h 172769"/>
                  <a:gd name="connsiteX18" fmla="*/ 391928 w 2894460"/>
                  <a:gd name="connsiteY18" fmla="*/ 19335 h 172769"/>
                  <a:gd name="connsiteX0" fmla="*/ 382057 w 2941739"/>
                  <a:gd name="connsiteY0" fmla="*/ 0 h 172484"/>
                  <a:gd name="connsiteX1" fmla="*/ 496357 w 2941739"/>
                  <a:gd name="connsiteY1" fmla="*/ 33338 h 172484"/>
                  <a:gd name="connsiteX2" fmla="*/ 920219 w 2941739"/>
                  <a:gd name="connsiteY2" fmla="*/ 76200 h 172484"/>
                  <a:gd name="connsiteX3" fmla="*/ 1163107 w 2941739"/>
                  <a:gd name="connsiteY3" fmla="*/ 95250 h 172484"/>
                  <a:gd name="connsiteX4" fmla="*/ 1458382 w 2941739"/>
                  <a:gd name="connsiteY4" fmla="*/ 95250 h 172484"/>
                  <a:gd name="connsiteX5" fmla="*/ 1758419 w 2941739"/>
                  <a:gd name="connsiteY5" fmla="*/ 114300 h 172484"/>
                  <a:gd name="connsiteX6" fmla="*/ 1996544 w 2941739"/>
                  <a:gd name="connsiteY6" fmla="*/ 114300 h 172484"/>
                  <a:gd name="connsiteX7" fmla="*/ 2282294 w 2941739"/>
                  <a:gd name="connsiteY7" fmla="*/ 133350 h 172484"/>
                  <a:gd name="connsiteX8" fmla="*/ 2591857 w 2941739"/>
                  <a:gd name="connsiteY8" fmla="*/ 142875 h 172484"/>
                  <a:gd name="connsiteX9" fmla="*/ 2925232 w 2941739"/>
                  <a:gd name="connsiteY9" fmla="*/ 171450 h 172484"/>
                  <a:gd name="connsiteX10" fmla="*/ 2039407 w 2941739"/>
                  <a:gd name="connsiteY10" fmla="*/ 166688 h 172484"/>
                  <a:gd name="connsiteX11" fmla="*/ 1125007 w 2941739"/>
                  <a:gd name="connsiteY11" fmla="*/ 152400 h 172484"/>
                  <a:gd name="connsiteX12" fmla="*/ 534457 w 2941739"/>
                  <a:gd name="connsiteY12" fmla="*/ 123825 h 172484"/>
                  <a:gd name="connsiteX13" fmla="*/ 253469 w 2941739"/>
                  <a:gd name="connsiteY13" fmla="*/ 52388 h 172484"/>
                  <a:gd name="connsiteX14" fmla="*/ 1057 w 2941739"/>
                  <a:gd name="connsiteY14" fmla="*/ 28575 h 172484"/>
                  <a:gd name="connsiteX15" fmla="*/ 162982 w 2941739"/>
                  <a:gd name="connsiteY15" fmla="*/ 2381 h 172484"/>
                  <a:gd name="connsiteX16" fmla="*/ 158219 w 2941739"/>
                  <a:gd name="connsiteY16" fmla="*/ 9526 h 172484"/>
                  <a:gd name="connsiteX17" fmla="*/ 351100 w 2941739"/>
                  <a:gd name="connsiteY17" fmla="*/ 4763 h 172484"/>
                  <a:gd name="connsiteX18" fmla="*/ 439207 w 2941739"/>
                  <a:gd name="connsiteY18" fmla="*/ 19050 h 172484"/>
                  <a:gd name="connsiteX0" fmla="*/ 382057 w 2941739"/>
                  <a:gd name="connsiteY0" fmla="*/ 0 h 172484"/>
                  <a:gd name="connsiteX1" fmla="*/ 496357 w 2941739"/>
                  <a:gd name="connsiteY1" fmla="*/ 33338 h 172484"/>
                  <a:gd name="connsiteX2" fmla="*/ 920219 w 2941739"/>
                  <a:gd name="connsiteY2" fmla="*/ 76200 h 172484"/>
                  <a:gd name="connsiteX3" fmla="*/ 1163107 w 2941739"/>
                  <a:gd name="connsiteY3" fmla="*/ 95250 h 172484"/>
                  <a:gd name="connsiteX4" fmla="*/ 1458382 w 2941739"/>
                  <a:gd name="connsiteY4" fmla="*/ 95250 h 172484"/>
                  <a:gd name="connsiteX5" fmla="*/ 1758419 w 2941739"/>
                  <a:gd name="connsiteY5" fmla="*/ 114300 h 172484"/>
                  <a:gd name="connsiteX6" fmla="*/ 1996544 w 2941739"/>
                  <a:gd name="connsiteY6" fmla="*/ 114300 h 172484"/>
                  <a:gd name="connsiteX7" fmla="*/ 2282294 w 2941739"/>
                  <a:gd name="connsiteY7" fmla="*/ 133350 h 172484"/>
                  <a:gd name="connsiteX8" fmla="*/ 2591857 w 2941739"/>
                  <a:gd name="connsiteY8" fmla="*/ 142875 h 172484"/>
                  <a:gd name="connsiteX9" fmla="*/ 2925232 w 2941739"/>
                  <a:gd name="connsiteY9" fmla="*/ 171450 h 172484"/>
                  <a:gd name="connsiteX10" fmla="*/ 2039407 w 2941739"/>
                  <a:gd name="connsiteY10" fmla="*/ 166688 h 172484"/>
                  <a:gd name="connsiteX11" fmla="*/ 1125007 w 2941739"/>
                  <a:gd name="connsiteY11" fmla="*/ 152400 h 172484"/>
                  <a:gd name="connsiteX12" fmla="*/ 534457 w 2941739"/>
                  <a:gd name="connsiteY12" fmla="*/ 123825 h 172484"/>
                  <a:gd name="connsiteX13" fmla="*/ 253469 w 2941739"/>
                  <a:gd name="connsiteY13" fmla="*/ 71438 h 172484"/>
                  <a:gd name="connsiteX14" fmla="*/ 1057 w 2941739"/>
                  <a:gd name="connsiteY14" fmla="*/ 28575 h 172484"/>
                  <a:gd name="connsiteX15" fmla="*/ 162982 w 2941739"/>
                  <a:gd name="connsiteY15" fmla="*/ 2381 h 172484"/>
                  <a:gd name="connsiteX16" fmla="*/ 158219 w 2941739"/>
                  <a:gd name="connsiteY16" fmla="*/ 9526 h 172484"/>
                  <a:gd name="connsiteX17" fmla="*/ 351100 w 2941739"/>
                  <a:gd name="connsiteY17" fmla="*/ 4763 h 172484"/>
                  <a:gd name="connsiteX18" fmla="*/ 439207 w 2941739"/>
                  <a:gd name="connsiteY18" fmla="*/ 19050 h 172484"/>
                  <a:gd name="connsiteX0" fmla="*/ 382057 w 3045803"/>
                  <a:gd name="connsiteY0" fmla="*/ 0 h 169104"/>
                  <a:gd name="connsiteX1" fmla="*/ 496357 w 3045803"/>
                  <a:gd name="connsiteY1" fmla="*/ 33338 h 169104"/>
                  <a:gd name="connsiteX2" fmla="*/ 920219 w 3045803"/>
                  <a:gd name="connsiteY2" fmla="*/ 76200 h 169104"/>
                  <a:gd name="connsiteX3" fmla="*/ 1163107 w 3045803"/>
                  <a:gd name="connsiteY3" fmla="*/ 95250 h 169104"/>
                  <a:gd name="connsiteX4" fmla="*/ 1458382 w 3045803"/>
                  <a:gd name="connsiteY4" fmla="*/ 95250 h 169104"/>
                  <a:gd name="connsiteX5" fmla="*/ 1758419 w 3045803"/>
                  <a:gd name="connsiteY5" fmla="*/ 114300 h 169104"/>
                  <a:gd name="connsiteX6" fmla="*/ 1996544 w 3045803"/>
                  <a:gd name="connsiteY6" fmla="*/ 114300 h 169104"/>
                  <a:gd name="connsiteX7" fmla="*/ 2282294 w 3045803"/>
                  <a:gd name="connsiteY7" fmla="*/ 133350 h 169104"/>
                  <a:gd name="connsiteX8" fmla="*/ 2591857 w 3045803"/>
                  <a:gd name="connsiteY8" fmla="*/ 142875 h 169104"/>
                  <a:gd name="connsiteX9" fmla="*/ 3032389 w 3045803"/>
                  <a:gd name="connsiteY9" fmla="*/ 166687 h 169104"/>
                  <a:gd name="connsiteX10" fmla="*/ 2039407 w 3045803"/>
                  <a:gd name="connsiteY10" fmla="*/ 166688 h 169104"/>
                  <a:gd name="connsiteX11" fmla="*/ 1125007 w 3045803"/>
                  <a:gd name="connsiteY11" fmla="*/ 152400 h 169104"/>
                  <a:gd name="connsiteX12" fmla="*/ 534457 w 3045803"/>
                  <a:gd name="connsiteY12" fmla="*/ 123825 h 169104"/>
                  <a:gd name="connsiteX13" fmla="*/ 253469 w 3045803"/>
                  <a:gd name="connsiteY13" fmla="*/ 71438 h 169104"/>
                  <a:gd name="connsiteX14" fmla="*/ 1057 w 3045803"/>
                  <a:gd name="connsiteY14" fmla="*/ 28575 h 169104"/>
                  <a:gd name="connsiteX15" fmla="*/ 162982 w 3045803"/>
                  <a:gd name="connsiteY15" fmla="*/ 2381 h 169104"/>
                  <a:gd name="connsiteX16" fmla="*/ 158219 w 3045803"/>
                  <a:gd name="connsiteY16" fmla="*/ 9526 h 169104"/>
                  <a:gd name="connsiteX17" fmla="*/ 351100 w 3045803"/>
                  <a:gd name="connsiteY17" fmla="*/ 4763 h 169104"/>
                  <a:gd name="connsiteX18" fmla="*/ 439207 w 3045803"/>
                  <a:gd name="connsiteY18" fmla="*/ 19050 h 169104"/>
                  <a:gd name="connsiteX0" fmla="*/ 382057 w 3043478"/>
                  <a:gd name="connsiteY0" fmla="*/ 0 h 181695"/>
                  <a:gd name="connsiteX1" fmla="*/ 496357 w 3043478"/>
                  <a:gd name="connsiteY1" fmla="*/ 33338 h 181695"/>
                  <a:gd name="connsiteX2" fmla="*/ 920219 w 3043478"/>
                  <a:gd name="connsiteY2" fmla="*/ 76200 h 181695"/>
                  <a:gd name="connsiteX3" fmla="*/ 1163107 w 3043478"/>
                  <a:gd name="connsiteY3" fmla="*/ 95250 h 181695"/>
                  <a:gd name="connsiteX4" fmla="*/ 1458382 w 3043478"/>
                  <a:gd name="connsiteY4" fmla="*/ 95250 h 181695"/>
                  <a:gd name="connsiteX5" fmla="*/ 1758419 w 3043478"/>
                  <a:gd name="connsiteY5" fmla="*/ 114300 h 181695"/>
                  <a:gd name="connsiteX6" fmla="*/ 1996544 w 3043478"/>
                  <a:gd name="connsiteY6" fmla="*/ 114300 h 181695"/>
                  <a:gd name="connsiteX7" fmla="*/ 2282294 w 3043478"/>
                  <a:gd name="connsiteY7" fmla="*/ 133350 h 181695"/>
                  <a:gd name="connsiteX8" fmla="*/ 2591857 w 3043478"/>
                  <a:gd name="connsiteY8" fmla="*/ 142875 h 181695"/>
                  <a:gd name="connsiteX9" fmla="*/ 3030008 w 3043478"/>
                  <a:gd name="connsiteY9" fmla="*/ 180975 h 181695"/>
                  <a:gd name="connsiteX10" fmla="*/ 2039407 w 3043478"/>
                  <a:gd name="connsiteY10" fmla="*/ 166688 h 181695"/>
                  <a:gd name="connsiteX11" fmla="*/ 1125007 w 3043478"/>
                  <a:gd name="connsiteY11" fmla="*/ 152400 h 181695"/>
                  <a:gd name="connsiteX12" fmla="*/ 534457 w 3043478"/>
                  <a:gd name="connsiteY12" fmla="*/ 123825 h 181695"/>
                  <a:gd name="connsiteX13" fmla="*/ 253469 w 3043478"/>
                  <a:gd name="connsiteY13" fmla="*/ 71438 h 181695"/>
                  <a:gd name="connsiteX14" fmla="*/ 1057 w 3043478"/>
                  <a:gd name="connsiteY14" fmla="*/ 28575 h 181695"/>
                  <a:gd name="connsiteX15" fmla="*/ 162982 w 3043478"/>
                  <a:gd name="connsiteY15" fmla="*/ 2381 h 181695"/>
                  <a:gd name="connsiteX16" fmla="*/ 158219 w 3043478"/>
                  <a:gd name="connsiteY16" fmla="*/ 9526 h 181695"/>
                  <a:gd name="connsiteX17" fmla="*/ 351100 w 3043478"/>
                  <a:gd name="connsiteY17" fmla="*/ 4763 h 181695"/>
                  <a:gd name="connsiteX18" fmla="*/ 439207 w 3043478"/>
                  <a:gd name="connsiteY18" fmla="*/ 19050 h 181695"/>
                  <a:gd name="connsiteX0" fmla="*/ 382059 w 3043480"/>
                  <a:gd name="connsiteY0" fmla="*/ 0 h 181695"/>
                  <a:gd name="connsiteX1" fmla="*/ 496359 w 3043480"/>
                  <a:gd name="connsiteY1" fmla="*/ 33338 h 181695"/>
                  <a:gd name="connsiteX2" fmla="*/ 920221 w 3043480"/>
                  <a:gd name="connsiteY2" fmla="*/ 76200 h 181695"/>
                  <a:gd name="connsiteX3" fmla="*/ 1163109 w 3043480"/>
                  <a:gd name="connsiteY3" fmla="*/ 95250 h 181695"/>
                  <a:gd name="connsiteX4" fmla="*/ 1458384 w 3043480"/>
                  <a:gd name="connsiteY4" fmla="*/ 95250 h 181695"/>
                  <a:gd name="connsiteX5" fmla="*/ 1758421 w 3043480"/>
                  <a:gd name="connsiteY5" fmla="*/ 114300 h 181695"/>
                  <a:gd name="connsiteX6" fmla="*/ 1996546 w 3043480"/>
                  <a:gd name="connsiteY6" fmla="*/ 114300 h 181695"/>
                  <a:gd name="connsiteX7" fmla="*/ 2282296 w 3043480"/>
                  <a:gd name="connsiteY7" fmla="*/ 133350 h 181695"/>
                  <a:gd name="connsiteX8" fmla="*/ 2591859 w 3043480"/>
                  <a:gd name="connsiteY8" fmla="*/ 142875 h 181695"/>
                  <a:gd name="connsiteX9" fmla="*/ 3030010 w 3043480"/>
                  <a:gd name="connsiteY9" fmla="*/ 180975 h 181695"/>
                  <a:gd name="connsiteX10" fmla="*/ 2039409 w 3043480"/>
                  <a:gd name="connsiteY10" fmla="*/ 166688 h 181695"/>
                  <a:gd name="connsiteX11" fmla="*/ 1125009 w 3043480"/>
                  <a:gd name="connsiteY11" fmla="*/ 152400 h 181695"/>
                  <a:gd name="connsiteX12" fmla="*/ 534459 w 3043480"/>
                  <a:gd name="connsiteY12" fmla="*/ 123825 h 181695"/>
                  <a:gd name="connsiteX13" fmla="*/ 253471 w 3043480"/>
                  <a:gd name="connsiteY13" fmla="*/ 71438 h 181695"/>
                  <a:gd name="connsiteX14" fmla="*/ 1059 w 3043480"/>
                  <a:gd name="connsiteY14" fmla="*/ 28575 h 181695"/>
                  <a:gd name="connsiteX15" fmla="*/ 162984 w 3043480"/>
                  <a:gd name="connsiteY15" fmla="*/ 2381 h 181695"/>
                  <a:gd name="connsiteX16" fmla="*/ 160602 w 3043480"/>
                  <a:gd name="connsiteY16" fmla="*/ 19051 h 181695"/>
                  <a:gd name="connsiteX17" fmla="*/ 351102 w 3043480"/>
                  <a:gd name="connsiteY17" fmla="*/ 4763 h 181695"/>
                  <a:gd name="connsiteX18" fmla="*/ 439209 w 3043480"/>
                  <a:gd name="connsiteY18" fmla="*/ 19050 h 181695"/>
                  <a:gd name="connsiteX0" fmla="*/ 384773 w 3046194"/>
                  <a:gd name="connsiteY0" fmla="*/ 0 h 181695"/>
                  <a:gd name="connsiteX1" fmla="*/ 499073 w 3046194"/>
                  <a:gd name="connsiteY1" fmla="*/ 33338 h 181695"/>
                  <a:gd name="connsiteX2" fmla="*/ 922935 w 3046194"/>
                  <a:gd name="connsiteY2" fmla="*/ 76200 h 181695"/>
                  <a:gd name="connsiteX3" fmla="*/ 1165823 w 3046194"/>
                  <a:gd name="connsiteY3" fmla="*/ 95250 h 181695"/>
                  <a:gd name="connsiteX4" fmla="*/ 1461098 w 3046194"/>
                  <a:gd name="connsiteY4" fmla="*/ 95250 h 181695"/>
                  <a:gd name="connsiteX5" fmla="*/ 1761135 w 3046194"/>
                  <a:gd name="connsiteY5" fmla="*/ 114300 h 181695"/>
                  <a:gd name="connsiteX6" fmla="*/ 1999260 w 3046194"/>
                  <a:gd name="connsiteY6" fmla="*/ 114300 h 181695"/>
                  <a:gd name="connsiteX7" fmla="*/ 2285010 w 3046194"/>
                  <a:gd name="connsiteY7" fmla="*/ 133350 h 181695"/>
                  <a:gd name="connsiteX8" fmla="*/ 2594573 w 3046194"/>
                  <a:gd name="connsiteY8" fmla="*/ 142875 h 181695"/>
                  <a:gd name="connsiteX9" fmla="*/ 3032724 w 3046194"/>
                  <a:gd name="connsiteY9" fmla="*/ 180975 h 181695"/>
                  <a:gd name="connsiteX10" fmla="*/ 2042123 w 3046194"/>
                  <a:gd name="connsiteY10" fmla="*/ 166688 h 181695"/>
                  <a:gd name="connsiteX11" fmla="*/ 1127723 w 3046194"/>
                  <a:gd name="connsiteY11" fmla="*/ 152400 h 181695"/>
                  <a:gd name="connsiteX12" fmla="*/ 537173 w 3046194"/>
                  <a:gd name="connsiteY12" fmla="*/ 123825 h 181695"/>
                  <a:gd name="connsiteX13" fmla="*/ 256185 w 3046194"/>
                  <a:gd name="connsiteY13" fmla="*/ 71438 h 181695"/>
                  <a:gd name="connsiteX14" fmla="*/ 3773 w 3046194"/>
                  <a:gd name="connsiteY14" fmla="*/ 28575 h 181695"/>
                  <a:gd name="connsiteX15" fmla="*/ 108548 w 3046194"/>
                  <a:gd name="connsiteY15" fmla="*/ 19050 h 181695"/>
                  <a:gd name="connsiteX16" fmla="*/ 163316 w 3046194"/>
                  <a:gd name="connsiteY16" fmla="*/ 19051 h 181695"/>
                  <a:gd name="connsiteX17" fmla="*/ 353816 w 3046194"/>
                  <a:gd name="connsiteY17" fmla="*/ 4763 h 181695"/>
                  <a:gd name="connsiteX18" fmla="*/ 441923 w 3046194"/>
                  <a:gd name="connsiteY18" fmla="*/ 19050 h 181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46194" h="181695">
                    <a:moveTo>
                      <a:pt x="384773" y="0"/>
                    </a:moveTo>
                    <a:cubicBezTo>
                      <a:pt x="397076" y="10319"/>
                      <a:pt x="409379" y="20638"/>
                      <a:pt x="499073" y="33338"/>
                    </a:cubicBezTo>
                    <a:cubicBezTo>
                      <a:pt x="588767" y="46038"/>
                      <a:pt x="811810" y="65881"/>
                      <a:pt x="922935" y="76200"/>
                    </a:cubicBezTo>
                    <a:cubicBezTo>
                      <a:pt x="1034060" y="86519"/>
                      <a:pt x="1076129" y="92075"/>
                      <a:pt x="1165823" y="95250"/>
                    </a:cubicBezTo>
                    <a:cubicBezTo>
                      <a:pt x="1255517" y="98425"/>
                      <a:pt x="1361879" y="92075"/>
                      <a:pt x="1461098" y="95250"/>
                    </a:cubicBezTo>
                    <a:cubicBezTo>
                      <a:pt x="1560317" y="98425"/>
                      <a:pt x="1671441" y="111125"/>
                      <a:pt x="1761135" y="114300"/>
                    </a:cubicBezTo>
                    <a:cubicBezTo>
                      <a:pt x="1850829" y="117475"/>
                      <a:pt x="1911948" y="111125"/>
                      <a:pt x="1999260" y="114300"/>
                    </a:cubicBezTo>
                    <a:cubicBezTo>
                      <a:pt x="2086572" y="117475"/>
                      <a:pt x="2185791" y="128588"/>
                      <a:pt x="2285010" y="133350"/>
                    </a:cubicBezTo>
                    <a:cubicBezTo>
                      <a:pt x="2384229" y="138113"/>
                      <a:pt x="2469954" y="134938"/>
                      <a:pt x="2594573" y="142875"/>
                    </a:cubicBezTo>
                    <a:cubicBezTo>
                      <a:pt x="2719192" y="150812"/>
                      <a:pt x="3124799" y="177006"/>
                      <a:pt x="3032724" y="180975"/>
                    </a:cubicBezTo>
                    <a:cubicBezTo>
                      <a:pt x="2940649" y="184944"/>
                      <a:pt x="2359623" y="171450"/>
                      <a:pt x="2042123" y="166688"/>
                    </a:cubicBezTo>
                    <a:lnTo>
                      <a:pt x="1127723" y="152400"/>
                    </a:lnTo>
                    <a:cubicBezTo>
                      <a:pt x="876898" y="145256"/>
                      <a:pt x="682429" y="137319"/>
                      <a:pt x="537173" y="123825"/>
                    </a:cubicBezTo>
                    <a:cubicBezTo>
                      <a:pt x="391917" y="110331"/>
                      <a:pt x="345085" y="87313"/>
                      <a:pt x="256185" y="71438"/>
                    </a:cubicBezTo>
                    <a:cubicBezTo>
                      <a:pt x="167285" y="55563"/>
                      <a:pt x="28379" y="37306"/>
                      <a:pt x="3773" y="28575"/>
                    </a:cubicBezTo>
                    <a:cubicBezTo>
                      <a:pt x="-20833" y="19844"/>
                      <a:pt x="81957" y="20637"/>
                      <a:pt x="108548" y="19050"/>
                    </a:cubicBezTo>
                    <a:cubicBezTo>
                      <a:pt x="135139" y="17463"/>
                      <a:pt x="122438" y="21432"/>
                      <a:pt x="163316" y="19051"/>
                    </a:cubicBezTo>
                    <a:cubicBezTo>
                      <a:pt x="204194" y="16670"/>
                      <a:pt x="309366" y="1985"/>
                      <a:pt x="353816" y="4763"/>
                    </a:cubicBezTo>
                    <a:cubicBezTo>
                      <a:pt x="399853" y="7541"/>
                      <a:pt x="426842" y="18256"/>
                      <a:pt x="441923" y="19050"/>
                    </a:cubicBezTo>
                  </a:path>
                </a:pathLst>
              </a:cu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1119187" y="3905250"/>
                <a:ext cx="566737" cy="19634"/>
              </a:xfrm>
              <a:custGeom>
                <a:avLst/>
                <a:gdLst>
                  <a:gd name="connsiteX0" fmla="*/ 0 w 557212"/>
                  <a:gd name="connsiteY0" fmla="*/ 19050 h 19634"/>
                  <a:gd name="connsiteX1" fmla="*/ 123825 w 557212"/>
                  <a:gd name="connsiteY1" fmla="*/ 9525 h 19634"/>
                  <a:gd name="connsiteX2" fmla="*/ 266700 w 557212"/>
                  <a:gd name="connsiteY2" fmla="*/ 14288 h 19634"/>
                  <a:gd name="connsiteX3" fmla="*/ 409575 w 557212"/>
                  <a:gd name="connsiteY3" fmla="*/ 19050 h 19634"/>
                  <a:gd name="connsiteX4" fmla="*/ 557212 w 557212"/>
                  <a:gd name="connsiteY4" fmla="*/ 0 h 19634"/>
                  <a:gd name="connsiteX0" fmla="*/ 0 w 566737"/>
                  <a:gd name="connsiteY0" fmla="*/ 19050 h 19634"/>
                  <a:gd name="connsiteX1" fmla="*/ 133350 w 566737"/>
                  <a:gd name="connsiteY1" fmla="*/ 9525 h 19634"/>
                  <a:gd name="connsiteX2" fmla="*/ 276225 w 566737"/>
                  <a:gd name="connsiteY2" fmla="*/ 14288 h 19634"/>
                  <a:gd name="connsiteX3" fmla="*/ 419100 w 566737"/>
                  <a:gd name="connsiteY3" fmla="*/ 19050 h 19634"/>
                  <a:gd name="connsiteX4" fmla="*/ 566737 w 566737"/>
                  <a:gd name="connsiteY4" fmla="*/ 0 h 1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737" h="19634">
                    <a:moveTo>
                      <a:pt x="0" y="19050"/>
                    </a:moveTo>
                    <a:cubicBezTo>
                      <a:pt x="39687" y="14684"/>
                      <a:pt x="87313" y="10319"/>
                      <a:pt x="133350" y="9525"/>
                    </a:cubicBezTo>
                    <a:cubicBezTo>
                      <a:pt x="179387" y="8731"/>
                      <a:pt x="276225" y="14288"/>
                      <a:pt x="276225" y="14288"/>
                    </a:cubicBezTo>
                    <a:cubicBezTo>
                      <a:pt x="323850" y="15875"/>
                      <a:pt x="370681" y="21431"/>
                      <a:pt x="419100" y="19050"/>
                    </a:cubicBezTo>
                    <a:cubicBezTo>
                      <a:pt x="467519" y="16669"/>
                      <a:pt x="517128" y="8334"/>
                      <a:pt x="566737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04988" y="3795712"/>
                <a:ext cx="300037" cy="90488"/>
              </a:xfrm>
              <a:custGeom>
                <a:avLst/>
                <a:gdLst>
                  <a:gd name="connsiteX0" fmla="*/ 0 w 219075"/>
                  <a:gd name="connsiteY0" fmla="*/ 57150 h 57150"/>
                  <a:gd name="connsiteX1" fmla="*/ 119062 w 219075"/>
                  <a:gd name="connsiteY1" fmla="*/ 28575 h 57150"/>
                  <a:gd name="connsiteX2" fmla="*/ 219075 w 219075"/>
                  <a:gd name="connsiteY2" fmla="*/ 0 h 57150"/>
                  <a:gd name="connsiteX0" fmla="*/ 0 w 300037"/>
                  <a:gd name="connsiteY0" fmla="*/ 90488 h 90488"/>
                  <a:gd name="connsiteX1" fmla="*/ 119062 w 300037"/>
                  <a:gd name="connsiteY1" fmla="*/ 61913 h 90488"/>
                  <a:gd name="connsiteX2" fmla="*/ 300037 w 300037"/>
                  <a:gd name="connsiteY2" fmla="*/ 0 h 9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90488">
                    <a:moveTo>
                      <a:pt x="0" y="90488"/>
                    </a:moveTo>
                    <a:lnTo>
                      <a:pt x="119062" y="61913"/>
                    </a:lnTo>
                    <a:cubicBezTo>
                      <a:pt x="155574" y="52388"/>
                      <a:pt x="268286" y="9525"/>
                      <a:pt x="300037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290638" y="3533775"/>
                <a:ext cx="714375" cy="300038"/>
              </a:xfrm>
              <a:custGeom>
                <a:avLst/>
                <a:gdLst>
                  <a:gd name="connsiteX0" fmla="*/ 0 w 714375"/>
                  <a:gd name="connsiteY0" fmla="*/ 0 h 300038"/>
                  <a:gd name="connsiteX1" fmla="*/ 61912 w 714375"/>
                  <a:gd name="connsiteY1" fmla="*/ 76200 h 300038"/>
                  <a:gd name="connsiteX2" fmla="*/ 133350 w 714375"/>
                  <a:gd name="connsiteY2" fmla="*/ 133350 h 300038"/>
                  <a:gd name="connsiteX3" fmla="*/ 309562 w 714375"/>
                  <a:gd name="connsiteY3" fmla="*/ 90488 h 300038"/>
                  <a:gd name="connsiteX4" fmla="*/ 419100 w 714375"/>
                  <a:gd name="connsiteY4" fmla="*/ 76200 h 300038"/>
                  <a:gd name="connsiteX5" fmla="*/ 481012 w 714375"/>
                  <a:gd name="connsiteY5" fmla="*/ 176213 h 300038"/>
                  <a:gd name="connsiteX6" fmla="*/ 533400 w 714375"/>
                  <a:gd name="connsiteY6" fmla="*/ 214313 h 300038"/>
                  <a:gd name="connsiteX7" fmla="*/ 609600 w 714375"/>
                  <a:gd name="connsiteY7" fmla="*/ 171450 h 300038"/>
                  <a:gd name="connsiteX8" fmla="*/ 685800 w 714375"/>
                  <a:gd name="connsiteY8" fmla="*/ 242888 h 300038"/>
                  <a:gd name="connsiteX9" fmla="*/ 714375 w 714375"/>
                  <a:gd name="connsiteY9" fmla="*/ 300038 h 300038"/>
                  <a:gd name="connsiteX0" fmla="*/ 0 w 714375"/>
                  <a:gd name="connsiteY0" fmla="*/ 0 h 300038"/>
                  <a:gd name="connsiteX1" fmla="*/ 61912 w 714375"/>
                  <a:gd name="connsiteY1" fmla="*/ 76200 h 300038"/>
                  <a:gd name="connsiteX2" fmla="*/ 133350 w 714375"/>
                  <a:gd name="connsiteY2" fmla="*/ 133350 h 300038"/>
                  <a:gd name="connsiteX3" fmla="*/ 309562 w 714375"/>
                  <a:gd name="connsiteY3" fmla="*/ 90488 h 300038"/>
                  <a:gd name="connsiteX4" fmla="*/ 419100 w 714375"/>
                  <a:gd name="connsiteY4" fmla="*/ 76200 h 300038"/>
                  <a:gd name="connsiteX5" fmla="*/ 481012 w 714375"/>
                  <a:gd name="connsiteY5" fmla="*/ 176213 h 300038"/>
                  <a:gd name="connsiteX6" fmla="*/ 533400 w 714375"/>
                  <a:gd name="connsiteY6" fmla="*/ 214313 h 300038"/>
                  <a:gd name="connsiteX7" fmla="*/ 646063 w 714375"/>
                  <a:gd name="connsiteY7" fmla="*/ 165841 h 300038"/>
                  <a:gd name="connsiteX8" fmla="*/ 685800 w 714375"/>
                  <a:gd name="connsiteY8" fmla="*/ 242888 h 300038"/>
                  <a:gd name="connsiteX9" fmla="*/ 714375 w 714375"/>
                  <a:gd name="connsiteY9" fmla="*/ 300038 h 300038"/>
                  <a:gd name="connsiteX0" fmla="*/ 0 w 714375"/>
                  <a:gd name="connsiteY0" fmla="*/ 0 h 300038"/>
                  <a:gd name="connsiteX1" fmla="*/ 61912 w 714375"/>
                  <a:gd name="connsiteY1" fmla="*/ 76200 h 300038"/>
                  <a:gd name="connsiteX2" fmla="*/ 133350 w 714375"/>
                  <a:gd name="connsiteY2" fmla="*/ 133350 h 300038"/>
                  <a:gd name="connsiteX3" fmla="*/ 309562 w 714375"/>
                  <a:gd name="connsiteY3" fmla="*/ 90488 h 300038"/>
                  <a:gd name="connsiteX4" fmla="*/ 441539 w 714375"/>
                  <a:gd name="connsiteY4" fmla="*/ 70590 h 300038"/>
                  <a:gd name="connsiteX5" fmla="*/ 481012 w 714375"/>
                  <a:gd name="connsiteY5" fmla="*/ 176213 h 300038"/>
                  <a:gd name="connsiteX6" fmla="*/ 533400 w 714375"/>
                  <a:gd name="connsiteY6" fmla="*/ 214313 h 300038"/>
                  <a:gd name="connsiteX7" fmla="*/ 646063 w 714375"/>
                  <a:gd name="connsiteY7" fmla="*/ 165841 h 300038"/>
                  <a:gd name="connsiteX8" fmla="*/ 685800 w 714375"/>
                  <a:gd name="connsiteY8" fmla="*/ 242888 h 300038"/>
                  <a:gd name="connsiteX9" fmla="*/ 714375 w 714375"/>
                  <a:gd name="connsiteY9" fmla="*/ 300038 h 300038"/>
                  <a:gd name="connsiteX0" fmla="*/ 0 w 714375"/>
                  <a:gd name="connsiteY0" fmla="*/ 0 h 300038"/>
                  <a:gd name="connsiteX1" fmla="*/ 61912 w 714375"/>
                  <a:gd name="connsiteY1" fmla="*/ 76200 h 300038"/>
                  <a:gd name="connsiteX2" fmla="*/ 133350 w 714375"/>
                  <a:gd name="connsiteY2" fmla="*/ 133350 h 300038"/>
                  <a:gd name="connsiteX3" fmla="*/ 309562 w 714375"/>
                  <a:gd name="connsiteY3" fmla="*/ 90488 h 300038"/>
                  <a:gd name="connsiteX4" fmla="*/ 441539 w 714375"/>
                  <a:gd name="connsiteY4" fmla="*/ 70590 h 300038"/>
                  <a:gd name="connsiteX5" fmla="*/ 475402 w 714375"/>
                  <a:gd name="connsiteY5" fmla="*/ 190238 h 300038"/>
                  <a:gd name="connsiteX6" fmla="*/ 533400 w 714375"/>
                  <a:gd name="connsiteY6" fmla="*/ 214313 h 300038"/>
                  <a:gd name="connsiteX7" fmla="*/ 646063 w 714375"/>
                  <a:gd name="connsiteY7" fmla="*/ 165841 h 300038"/>
                  <a:gd name="connsiteX8" fmla="*/ 685800 w 714375"/>
                  <a:gd name="connsiteY8" fmla="*/ 242888 h 300038"/>
                  <a:gd name="connsiteX9" fmla="*/ 714375 w 714375"/>
                  <a:gd name="connsiteY9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4375" h="300038">
                    <a:moveTo>
                      <a:pt x="0" y="0"/>
                    </a:moveTo>
                    <a:cubicBezTo>
                      <a:pt x="19843" y="26987"/>
                      <a:pt x="39687" y="53975"/>
                      <a:pt x="61912" y="76200"/>
                    </a:cubicBezTo>
                    <a:cubicBezTo>
                      <a:pt x="84137" y="98425"/>
                      <a:pt x="92075" y="130969"/>
                      <a:pt x="133350" y="133350"/>
                    </a:cubicBezTo>
                    <a:cubicBezTo>
                      <a:pt x="174625" y="135731"/>
                      <a:pt x="258197" y="100948"/>
                      <a:pt x="309562" y="90488"/>
                    </a:cubicBezTo>
                    <a:cubicBezTo>
                      <a:pt x="360927" y="80028"/>
                      <a:pt x="413899" y="53965"/>
                      <a:pt x="441539" y="70590"/>
                    </a:cubicBezTo>
                    <a:cubicBezTo>
                      <a:pt x="469179" y="87215"/>
                      <a:pt x="460092" y="166284"/>
                      <a:pt x="475402" y="190238"/>
                    </a:cubicBezTo>
                    <a:cubicBezTo>
                      <a:pt x="490712" y="214192"/>
                      <a:pt x="504956" y="218379"/>
                      <a:pt x="533400" y="214313"/>
                    </a:cubicBezTo>
                    <a:cubicBezTo>
                      <a:pt x="561844" y="210247"/>
                      <a:pt x="620663" y="161079"/>
                      <a:pt x="646063" y="165841"/>
                    </a:cubicBezTo>
                    <a:cubicBezTo>
                      <a:pt x="671463" y="170603"/>
                      <a:pt x="668338" y="221457"/>
                      <a:pt x="685800" y="242888"/>
                    </a:cubicBezTo>
                    <a:cubicBezTo>
                      <a:pt x="703262" y="264319"/>
                      <a:pt x="708818" y="282178"/>
                      <a:pt x="714375" y="30003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1171575" y="3648075"/>
                <a:ext cx="538163" cy="200119"/>
              </a:xfrm>
              <a:custGeom>
                <a:avLst/>
                <a:gdLst>
                  <a:gd name="connsiteX0" fmla="*/ 0 w 538163"/>
                  <a:gd name="connsiteY0" fmla="*/ 0 h 200025"/>
                  <a:gd name="connsiteX1" fmla="*/ 85725 w 538163"/>
                  <a:gd name="connsiteY1" fmla="*/ 100013 h 200025"/>
                  <a:gd name="connsiteX2" fmla="*/ 180975 w 538163"/>
                  <a:gd name="connsiteY2" fmla="*/ 157163 h 200025"/>
                  <a:gd name="connsiteX3" fmla="*/ 295275 w 538163"/>
                  <a:gd name="connsiteY3" fmla="*/ 171450 h 200025"/>
                  <a:gd name="connsiteX4" fmla="*/ 361950 w 538163"/>
                  <a:gd name="connsiteY4" fmla="*/ 142875 h 200025"/>
                  <a:gd name="connsiteX5" fmla="*/ 433388 w 538163"/>
                  <a:gd name="connsiteY5" fmla="*/ 128588 h 200025"/>
                  <a:gd name="connsiteX6" fmla="*/ 490538 w 538163"/>
                  <a:gd name="connsiteY6" fmla="*/ 147638 h 200025"/>
                  <a:gd name="connsiteX7" fmla="*/ 538163 w 538163"/>
                  <a:gd name="connsiteY7" fmla="*/ 200025 h 200025"/>
                  <a:gd name="connsiteX8" fmla="*/ 538163 w 538163"/>
                  <a:gd name="connsiteY8" fmla="*/ 200025 h 200025"/>
                  <a:gd name="connsiteX0" fmla="*/ 0 w 538163"/>
                  <a:gd name="connsiteY0" fmla="*/ 0 h 200025"/>
                  <a:gd name="connsiteX1" fmla="*/ 85725 w 538163"/>
                  <a:gd name="connsiteY1" fmla="*/ 100013 h 200025"/>
                  <a:gd name="connsiteX2" fmla="*/ 180975 w 538163"/>
                  <a:gd name="connsiteY2" fmla="*/ 157163 h 200025"/>
                  <a:gd name="connsiteX3" fmla="*/ 295275 w 538163"/>
                  <a:gd name="connsiteY3" fmla="*/ 171450 h 200025"/>
                  <a:gd name="connsiteX4" fmla="*/ 361950 w 538163"/>
                  <a:gd name="connsiteY4" fmla="*/ 142875 h 200025"/>
                  <a:gd name="connsiteX5" fmla="*/ 433388 w 538163"/>
                  <a:gd name="connsiteY5" fmla="*/ 128588 h 200025"/>
                  <a:gd name="connsiteX6" fmla="*/ 498953 w 538163"/>
                  <a:gd name="connsiteY6" fmla="*/ 181297 h 200025"/>
                  <a:gd name="connsiteX7" fmla="*/ 538163 w 538163"/>
                  <a:gd name="connsiteY7" fmla="*/ 200025 h 200025"/>
                  <a:gd name="connsiteX8" fmla="*/ 538163 w 538163"/>
                  <a:gd name="connsiteY8" fmla="*/ 200025 h 200025"/>
                  <a:gd name="connsiteX0" fmla="*/ 0 w 538163"/>
                  <a:gd name="connsiteY0" fmla="*/ 0 h 200025"/>
                  <a:gd name="connsiteX1" fmla="*/ 85725 w 538163"/>
                  <a:gd name="connsiteY1" fmla="*/ 100013 h 200025"/>
                  <a:gd name="connsiteX2" fmla="*/ 180975 w 538163"/>
                  <a:gd name="connsiteY2" fmla="*/ 157163 h 200025"/>
                  <a:gd name="connsiteX3" fmla="*/ 295275 w 538163"/>
                  <a:gd name="connsiteY3" fmla="*/ 171450 h 200025"/>
                  <a:gd name="connsiteX4" fmla="*/ 361950 w 538163"/>
                  <a:gd name="connsiteY4" fmla="*/ 142875 h 200025"/>
                  <a:gd name="connsiteX5" fmla="*/ 450218 w 538163"/>
                  <a:gd name="connsiteY5" fmla="*/ 117368 h 200025"/>
                  <a:gd name="connsiteX6" fmla="*/ 498953 w 538163"/>
                  <a:gd name="connsiteY6" fmla="*/ 181297 h 200025"/>
                  <a:gd name="connsiteX7" fmla="*/ 538163 w 538163"/>
                  <a:gd name="connsiteY7" fmla="*/ 200025 h 200025"/>
                  <a:gd name="connsiteX8" fmla="*/ 538163 w 538163"/>
                  <a:gd name="connsiteY8" fmla="*/ 200025 h 200025"/>
                  <a:gd name="connsiteX0" fmla="*/ 0 w 538163"/>
                  <a:gd name="connsiteY0" fmla="*/ 0 h 200025"/>
                  <a:gd name="connsiteX1" fmla="*/ 85725 w 538163"/>
                  <a:gd name="connsiteY1" fmla="*/ 100013 h 200025"/>
                  <a:gd name="connsiteX2" fmla="*/ 180975 w 538163"/>
                  <a:gd name="connsiteY2" fmla="*/ 157163 h 200025"/>
                  <a:gd name="connsiteX3" fmla="*/ 295275 w 538163"/>
                  <a:gd name="connsiteY3" fmla="*/ 171450 h 200025"/>
                  <a:gd name="connsiteX4" fmla="*/ 361950 w 538163"/>
                  <a:gd name="connsiteY4" fmla="*/ 142875 h 200025"/>
                  <a:gd name="connsiteX5" fmla="*/ 458633 w 538163"/>
                  <a:gd name="connsiteY5" fmla="*/ 108954 h 200025"/>
                  <a:gd name="connsiteX6" fmla="*/ 498953 w 538163"/>
                  <a:gd name="connsiteY6" fmla="*/ 181297 h 200025"/>
                  <a:gd name="connsiteX7" fmla="*/ 538163 w 538163"/>
                  <a:gd name="connsiteY7" fmla="*/ 200025 h 200025"/>
                  <a:gd name="connsiteX8" fmla="*/ 538163 w 538163"/>
                  <a:gd name="connsiteY8" fmla="*/ 200025 h 200025"/>
                  <a:gd name="connsiteX0" fmla="*/ 0 w 538163"/>
                  <a:gd name="connsiteY0" fmla="*/ 0 h 200119"/>
                  <a:gd name="connsiteX1" fmla="*/ 85725 w 538163"/>
                  <a:gd name="connsiteY1" fmla="*/ 100013 h 200119"/>
                  <a:gd name="connsiteX2" fmla="*/ 180975 w 538163"/>
                  <a:gd name="connsiteY2" fmla="*/ 157163 h 200119"/>
                  <a:gd name="connsiteX3" fmla="*/ 295275 w 538163"/>
                  <a:gd name="connsiteY3" fmla="*/ 171450 h 200119"/>
                  <a:gd name="connsiteX4" fmla="*/ 361950 w 538163"/>
                  <a:gd name="connsiteY4" fmla="*/ 142875 h 200119"/>
                  <a:gd name="connsiteX5" fmla="*/ 458633 w 538163"/>
                  <a:gd name="connsiteY5" fmla="*/ 108954 h 200119"/>
                  <a:gd name="connsiteX6" fmla="*/ 487734 w 538163"/>
                  <a:gd name="connsiteY6" fmla="*/ 186907 h 200119"/>
                  <a:gd name="connsiteX7" fmla="*/ 538163 w 538163"/>
                  <a:gd name="connsiteY7" fmla="*/ 200025 h 200119"/>
                  <a:gd name="connsiteX8" fmla="*/ 538163 w 538163"/>
                  <a:gd name="connsiteY8" fmla="*/ 200025 h 20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163" h="200119">
                    <a:moveTo>
                      <a:pt x="0" y="0"/>
                    </a:moveTo>
                    <a:cubicBezTo>
                      <a:pt x="27781" y="36909"/>
                      <a:pt x="55562" y="73819"/>
                      <a:pt x="85725" y="100013"/>
                    </a:cubicBezTo>
                    <a:cubicBezTo>
                      <a:pt x="115888" y="126207"/>
                      <a:pt x="146050" y="145257"/>
                      <a:pt x="180975" y="157163"/>
                    </a:cubicBezTo>
                    <a:cubicBezTo>
                      <a:pt x="215900" y="169069"/>
                      <a:pt x="265113" y="173831"/>
                      <a:pt x="295275" y="171450"/>
                    </a:cubicBezTo>
                    <a:cubicBezTo>
                      <a:pt x="325438" y="169069"/>
                      <a:pt x="334724" y="153291"/>
                      <a:pt x="361950" y="142875"/>
                    </a:cubicBezTo>
                    <a:cubicBezTo>
                      <a:pt x="389176" y="132459"/>
                      <a:pt x="437669" y="101615"/>
                      <a:pt x="458633" y="108954"/>
                    </a:cubicBezTo>
                    <a:cubicBezTo>
                      <a:pt x="479597" y="116293"/>
                      <a:pt x="474479" y="171728"/>
                      <a:pt x="487734" y="186907"/>
                    </a:cubicBezTo>
                    <a:cubicBezTo>
                      <a:pt x="500989" y="202086"/>
                      <a:pt x="538163" y="200025"/>
                      <a:pt x="538163" y="200025"/>
                    </a:cubicBezTo>
                    <a:lnTo>
                      <a:pt x="538163" y="20002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1114425" y="4305299"/>
                <a:ext cx="5086350" cy="4764"/>
              </a:xfrm>
              <a:custGeom>
                <a:avLst/>
                <a:gdLst>
                  <a:gd name="connsiteX0" fmla="*/ 0 w 5091112"/>
                  <a:gd name="connsiteY0" fmla="*/ 0 h 90487"/>
                  <a:gd name="connsiteX1" fmla="*/ 5091112 w 5091112"/>
                  <a:gd name="connsiteY1" fmla="*/ 90487 h 90487"/>
                  <a:gd name="connsiteX0" fmla="*/ 0 w 5100637"/>
                  <a:gd name="connsiteY0" fmla="*/ 0 h 19049"/>
                  <a:gd name="connsiteX1" fmla="*/ 5100637 w 5100637"/>
                  <a:gd name="connsiteY1" fmla="*/ 19049 h 19049"/>
                  <a:gd name="connsiteX0" fmla="*/ 0 w 5100637"/>
                  <a:gd name="connsiteY0" fmla="*/ 117818 h 121334"/>
                  <a:gd name="connsiteX1" fmla="*/ 5100637 w 5100637"/>
                  <a:gd name="connsiteY1" fmla="*/ 3517 h 121334"/>
                  <a:gd name="connsiteX0" fmla="*/ 0 w 5086350"/>
                  <a:gd name="connsiteY0" fmla="*/ 57568 h 62747"/>
                  <a:gd name="connsiteX1" fmla="*/ 5086350 w 5086350"/>
                  <a:gd name="connsiteY1" fmla="*/ 5179 h 62747"/>
                  <a:gd name="connsiteX0" fmla="*/ 0 w 5086350"/>
                  <a:gd name="connsiteY0" fmla="*/ 59877 h 59877"/>
                  <a:gd name="connsiteX1" fmla="*/ 5086350 w 5086350"/>
                  <a:gd name="connsiteY1" fmla="*/ 7488 h 59877"/>
                  <a:gd name="connsiteX0" fmla="*/ 0 w 5086350"/>
                  <a:gd name="connsiteY0" fmla="*/ 4764 h 4764"/>
                  <a:gd name="connsiteX1" fmla="*/ 5086350 w 5086350"/>
                  <a:gd name="connsiteY1" fmla="*/ 0 h 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86350" h="4764">
                    <a:moveTo>
                      <a:pt x="0" y="4764"/>
                    </a:moveTo>
                    <a:lnTo>
                      <a:pt x="508635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1109663" y="3667125"/>
                <a:ext cx="9525" cy="645317"/>
              </a:xfrm>
              <a:custGeom>
                <a:avLst/>
                <a:gdLst>
                  <a:gd name="connsiteX0" fmla="*/ 9525 w 9525"/>
                  <a:gd name="connsiteY0" fmla="*/ 0 h 552450"/>
                  <a:gd name="connsiteX1" fmla="*/ 0 w 9525"/>
                  <a:gd name="connsiteY1" fmla="*/ 552450 h 552450"/>
                  <a:gd name="connsiteX0" fmla="*/ 10000 w 10000"/>
                  <a:gd name="connsiteY0" fmla="*/ 0 h 11509"/>
                  <a:gd name="connsiteX1" fmla="*/ 0 w 10000"/>
                  <a:gd name="connsiteY1" fmla="*/ 11509 h 11509"/>
                  <a:gd name="connsiteX0" fmla="*/ 10000 w 10000"/>
                  <a:gd name="connsiteY0" fmla="*/ 0 h 11681"/>
                  <a:gd name="connsiteX1" fmla="*/ 0 w 10000"/>
                  <a:gd name="connsiteY1" fmla="*/ 11681 h 1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1681">
                    <a:moveTo>
                      <a:pt x="10000" y="0"/>
                    </a:moveTo>
                    <a:cubicBezTo>
                      <a:pt x="6667" y="3333"/>
                      <a:pt x="3333" y="8348"/>
                      <a:pt x="0" y="11681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6200775" y="3748088"/>
                <a:ext cx="9525" cy="561975"/>
              </a:xfrm>
              <a:custGeom>
                <a:avLst/>
                <a:gdLst>
                  <a:gd name="connsiteX0" fmla="*/ 9525 w 9525"/>
                  <a:gd name="connsiteY0" fmla="*/ 0 h 561975"/>
                  <a:gd name="connsiteX1" fmla="*/ 0 w 9525"/>
                  <a:gd name="connsiteY1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61975">
                    <a:moveTo>
                      <a:pt x="9525" y="0"/>
                    </a:moveTo>
                    <a:lnTo>
                      <a:pt x="0" y="56197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4391025" y="4705350"/>
                <a:ext cx="1614488" cy="4763"/>
              </a:xfrm>
              <a:custGeom>
                <a:avLst/>
                <a:gdLst>
                  <a:gd name="connsiteX0" fmla="*/ 0 w 1614488"/>
                  <a:gd name="connsiteY0" fmla="*/ 0 h 4763"/>
                  <a:gd name="connsiteX1" fmla="*/ 1614488 w 1614488"/>
                  <a:gd name="connsiteY1" fmla="*/ 4763 h 4763"/>
                  <a:gd name="connsiteX2" fmla="*/ 1614488 w 1614488"/>
                  <a:gd name="connsiteY2" fmla="*/ 4763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4488" h="4763">
                    <a:moveTo>
                      <a:pt x="0" y="0"/>
                    </a:moveTo>
                    <a:lnTo>
                      <a:pt x="1614488" y="4763"/>
                    </a:lnTo>
                    <a:lnTo>
                      <a:pt x="1614488" y="4763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564480" y="4800600"/>
                <a:ext cx="335167" cy="2286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564482" y="5029200"/>
                <a:ext cx="335166" cy="2286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564482" y="5257800"/>
                <a:ext cx="335165" cy="228600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564481" y="5562600"/>
                <a:ext cx="321470" cy="2286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14400" y="3276600"/>
                <a:ext cx="77912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SOUTH</a:t>
                </a:r>
                <a:endParaRPr lang="en-ZA" sz="1100" dirty="0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2105025" y="3742518"/>
                <a:ext cx="466725" cy="184163"/>
              </a:xfrm>
              <a:custGeom>
                <a:avLst/>
                <a:gdLst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28575 h 147637"/>
                  <a:gd name="connsiteX6" fmla="*/ 266700 w 444677"/>
                  <a:gd name="connsiteY6" fmla="*/ 33337 h 147637"/>
                  <a:gd name="connsiteX7" fmla="*/ 276225 w 444677"/>
                  <a:gd name="connsiteY7" fmla="*/ 33337 h 147637"/>
                  <a:gd name="connsiteX8" fmla="*/ 395288 w 444677"/>
                  <a:gd name="connsiteY8" fmla="*/ 33337 h 147637"/>
                  <a:gd name="connsiteX9" fmla="*/ 400050 w 444677"/>
                  <a:gd name="connsiteY9" fmla="*/ 33337 h 147637"/>
                  <a:gd name="connsiteX10" fmla="*/ 419100 w 444677"/>
                  <a:gd name="connsiteY10" fmla="*/ 66675 h 147637"/>
                  <a:gd name="connsiteX11" fmla="*/ 442913 w 444677"/>
                  <a:gd name="connsiteY11" fmla="*/ 109537 h 147637"/>
                  <a:gd name="connsiteX12" fmla="*/ 442913 w 444677"/>
                  <a:gd name="connsiteY12" fmla="*/ 147637 h 147637"/>
                  <a:gd name="connsiteX13" fmla="*/ 442913 w 444677"/>
                  <a:gd name="connsiteY13" fmla="*/ 147637 h 147637"/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40481 h 147637"/>
                  <a:gd name="connsiteX6" fmla="*/ 266700 w 444677"/>
                  <a:gd name="connsiteY6" fmla="*/ 33337 h 147637"/>
                  <a:gd name="connsiteX7" fmla="*/ 276225 w 444677"/>
                  <a:gd name="connsiteY7" fmla="*/ 33337 h 147637"/>
                  <a:gd name="connsiteX8" fmla="*/ 395288 w 444677"/>
                  <a:gd name="connsiteY8" fmla="*/ 33337 h 147637"/>
                  <a:gd name="connsiteX9" fmla="*/ 400050 w 444677"/>
                  <a:gd name="connsiteY9" fmla="*/ 33337 h 147637"/>
                  <a:gd name="connsiteX10" fmla="*/ 419100 w 444677"/>
                  <a:gd name="connsiteY10" fmla="*/ 66675 h 147637"/>
                  <a:gd name="connsiteX11" fmla="*/ 442913 w 444677"/>
                  <a:gd name="connsiteY11" fmla="*/ 109537 h 147637"/>
                  <a:gd name="connsiteX12" fmla="*/ 442913 w 444677"/>
                  <a:gd name="connsiteY12" fmla="*/ 147637 h 147637"/>
                  <a:gd name="connsiteX13" fmla="*/ 442913 w 444677"/>
                  <a:gd name="connsiteY13" fmla="*/ 147637 h 147637"/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40481 h 147637"/>
                  <a:gd name="connsiteX6" fmla="*/ 264319 w 444677"/>
                  <a:gd name="connsiteY6" fmla="*/ 57150 h 147637"/>
                  <a:gd name="connsiteX7" fmla="*/ 276225 w 444677"/>
                  <a:gd name="connsiteY7" fmla="*/ 33337 h 147637"/>
                  <a:gd name="connsiteX8" fmla="*/ 395288 w 444677"/>
                  <a:gd name="connsiteY8" fmla="*/ 33337 h 147637"/>
                  <a:gd name="connsiteX9" fmla="*/ 400050 w 444677"/>
                  <a:gd name="connsiteY9" fmla="*/ 33337 h 147637"/>
                  <a:gd name="connsiteX10" fmla="*/ 419100 w 444677"/>
                  <a:gd name="connsiteY10" fmla="*/ 66675 h 147637"/>
                  <a:gd name="connsiteX11" fmla="*/ 442913 w 444677"/>
                  <a:gd name="connsiteY11" fmla="*/ 109537 h 147637"/>
                  <a:gd name="connsiteX12" fmla="*/ 442913 w 444677"/>
                  <a:gd name="connsiteY12" fmla="*/ 147637 h 147637"/>
                  <a:gd name="connsiteX13" fmla="*/ 442913 w 444677"/>
                  <a:gd name="connsiteY13" fmla="*/ 147637 h 147637"/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40481 h 147637"/>
                  <a:gd name="connsiteX6" fmla="*/ 264319 w 444677"/>
                  <a:gd name="connsiteY6" fmla="*/ 57150 h 147637"/>
                  <a:gd name="connsiteX7" fmla="*/ 302419 w 444677"/>
                  <a:gd name="connsiteY7" fmla="*/ 45243 h 147637"/>
                  <a:gd name="connsiteX8" fmla="*/ 395288 w 444677"/>
                  <a:gd name="connsiteY8" fmla="*/ 33337 h 147637"/>
                  <a:gd name="connsiteX9" fmla="*/ 400050 w 444677"/>
                  <a:gd name="connsiteY9" fmla="*/ 33337 h 147637"/>
                  <a:gd name="connsiteX10" fmla="*/ 419100 w 444677"/>
                  <a:gd name="connsiteY10" fmla="*/ 66675 h 147637"/>
                  <a:gd name="connsiteX11" fmla="*/ 442913 w 444677"/>
                  <a:gd name="connsiteY11" fmla="*/ 109537 h 147637"/>
                  <a:gd name="connsiteX12" fmla="*/ 442913 w 444677"/>
                  <a:gd name="connsiteY12" fmla="*/ 147637 h 147637"/>
                  <a:gd name="connsiteX13" fmla="*/ 442913 w 444677"/>
                  <a:gd name="connsiteY13" fmla="*/ 147637 h 147637"/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40481 h 147637"/>
                  <a:gd name="connsiteX6" fmla="*/ 264319 w 444677"/>
                  <a:gd name="connsiteY6" fmla="*/ 57150 h 147637"/>
                  <a:gd name="connsiteX7" fmla="*/ 302419 w 444677"/>
                  <a:gd name="connsiteY7" fmla="*/ 45243 h 147637"/>
                  <a:gd name="connsiteX8" fmla="*/ 354806 w 444677"/>
                  <a:gd name="connsiteY8" fmla="*/ 16668 h 147637"/>
                  <a:gd name="connsiteX9" fmla="*/ 395288 w 444677"/>
                  <a:gd name="connsiteY9" fmla="*/ 33337 h 147637"/>
                  <a:gd name="connsiteX10" fmla="*/ 400050 w 444677"/>
                  <a:gd name="connsiteY10" fmla="*/ 33337 h 147637"/>
                  <a:gd name="connsiteX11" fmla="*/ 419100 w 444677"/>
                  <a:gd name="connsiteY11" fmla="*/ 66675 h 147637"/>
                  <a:gd name="connsiteX12" fmla="*/ 442913 w 444677"/>
                  <a:gd name="connsiteY12" fmla="*/ 109537 h 147637"/>
                  <a:gd name="connsiteX13" fmla="*/ 442913 w 444677"/>
                  <a:gd name="connsiteY13" fmla="*/ 147637 h 147637"/>
                  <a:gd name="connsiteX14" fmla="*/ 442913 w 444677"/>
                  <a:gd name="connsiteY14" fmla="*/ 147637 h 147637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5288 w 466725"/>
                  <a:gd name="connsiteY9" fmla="*/ 33337 h 169068"/>
                  <a:gd name="connsiteX10" fmla="*/ 400050 w 466725"/>
                  <a:gd name="connsiteY10" fmla="*/ 33337 h 169068"/>
                  <a:gd name="connsiteX11" fmla="*/ 419100 w 466725"/>
                  <a:gd name="connsiteY11" fmla="*/ 66675 h 169068"/>
                  <a:gd name="connsiteX12" fmla="*/ 442913 w 466725"/>
                  <a:gd name="connsiteY12" fmla="*/ 109537 h 169068"/>
                  <a:gd name="connsiteX13" fmla="*/ 442913 w 466725"/>
                  <a:gd name="connsiteY13" fmla="*/ 147637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5288 w 466725"/>
                  <a:gd name="connsiteY9" fmla="*/ 33337 h 169068"/>
                  <a:gd name="connsiteX10" fmla="*/ 400050 w 466725"/>
                  <a:gd name="connsiteY10" fmla="*/ 33337 h 169068"/>
                  <a:gd name="connsiteX11" fmla="*/ 419100 w 466725"/>
                  <a:gd name="connsiteY11" fmla="*/ 66675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5288 w 466725"/>
                  <a:gd name="connsiteY9" fmla="*/ 33337 h 169068"/>
                  <a:gd name="connsiteX10" fmla="*/ 400050 w 466725"/>
                  <a:gd name="connsiteY10" fmla="*/ 33337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5288 w 466725"/>
                  <a:gd name="connsiteY9" fmla="*/ 33337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54806 w 466725"/>
                  <a:gd name="connsiteY8" fmla="*/ 16668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397668 w 466725"/>
                  <a:gd name="connsiteY10" fmla="*/ 7619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397668 w 466725"/>
                  <a:gd name="connsiteY10" fmla="*/ 76199 h 169068"/>
                  <a:gd name="connsiteX11" fmla="*/ 409575 w 466725"/>
                  <a:gd name="connsiteY11" fmla="*/ 107157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397668 w 466725"/>
                  <a:gd name="connsiteY10" fmla="*/ 76199 h 169068"/>
                  <a:gd name="connsiteX11" fmla="*/ 409575 w 466725"/>
                  <a:gd name="connsiteY11" fmla="*/ 107157 h 169068"/>
                  <a:gd name="connsiteX12" fmla="*/ 431007 w 466725"/>
                  <a:gd name="connsiteY12" fmla="*/ 138112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397668 w 466725"/>
                  <a:gd name="connsiteY10" fmla="*/ 76199 h 169068"/>
                  <a:gd name="connsiteX11" fmla="*/ 409575 w 466725"/>
                  <a:gd name="connsiteY11" fmla="*/ 107157 h 169068"/>
                  <a:gd name="connsiteX12" fmla="*/ 431007 w 466725"/>
                  <a:gd name="connsiteY12" fmla="*/ 138112 h 169068"/>
                  <a:gd name="connsiteX13" fmla="*/ 445295 w 466725"/>
                  <a:gd name="connsiteY13" fmla="*/ 15954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73855 w 466725"/>
                  <a:gd name="connsiteY9" fmla="*/ 54768 h 169068"/>
                  <a:gd name="connsiteX10" fmla="*/ 397668 w 466725"/>
                  <a:gd name="connsiteY10" fmla="*/ 76199 h 169068"/>
                  <a:gd name="connsiteX11" fmla="*/ 409575 w 466725"/>
                  <a:gd name="connsiteY11" fmla="*/ 107157 h 169068"/>
                  <a:gd name="connsiteX12" fmla="*/ 431007 w 466725"/>
                  <a:gd name="connsiteY12" fmla="*/ 138112 h 169068"/>
                  <a:gd name="connsiteX13" fmla="*/ 445295 w 466725"/>
                  <a:gd name="connsiteY13" fmla="*/ 159543 h 169068"/>
                  <a:gd name="connsiteX14" fmla="*/ 466725 w 466725"/>
                  <a:gd name="connsiteY14" fmla="*/ 169068 h 169068"/>
                  <a:gd name="connsiteX0" fmla="*/ 0 w 466725"/>
                  <a:gd name="connsiteY0" fmla="*/ 135045 h 180288"/>
                  <a:gd name="connsiteX1" fmla="*/ 42863 w 466725"/>
                  <a:gd name="connsiteY1" fmla="*/ 77895 h 180288"/>
                  <a:gd name="connsiteX2" fmla="*/ 100013 w 466725"/>
                  <a:gd name="connsiteY2" fmla="*/ 30270 h 180288"/>
                  <a:gd name="connsiteX3" fmla="*/ 177644 w 466725"/>
                  <a:gd name="connsiteY3" fmla="*/ 0 h 180288"/>
                  <a:gd name="connsiteX4" fmla="*/ 200025 w 466725"/>
                  <a:gd name="connsiteY4" fmla="*/ 30270 h 180288"/>
                  <a:gd name="connsiteX5" fmla="*/ 223838 w 466725"/>
                  <a:gd name="connsiteY5" fmla="*/ 51701 h 180288"/>
                  <a:gd name="connsiteX6" fmla="*/ 247650 w 466725"/>
                  <a:gd name="connsiteY6" fmla="*/ 75514 h 180288"/>
                  <a:gd name="connsiteX7" fmla="*/ 280988 w 466725"/>
                  <a:gd name="connsiteY7" fmla="*/ 82657 h 180288"/>
                  <a:gd name="connsiteX8" fmla="*/ 345281 w 466725"/>
                  <a:gd name="connsiteY8" fmla="*/ 58844 h 180288"/>
                  <a:gd name="connsiteX9" fmla="*/ 373855 w 466725"/>
                  <a:gd name="connsiteY9" fmla="*/ 65988 h 180288"/>
                  <a:gd name="connsiteX10" fmla="*/ 397668 w 466725"/>
                  <a:gd name="connsiteY10" fmla="*/ 87419 h 180288"/>
                  <a:gd name="connsiteX11" fmla="*/ 409575 w 466725"/>
                  <a:gd name="connsiteY11" fmla="*/ 118377 h 180288"/>
                  <a:gd name="connsiteX12" fmla="*/ 431007 w 466725"/>
                  <a:gd name="connsiteY12" fmla="*/ 149332 h 180288"/>
                  <a:gd name="connsiteX13" fmla="*/ 445295 w 466725"/>
                  <a:gd name="connsiteY13" fmla="*/ 170763 h 180288"/>
                  <a:gd name="connsiteX14" fmla="*/ 466725 w 466725"/>
                  <a:gd name="connsiteY14" fmla="*/ 180288 h 180288"/>
                  <a:gd name="connsiteX0" fmla="*/ 0 w 466725"/>
                  <a:gd name="connsiteY0" fmla="*/ 138920 h 184163"/>
                  <a:gd name="connsiteX1" fmla="*/ 42863 w 466725"/>
                  <a:gd name="connsiteY1" fmla="*/ 81770 h 184163"/>
                  <a:gd name="connsiteX2" fmla="*/ 100013 w 466725"/>
                  <a:gd name="connsiteY2" fmla="*/ 34145 h 184163"/>
                  <a:gd name="connsiteX3" fmla="*/ 177644 w 466725"/>
                  <a:gd name="connsiteY3" fmla="*/ 3875 h 184163"/>
                  <a:gd name="connsiteX4" fmla="*/ 214049 w 466725"/>
                  <a:gd name="connsiteY4" fmla="*/ 6096 h 184163"/>
                  <a:gd name="connsiteX5" fmla="*/ 223838 w 466725"/>
                  <a:gd name="connsiteY5" fmla="*/ 55576 h 184163"/>
                  <a:gd name="connsiteX6" fmla="*/ 247650 w 466725"/>
                  <a:gd name="connsiteY6" fmla="*/ 79389 h 184163"/>
                  <a:gd name="connsiteX7" fmla="*/ 280988 w 466725"/>
                  <a:gd name="connsiteY7" fmla="*/ 86532 h 184163"/>
                  <a:gd name="connsiteX8" fmla="*/ 345281 w 466725"/>
                  <a:gd name="connsiteY8" fmla="*/ 62719 h 184163"/>
                  <a:gd name="connsiteX9" fmla="*/ 373855 w 466725"/>
                  <a:gd name="connsiteY9" fmla="*/ 69863 h 184163"/>
                  <a:gd name="connsiteX10" fmla="*/ 397668 w 466725"/>
                  <a:gd name="connsiteY10" fmla="*/ 91294 h 184163"/>
                  <a:gd name="connsiteX11" fmla="*/ 409575 w 466725"/>
                  <a:gd name="connsiteY11" fmla="*/ 122252 h 184163"/>
                  <a:gd name="connsiteX12" fmla="*/ 431007 w 466725"/>
                  <a:gd name="connsiteY12" fmla="*/ 153207 h 184163"/>
                  <a:gd name="connsiteX13" fmla="*/ 445295 w 466725"/>
                  <a:gd name="connsiteY13" fmla="*/ 174638 h 184163"/>
                  <a:gd name="connsiteX14" fmla="*/ 466725 w 466725"/>
                  <a:gd name="connsiteY14" fmla="*/ 184163 h 184163"/>
                  <a:gd name="connsiteX0" fmla="*/ 0 w 466725"/>
                  <a:gd name="connsiteY0" fmla="*/ 138920 h 184163"/>
                  <a:gd name="connsiteX1" fmla="*/ 42863 w 466725"/>
                  <a:gd name="connsiteY1" fmla="*/ 81770 h 184163"/>
                  <a:gd name="connsiteX2" fmla="*/ 100013 w 466725"/>
                  <a:gd name="connsiteY2" fmla="*/ 34145 h 184163"/>
                  <a:gd name="connsiteX3" fmla="*/ 177644 w 466725"/>
                  <a:gd name="connsiteY3" fmla="*/ 3875 h 184163"/>
                  <a:gd name="connsiteX4" fmla="*/ 214049 w 466725"/>
                  <a:gd name="connsiteY4" fmla="*/ 6096 h 184163"/>
                  <a:gd name="connsiteX5" fmla="*/ 223838 w 466725"/>
                  <a:gd name="connsiteY5" fmla="*/ 55576 h 184163"/>
                  <a:gd name="connsiteX6" fmla="*/ 247650 w 466725"/>
                  <a:gd name="connsiteY6" fmla="*/ 79389 h 184163"/>
                  <a:gd name="connsiteX7" fmla="*/ 280988 w 466725"/>
                  <a:gd name="connsiteY7" fmla="*/ 86532 h 184163"/>
                  <a:gd name="connsiteX8" fmla="*/ 345281 w 466725"/>
                  <a:gd name="connsiteY8" fmla="*/ 62719 h 184163"/>
                  <a:gd name="connsiteX9" fmla="*/ 385074 w 466725"/>
                  <a:gd name="connsiteY9" fmla="*/ 61448 h 184163"/>
                  <a:gd name="connsiteX10" fmla="*/ 397668 w 466725"/>
                  <a:gd name="connsiteY10" fmla="*/ 91294 h 184163"/>
                  <a:gd name="connsiteX11" fmla="*/ 409575 w 466725"/>
                  <a:gd name="connsiteY11" fmla="*/ 122252 h 184163"/>
                  <a:gd name="connsiteX12" fmla="*/ 431007 w 466725"/>
                  <a:gd name="connsiteY12" fmla="*/ 153207 h 184163"/>
                  <a:gd name="connsiteX13" fmla="*/ 445295 w 466725"/>
                  <a:gd name="connsiteY13" fmla="*/ 174638 h 184163"/>
                  <a:gd name="connsiteX14" fmla="*/ 466725 w 466725"/>
                  <a:gd name="connsiteY14" fmla="*/ 184163 h 184163"/>
                  <a:gd name="connsiteX0" fmla="*/ 0 w 466725"/>
                  <a:gd name="connsiteY0" fmla="*/ 138920 h 184163"/>
                  <a:gd name="connsiteX1" fmla="*/ 42863 w 466725"/>
                  <a:gd name="connsiteY1" fmla="*/ 81770 h 184163"/>
                  <a:gd name="connsiteX2" fmla="*/ 100013 w 466725"/>
                  <a:gd name="connsiteY2" fmla="*/ 34145 h 184163"/>
                  <a:gd name="connsiteX3" fmla="*/ 177644 w 466725"/>
                  <a:gd name="connsiteY3" fmla="*/ 3875 h 184163"/>
                  <a:gd name="connsiteX4" fmla="*/ 214049 w 466725"/>
                  <a:gd name="connsiteY4" fmla="*/ 6096 h 184163"/>
                  <a:gd name="connsiteX5" fmla="*/ 223838 w 466725"/>
                  <a:gd name="connsiteY5" fmla="*/ 55576 h 184163"/>
                  <a:gd name="connsiteX6" fmla="*/ 239235 w 466725"/>
                  <a:gd name="connsiteY6" fmla="*/ 84998 h 184163"/>
                  <a:gd name="connsiteX7" fmla="*/ 280988 w 466725"/>
                  <a:gd name="connsiteY7" fmla="*/ 86532 h 184163"/>
                  <a:gd name="connsiteX8" fmla="*/ 345281 w 466725"/>
                  <a:gd name="connsiteY8" fmla="*/ 62719 h 184163"/>
                  <a:gd name="connsiteX9" fmla="*/ 385074 w 466725"/>
                  <a:gd name="connsiteY9" fmla="*/ 61448 h 184163"/>
                  <a:gd name="connsiteX10" fmla="*/ 397668 w 466725"/>
                  <a:gd name="connsiteY10" fmla="*/ 91294 h 184163"/>
                  <a:gd name="connsiteX11" fmla="*/ 409575 w 466725"/>
                  <a:gd name="connsiteY11" fmla="*/ 122252 h 184163"/>
                  <a:gd name="connsiteX12" fmla="*/ 431007 w 466725"/>
                  <a:gd name="connsiteY12" fmla="*/ 153207 h 184163"/>
                  <a:gd name="connsiteX13" fmla="*/ 445295 w 466725"/>
                  <a:gd name="connsiteY13" fmla="*/ 174638 h 184163"/>
                  <a:gd name="connsiteX14" fmla="*/ 466725 w 466725"/>
                  <a:gd name="connsiteY14" fmla="*/ 184163 h 184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66725" h="184163">
                    <a:moveTo>
                      <a:pt x="0" y="138920"/>
                    </a:moveTo>
                    <a:cubicBezTo>
                      <a:pt x="13097" y="119076"/>
                      <a:pt x="26194" y="99232"/>
                      <a:pt x="42863" y="81770"/>
                    </a:cubicBezTo>
                    <a:cubicBezTo>
                      <a:pt x="59532" y="64307"/>
                      <a:pt x="77550" y="47127"/>
                      <a:pt x="100013" y="34145"/>
                    </a:cubicBezTo>
                    <a:cubicBezTo>
                      <a:pt x="122476" y="21163"/>
                      <a:pt x="158638" y="8550"/>
                      <a:pt x="177644" y="3875"/>
                    </a:cubicBezTo>
                    <a:cubicBezTo>
                      <a:pt x="196650" y="-800"/>
                      <a:pt x="206350" y="-2521"/>
                      <a:pt x="214049" y="6096"/>
                    </a:cubicBezTo>
                    <a:cubicBezTo>
                      <a:pt x="221748" y="14713"/>
                      <a:pt x="219640" y="42426"/>
                      <a:pt x="223838" y="55576"/>
                    </a:cubicBezTo>
                    <a:cubicBezTo>
                      <a:pt x="228036" y="68726"/>
                      <a:pt x="229710" y="79839"/>
                      <a:pt x="239235" y="84998"/>
                    </a:cubicBezTo>
                    <a:cubicBezTo>
                      <a:pt x="248760" y="90157"/>
                      <a:pt x="267891" y="89310"/>
                      <a:pt x="280988" y="86532"/>
                    </a:cubicBezTo>
                    <a:cubicBezTo>
                      <a:pt x="294482" y="84945"/>
                      <a:pt x="327933" y="66900"/>
                      <a:pt x="345281" y="62719"/>
                    </a:cubicBezTo>
                    <a:cubicBezTo>
                      <a:pt x="362629" y="58538"/>
                      <a:pt x="373168" y="51129"/>
                      <a:pt x="385074" y="61448"/>
                    </a:cubicBezTo>
                    <a:cubicBezTo>
                      <a:pt x="405711" y="61448"/>
                      <a:pt x="393585" y="81160"/>
                      <a:pt x="397668" y="91294"/>
                    </a:cubicBezTo>
                    <a:cubicBezTo>
                      <a:pt x="401751" y="101428"/>
                      <a:pt x="404018" y="111933"/>
                      <a:pt x="409575" y="122252"/>
                    </a:cubicBezTo>
                    <a:cubicBezTo>
                      <a:pt x="415132" y="132571"/>
                      <a:pt x="425054" y="144476"/>
                      <a:pt x="431007" y="153207"/>
                    </a:cubicBezTo>
                    <a:cubicBezTo>
                      <a:pt x="436960" y="161938"/>
                      <a:pt x="445295" y="174638"/>
                      <a:pt x="445295" y="174638"/>
                    </a:cubicBezTo>
                    <a:lnTo>
                      <a:pt x="466725" y="18416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43600" y="3429000"/>
                <a:ext cx="6400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NORTH</a:t>
                </a:r>
                <a:endParaRPr lang="en-ZA" sz="12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881382" y="2971800"/>
                <a:ext cx="1266113" cy="280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 smtClean="0"/>
                  <a:t>Grahamstown</a:t>
                </a:r>
                <a:endParaRPr lang="en-ZA" sz="2000" b="1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105400" y="3200400"/>
                <a:ext cx="1208047" cy="280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Fort Beaufort</a:t>
                </a:r>
                <a:endParaRPr lang="en-ZA" sz="20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733800" y="3407405"/>
                <a:ext cx="655680" cy="215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Locality 1</a:t>
                </a:r>
                <a:endParaRPr lang="en-ZA" sz="14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735015" y="3523087"/>
                <a:ext cx="655680" cy="215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Locality 2</a:t>
                </a:r>
                <a:endParaRPr lang="en-ZA" sz="1400" dirty="0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1123949" y="3848014"/>
                <a:ext cx="1459707" cy="109624"/>
              </a:xfrm>
              <a:custGeom>
                <a:avLst/>
                <a:gdLst>
                  <a:gd name="connsiteX0" fmla="*/ 0 w 1447800"/>
                  <a:gd name="connsiteY0" fmla="*/ 86 h 101242"/>
                  <a:gd name="connsiteX1" fmla="*/ 80963 w 1447800"/>
                  <a:gd name="connsiteY1" fmla="*/ 9611 h 101242"/>
                  <a:gd name="connsiteX2" fmla="*/ 180975 w 1447800"/>
                  <a:gd name="connsiteY2" fmla="*/ 9611 h 101242"/>
                  <a:gd name="connsiteX3" fmla="*/ 290513 w 1447800"/>
                  <a:gd name="connsiteY3" fmla="*/ 9611 h 101242"/>
                  <a:gd name="connsiteX4" fmla="*/ 476250 w 1447800"/>
                  <a:gd name="connsiteY4" fmla="*/ 33424 h 101242"/>
                  <a:gd name="connsiteX5" fmla="*/ 666750 w 1447800"/>
                  <a:gd name="connsiteY5" fmla="*/ 66761 h 101242"/>
                  <a:gd name="connsiteX6" fmla="*/ 781050 w 1447800"/>
                  <a:gd name="connsiteY6" fmla="*/ 100099 h 101242"/>
                  <a:gd name="connsiteX7" fmla="*/ 885825 w 1447800"/>
                  <a:gd name="connsiteY7" fmla="*/ 90574 h 101242"/>
                  <a:gd name="connsiteX8" fmla="*/ 957263 w 1447800"/>
                  <a:gd name="connsiteY8" fmla="*/ 61999 h 101242"/>
                  <a:gd name="connsiteX9" fmla="*/ 1047750 w 1447800"/>
                  <a:gd name="connsiteY9" fmla="*/ 33424 h 101242"/>
                  <a:gd name="connsiteX10" fmla="*/ 1138238 w 1447800"/>
                  <a:gd name="connsiteY10" fmla="*/ 9611 h 101242"/>
                  <a:gd name="connsiteX11" fmla="*/ 1200150 w 1447800"/>
                  <a:gd name="connsiteY11" fmla="*/ 86 h 101242"/>
                  <a:gd name="connsiteX12" fmla="*/ 1285875 w 1447800"/>
                  <a:gd name="connsiteY12" fmla="*/ 14374 h 101242"/>
                  <a:gd name="connsiteX13" fmla="*/ 1343025 w 1447800"/>
                  <a:gd name="connsiteY13" fmla="*/ 47711 h 101242"/>
                  <a:gd name="connsiteX14" fmla="*/ 1414463 w 1447800"/>
                  <a:gd name="connsiteY14" fmla="*/ 76286 h 101242"/>
                  <a:gd name="connsiteX15" fmla="*/ 1447800 w 1447800"/>
                  <a:gd name="connsiteY15" fmla="*/ 100099 h 101242"/>
                  <a:gd name="connsiteX0" fmla="*/ 0 w 1450182"/>
                  <a:gd name="connsiteY0" fmla="*/ 86 h 109624"/>
                  <a:gd name="connsiteX1" fmla="*/ 80963 w 1450182"/>
                  <a:gd name="connsiteY1" fmla="*/ 9611 h 109624"/>
                  <a:gd name="connsiteX2" fmla="*/ 180975 w 1450182"/>
                  <a:gd name="connsiteY2" fmla="*/ 9611 h 109624"/>
                  <a:gd name="connsiteX3" fmla="*/ 290513 w 1450182"/>
                  <a:gd name="connsiteY3" fmla="*/ 9611 h 109624"/>
                  <a:gd name="connsiteX4" fmla="*/ 476250 w 1450182"/>
                  <a:gd name="connsiteY4" fmla="*/ 33424 h 109624"/>
                  <a:gd name="connsiteX5" fmla="*/ 666750 w 1450182"/>
                  <a:gd name="connsiteY5" fmla="*/ 66761 h 109624"/>
                  <a:gd name="connsiteX6" fmla="*/ 781050 w 1450182"/>
                  <a:gd name="connsiteY6" fmla="*/ 100099 h 109624"/>
                  <a:gd name="connsiteX7" fmla="*/ 885825 w 1450182"/>
                  <a:gd name="connsiteY7" fmla="*/ 90574 h 109624"/>
                  <a:gd name="connsiteX8" fmla="*/ 957263 w 1450182"/>
                  <a:gd name="connsiteY8" fmla="*/ 61999 h 109624"/>
                  <a:gd name="connsiteX9" fmla="*/ 1047750 w 1450182"/>
                  <a:gd name="connsiteY9" fmla="*/ 33424 h 109624"/>
                  <a:gd name="connsiteX10" fmla="*/ 1138238 w 1450182"/>
                  <a:gd name="connsiteY10" fmla="*/ 9611 h 109624"/>
                  <a:gd name="connsiteX11" fmla="*/ 1200150 w 1450182"/>
                  <a:gd name="connsiteY11" fmla="*/ 86 h 109624"/>
                  <a:gd name="connsiteX12" fmla="*/ 1285875 w 1450182"/>
                  <a:gd name="connsiteY12" fmla="*/ 14374 h 109624"/>
                  <a:gd name="connsiteX13" fmla="*/ 1343025 w 1450182"/>
                  <a:gd name="connsiteY13" fmla="*/ 47711 h 109624"/>
                  <a:gd name="connsiteX14" fmla="*/ 1414463 w 1450182"/>
                  <a:gd name="connsiteY14" fmla="*/ 76286 h 109624"/>
                  <a:gd name="connsiteX15" fmla="*/ 1450182 w 1450182"/>
                  <a:gd name="connsiteY15" fmla="*/ 109624 h 109624"/>
                  <a:gd name="connsiteX0" fmla="*/ 0 w 1459707"/>
                  <a:gd name="connsiteY0" fmla="*/ 86 h 109624"/>
                  <a:gd name="connsiteX1" fmla="*/ 90488 w 1459707"/>
                  <a:gd name="connsiteY1" fmla="*/ 9611 h 109624"/>
                  <a:gd name="connsiteX2" fmla="*/ 190500 w 1459707"/>
                  <a:gd name="connsiteY2" fmla="*/ 9611 h 109624"/>
                  <a:gd name="connsiteX3" fmla="*/ 300038 w 1459707"/>
                  <a:gd name="connsiteY3" fmla="*/ 9611 h 109624"/>
                  <a:gd name="connsiteX4" fmla="*/ 485775 w 1459707"/>
                  <a:gd name="connsiteY4" fmla="*/ 33424 h 109624"/>
                  <a:gd name="connsiteX5" fmla="*/ 676275 w 1459707"/>
                  <a:gd name="connsiteY5" fmla="*/ 66761 h 109624"/>
                  <a:gd name="connsiteX6" fmla="*/ 790575 w 1459707"/>
                  <a:gd name="connsiteY6" fmla="*/ 100099 h 109624"/>
                  <a:gd name="connsiteX7" fmla="*/ 895350 w 1459707"/>
                  <a:gd name="connsiteY7" fmla="*/ 90574 h 109624"/>
                  <a:gd name="connsiteX8" fmla="*/ 966788 w 1459707"/>
                  <a:gd name="connsiteY8" fmla="*/ 61999 h 109624"/>
                  <a:gd name="connsiteX9" fmla="*/ 1057275 w 1459707"/>
                  <a:gd name="connsiteY9" fmla="*/ 33424 h 109624"/>
                  <a:gd name="connsiteX10" fmla="*/ 1147763 w 1459707"/>
                  <a:gd name="connsiteY10" fmla="*/ 9611 h 109624"/>
                  <a:gd name="connsiteX11" fmla="*/ 1209675 w 1459707"/>
                  <a:gd name="connsiteY11" fmla="*/ 86 h 109624"/>
                  <a:gd name="connsiteX12" fmla="*/ 1295400 w 1459707"/>
                  <a:gd name="connsiteY12" fmla="*/ 14374 h 109624"/>
                  <a:gd name="connsiteX13" fmla="*/ 1352550 w 1459707"/>
                  <a:gd name="connsiteY13" fmla="*/ 47711 h 109624"/>
                  <a:gd name="connsiteX14" fmla="*/ 1423988 w 1459707"/>
                  <a:gd name="connsiteY14" fmla="*/ 76286 h 109624"/>
                  <a:gd name="connsiteX15" fmla="*/ 1459707 w 1459707"/>
                  <a:gd name="connsiteY15" fmla="*/ 109624 h 109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59707" h="109624">
                    <a:moveTo>
                      <a:pt x="0" y="86"/>
                    </a:moveTo>
                    <a:cubicBezTo>
                      <a:pt x="25400" y="4055"/>
                      <a:pt x="58738" y="8023"/>
                      <a:pt x="90488" y="9611"/>
                    </a:cubicBezTo>
                    <a:cubicBezTo>
                      <a:pt x="122238" y="11199"/>
                      <a:pt x="190500" y="9611"/>
                      <a:pt x="190500" y="9611"/>
                    </a:cubicBezTo>
                    <a:cubicBezTo>
                      <a:pt x="225425" y="9611"/>
                      <a:pt x="250826" y="5642"/>
                      <a:pt x="300038" y="9611"/>
                    </a:cubicBezTo>
                    <a:cubicBezTo>
                      <a:pt x="349250" y="13580"/>
                      <a:pt x="423069" y="23899"/>
                      <a:pt x="485775" y="33424"/>
                    </a:cubicBezTo>
                    <a:cubicBezTo>
                      <a:pt x="548481" y="42949"/>
                      <a:pt x="625475" y="55649"/>
                      <a:pt x="676275" y="66761"/>
                    </a:cubicBezTo>
                    <a:cubicBezTo>
                      <a:pt x="727075" y="77874"/>
                      <a:pt x="754063" y="96130"/>
                      <a:pt x="790575" y="100099"/>
                    </a:cubicBezTo>
                    <a:cubicBezTo>
                      <a:pt x="827088" y="104068"/>
                      <a:pt x="865981" y="96924"/>
                      <a:pt x="895350" y="90574"/>
                    </a:cubicBezTo>
                    <a:cubicBezTo>
                      <a:pt x="924719" y="84224"/>
                      <a:pt x="939801" y="71524"/>
                      <a:pt x="966788" y="61999"/>
                    </a:cubicBezTo>
                    <a:cubicBezTo>
                      <a:pt x="993775" y="52474"/>
                      <a:pt x="1027113" y="42155"/>
                      <a:pt x="1057275" y="33424"/>
                    </a:cubicBezTo>
                    <a:cubicBezTo>
                      <a:pt x="1087437" y="24693"/>
                      <a:pt x="1122363" y="15167"/>
                      <a:pt x="1147763" y="9611"/>
                    </a:cubicBezTo>
                    <a:cubicBezTo>
                      <a:pt x="1173163" y="4055"/>
                      <a:pt x="1185069" y="-708"/>
                      <a:pt x="1209675" y="86"/>
                    </a:cubicBezTo>
                    <a:cubicBezTo>
                      <a:pt x="1234281" y="880"/>
                      <a:pt x="1271588" y="6437"/>
                      <a:pt x="1295400" y="14374"/>
                    </a:cubicBezTo>
                    <a:cubicBezTo>
                      <a:pt x="1319213" y="22312"/>
                      <a:pt x="1331119" y="37392"/>
                      <a:pt x="1352550" y="47711"/>
                    </a:cubicBezTo>
                    <a:cubicBezTo>
                      <a:pt x="1373981" y="58030"/>
                      <a:pt x="1406129" y="65967"/>
                      <a:pt x="1423988" y="76286"/>
                    </a:cubicBezTo>
                    <a:cubicBezTo>
                      <a:pt x="1441847" y="86605"/>
                      <a:pt x="1451769" y="102083"/>
                      <a:pt x="1459707" y="1096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2045495" y="3956595"/>
                <a:ext cx="578643" cy="170111"/>
              </a:xfrm>
              <a:custGeom>
                <a:avLst/>
                <a:gdLst>
                  <a:gd name="connsiteX0" fmla="*/ 0 w 578643"/>
                  <a:gd name="connsiteY0" fmla="*/ 132283 h 132283"/>
                  <a:gd name="connsiteX1" fmla="*/ 66675 w 578643"/>
                  <a:gd name="connsiteY1" fmla="*/ 94183 h 132283"/>
                  <a:gd name="connsiteX2" fmla="*/ 102393 w 578643"/>
                  <a:gd name="connsiteY2" fmla="*/ 51321 h 132283"/>
                  <a:gd name="connsiteX3" fmla="*/ 130968 w 578643"/>
                  <a:gd name="connsiteY3" fmla="*/ 15602 h 132283"/>
                  <a:gd name="connsiteX4" fmla="*/ 171450 w 578643"/>
                  <a:gd name="connsiteY4" fmla="*/ 1315 h 132283"/>
                  <a:gd name="connsiteX5" fmla="*/ 226218 w 578643"/>
                  <a:gd name="connsiteY5" fmla="*/ 46558 h 132283"/>
                  <a:gd name="connsiteX6" fmla="*/ 376237 w 578643"/>
                  <a:gd name="connsiteY6" fmla="*/ 41796 h 132283"/>
                  <a:gd name="connsiteX7" fmla="*/ 419100 w 578643"/>
                  <a:gd name="connsiteY7" fmla="*/ 20365 h 132283"/>
                  <a:gd name="connsiteX8" fmla="*/ 461962 w 578643"/>
                  <a:gd name="connsiteY8" fmla="*/ 44177 h 132283"/>
                  <a:gd name="connsiteX9" fmla="*/ 531018 w 578643"/>
                  <a:gd name="connsiteY9" fmla="*/ 106090 h 132283"/>
                  <a:gd name="connsiteX10" fmla="*/ 578643 w 578643"/>
                  <a:gd name="connsiteY10" fmla="*/ 120377 h 132283"/>
                  <a:gd name="connsiteX0" fmla="*/ 0 w 578643"/>
                  <a:gd name="connsiteY0" fmla="*/ 148329 h 148329"/>
                  <a:gd name="connsiteX1" fmla="*/ 66675 w 578643"/>
                  <a:gd name="connsiteY1" fmla="*/ 110229 h 148329"/>
                  <a:gd name="connsiteX2" fmla="*/ 102393 w 578643"/>
                  <a:gd name="connsiteY2" fmla="*/ 67367 h 148329"/>
                  <a:gd name="connsiteX3" fmla="*/ 130968 w 578643"/>
                  <a:gd name="connsiteY3" fmla="*/ 31648 h 148329"/>
                  <a:gd name="connsiteX4" fmla="*/ 190500 w 578643"/>
                  <a:gd name="connsiteY4" fmla="*/ 692 h 148329"/>
                  <a:gd name="connsiteX5" fmla="*/ 226218 w 578643"/>
                  <a:gd name="connsiteY5" fmla="*/ 62604 h 148329"/>
                  <a:gd name="connsiteX6" fmla="*/ 376237 w 578643"/>
                  <a:gd name="connsiteY6" fmla="*/ 57842 h 148329"/>
                  <a:gd name="connsiteX7" fmla="*/ 419100 w 578643"/>
                  <a:gd name="connsiteY7" fmla="*/ 36411 h 148329"/>
                  <a:gd name="connsiteX8" fmla="*/ 461962 w 578643"/>
                  <a:gd name="connsiteY8" fmla="*/ 60223 h 148329"/>
                  <a:gd name="connsiteX9" fmla="*/ 531018 w 578643"/>
                  <a:gd name="connsiteY9" fmla="*/ 122136 h 148329"/>
                  <a:gd name="connsiteX10" fmla="*/ 578643 w 578643"/>
                  <a:gd name="connsiteY10" fmla="*/ 136423 h 148329"/>
                  <a:gd name="connsiteX0" fmla="*/ 0 w 578643"/>
                  <a:gd name="connsiteY0" fmla="*/ 148329 h 148329"/>
                  <a:gd name="connsiteX1" fmla="*/ 66675 w 578643"/>
                  <a:gd name="connsiteY1" fmla="*/ 110229 h 148329"/>
                  <a:gd name="connsiteX2" fmla="*/ 102393 w 578643"/>
                  <a:gd name="connsiteY2" fmla="*/ 67367 h 148329"/>
                  <a:gd name="connsiteX3" fmla="*/ 130968 w 578643"/>
                  <a:gd name="connsiteY3" fmla="*/ 31648 h 148329"/>
                  <a:gd name="connsiteX4" fmla="*/ 190500 w 578643"/>
                  <a:gd name="connsiteY4" fmla="*/ 692 h 148329"/>
                  <a:gd name="connsiteX5" fmla="*/ 252411 w 578643"/>
                  <a:gd name="connsiteY5" fmla="*/ 62604 h 148329"/>
                  <a:gd name="connsiteX6" fmla="*/ 376237 w 578643"/>
                  <a:gd name="connsiteY6" fmla="*/ 57842 h 148329"/>
                  <a:gd name="connsiteX7" fmla="*/ 419100 w 578643"/>
                  <a:gd name="connsiteY7" fmla="*/ 36411 h 148329"/>
                  <a:gd name="connsiteX8" fmla="*/ 461962 w 578643"/>
                  <a:gd name="connsiteY8" fmla="*/ 60223 h 148329"/>
                  <a:gd name="connsiteX9" fmla="*/ 531018 w 578643"/>
                  <a:gd name="connsiteY9" fmla="*/ 122136 h 148329"/>
                  <a:gd name="connsiteX10" fmla="*/ 578643 w 578643"/>
                  <a:gd name="connsiteY10" fmla="*/ 136423 h 148329"/>
                  <a:gd name="connsiteX0" fmla="*/ 0 w 578643"/>
                  <a:gd name="connsiteY0" fmla="*/ 147706 h 147706"/>
                  <a:gd name="connsiteX1" fmla="*/ 66675 w 578643"/>
                  <a:gd name="connsiteY1" fmla="*/ 109606 h 147706"/>
                  <a:gd name="connsiteX2" fmla="*/ 102393 w 578643"/>
                  <a:gd name="connsiteY2" fmla="*/ 66744 h 147706"/>
                  <a:gd name="connsiteX3" fmla="*/ 130968 w 578643"/>
                  <a:gd name="connsiteY3" fmla="*/ 31025 h 147706"/>
                  <a:gd name="connsiteX4" fmla="*/ 190500 w 578643"/>
                  <a:gd name="connsiteY4" fmla="*/ 69 h 147706"/>
                  <a:gd name="connsiteX5" fmla="*/ 235743 w 578643"/>
                  <a:gd name="connsiteY5" fmla="*/ 23881 h 147706"/>
                  <a:gd name="connsiteX6" fmla="*/ 252411 w 578643"/>
                  <a:gd name="connsiteY6" fmla="*/ 61981 h 147706"/>
                  <a:gd name="connsiteX7" fmla="*/ 376237 w 578643"/>
                  <a:gd name="connsiteY7" fmla="*/ 57219 h 147706"/>
                  <a:gd name="connsiteX8" fmla="*/ 419100 w 578643"/>
                  <a:gd name="connsiteY8" fmla="*/ 35788 h 147706"/>
                  <a:gd name="connsiteX9" fmla="*/ 461962 w 578643"/>
                  <a:gd name="connsiteY9" fmla="*/ 59600 h 147706"/>
                  <a:gd name="connsiteX10" fmla="*/ 531018 w 578643"/>
                  <a:gd name="connsiteY10" fmla="*/ 121513 h 147706"/>
                  <a:gd name="connsiteX11" fmla="*/ 578643 w 578643"/>
                  <a:gd name="connsiteY11" fmla="*/ 135800 h 147706"/>
                  <a:gd name="connsiteX0" fmla="*/ 0 w 578643"/>
                  <a:gd name="connsiteY0" fmla="*/ 147706 h 147706"/>
                  <a:gd name="connsiteX1" fmla="*/ 66675 w 578643"/>
                  <a:gd name="connsiteY1" fmla="*/ 109606 h 147706"/>
                  <a:gd name="connsiteX2" fmla="*/ 102393 w 578643"/>
                  <a:gd name="connsiteY2" fmla="*/ 66744 h 147706"/>
                  <a:gd name="connsiteX3" fmla="*/ 130968 w 578643"/>
                  <a:gd name="connsiteY3" fmla="*/ 31025 h 147706"/>
                  <a:gd name="connsiteX4" fmla="*/ 190500 w 578643"/>
                  <a:gd name="connsiteY4" fmla="*/ 69 h 147706"/>
                  <a:gd name="connsiteX5" fmla="*/ 235743 w 578643"/>
                  <a:gd name="connsiteY5" fmla="*/ 23881 h 147706"/>
                  <a:gd name="connsiteX6" fmla="*/ 290511 w 578643"/>
                  <a:gd name="connsiteY6" fmla="*/ 78649 h 147706"/>
                  <a:gd name="connsiteX7" fmla="*/ 376237 w 578643"/>
                  <a:gd name="connsiteY7" fmla="*/ 57219 h 147706"/>
                  <a:gd name="connsiteX8" fmla="*/ 419100 w 578643"/>
                  <a:gd name="connsiteY8" fmla="*/ 35788 h 147706"/>
                  <a:gd name="connsiteX9" fmla="*/ 461962 w 578643"/>
                  <a:gd name="connsiteY9" fmla="*/ 59600 h 147706"/>
                  <a:gd name="connsiteX10" fmla="*/ 531018 w 578643"/>
                  <a:gd name="connsiteY10" fmla="*/ 121513 h 147706"/>
                  <a:gd name="connsiteX11" fmla="*/ 578643 w 578643"/>
                  <a:gd name="connsiteY11" fmla="*/ 135800 h 147706"/>
                  <a:gd name="connsiteX0" fmla="*/ 0 w 578643"/>
                  <a:gd name="connsiteY0" fmla="*/ 147706 h 147706"/>
                  <a:gd name="connsiteX1" fmla="*/ 66675 w 578643"/>
                  <a:gd name="connsiteY1" fmla="*/ 109606 h 147706"/>
                  <a:gd name="connsiteX2" fmla="*/ 102393 w 578643"/>
                  <a:gd name="connsiteY2" fmla="*/ 66744 h 147706"/>
                  <a:gd name="connsiteX3" fmla="*/ 130968 w 578643"/>
                  <a:gd name="connsiteY3" fmla="*/ 31025 h 147706"/>
                  <a:gd name="connsiteX4" fmla="*/ 190500 w 578643"/>
                  <a:gd name="connsiteY4" fmla="*/ 69 h 147706"/>
                  <a:gd name="connsiteX5" fmla="*/ 235743 w 578643"/>
                  <a:gd name="connsiteY5" fmla="*/ 23881 h 147706"/>
                  <a:gd name="connsiteX6" fmla="*/ 290511 w 578643"/>
                  <a:gd name="connsiteY6" fmla="*/ 78649 h 147706"/>
                  <a:gd name="connsiteX7" fmla="*/ 376237 w 578643"/>
                  <a:gd name="connsiteY7" fmla="*/ 57219 h 147706"/>
                  <a:gd name="connsiteX8" fmla="*/ 419100 w 578643"/>
                  <a:gd name="connsiteY8" fmla="*/ 35788 h 147706"/>
                  <a:gd name="connsiteX9" fmla="*/ 473869 w 578643"/>
                  <a:gd name="connsiteY9" fmla="*/ 52456 h 147706"/>
                  <a:gd name="connsiteX10" fmla="*/ 531018 w 578643"/>
                  <a:gd name="connsiteY10" fmla="*/ 121513 h 147706"/>
                  <a:gd name="connsiteX11" fmla="*/ 578643 w 578643"/>
                  <a:gd name="connsiteY11" fmla="*/ 135800 h 147706"/>
                  <a:gd name="connsiteX0" fmla="*/ 0 w 578643"/>
                  <a:gd name="connsiteY0" fmla="*/ 170109 h 170109"/>
                  <a:gd name="connsiteX1" fmla="*/ 66675 w 578643"/>
                  <a:gd name="connsiteY1" fmla="*/ 132009 h 170109"/>
                  <a:gd name="connsiteX2" fmla="*/ 102393 w 578643"/>
                  <a:gd name="connsiteY2" fmla="*/ 89147 h 170109"/>
                  <a:gd name="connsiteX3" fmla="*/ 130968 w 578643"/>
                  <a:gd name="connsiteY3" fmla="*/ 53428 h 170109"/>
                  <a:gd name="connsiteX4" fmla="*/ 210135 w 578643"/>
                  <a:gd name="connsiteY4" fmla="*/ 33 h 170109"/>
                  <a:gd name="connsiteX5" fmla="*/ 235743 w 578643"/>
                  <a:gd name="connsiteY5" fmla="*/ 46284 h 170109"/>
                  <a:gd name="connsiteX6" fmla="*/ 290511 w 578643"/>
                  <a:gd name="connsiteY6" fmla="*/ 101052 h 170109"/>
                  <a:gd name="connsiteX7" fmla="*/ 376237 w 578643"/>
                  <a:gd name="connsiteY7" fmla="*/ 79622 h 170109"/>
                  <a:gd name="connsiteX8" fmla="*/ 419100 w 578643"/>
                  <a:gd name="connsiteY8" fmla="*/ 58191 h 170109"/>
                  <a:gd name="connsiteX9" fmla="*/ 473869 w 578643"/>
                  <a:gd name="connsiteY9" fmla="*/ 74859 h 170109"/>
                  <a:gd name="connsiteX10" fmla="*/ 531018 w 578643"/>
                  <a:gd name="connsiteY10" fmla="*/ 143916 h 170109"/>
                  <a:gd name="connsiteX11" fmla="*/ 578643 w 578643"/>
                  <a:gd name="connsiteY11" fmla="*/ 158203 h 170109"/>
                  <a:gd name="connsiteX0" fmla="*/ 0 w 578643"/>
                  <a:gd name="connsiteY0" fmla="*/ 170111 h 170111"/>
                  <a:gd name="connsiteX1" fmla="*/ 66675 w 578643"/>
                  <a:gd name="connsiteY1" fmla="*/ 132011 h 170111"/>
                  <a:gd name="connsiteX2" fmla="*/ 102393 w 578643"/>
                  <a:gd name="connsiteY2" fmla="*/ 89149 h 170111"/>
                  <a:gd name="connsiteX3" fmla="*/ 130968 w 578643"/>
                  <a:gd name="connsiteY3" fmla="*/ 53430 h 170111"/>
                  <a:gd name="connsiteX4" fmla="*/ 210135 w 578643"/>
                  <a:gd name="connsiteY4" fmla="*/ 35 h 170111"/>
                  <a:gd name="connsiteX5" fmla="*/ 235743 w 578643"/>
                  <a:gd name="connsiteY5" fmla="*/ 46286 h 170111"/>
                  <a:gd name="connsiteX6" fmla="*/ 287706 w 578643"/>
                  <a:gd name="connsiteY6" fmla="*/ 109469 h 170111"/>
                  <a:gd name="connsiteX7" fmla="*/ 376237 w 578643"/>
                  <a:gd name="connsiteY7" fmla="*/ 79624 h 170111"/>
                  <a:gd name="connsiteX8" fmla="*/ 419100 w 578643"/>
                  <a:gd name="connsiteY8" fmla="*/ 58193 h 170111"/>
                  <a:gd name="connsiteX9" fmla="*/ 473869 w 578643"/>
                  <a:gd name="connsiteY9" fmla="*/ 74861 h 170111"/>
                  <a:gd name="connsiteX10" fmla="*/ 531018 w 578643"/>
                  <a:gd name="connsiteY10" fmla="*/ 143918 h 170111"/>
                  <a:gd name="connsiteX11" fmla="*/ 578643 w 578643"/>
                  <a:gd name="connsiteY11" fmla="*/ 158205 h 170111"/>
                  <a:gd name="connsiteX0" fmla="*/ 0 w 578643"/>
                  <a:gd name="connsiteY0" fmla="*/ 170111 h 170111"/>
                  <a:gd name="connsiteX1" fmla="*/ 66675 w 578643"/>
                  <a:gd name="connsiteY1" fmla="*/ 132011 h 170111"/>
                  <a:gd name="connsiteX2" fmla="*/ 102393 w 578643"/>
                  <a:gd name="connsiteY2" fmla="*/ 89149 h 170111"/>
                  <a:gd name="connsiteX3" fmla="*/ 130968 w 578643"/>
                  <a:gd name="connsiteY3" fmla="*/ 53430 h 170111"/>
                  <a:gd name="connsiteX4" fmla="*/ 210135 w 578643"/>
                  <a:gd name="connsiteY4" fmla="*/ 35 h 170111"/>
                  <a:gd name="connsiteX5" fmla="*/ 235743 w 578643"/>
                  <a:gd name="connsiteY5" fmla="*/ 46286 h 170111"/>
                  <a:gd name="connsiteX6" fmla="*/ 287706 w 578643"/>
                  <a:gd name="connsiteY6" fmla="*/ 109469 h 170111"/>
                  <a:gd name="connsiteX7" fmla="*/ 376237 w 578643"/>
                  <a:gd name="connsiteY7" fmla="*/ 79624 h 170111"/>
                  <a:gd name="connsiteX8" fmla="*/ 419100 w 578643"/>
                  <a:gd name="connsiteY8" fmla="*/ 58193 h 170111"/>
                  <a:gd name="connsiteX9" fmla="*/ 468259 w 578643"/>
                  <a:gd name="connsiteY9" fmla="*/ 94495 h 170111"/>
                  <a:gd name="connsiteX10" fmla="*/ 531018 w 578643"/>
                  <a:gd name="connsiteY10" fmla="*/ 143918 h 170111"/>
                  <a:gd name="connsiteX11" fmla="*/ 578643 w 578643"/>
                  <a:gd name="connsiteY11" fmla="*/ 158205 h 170111"/>
                  <a:gd name="connsiteX0" fmla="*/ 0 w 578643"/>
                  <a:gd name="connsiteY0" fmla="*/ 170111 h 170111"/>
                  <a:gd name="connsiteX1" fmla="*/ 66675 w 578643"/>
                  <a:gd name="connsiteY1" fmla="*/ 132011 h 170111"/>
                  <a:gd name="connsiteX2" fmla="*/ 102393 w 578643"/>
                  <a:gd name="connsiteY2" fmla="*/ 89149 h 170111"/>
                  <a:gd name="connsiteX3" fmla="*/ 130968 w 578643"/>
                  <a:gd name="connsiteY3" fmla="*/ 53430 h 170111"/>
                  <a:gd name="connsiteX4" fmla="*/ 210135 w 578643"/>
                  <a:gd name="connsiteY4" fmla="*/ 35 h 170111"/>
                  <a:gd name="connsiteX5" fmla="*/ 235743 w 578643"/>
                  <a:gd name="connsiteY5" fmla="*/ 46286 h 170111"/>
                  <a:gd name="connsiteX6" fmla="*/ 287706 w 578643"/>
                  <a:gd name="connsiteY6" fmla="*/ 109469 h 170111"/>
                  <a:gd name="connsiteX7" fmla="*/ 376237 w 578643"/>
                  <a:gd name="connsiteY7" fmla="*/ 79624 h 170111"/>
                  <a:gd name="connsiteX8" fmla="*/ 447149 w 578643"/>
                  <a:gd name="connsiteY8" fmla="*/ 58193 h 170111"/>
                  <a:gd name="connsiteX9" fmla="*/ 468259 w 578643"/>
                  <a:gd name="connsiteY9" fmla="*/ 94495 h 170111"/>
                  <a:gd name="connsiteX10" fmla="*/ 531018 w 578643"/>
                  <a:gd name="connsiteY10" fmla="*/ 143918 h 170111"/>
                  <a:gd name="connsiteX11" fmla="*/ 578643 w 578643"/>
                  <a:gd name="connsiteY11" fmla="*/ 158205 h 170111"/>
                  <a:gd name="connsiteX0" fmla="*/ 0 w 578643"/>
                  <a:gd name="connsiteY0" fmla="*/ 170111 h 170111"/>
                  <a:gd name="connsiteX1" fmla="*/ 66675 w 578643"/>
                  <a:gd name="connsiteY1" fmla="*/ 132011 h 170111"/>
                  <a:gd name="connsiteX2" fmla="*/ 102393 w 578643"/>
                  <a:gd name="connsiteY2" fmla="*/ 89149 h 170111"/>
                  <a:gd name="connsiteX3" fmla="*/ 130968 w 578643"/>
                  <a:gd name="connsiteY3" fmla="*/ 53430 h 170111"/>
                  <a:gd name="connsiteX4" fmla="*/ 210135 w 578643"/>
                  <a:gd name="connsiteY4" fmla="*/ 35 h 170111"/>
                  <a:gd name="connsiteX5" fmla="*/ 235743 w 578643"/>
                  <a:gd name="connsiteY5" fmla="*/ 46286 h 170111"/>
                  <a:gd name="connsiteX6" fmla="*/ 287706 w 578643"/>
                  <a:gd name="connsiteY6" fmla="*/ 109469 h 170111"/>
                  <a:gd name="connsiteX7" fmla="*/ 376237 w 578643"/>
                  <a:gd name="connsiteY7" fmla="*/ 79624 h 170111"/>
                  <a:gd name="connsiteX8" fmla="*/ 438734 w 578643"/>
                  <a:gd name="connsiteY8" fmla="*/ 66608 h 170111"/>
                  <a:gd name="connsiteX9" fmla="*/ 468259 w 578643"/>
                  <a:gd name="connsiteY9" fmla="*/ 94495 h 170111"/>
                  <a:gd name="connsiteX10" fmla="*/ 531018 w 578643"/>
                  <a:gd name="connsiteY10" fmla="*/ 143918 h 170111"/>
                  <a:gd name="connsiteX11" fmla="*/ 578643 w 578643"/>
                  <a:gd name="connsiteY11" fmla="*/ 158205 h 17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8643" h="170111">
                    <a:moveTo>
                      <a:pt x="0" y="170111"/>
                    </a:moveTo>
                    <a:cubicBezTo>
                      <a:pt x="24805" y="157808"/>
                      <a:pt x="49610" y="145505"/>
                      <a:pt x="66675" y="132011"/>
                    </a:cubicBezTo>
                    <a:cubicBezTo>
                      <a:pt x="83740" y="118517"/>
                      <a:pt x="91678" y="102246"/>
                      <a:pt x="102393" y="89149"/>
                    </a:cubicBezTo>
                    <a:cubicBezTo>
                      <a:pt x="113109" y="76052"/>
                      <a:pt x="113011" y="68282"/>
                      <a:pt x="130968" y="53430"/>
                    </a:cubicBezTo>
                    <a:cubicBezTo>
                      <a:pt x="148925" y="38578"/>
                      <a:pt x="192673" y="1226"/>
                      <a:pt x="210135" y="35"/>
                    </a:cubicBezTo>
                    <a:cubicBezTo>
                      <a:pt x="227598" y="-1156"/>
                      <a:pt x="222815" y="28047"/>
                      <a:pt x="235743" y="46286"/>
                    </a:cubicBezTo>
                    <a:cubicBezTo>
                      <a:pt x="248672" y="64525"/>
                      <a:pt x="264290" y="103913"/>
                      <a:pt x="287706" y="109469"/>
                    </a:cubicBezTo>
                    <a:cubicBezTo>
                      <a:pt x="311122" y="115025"/>
                      <a:pt x="351066" y="86767"/>
                      <a:pt x="376237" y="79624"/>
                    </a:cubicBezTo>
                    <a:cubicBezTo>
                      <a:pt x="401408" y="72481"/>
                      <a:pt x="423397" y="64130"/>
                      <a:pt x="438734" y="66608"/>
                    </a:cubicBezTo>
                    <a:cubicBezTo>
                      <a:pt x="454071" y="69086"/>
                      <a:pt x="452878" y="81610"/>
                      <a:pt x="468259" y="94495"/>
                    </a:cubicBezTo>
                    <a:cubicBezTo>
                      <a:pt x="483640" y="107380"/>
                      <a:pt x="511571" y="131218"/>
                      <a:pt x="531018" y="143918"/>
                    </a:cubicBezTo>
                    <a:cubicBezTo>
                      <a:pt x="550465" y="156618"/>
                      <a:pt x="564554" y="157411"/>
                      <a:pt x="578643" y="15820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462104" y="4086225"/>
                <a:ext cx="286923" cy="2857"/>
              </a:xfrm>
              <a:custGeom>
                <a:avLst/>
                <a:gdLst>
                  <a:gd name="connsiteX0" fmla="*/ 0 w 264318"/>
                  <a:gd name="connsiteY0" fmla="*/ 2381 h 2381"/>
                  <a:gd name="connsiteX1" fmla="*/ 264318 w 264318"/>
                  <a:gd name="connsiteY1" fmla="*/ 0 h 2381"/>
                  <a:gd name="connsiteX2" fmla="*/ 264318 w 264318"/>
                  <a:gd name="connsiteY2" fmla="*/ 0 h 2381"/>
                  <a:gd name="connsiteX0" fmla="*/ 0 w 8114"/>
                  <a:gd name="connsiteY0" fmla="*/ 625 h 625"/>
                  <a:gd name="connsiteX1" fmla="*/ 8114 w 8114"/>
                  <a:gd name="connsiteY1" fmla="*/ 0 h 625"/>
                  <a:gd name="connsiteX2" fmla="*/ 8114 w 8114"/>
                  <a:gd name="connsiteY2" fmla="*/ 0 h 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14" h="625">
                    <a:moveTo>
                      <a:pt x="0" y="625"/>
                    </a:moveTo>
                    <a:lnTo>
                      <a:pt x="8114" y="0"/>
                    </a:lnTo>
                    <a:lnTo>
                      <a:pt x="8114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614488" y="4043362"/>
                <a:ext cx="134539" cy="45719"/>
              </a:xfrm>
              <a:custGeom>
                <a:avLst/>
                <a:gdLst>
                  <a:gd name="connsiteX0" fmla="*/ 0 w 80962"/>
                  <a:gd name="connsiteY0" fmla="*/ 0 h 50006"/>
                  <a:gd name="connsiteX1" fmla="*/ 80962 w 80962"/>
                  <a:gd name="connsiteY1" fmla="*/ 50006 h 50006"/>
                  <a:gd name="connsiteX2" fmla="*/ 80962 w 80962"/>
                  <a:gd name="connsiteY2" fmla="*/ 50006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962" h="50006">
                    <a:moveTo>
                      <a:pt x="0" y="0"/>
                    </a:moveTo>
                    <a:lnTo>
                      <a:pt x="80962" y="50006"/>
                    </a:lnTo>
                    <a:lnTo>
                      <a:pt x="80962" y="50006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1785938" y="3800475"/>
                <a:ext cx="152400" cy="40481"/>
              </a:xfrm>
              <a:custGeom>
                <a:avLst/>
                <a:gdLst>
                  <a:gd name="connsiteX0" fmla="*/ 0 w 152400"/>
                  <a:gd name="connsiteY0" fmla="*/ 40481 h 40481"/>
                  <a:gd name="connsiteX1" fmla="*/ 152400 w 152400"/>
                  <a:gd name="connsiteY1" fmla="*/ 0 h 40481"/>
                  <a:gd name="connsiteX2" fmla="*/ 152400 w 152400"/>
                  <a:gd name="connsiteY2" fmla="*/ 0 h 4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00" h="40481">
                    <a:moveTo>
                      <a:pt x="0" y="40481"/>
                    </a:moveTo>
                    <a:lnTo>
                      <a:pt x="152400" y="0"/>
                    </a:lnTo>
                    <a:lnTo>
                      <a:pt x="152400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1869281" y="3771900"/>
                <a:ext cx="73819" cy="28575"/>
              </a:xfrm>
              <a:custGeom>
                <a:avLst/>
                <a:gdLst>
                  <a:gd name="connsiteX0" fmla="*/ 0 w 73819"/>
                  <a:gd name="connsiteY0" fmla="*/ 0 h 28575"/>
                  <a:gd name="connsiteX1" fmla="*/ 73819 w 73819"/>
                  <a:gd name="connsiteY1" fmla="*/ 28575 h 28575"/>
                  <a:gd name="connsiteX2" fmla="*/ 73819 w 73819"/>
                  <a:gd name="connsiteY2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819" h="28575">
                    <a:moveTo>
                      <a:pt x="0" y="0"/>
                    </a:moveTo>
                    <a:lnTo>
                      <a:pt x="73819" y="28575"/>
                    </a:lnTo>
                    <a:lnTo>
                      <a:pt x="73819" y="28575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614488" y="3957334"/>
                <a:ext cx="252252" cy="159848"/>
              </a:xfrm>
              <a:custGeom>
                <a:avLst/>
                <a:gdLst>
                  <a:gd name="connsiteX0" fmla="*/ 269081 w 269081"/>
                  <a:gd name="connsiteY0" fmla="*/ 160031 h 160031"/>
                  <a:gd name="connsiteX1" fmla="*/ 228600 w 269081"/>
                  <a:gd name="connsiteY1" fmla="*/ 86213 h 160031"/>
                  <a:gd name="connsiteX2" fmla="*/ 188118 w 269081"/>
                  <a:gd name="connsiteY2" fmla="*/ 12394 h 160031"/>
                  <a:gd name="connsiteX3" fmla="*/ 140493 w 269081"/>
                  <a:gd name="connsiteY3" fmla="*/ 488 h 160031"/>
                  <a:gd name="connsiteX4" fmla="*/ 42862 w 269081"/>
                  <a:gd name="connsiteY4" fmla="*/ 17156 h 160031"/>
                  <a:gd name="connsiteX5" fmla="*/ 0 w 269081"/>
                  <a:gd name="connsiteY5" fmla="*/ 48113 h 160031"/>
                  <a:gd name="connsiteX0" fmla="*/ 269081 w 269081"/>
                  <a:gd name="connsiteY0" fmla="*/ 160401 h 160401"/>
                  <a:gd name="connsiteX1" fmla="*/ 222991 w 269081"/>
                  <a:gd name="connsiteY1" fmla="*/ 97803 h 160401"/>
                  <a:gd name="connsiteX2" fmla="*/ 188118 w 269081"/>
                  <a:gd name="connsiteY2" fmla="*/ 12764 h 160401"/>
                  <a:gd name="connsiteX3" fmla="*/ 140493 w 269081"/>
                  <a:gd name="connsiteY3" fmla="*/ 858 h 160401"/>
                  <a:gd name="connsiteX4" fmla="*/ 42862 w 269081"/>
                  <a:gd name="connsiteY4" fmla="*/ 17526 h 160401"/>
                  <a:gd name="connsiteX5" fmla="*/ 0 w 269081"/>
                  <a:gd name="connsiteY5" fmla="*/ 48483 h 160401"/>
                  <a:gd name="connsiteX0" fmla="*/ 252252 w 252252"/>
                  <a:gd name="connsiteY0" fmla="*/ 160401 h 160401"/>
                  <a:gd name="connsiteX1" fmla="*/ 222991 w 252252"/>
                  <a:gd name="connsiteY1" fmla="*/ 97803 h 160401"/>
                  <a:gd name="connsiteX2" fmla="*/ 188118 w 252252"/>
                  <a:gd name="connsiteY2" fmla="*/ 12764 h 160401"/>
                  <a:gd name="connsiteX3" fmla="*/ 140493 w 252252"/>
                  <a:gd name="connsiteY3" fmla="*/ 858 h 160401"/>
                  <a:gd name="connsiteX4" fmla="*/ 42862 w 252252"/>
                  <a:gd name="connsiteY4" fmla="*/ 17526 h 160401"/>
                  <a:gd name="connsiteX5" fmla="*/ 0 w 252252"/>
                  <a:gd name="connsiteY5" fmla="*/ 48483 h 160401"/>
                  <a:gd name="connsiteX0" fmla="*/ 252252 w 252252"/>
                  <a:gd name="connsiteY0" fmla="*/ 159962 h 159962"/>
                  <a:gd name="connsiteX1" fmla="*/ 214576 w 252252"/>
                  <a:gd name="connsiteY1" fmla="*/ 83339 h 159962"/>
                  <a:gd name="connsiteX2" fmla="*/ 188118 w 252252"/>
                  <a:gd name="connsiteY2" fmla="*/ 12325 h 159962"/>
                  <a:gd name="connsiteX3" fmla="*/ 140493 w 252252"/>
                  <a:gd name="connsiteY3" fmla="*/ 419 h 159962"/>
                  <a:gd name="connsiteX4" fmla="*/ 42862 w 252252"/>
                  <a:gd name="connsiteY4" fmla="*/ 17087 h 159962"/>
                  <a:gd name="connsiteX5" fmla="*/ 0 w 252252"/>
                  <a:gd name="connsiteY5" fmla="*/ 48044 h 159962"/>
                  <a:gd name="connsiteX0" fmla="*/ 252252 w 252252"/>
                  <a:gd name="connsiteY0" fmla="*/ 159962 h 159962"/>
                  <a:gd name="connsiteX1" fmla="*/ 186527 w 252252"/>
                  <a:gd name="connsiteY1" fmla="*/ 83339 h 159962"/>
                  <a:gd name="connsiteX2" fmla="*/ 188118 w 252252"/>
                  <a:gd name="connsiteY2" fmla="*/ 12325 h 159962"/>
                  <a:gd name="connsiteX3" fmla="*/ 140493 w 252252"/>
                  <a:gd name="connsiteY3" fmla="*/ 419 h 159962"/>
                  <a:gd name="connsiteX4" fmla="*/ 42862 w 252252"/>
                  <a:gd name="connsiteY4" fmla="*/ 17087 h 159962"/>
                  <a:gd name="connsiteX5" fmla="*/ 0 w 252252"/>
                  <a:gd name="connsiteY5" fmla="*/ 48044 h 159962"/>
                  <a:gd name="connsiteX0" fmla="*/ 252252 w 252252"/>
                  <a:gd name="connsiteY0" fmla="*/ 159848 h 159848"/>
                  <a:gd name="connsiteX1" fmla="*/ 194942 w 252252"/>
                  <a:gd name="connsiteY1" fmla="*/ 77616 h 159848"/>
                  <a:gd name="connsiteX2" fmla="*/ 188118 w 252252"/>
                  <a:gd name="connsiteY2" fmla="*/ 12211 h 159848"/>
                  <a:gd name="connsiteX3" fmla="*/ 140493 w 252252"/>
                  <a:gd name="connsiteY3" fmla="*/ 305 h 159848"/>
                  <a:gd name="connsiteX4" fmla="*/ 42862 w 252252"/>
                  <a:gd name="connsiteY4" fmla="*/ 16973 h 159848"/>
                  <a:gd name="connsiteX5" fmla="*/ 0 w 252252"/>
                  <a:gd name="connsiteY5" fmla="*/ 47930 h 15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252" h="159848">
                    <a:moveTo>
                      <a:pt x="252252" y="159848"/>
                    </a:moveTo>
                    <a:cubicBezTo>
                      <a:pt x="238758" y="135242"/>
                      <a:pt x="208436" y="102222"/>
                      <a:pt x="194942" y="77616"/>
                    </a:cubicBezTo>
                    <a:cubicBezTo>
                      <a:pt x="181448" y="53010"/>
                      <a:pt x="197193" y="25096"/>
                      <a:pt x="188118" y="12211"/>
                    </a:cubicBezTo>
                    <a:cubicBezTo>
                      <a:pt x="179043" y="-674"/>
                      <a:pt x="164702" y="-489"/>
                      <a:pt x="140493" y="305"/>
                    </a:cubicBezTo>
                    <a:cubicBezTo>
                      <a:pt x="116284" y="1099"/>
                      <a:pt x="66277" y="9036"/>
                      <a:pt x="42862" y="16973"/>
                    </a:cubicBezTo>
                    <a:cubicBezTo>
                      <a:pt x="19447" y="24910"/>
                      <a:pt x="9723" y="36420"/>
                      <a:pt x="0" y="4793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1126331" y="3961949"/>
                <a:ext cx="250032" cy="124276"/>
              </a:xfrm>
              <a:custGeom>
                <a:avLst/>
                <a:gdLst>
                  <a:gd name="connsiteX0" fmla="*/ 0 w 250032"/>
                  <a:gd name="connsiteY0" fmla="*/ 124096 h 124096"/>
                  <a:gd name="connsiteX1" fmla="*/ 52388 w 250032"/>
                  <a:gd name="connsiteY1" fmla="*/ 66946 h 124096"/>
                  <a:gd name="connsiteX2" fmla="*/ 107157 w 250032"/>
                  <a:gd name="connsiteY2" fmla="*/ 21702 h 124096"/>
                  <a:gd name="connsiteX3" fmla="*/ 154782 w 250032"/>
                  <a:gd name="connsiteY3" fmla="*/ 271 h 124096"/>
                  <a:gd name="connsiteX4" fmla="*/ 197644 w 250032"/>
                  <a:gd name="connsiteY4" fmla="*/ 12177 h 124096"/>
                  <a:gd name="connsiteX5" fmla="*/ 230982 w 250032"/>
                  <a:gd name="connsiteY5" fmla="*/ 47896 h 124096"/>
                  <a:gd name="connsiteX6" fmla="*/ 250032 w 250032"/>
                  <a:gd name="connsiteY6" fmla="*/ 97902 h 124096"/>
                  <a:gd name="connsiteX0" fmla="*/ 0 w 250032"/>
                  <a:gd name="connsiteY0" fmla="*/ 124276 h 124276"/>
                  <a:gd name="connsiteX1" fmla="*/ 52388 w 250032"/>
                  <a:gd name="connsiteY1" fmla="*/ 67126 h 124276"/>
                  <a:gd name="connsiteX2" fmla="*/ 107157 w 250032"/>
                  <a:gd name="connsiteY2" fmla="*/ 21882 h 124276"/>
                  <a:gd name="connsiteX3" fmla="*/ 154782 w 250032"/>
                  <a:gd name="connsiteY3" fmla="*/ 451 h 124276"/>
                  <a:gd name="connsiteX4" fmla="*/ 197644 w 250032"/>
                  <a:gd name="connsiteY4" fmla="*/ 12357 h 124276"/>
                  <a:gd name="connsiteX5" fmla="*/ 216958 w 250032"/>
                  <a:gd name="connsiteY5" fmla="*/ 67711 h 124276"/>
                  <a:gd name="connsiteX6" fmla="*/ 250032 w 250032"/>
                  <a:gd name="connsiteY6" fmla="*/ 98082 h 12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0032" h="124276">
                    <a:moveTo>
                      <a:pt x="0" y="124276"/>
                    </a:moveTo>
                    <a:cubicBezTo>
                      <a:pt x="17264" y="104233"/>
                      <a:pt x="34529" y="84191"/>
                      <a:pt x="52388" y="67126"/>
                    </a:cubicBezTo>
                    <a:cubicBezTo>
                      <a:pt x="70247" y="50061"/>
                      <a:pt x="90091" y="32994"/>
                      <a:pt x="107157" y="21882"/>
                    </a:cubicBezTo>
                    <a:cubicBezTo>
                      <a:pt x="124223" y="10770"/>
                      <a:pt x="139701" y="2038"/>
                      <a:pt x="154782" y="451"/>
                    </a:cubicBezTo>
                    <a:cubicBezTo>
                      <a:pt x="169863" y="-1136"/>
                      <a:pt x="187281" y="1147"/>
                      <a:pt x="197644" y="12357"/>
                    </a:cubicBezTo>
                    <a:cubicBezTo>
                      <a:pt x="208007" y="23567"/>
                      <a:pt x="208227" y="53424"/>
                      <a:pt x="216958" y="67711"/>
                    </a:cubicBezTo>
                    <a:cubicBezTo>
                      <a:pt x="225689" y="81998"/>
                      <a:pt x="244872" y="80222"/>
                      <a:pt x="250032" y="9808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1302544" y="4151969"/>
                <a:ext cx="319087" cy="158093"/>
              </a:xfrm>
              <a:custGeom>
                <a:avLst/>
                <a:gdLst>
                  <a:gd name="connsiteX0" fmla="*/ 0 w 166687"/>
                  <a:gd name="connsiteY0" fmla="*/ 49806 h 52187"/>
                  <a:gd name="connsiteX1" fmla="*/ 66675 w 166687"/>
                  <a:gd name="connsiteY1" fmla="*/ 4562 h 52187"/>
                  <a:gd name="connsiteX2" fmla="*/ 135731 w 166687"/>
                  <a:gd name="connsiteY2" fmla="*/ 6943 h 52187"/>
                  <a:gd name="connsiteX3" fmla="*/ 166687 w 166687"/>
                  <a:gd name="connsiteY3" fmla="*/ 52187 h 52187"/>
                  <a:gd name="connsiteX4" fmla="*/ 166687 w 166687"/>
                  <a:gd name="connsiteY4" fmla="*/ 52187 h 52187"/>
                  <a:gd name="connsiteX0" fmla="*/ 0 w 261937"/>
                  <a:gd name="connsiteY0" fmla="*/ 141727 h 141727"/>
                  <a:gd name="connsiteX1" fmla="*/ 161925 w 261937"/>
                  <a:gd name="connsiteY1" fmla="*/ 10758 h 141727"/>
                  <a:gd name="connsiteX2" fmla="*/ 230981 w 261937"/>
                  <a:gd name="connsiteY2" fmla="*/ 13139 h 141727"/>
                  <a:gd name="connsiteX3" fmla="*/ 261937 w 261937"/>
                  <a:gd name="connsiteY3" fmla="*/ 58383 h 141727"/>
                  <a:gd name="connsiteX4" fmla="*/ 261937 w 261937"/>
                  <a:gd name="connsiteY4" fmla="*/ 58383 h 141727"/>
                  <a:gd name="connsiteX0" fmla="*/ 0 w 319087"/>
                  <a:gd name="connsiteY0" fmla="*/ 141727 h 158395"/>
                  <a:gd name="connsiteX1" fmla="*/ 161925 w 319087"/>
                  <a:gd name="connsiteY1" fmla="*/ 10758 h 158395"/>
                  <a:gd name="connsiteX2" fmla="*/ 230981 w 319087"/>
                  <a:gd name="connsiteY2" fmla="*/ 13139 h 158395"/>
                  <a:gd name="connsiteX3" fmla="*/ 261937 w 319087"/>
                  <a:gd name="connsiteY3" fmla="*/ 58383 h 158395"/>
                  <a:gd name="connsiteX4" fmla="*/ 319087 w 319087"/>
                  <a:gd name="connsiteY4" fmla="*/ 158395 h 158395"/>
                  <a:gd name="connsiteX0" fmla="*/ 0 w 319087"/>
                  <a:gd name="connsiteY0" fmla="*/ 141425 h 158093"/>
                  <a:gd name="connsiteX1" fmla="*/ 161925 w 319087"/>
                  <a:gd name="connsiteY1" fmla="*/ 10456 h 158093"/>
                  <a:gd name="connsiteX2" fmla="*/ 230981 w 319087"/>
                  <a:gd name="connsiteY2" fmla="*/ 12837 h 158093"/>
                  <a:gd name="connsiteX3" fmla="*/ 278606 w 319087"/>
                  <a:gd name="connsiteY3" fmla="*/ 50938 h 158093"/>
                  <a:gd name="connsiteX4" fmla="*/ 319087 w 319087"/>
                  <a:gd name="connsiteY4" fmla="*/ 158093 h 15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087" h="158093">
                    <a:moveTo>
                      <a:pt x="0" y="141425"/>
                    </a:moveTo>
                    <a:cubicBezTo>
                      <a:pt x="22026" y="122375"/>
                      <a:pt x="123428" y="31887"/>
                      <a:pt x="161925" y="10456"/>
                    </a:cubicBezTo>
                    <a:cubicBezTo>
                      <a:pt x="200422" y="-10975"/>
                      <a:pt x="211534" y="6090"/>
                      <a:pt x="230981" y="12837"/>
                    </a:cubicBezTo>
                    <a:cubicBezTo>
                      <a:pt x="250428" y="19584"/>
                      <a:pt x="278606" y="50938"/>
                      <a:pt x="278606" y="50938"/>
                    </a:cubicBezTo>
                    <a:cubicBezTo>
                      <a:pt x="297656" y="84275"/>
                      <a:pt x="300037" y="124756"/>
                      <a:pt x="319087" y="15809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1697832" y="4164767"/>
                <a:ext cx="283369" cy="142913"/>
              </a:xfrm>
              <a:custGeom>
                <a:avLst/>
                <a:gdLst>
                  <a:gd name="connsiteX0" fmla="*/ 0 w 164307"/>
                  <a:gd name="connsiteY0" fmla="*/ 53486 h 53486"/>
                  <a:gd name="connsiteX1" fmla="*/ 64294 w 164307"/>
                  <a:gd name="connsiteY1" fmla="*/ 8243 h 53486"/>
                  <a:gd name="connsiteX2" fmla="*/ 126207 w 164307"/>
                  <a:gd name="connsiteY2" fmla="*/ 3480 h 53486"/>
                  <a:gd name="connsiteX3" fmla="*/ 164307 w 164307"/>
                  <a:gd name="connsiteY3" fmla="*/ 46343 h 53486"/>
                  <a:gd name="connsiteX4" fmla="*/ 164307 w 164307"/>
                  <a:gd name="connsiteY4" fmla="*/ 46343 h 53486"/>
                  <a:gd name="connsiteX0" fmla="*/ 0 w 207169"/>
                  <a:gd name="connsiteY0" fmla="*/ 53486 h 53486"/>
                  <a:gd name="connsiteX1" fmla="*/ 64294 w 207169"/>
                  <a:gd name="connsiteY1" fmla="*/ 8243 h 53486"/>
                  <a:gd name="connsiteX2" fmla="*/ 126207 w 207169"/>
                  <a:gd name="connsiteY2" fmla="*/ 3480 h 53486"/>
                  <a:gd name="connsiteX3" fmla="*/ 164307 w 207169"/>
                  <a:gd name="connsiteY3" fmla="*/ 46343 h 53486"/>
                  <a:gd name="connsiteX4" fmla="*/ 207169 w 207169"/>
                  <a:gd name="connsiteY4" fmla="*/ 51106 h 53486"/>
                  <a:gd name="connsiteX0" fmla="*/ 0 w 207169"/>
                  <a:gd name="connsiteY0" fmla="*/ 51091 h 51091"/>
                  <a:gd name="connsiteX1" fmla="*/ 64294 w 207169"/>
                  <a:gd name="connsiteY1" fmla="*/ 5848 h 51091"/>
                  <a:gd name="connsiteX2" fmla="*/ 126207 w 207169"/>
                  <a:gd name="connsiteY2" fmla="*/ 1085 h 51091"/>
                  <a:gd name="connsiteX3" fmla="*/ 183357 w 207169"/>
                  <a:gd name="connsiteY3" fmla="*/ 10610 h 51091"/>
                  <a:gd name="connsiteX4" fmla="*/ 207169 w 207169"/>
                  <a:gd name="connsiteY4" fmla="*/ 48711 h 51091"/>
                  <a:gd name="connsiteX0" fmla="*/ 0 w 207169"/>
                  <a:gd name="connsiteY0" fmla="*/ 64342 h 64342"/>
                  <a:gd name="connsiteX1" fmla="*/ 64294 w 207169"/>
                  <a:gd name="connsiteY1" fmla="*/ 19099 h 64342"/>
                  <a:gd name="connsiteX2" fmla="*/ 145257 w 207169"/>
                  <a:gd name="connsiteY2" fmla="*/ 48 h 64342"/>
                  <a:gd name="connsiteX3" fmla="*/ 183357 w 207169"/>
                  <a:gd name="connsiteY3" fmla="*/ 23861 h 64342"/>
                  <a:gd name="connsiteX4" fmla="*/ 207169 w 207169"/>
                  <a:gd name="connsiteY4" fmla="*/ 61962 h 64342"/>
                  <a:gd name="connsiteX0" fmla="*/ 0 w 264319"/>
                  <a:gd name="connsiteY0" fmla="*/ 141160 h 141160"/>
                  <a:gd name="connsiteX1" fmla="*/ 121444 w 264319"/>
                  <a:gd name="connsiteY1" fmla="*/ 19717 h 141160"/>
                  <a:gd name="connsiteX2" fmla="*/ 202407 w 264319"/>
                  <a:gd name="connsiteY2" fmla="*/ 666 h 141160"/>
                  <a:gd name="connsiteX3" fmla="*/ 240507 w 264319"/>
                  <a:gd name="connsiteY3" fmla="*/ 24479 h 141160"/>
                  <a:gd name="connsiteX4" fmla="*/ 264319 w 264319"/>
                  <a:gd name="connsiteY4" fmla="*/ 62580 h 141160"/>
                  <a:gd name="connsiteX0" fmla="*/ 0 w 311944"/>
                  <a:gd name="connsiteY0" fmla="*/ 141160 h 141160"/>
                  <a:gd name="connsiteX1" fmla="*/ 121444 w 311944"/>
                  <a:gd name="connsiteY1" fmla="*/ 19717 h 141160"/>
                  <a:gd name="connsiteX2" fmla="*/ 202407 w 311944"/>
                  <a:gd name="connsiteY2" fmla="*/ 666 h 141160"/>
                  <a:gd name="connsiteX3" fmla="*/ 240507 w 311944"/>
                  <a:gd name="connsiteY3" fmla="*/ 24479 h 141160"/>
                  <a:gd name="connsiteX4" fmla="*/ 311944 w 311944"/>
                  <a:gd name="connsiteY4" fmla="*/ 138780 h 141160"/>
                  <a:gd name="connsiteX0" fmla="*/ 0 w 283369"/>
                  <a:gd name="connsiteY0" fmla="*/ 150990 h 150990"/>
                  <a:gd name="connsiteX1" fmla="*/ 92869 w 283369"/>
                  <a:gd name="connsiteY1" fmla="*/ 20022 h 150990"/>
                  <a:gd name="connsiteX2" fmla="*/ 173832 w 283369"/>
                  <a:gd name="connsiteY2" fmla="*/ 971 h 150990"/>
                  <a:gd name="connsiteX3" fmla="*/ 211932 w 283369"/>
                  <a:gd name="connsiteY3" fmla="*/ 24784 h 150990"/>
                  <a:gd name="connsiteX4" fmla="*/ 283369 w 283369"/>
                  <a:gd name="connsiteY4" fmla="*/ 139085 h 150990"/>
                  <a:gd name="connsiteX0" fmla="*/ 0 w 283369"/>
                  <a:gd name="connsiteY0" fmla="*/ 151695 h 151695"/>
                  <a:gd name="connsiteX1" fmla="*/ 92869 w 283369"/>
                  <a:gd name="connsiteY1" fmla="*/ 20727 h 151695"/>
                  <a:gd name="connsiteX2" fmla="*/ 173832 w 283369"/>
                  <a:gd name="connsiteY2" fmla="*/ 1676 h 151695"/>
                  <a:gd name="connsiteX3" fmla="*/ 250032 w 283369"/>
                  <a:gd name="connsiteY3" fmla="*/ 35014 h 151695"/>
                  <a:gd name="connsiteX4" fmla="*/ 283369 w 283369"/>
                  <a:gd name="connsiteY4" fmla="*/ 139790 h 151695"/>
                  <a:gd name="connsiteX0" fmla="*/ 0 w 283369"/>
                  <a:gd name="connsiteY0" fmla="*/ 146765 h 146765"/>
                  <a:gd name="connsiteX1" fmla="*/ 92869 w 283369"/>
                  <a:gd name="connsiteY1" fmla="*/ 15797 h 146765"/>
                  <a:gd name="connsiteX2" fmla="*/ 171451 w 283369"/>
                  <a:gd name="connsiteY2" fmla="*/ 3890 h 146765"/>
                  <a:gd name="connsiteX3" fmla="*/ 250032 w 283369"/>
                  <a:gd name="connsiteY3" fmla="*/ 30084 h 146765"/>
                  <a:gd name="connsiteX4" fmla="*/ 283369 w 283369"/>
                  <a:gd name="connsiteY4" fmla="*/ 134860 h 146765"/>
                  <a:gd name="connsiteX0" fmla="*/ 0 w 283369"/>
                  <a:gd name="connsiteY0" fmla="*/ 142913 h 142913"/>
                  <a:gd name="connsiteX1" fmla="*/ 83344 w 283369"/>
                  <a:gd name="connsiteY1" fmla="*/ 33377 h 142913"/>
                  <a:gd name="connsiteX2" fmla="*/ 171451 w 283369"/>
                  <a:gd name="connsiteY2" fmla="*/ 38 h 142913"/>
                  <a:gd name="connsiteX3" fmla="*/ 250032 w 283369"/>
                  <a:gd name="connsiteY3" fmla="*/ 26232 h 142913"/>
                  <a:gd name="connsiteX4" fmla="*/ 283369 w 283369"/>
                  <a:gd name="connsiteY4" fmla="*/ 131008 h 14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369" h="142913">
                    <a:moveTo>
                      <a:pt x="0" y="142913"/>
                    </a:moveTo>
                    <a:cubicBezTo>
                      <a:pt x="21629" y="124458"/>
                      <a:pt x="54769" y="57189"/>
                      <a:pt x="83344" y="33377"/>
                    </a:cubicBezTo>
                    <a:cubicBezTo>
                      <a:pt x="111919" y="9565"/>
                      <a:pt x="143670" y="1229"/>
                      <a:pt x="171451" y="38"/>
                    </a:cubicBezTo>
                    <a:cubicBezTo>
                      <a:pt x="199232" y="-1153"/>
                      <a:pt x="250032" y="26232"/>
                      <a:pt x="250032" y="26232"/>
                    </a:cubicBezTo>
                    <a:cubicBezTo>
                      <a:pt x="273844" y="64332"/>
                      <a:pt x="259557" y="92908"/>
                      <a:pt x="283369" y="13100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2095499" y="4171871"/>
                <a:ext cx="330995" cy="133428"/>
              </a:xfrm>
              <a:custGeom>
                <a:avLst/>
                <a:gdLst>
                  <a:gd name="connsiteX0" fmla="*/ 0 w 235744"/>
                  <a:gd name="connsiteY0" fmla="*/ 52760 h 52760"/>
                  <a:gd name="connsiteX1" fmla="*/ 71438 w 235744"/>
                  <a:gd name="connsiteY1" fmla="*/ 31328 h 52760"/>
                  <a:gd name="connsiteX2" fmla="*/ 102394 w 235744"/>
                  <a:gd name="connsiteY2" fmla="*/ 9897 h 52760"/>
                  <a:gd name="connsiteX3" fmla="*/ 135731 w 235744"/>
                  <a:gd name="connsiteY3" fmla="*/ 372 h 52760"/>
                  <a:gd name="connsiteX4" fmla="*/ 204788 w 235744"/>
                  <a:gd name="connsiteY4" fmla="*/ 21803 h 52760"/>
                  <a:gd name="connsiteX5" fmla="*/ 235744 w 235744"/>
                  <a:gd name="connsiteY5" fmla="*/ 50378 h 52760"/>
                  <a:gd name="connsiteX0" fmla="*/ 0 w 243781"/>
                  <a:gd name="connsiteY0" fmla="*/ 54821 h 54821"/>
                  <a:gd name="connsiteX1" fmla="*/ 71438 w 243781"/>
                  <a:gd name="connsiteY1" fmla="*/ 33389 h 54821"/>
                  <a:gd name="connsiteX2" fmla="*/ 102394 w 243781"/>
                  <a:gd name="connsiteY2" fmla="*/ 11958 h 54821"/>
                  <a:gd name="connsiteX3" fmla="*/ 135731 w 243781"/>
                  <a:gd name="connsiteY3" fmla="*/ 2433 h 54821"/>
                  <a:gd name="connsiteX4" fmla="*/ 238126 w 243781"/>
                  <a:gd name="connsiteY4" fmla="*/ 4814 h 54821"/>
                  <a:gd name="connsiteX5" fmla="*/ 235744 w 243781"/>
                  <a:gd name="connsiteY5" fmla="*/ 52439 h 54821"/>
                  <a:gd name="connsiteX0" fmla="*/ 0 w 288131"/>
                  <a:gd name="connsiteY0" fmla="*/ 54821 h 57201"/>
                  <a:gd name="connsiteX1" fmla="*/ 71438 w 288131"/>
                  <a:gd name="connsiteY1" fmla="*/ 33389 h 57201"/>
                  <a:gd name="connsiteX2" fmla="*/ 102394 w 288131"/>
                  <a:gd name="connsiteY2" fmla="*/ 11958 h 57201"/>
                  <a:gd name="connsiteX3" fmla="*/ 135731 w 288131"/>
                  <a:gd name="connsiteY3" fmla="*/ 2433 h 57201"/>
                  <a:gd name="connsiteX4" fmla="*/ 238126 w 288131"/>
                  <a:gd name="connsiteY4" fmla="*/ 4814 h 57201"/>
                  <a:gd name="connsiteX5" fmla="*/ 288131 w 288131"/>
                  <a:gd name="connsiteY5" fmla="*/ 57201 h 57201"/>
                  <a:gd name="connsiteX0" fmla="*/ 0 w 283369"/>
                  <a:gd name="connsiteY0" fmla="*/ 121496 h 121496"/>
                  <a:gd name="connsiteX1" fmla="*/ 66676 w 283369"/>
                  <a:gd name="connsiteY1" fmla="*/ 33389 h 121496"/>
                  <a:gd name="connsiteX2" fmla="*/ 97632 w 283369"/>
                  <a:gd name="connsiteY2" fmla="*/ 11958 h 121496"/>
                  <a:gd name="connsiteX3" fmla="*/ 130969 w 283369"/>
                  <a:gd name="connsiteY3" fmla="*/ 2433 h 121496"/>
                  <a:gd name="connsiteX4" fmla="*/ 233364 w 283369"/>
                  <a:gd name="connsiteY4" fmla="*/ 4814 h 121496"/>
                  <a:gd name="connsiteX5" fmla="*/ 283369 w 283369"/>
                  <a:gd name="connsiteY5" fmla="*/ 57201 h 121496"/>
                  <a:gd name="connsiteX0" fmla="*/ 0 w 340519"/>
                  <a:gd name="connsiteY0" fmla="*/ 121496 h 123876"/>
                  <a:gd name="connsiteX1" fmla="*/ 66676 w 340519"/>
                  <a:gd name="connsiteY1" fmla="*/ 33389 h 123876"/>
                  <a:gd name="connsiteX2" fmla="*/ 97632 w 340519"/>
                  <a:gd name="connsiteY2" fmla="*/ 11958 h 123876"/>
                  <a:gd name="connsiteX3" fmla="*/ 130969 w 340519"/>
                  <a:gd name="connsiteY3" fmla="*/ 2433 h 123876"/>
                  <a:gd name="connsiteX4" fmla="*/ 233364 w 340519"/>
                  <a:gd name="connsiteY4" fmla="*/ 4814 h 123876"/>
                  <a:gd name="connsiteX5" fmla="*/ 340519 w 340519"/>
                  <a:gd name="connsiteY5" fmla="*/ 123876 h 123876"/>
                  <a:gd name="connsiteX0" fmla="*/ 0 w 340519"/>
                  <a:gd name="connsiteY0" fmla="*/ 121496 h 123876"/>
                  <a:gd name="connsiteX1" fmla="*/ 57151 w 340519"/>
                  <a:gd name="connsiteY1" fmla="*/ 61964 h 123876"/>
                  <a:gd name="connsiteX2" fmla="*/ 97632 w 340519"/>
                  <a:gd name="connsiteY2" fmla="*/ 11958 h 123876"/>
                  <a:gd name="connsiteX3" fmla="*/ 130969 w 340519"/>
                  <a:gd name="connsiteY3" fmla="*/ 2433 h 123876"/>
                  <a:gd name="connsiteX4" fmla="*/ 233364 w 340519"/>
                  <a:gd name="connsiteY4" fmla="*/ 4814 h 123876"/>
                  <a:gd name="connsiteX5" fmla="*/ 340519 w 340519"/>
                  <a:gd name="connsiteY5" fmla="*/ 123876 h 123876"/>
                  <a:gd name="connsiteX0" fmla="*/ 0 w 340519"/>
                  <a:gd name="connsiteY0" fmla="*/ 119330 h 121710"/>
                  <a:gd name="connsiteX1" fmla="*/ 57151 w 340519"/>
                  <a:gd name="connsiteY1" fmla="*/ 59798 h 121710"/>
                  <a:gd name="connsiteX2" fmla="*/ 97632 w 340519"/>
                  <a:gd name="connsiteY2" fmla="*/ 9792 h 121710"/>
                  <a:gd name="connsiteX3" fmla="*/ 130969 w 340519"/>
                  <a:gd name="connsiteY3" fmla="*/ 267 h 121710"/>
                  <a:gd name="connsiteX4" fmla="*/ 223839 w 340519"/>
                  <a:gd name="connsiteY4" fmla="*/ 14554 h 121710"/>
                  <a:gd name="connsiteX5" fmla="*/ 340519 w 340519"/>
                  <a:gd name="connsiteY5" fmla="*/ 121710 h 121710"/>
                  <a:gd name="connsiteX0" fmla="*/ 0 w 340519"/>
                  <a:gd name="connsiteY0" fmla="*/ 119330 h 121710"/>
                  <a:gd name="connsiteX1" fmla="*/ 57151 w 340519"/>
                  <a:gd name="connsiteY1" fmla="*/ 59798 h 121710"/>
                  <a:gd name="connsiteX2" fmla="*/ 97632 w 340519"/>
                  <a:gd name="connsiteY2" fmla="*/ 9792 h 121710"/>
                  <a:gd name="connsiteX3" fmla="*/ 180975 w 340519"/>
                  <a:gd name="connsiteY3" fmla="*/ 267 h 121710"/>
                  <a:gd name="connsiteX4" fmla="*/ 223839 w 340519"/>
                  <a:gd name="connsiteY4" fmla="*/ 14554 h 121710"/>
                  <a:gd name="connsiteX5" fmla="*/ 340519 w 340519"/>
                  <a:gd name="connsiteY5" fmla="*/ 121710 h 121710"/>
                  <a:gd name="connsiteX0" fmla="*/ 0 w 340519"/>
                  <a:gd name="connsiteY0" fmla="*/ 119127 h 121507"/>
                  <a:gd name="connsiteX1" fmla="*/ 57151 w 340519"/>
                  <a:gd name="connsiteY1" fmla="*/ 59595 h 121507"/>
                  <a:gd name="connsiteX2" fmla="*/ 116682 w 340519"/>
                  <a:gd name="connsiteY2" fmla="*/ 19114 h 121507"/>
                  <a:gd name="connsiteX3" fmla="*/ 180975 w 340519"/>
                  <a:gd name="connsiteY3" fmla="*/ 64 h 121507"/>
                  <a:gd name="connsiteX4" fmla="*/ 223839 w 340519"/>
                  <a:gd name="connsiteY4" fmla="*/ 14351 h 121507"/>
                  <a:gd name="connsiteX5" fmla="*/ 340519 w 340519"/>
                  <a:gd name="connsiteY5" fmla="*/ 121507 h 121507"/>
                  <a:gd name="connsiteX0" fmla="*/ 0 w 340519"/>
                  <a:gd name="connsiteY0" fmla="*/ 119142 h 121522"/>
                  <a:gd name="connsiteX1" fmla="*/ 57151 w 340519"/>
                  <a:gd name="connsiteY1" fmla="*/ 59610 h 121522"/>
                  <a:gd name="connsiteX2" fmla="*/ 116682 w 340519"/>
                  <a:gd name="connsiteY2" fmla="*/ 19129 h 121522"/>
                  <a:gd name="connsiteX3" fmla="*/ 180975 w 340519"/>
                  <a:gd name="connsiteY3" fmla="*/ 79 h 121522"/>
                  <a:gd name="connsiteX4" fmla="*/ 223839 w 340519"/>
                  <a:gd name="connsiteY4" fmla="*/ 14366 h 121522"/>
                  <a:gd name="connsiteX5" fmla="*/ 276226 w 340519"/>
                  <a:gd name="connsiteY5" fmla="*/ 69135 h 121522"/>
                  <a:gd name="connsiteX6" fmla="*/ 340519 w 340519"/>
                  <a:gd name="connsiteY6" fmla="*/ 121522 h 121522"/>
                  <a:gd name="connsiteX0" fmla="*/ 0 w 340519"/>
                  <a:gd name="connsiteY0" fmla="*/ 119142 h 121522"/>
                  <a:gd name="connsiteX1" fmla="*/ 57151 w 340519"/>
                  <a:gd name="connsiteY1" fmla="*/ 59610 h 121522"/>
                  <a:gd name="connsiteX2" fmla="*/ 116682 w 340519"/>
                  <a:gd name="connsiteY2" fmla="*/ 19129 h 121522"/>
                  <a:gd name="connsiteX3" fmla="*/ 180975 w 340519"/>
                  <a:gd name="connsiteY3" fmla="*/ 79 h 121522"/>
                  <a:gd name="connsiteX4" fmla="*/ 223839 w 340519"/>
                  <a:gd name="connsiteY4" fmla="*/ 14366 h 121522"/>
                  <a:gd name="connsiteX5" fmla="*/ 276226 w 340519"/>
                  <a:gd name="connsiteY5" fmla="*/ 69135 h 121522"/>
                  <a:gd name="connsiteX6" fmla="*/ 302419 w 340519"/>
                  <a:gd name="connsiteY6" fmla="*/ 107235 h 121522"/>
                  <a:gd name="connsiteX7" fmla="*/ 340519 w 340519"/>
                  <a:gd name="connsiteY7" fmla="*/ 121522 h 121522"/>
                  <a:gd name="connsiteX0" fmla="*/ 0 w 335757"/>
                  <a:gd name="connsiteY0" fmla="*/ 119142 h 133428"/>
                  <a:gd name="connsiteX1" fmla="*/ 57151 w 335757"/>
                  <a:gd name="connsiteY1" fmla="*/ 59610 h 133428"/>
                  <a:gd name="connsiteX2" fmla="*/ 116682 w 335757"/>
                  <a:gd name="connsiteY2" fmla="*/ 19129 h 133428"/>
                  <a:gd name="connsiteX3" fmla="*/ 180975 w 335757"/>
                  <a:gd name="connsiteY3" fmla="*/ 79 h 133428"/>
                  <a:gd name="connsiteX4" fmla="*/ 223839 w 335757"/>
                  <a:gd name="connsiteY4" fmla="*/ 14366 h 133428"/>
                  <a:gd name="connsiteX5" fmla="*/ 276226 w 335757"/>
                  <a:gd name="connsiteY5" fmla="*/ 69135 h 133428"/>
                  <a:gd name="connsiteX6" fmla="*/ 302419 w 335757"/>
                  <a:gd name="connsiteY6" fmla="*/ 107235 h 133428"/>
                  <a:gd name="connsiteX7" fmla="*/ 335757 w 335757"/>
                  <a:gd name="connsiteY7" fmla="*/ 133428 h 133428"/>
                  <a:gd name="connsiteX0" fmla="*/ 0 w 335757"/>
                  <a:gd name="connsiteY0" fmla="*/ 119142 h 133428"/>
                  <a:gd name="connsiteX1" fmla="*/ 66676 w 335757"/>
                  <a:gd name="connsiteY1" fmla="*/ 71516 h 133428"/>
                  <a:gd name="connsiteX2" fmla="*/ 116682 w 335757"/>
                  <a:gd name="connsiteY2" fmla="*/ 19129 h 133428"/>
                  <a:gd name="connsiteX3" fmla="*/ 180975 w 335757"/>
                  <a:gd name="connsiteY3" fmla="*/ 79 h 133428"/>
                  <a:gd name="connsiteX4" fmla="*/ 223839 w 335757"/>
                  <a:gd name="connsiteY4" fmla="*/ 14366 h 133428"/>
                  <a:gd name="connsiteX5" fmla="*/ 276226 w 335757"/>
                  <a:gd name="connsiteY5" fmla="*/ 69135 h 133428"/>
                  <a:gd name="connsiteX6" fmla="*/ 302419 w 335757"/>
                  <a:gd name="connsiteY6" fmla="*/ 107235 h 133428"/>
                  <a:gd name="connsiteX7" fmla="*/ 335757 w 335757"/>
                  <a:gd name="connsiteY7" fmla="*/ 133428 h 133428"/>
                  <a:gd name="connsiteX0" fmla="*/ 0 w 330995"/>
                  <a:gd name="connsiteY0" fmla="*/ 131048 h 133428"/>
                  <a:gd name="connsiteX1" fmla="*/ 61914 w 330995"/>
                  <a:gd name="connsiteY1" fmla="*/ 71516 h 133428"/>
                  <a:gd name="connsiteX2" fmla="*/ 111920 w 330995"/>
                  <a:gd name="connsiteY2" fmla="*/ 19129 h 133428"/>
                  <a:gd name="connsiteX3" fmla="*/ 176213 w 330995"/>
                  <a:gd name="connsiteY3" fmla="*/ 79 h 133428"/>
                  <a:gd name="connsiteX4" fmla="*/ 219077 w 330995"/>
                  <a:gd name="connsiteY4" fmla="*/ 14366 h 133428"/>
                  <a:gd name="connsiteX5" fmla="*/ 271464 w 330995"/>
                  <a:gd name="connsiteY5" fmla="*/ 69135 h 133428"/>
                  <a:gd name="connsiteX6" fmla="*/ 297657 w 330995"/>
                  <a:gd name="connsiteY6" fmla="*/ 107235 h 133428"/>
                  <a:gd name="connsiteX7" fmla="*/ 330995 w 330995"/>
                  <a:gd name="connsiteY7" fmla="*/ 133428 h 13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995" h="133428">
                    <a:moveTo>
                      <a:pt x="0" y="131048"/>
                    </a:moveTo>
                    <a:cubicBezTo>
                      <a:pt x="27186" y="123904"/>
                      <a:pt x="43261" y="90169"/>
                      <a:pt x="61914" y="71516"/>
                    </a:cubicBezTo>
                    <a:cubicBezTo>
                      <a:pt x="80567" y="52863"/>
                      <a:pt x="92870" y="31035"/>
                      <a:pt x="111920" y="19129"/>
                    </a:cubicBezTo>
                    <a:cubicBezTo>
                      <a:pt x="130970" y="7223"/>
                      <a:pt x="158354" y="873"/>
                      <a:pt x="176213" y="79"/>
                    </a:cubicBezTo>
                    <a:cubicBezTo>
                      <a:pt x="194073" y="-715"/>
                      <a:pt x="203202" y="4444"/>
                      <a:pt x="219077" y="14366"/>
                    </a:cubicBezTo>
                    <a:cubicBezTo>
                      <a:pt x="234952" y="24288"/>
                      <a:pt x="257177" y="55244"/>
                      <a:pt x="271464" y="69135"/>
                    </a:cubicBezTo>
                    <a:cubicBezTo>
                      <a:pt x="285751" y="83026"/>
                      <a:pt x="286942" y="98504"/>
                      <a:pt x="297657" y="107235"/>
                    </a:cubicBezTo>
                    <a:cubicBezTo>
                      <a:pt x="308373" y="115966"/>
                      <a:pt x="325836" y="129459"/>
                      <a:pt x="330995" y="1334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2502695" y="4177254"/>
                <a:ext cx="321469" cy="130429"/>
              </a:xfrm>
              <a:custGeom>
                <a:avLst/>
                <a:gdLst>
                  <a:gd name="connsiteX0" fmla="*/ 0 w 207169"/>
                  <a:gd name="connsiteY0" fmla="*/ 77553 h 77553"/>
                  <a:gd name="connsiteX1" fmla="*/ 50006 w 207169"/>
                  <a:gd name="connsiteY1" fmla="*/ 29928 h 77553"/>
                  <a:gd name="connsiteX2" fmla="*/ 100012 w 207169"/>
                  <a:gd name="connsiteY2" fmla="*/ 3734 h 77553"/>
                  <a:gd name="connsiteX3" fmla="*/ 150019 w 207169"/>
                  <a:gd name="connsiteY3" fmla="*/ 3734 h 77553"/>
                  <a:gd name="connsiteX4" fmla="*/ 183356 w 207169"/>
                  <a:gd name="connsiteY4" fmla="*/ 37072 h 77553"/>
                  <a:gd name="connsiteX5" fmla="*/ 207169 w 207169"/>
                  <a:gd name="connsiteY5" fmla="*/ 68028 h 77553"/>
                  <a:gd name="connsiteX0" fmla="*/ 0 w 259556"/>
                  <a:gd name="connsiteY0" fmla="*/ 77553 h 77553"/>
                  <a:gd name="connsiteX1" fmla="*/ 50006 w 259556"/>
                  <a:gd name="connsiteY1" fmla="*/ 29928 h 77553"/>
                  <a:gd name="connsiteX2" fmla="*/ 100012 w 259556"/>
                  <a:gd name="connsiteY2" fmla="*/ 3734 h 77553"/>
                  <a:gd name="connsiteX3" fmla="*/ 150019 w 259556"/>
                  <a:gd name="connsiteY3" fmla="*/ 3734 h 77553"/>
                  <a:gd name="connsiteX4" fmla="*/ 183356 w 259556"/>
                  <a:gd name="connsiteY4" fmla="*/ 37072 h 77553"/>
                  <a:gd name="connsiteX5" fmla="*/ 259556 w 259556"/>
                  <a:gd name="connsiteY5" fmla="*/ 77553 h 77553"/>
                  <a:gd name="connsiteX0" fmla="*/ 0 w 259556"/>
                  <a:gd name="connsiteY0" fmla="*/ 76402 h 76402"/>
                  <a:gd name="connsiteX1" fmla="*/ 50006 w 259556"/>
                  <a:gd name="connsiteY1" fmla="*/ 28777 h 76402"/>
                  <a:gd name="connsiteX2" fmla="*/ 100012 w 259556"/>
                  <a:gd name="connsiteY2" fmla="*/ 2583 h 76402"/>
                  <a:gd name="connsiteX3" fmla="*/ 150019 w 259556"/>
                  <a:gd name="connsiteY3" fmla="*/ 2583 h 76402"/>
                  <a:gd name="connsiteX4" fmla="*/ 226219 w 259556"/>
                  <a:gd name="connsiteY4" fmla="*/ 16871 h 76402"/>
                  <a:gd name="connsiteX5" fmla="*/ 259556 w 259556"/>
                  <a:gd name="connsiteY5" fmla="*/ 76402 h 76402"/>
                  <a:gd name="connsiteX0" fmla="*/ 0 w 259556"/>
                  <a:gd name="connsiteY0" fmla="*/ 88467 h 88467"/>
                  <a:gd name="connsiteX1" fmla="*/ 50006 w 259556"/>
                  <a:gd name="connsiteY1" fmla="*/ 40842 h 88467"/>
                  <a:gd name="connsiteX2" fmla="*/ 100012 w 259556"/>
                  <a:gd name="connsiteY2" fmla="*/ 14648 h 88467"/>
                  <a:gd name="connsiteX3" fmla="*/ 183356 w 259556"/>
                  <a:gd name="connsiteY3" fmla="*/ 361 h 88467"/>
                  <a:gd name="connsiteX4" fmla="*/ 226219 w 259556"/>
                  <a:gd name="connsiteY4" fmla="*/ 28936 h 88467"/>
                  <a:gd name="connsiteX5" fmla="*/ 259556 w 259556"/>
                  <a:gd name="connsiteY5" fmla="*/ 88467 h 88467"/>
                  <a:gd name="connsiteX0" fmla="*/ 0 w 259556"/>
                  <a:gd name="connsiteY0" fmla="*/ 155142 h 155142"/>
                  <a:gd name="connsiteX1" fmla="*/ 50006 w 259556"/>
                  <a:gd name="connsiteY1" fmla="*/ 40842 h 155142"/>
                  <a:gd name="connsiteX2" fmla="*/ 100012 w 259556"/>
                  <a:gd name="connsiteY2" fmla="*/ 14648 h 155142"/>
                  <a:gd name="connsiteX3" fmla="*/ 183356 w 259556"/>
                  <a:gd name="connsiteY3" fmla="*/ 361 h 155142"/>
                  <a:gd name="connsiteX4" fmla="*/ 226219 w 259556"/>
                  <a:gd name="connsiteY4" fmla="*/ 28936 h 155142"/>
                  <a:gd name="connsiteX5" fmla="*/ 259556 w 259556"/>
                  <a:gd name="connsiteY5" fmla="*/ 88467 h 155142"/>
                  <a:gd name="connsiteX0" fmla="*/ 0 w 259556"/>
                  <a:gd name="connsiteY0" fmla="*/ 155260 h 155260"/>
                  <a:gd name="connsiteX1" fmla="*/ 69056 w 259556"/>
                  <a:gd name="connsiteY1" fmla="*/ 60010 h 155260"/>
                  <a:gd name="connsiteX2" fmla="*/ 100012 w 259556"/>
                  <a:gd name="connsiteY2" fmla="*/ 14766 h 155260"/>
                  <a:gd name="connsiteX3" fmla="*/ 183356 w 259556"/>
                  <a:gd name="connsiteY3" fmla="*/ 479 h 155260"/>
                  <a:gd name="connsiteX4" fmla="*/ 226219 w 259556"/>
                  <a:gd name="connsiteY4" fmla="*/ 29054 h 155260"/>
                  <a:gd name="connsiteX5" fmla="*/ 259556 w 259556"/>
                  <a:gd name="connsiteY5" fmla="*/ 88585 h 155260"/>
                  <a:gd name="connsiteX0" fmla="*/ 0 w 259556"/>
                  <a:gd name="connsiteY0" fmla="*/ 154974 h 154974"/>
                  <a:gd name="connsiteX1" fmla="*/ 69056 w 259556"/>
                  <a:gd name="connsiteY1" fmla="*/ 59724 h 154974"/>
                  <a:gd name="connsiteX2" fmla="*/ 142875 w 259556"/>
                  <a:gd name="connsiteY2" fmla="*/ 43055 h 154974"/>
                  <a:gd name="connsiteX3" fmla="*/ 183356 w 259556"/>
                  <a:gd name="connsiteY3" fmla="*/ 193 h 154974"/>
                  <a:gd name="connsiteX4" fmla="*/ 226219 w 259556"/>
                  <a:gd name="connsiteY4" fmla="*/ 28768 h 154974"/>
                  <a:gd name="connsiteX5" fmla="*/ 259556 w 259556"/>
                  <a:gd name="connsiteY5" fmla="*/ 88299 h 154974"/>
                  <a:gd name="connsiteX0" fmla="*/ 0 w 259556"/>
                  <a:gd name="connsiteY0" fmla="*/ 129072 h 129072"/>
                  <a:gd name="connsiteX1" fmla="*/ 69056 w 259556"/>
                  <a:gd name="connsiteY1" fmla="*/ 33822 h 129072"/>
                  <a:gd name="connsiteX2" fmla="*/ 142875 w 259556"/>
                  <a:gd name="connsiteY2" fmla="*/ 17153 h 129072"/>
                  <a:gd name="connsiteX3" fmla="*/ 192881 w 259556"/>
                  <a:gd name="connsiteY3" fmla="*/ 17154 h 129072"/>
                  <a:gd name="connsiteX4" fmla="*/ 226219 w 259556"/>
                  <a:gd name="connsiteY4" fmla="*/ 2866 h 129072"/>
                  <a:gd name="connsiteX5" fmla="*/ 259556 w 259556"/>
                  <a:gd name="connsiteY5" fmla="*/ 62397 h 129072"/>
                  <a:gd name="connsiteX0" fmla="*/ 0 w 321469"/>
                  <a:gd name="connsiteY0" fmla="*/ 129072 h 129072"/>
                  <a:gd name="connsiteX1" fmla="*/ 69056 w 321469"/>
                  <a:gd name="connsiteY1" fmla="*/ 33822 h 129072"/>
                  <a:gd name="connsiteX2" fmla="*/ 142875 w 321469"/>
                  <a:gd name="connsiteY2" fmla="*/ 17153 h 129072"/>
                  <a:gd name="connsiteX3" fmla="*/ 192881 w 321469"/>
                  <a:gd name="connsiteY3" fmla="*/ 17154 h 129072"/>
                  <a:gd name="connsiteX4" fmla="*/ 226219 w 321469"/>
                  <a:gd name="connsiteY4" fmla="*/ 2866 h 129072"/>
                  <a:gd name="connsiteX5" fmla="*/ 321469 w 321469"/>
                  <a:gd name="connsiteY5" fmla="*/ 124310 h 129072"/>
                  <a:gd name="connsiteX0" fmla="*/ 0 w 321469"/>
                  <a:gd name="connsiteY0" fmla="*/ 116149 h 116149"/>
                  <a:gd name="connsiteX1" fmla="*/ 69056 w 321469"/>
                  <a:gd name="connsiteY1" fmla="*/ 20899 h 116149"/>
                  <a:gd name="connsiteX2" fmla="*/ 142875 w 321469"/>
                  <a:gd name="connsiteY2" fmla="*/ 4230 h 116149"/>
                  <a:gd name="connsiteX3" fmla="*/ 192881 w 321469"/>
                  <a:gd name="connsiteY3" fmla="*/ 4231 h 116149"/>
                  <a:gd name="connsiteX4" fmla="*/ 250032 w 321469"/>
                  <a:gd name="connsiteY4" fmla="*/ 51856 h 116149"/>
                  <a:gd name="connsiteX5" fmla="*/ 321469 w 321469"/>
                  <a:gd name="connsiteY5" fmla="*/ 111387 h 116149"/>
                  <a:gd name="connsiteX0" fmla="*/ 0 w 321469"/>
                  <a:gd name="connsiteY0" fmla="*/ 124608 h 124608"/>
                  <a:gd name="connsiteX1" fmla="*/ 69056 w 321469"/>
                  <a:gd name="connsiteY1" fmla="*/ 29358 h 124608"/>
                  <a:gd name="connsiteX2" fmla="*/ 154781 w 321469"/>
                  <a:gd name="connsiteY2" fmla="*/ 783 h 124608"/>
                  <a:gd name="connsiteX3" fmla="*/ 192881 w 321469"/>
                  <a:gd name="connsiteY3" fmla="*/ 12690 h 124608"/>
                  <a:gd name="connsiteX4" fmla="*/ 250032 w 321469"/>
                  <a:gd name="connsiteY4" fmla="*/ 60315 h 124608"/>
                  <a:gd name="connsiteX5" fmla="*/ 321469 w 321469"/>
                  <a:gd name="connsiteY5" fmla="*/ 119846 h 124608"/>
                  <a:gd name="connsiteX0" fmla="*/ 0 w 321469"/>
                  <a:gd name="connsiteY0" fmla="*/ 125226 h 125226"/>
                  <a:gd name="connsiteX1" fmla="*/ 69056 w 321469"/>
                  <a:gd name="connsiteY1" fmla="*/ 39501 h 125226"/>
                  <a:gd name="connsiteX2" fmla="*/ 154781 w 321469"/>
                  <a:gd name="connsiteY2" fmla="*/ 1401 h 125226"/>
                  <a:gd name="connsiteX3" fmla="*/ 192881 w 321469"/>
                  <a:gd name="connsiteY3" fmla="*/ 13308 h 125226"/>
                  <a:gd name="connsiteX4" fmla="*/ 250032 w 321469"/>
                  <a:gd name="connsiteY4" fmla="*/ 60933 h 125226"/>
                  <a:gd name="connsiteX5" fmla="*/ 321469 w 321469"/>
                  <a:gd name="connsiteY5" fmla="*/ 120464 h 125226"/>
                  <a:gd name="connsiteX0" fmla="*/ 0 w 321469"/>
                  <a:gd name="connsiteY0" fmla="*/ 125666 h 125666"/>
                  <a:gd name="connsiteX1" fmla="*/ 69056 w 321469"/>
                  <a:gd name="connsiteY1" fmla="*/ 39941 h 125666"/>
                  <a:gd name="connsiteX2" fmla="*/ 154781 w 321469"/>
                  <a:gd name="connsiteY2" fmla="*/ 1841 h 125666"/>
                  <a:gd name="connsiteX3" fmla="*/ 192881 w 321469"/>
                  <a:gd name="connsiteY3" fmla="*/ 13748 h 125666"/>
                  <a:gd name="connsiteX4" fmla="*/ 242889 w 321469"/>
                  <a:gd name="connsiteY4" fmla="*/ 80423 h 125666"/>
                  <a:gd name="connsiteX5" fmla="*/ 321469 w 321469"/>
                  <a:gd name="connsiteY5" fmla="*/ 120904 h 125666"/>
                  <a:gd name="connsiteX0" fmla="*/ 0 w 321469"/>
                  <a:gd name="connsiteY0" fmla="*/ 125666 h 125666"/>
                  <a:gd name="connsiteX1" fmla="*/ 69056 w 321469"/>
                  <a:gd name="connsiteY1" fmla="*/ 39941 h 125666"/>
                  <a:gd name="connsiteX2" fmla="*/ 154781 w 321469"/>
                  <a:gd name="connsiteY2" fmla="*/ 1841 h 125666"/>
                  <a:gd name="connsiteX3" fmla="*/ 192881 w 321469"/>
                  <a:gd name="connsiteY3" fmla="*/ 13748 h 125666"/>
                  <a:gd name="connsiteX4" fmla="*/ 242889 w 321469"/>
                  <a:gd name="connsiteY4" fmla="*/ 80423 h 125666"/>
                  <a:gd name="connsiteX5" fmla="*/ 278605 w 321469"/>
                  <a:gd name="connsiteY5" fmla="*/ 116140 h 125666"/>
                  <a:gd name="connsiteX6" fmla="*/ 321469 w 321469"/>
                  <a:gd name="connsiteY6" fmla="*/ 120904 h 125666"/>
                  <a:gd name="connsiteX0" fmla="*/ 0 w 321469"/>
                  <a:gd name="connsiteY0" fmla="*/ 125666 h 130429"/>
                  <a:gd name="connsiteX1" fmla="*/ 69056 w 321469"/>
                  <a:gd name="connsiteY1" fmla="*/ 39941 h 130429"/>
                  <a:gd name="connsiteX2" fmla="*/ 154781 w 321469"/>
                  <a:gd name="connsiteY2" fmla="*/ 1841 h 130429"/>
                  <a:gd name="connsiteX3" fmla="*/ 192881 w 321469"/>
                  <a:gd name="connsiteY3" fmla="*/ 13748 h 130429"/>
                  <a:gd name="connsiteX4" fmla="*/ 242889 w 321469"/>
                  <a:gd name="connsiteY4" fmla="*/ 80423 h 130429"/>
                  <a:gd name="connsiteX5" fmla="*/ 278605 w 321469"/>
                  <a:gd name="connsiteY5" fmla="*/ 116140 h 130429"/>
                  <a:gd name="connsiteX6" fmla="*/ 321469 w 321469"/>
                  <a:gd name="connsiteY6" fmla="*/ 130429 h 13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1469" h="130429">
                    <a:moveTo>
                      <a:pt x="0" y="125666"/>
                    </a:moveTo>
                    <a:cubicBezTo>
                      <a:pt x="16669" y="108005"/>
                      <a:pt x="43259" y="60579"/>
                      <a:pt x="69056" y="39941"/>
                    </a:cubicBezTo>
                    <a:cubicBezTo>
                      <a:pt x="94853" y="19304"/>
                      <a:pt x="134144" y="6206"/>
                      <a:pt x="154781" y="1841"/>
                    </a:cubicBezTo>
                    <a:cubicBezTo>
                      <a:pt x="175418" y="-2524"/>
                      <a:pt x="178196" y="651"/>
                      <a:pt x="192881" y="13748"/>
                    </a:cubicBezTo>
                    <a:cubicBezTo>
                      <a:pt x="207566" y="26845"/>
                      <a:pt x="227411" y="65342"/>
                      <a:pt x="242889" y="80423"/>
                    </a:cubicBezTo>
                    <a:cubicBezTo>
                      <a:pt x="258367" y="95504"/>
                      <a:pt x="265508" y="109393"/>
                      <a:pt x="278605" y="116140"/>
                    </a:cubicBezTo>
                    <a:cubicBezTo>
                      <a:pt x="291702" y="122887"/>
                      <a:pt x="315516" y="127651"/>
                      <a:pt x="321469" y="1304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845594" y="4169160"/>
                <a:ext cx="328613" cy="126615"/>
              </a:xfrm>
              <a:custGeom>
                <a:avLst/>
                <a:gdLst>
                  <a:gd name="connsiteX0" fmla="*/ 0 w 200025"/>
                  <a:gd name="connsiteY0" fmla="*/ 60405 h 72311"/>
                  <a:gd name="connsiteX1" fmla="*/ 52387 w 200025"/>
                  <a:gd name="connsiteY1" fmla="*/ 27068 h 72311"/>
                  <a:gd name="connsiteX2" fmla="*/ 85725 w 200025"/>
                  <a:gd name="connsiteY2" fmla="*/ 5636 h 72311"/>
                  <a:gd name="connsiteX3" fmla="*/ 130969 w 200025"/>
                  <a:gd name="connsiteY3" fmla="*/ 874 h 72311"/>
                  <a:gd name="connsiteX4" fmla="*/ 166687 w 200025"/>
                  <a:gd name="connsiteY4" fmla="*/ 19924 h 72311"/>
                  <a:gd name="connsiteX5" fmla="*/ 200025 w 200025"/>
                  <a:gd name="connsiteY5" fmla="*/ 72311 h 72311"/>
                  <a:gd name="connsiteX6" fmla="*/ 200025 w 200025"/>
                  <a:gd name="connsiteY6" fmla="*/ 72311 h 72311"/>
                  <a:gd name="connsiteX0" fmla="*/ 0 w 247650"/>
                  <a:gd name="connsiteY0" fmla="*/ 136605 h 136605"/>
                  <a:gd name="connsiteX1" fmla="*/ 100012 w 247650"/>
                  <a:gd name="connsiteY1" fmla="*/ 27068 h 136605"/>
                  <a:gd name="connsiteX2" fmla="*/ 133350 w 247650"/>
                  <a:gd name="connsiteY2" fmla="*/ 5636 h 136605"/>
                  <a:gd name="connsiteX3" fmla="*/ 178594 w 247650"/>
                  <a:gd name="connsiteY3" fmla="*/ 874 h 136605"/>
                  <a:gd name="connsiteX4" fmla="*/ 214312 w 247650"/>
                  <a:gd name="connsiteY4" fmla="*/ 19924 h 136605"/>
                  <a:gd name="connsiteX5" fmla="*/ 247650 w 247650"/>
                  <a:gd name="connsiteY5" fmla="*/ 72311 h 136605"/>
                  <a:gd name="connsiteX6" fmla="*/ 247650 w 247650"/>
                  <a:gd name="connsiteY6" fmla="*/ 72311 h 136605"/>
                  <a:gd name="connsiteX0" fmla="*/ 0 w 247650"/>
                  <a:gd name="connsiteY0" fmla="*/ 137259 h 137259"/>
                  <a:gd name="connsiteX1" fmla="*/ 104774 w 247650"/>
                  <a:gd name="connsiteY1" fmla="*/ 46772 h 137259"/>
                  <a:gd name="connsiteX2" fmla="*/ 133350 w 247650"/>
                  <a:gd name="connsiteY2" fmla="*/ 6290 h 137259"/>
                  <a:gd name="connsiteX3" fmla="*/ 178594 w 247650"/>
                  <a:gd name="connsiteY3" fmla="*/ 1528 h 137259"/>
                  <a:gd name="connsiteX4" fmla="*/ 214312 w 247650"/>
                  <a:gd name="connsiteY4" fmla="*/ 20578 h 137259"/>
                  <a:gd name="connsiteX5" fmla="*/ 247650 w 247650"/>
                  <a:gd name="connsiteY5" fmla="*/ 72965 h 137259"/>
                  <a:gd name="connsiteX6" fmla="*/ 247650 w 247650"/>
                  <a:gd name="connsiteY6" fmla="*/ 72965 h 137259"/>
                  <a:gd name="connsiteX0" fmla="*/ 0 w 328613"/>
                  <a:gd name="connsiteY0" fmla="*/ 137259 h 137259"/>
                  <a:gd name="connsiteX1" fmla="*/ 104774 w 328613"/>
                  <a:gd name="connsiteY1" fmla="*/ 46772 h 137259"/>
                  <a:gd name="connsiteX2" fmla="*/ 133350 w 328613"/>
                  <a:gd name="connsiteY2" fmla="*/ 6290 h 137259"/>
                  <a:gd name="connsiteX3" fmla="*/ 178594 w 328613"/>
                  <a:gd name="connsiteY3" fmla="*/ 1528 h 137259"/>
                  <a:gd name="connsiteX4" fmla="*/ 214312 w 328613"/>
                  <a:gd name="connsiteY4" fmla="*/ 20578 h 137259"/>
                  <a:gd name="connsiteX5" fmla="*/ 247650 w 328613"/>
                  <a:gd name="connsiteY5" fmla="*/ 72965 h 137259"/>
                  <a:gd name="connsiteX6" fmla="*/ 328613 w 328613"/>
                  <a:gd name="connsiteY6" fmla="*/ 120590 h 137259"/>
                  <a:gd name="connsiteX0" fmla="*/ 0 w 328613"/>
                  <a:gd name="connsiteY0" fmla="*/ 137259 h 137259"/>
                  <a:gd name="connsiteX1" fmla="*/ 69056 w 328613"/>
                  <a:gd name="connsiteY1" fmla="*/ 103922 h 137259"/>
                  <a:gd name="connsiteX2" fmla="*/ 104774 w 328613"/>
                  <a:gd name="connsiteY2" fmla="*/ 46772 h 137259"/>
                  <a:gd name="connsiteX3" fmla="*/ 133350 w 328613"/>
                  <a:gd name="connsiteY3" fmla="*/ 6290 h 137259"/>
                  <a:gd name="connsiteX4" fmla="*/ 178594 w 328613"/>
                  <a:gd name="connsiteY4" fmla="*/ 1528 h 137259"/>
                  <a:gd name="connsiteX5" fmla="*/ 214312 w 328613"/>
                  <a:gd name="connsiteY5" fmla="*/ 20578 h 137259"/>
                  <a:gd name="connsiteX6" fmla="*/ 247650 w 328613"/>
                  <a:gd name="connsiteY6" fmla="*/ 72965 h 137259"/>
                  <a:gd name="connsiteX7" fmla="*/ 328613 w 328613"/>
                  <a:gd name="connsiteY7" fmla="*/ 120590 h 137259"/>
                  <a:gd name="connsiteX0" fmla="*/ 0 w 328613"/>
                  <a:gd name="connsiteY0" fmla="*/ 137259 h 137259"/>
                  <a:gd name="connsiteX1" fmla="*/ 69056 w 328613"/>
                  <a:gd name="connsiteY1" fmla="*/ 103922 h 137259"/>
                  <a:gd name="connsiteX2" fmla="*/ 104774 w 328613"/>
                  <a:gd name="connsiteY2" fmla="*/ 46772 h 137259"/>
                  <a:gd name="connsiteX3" fmla="*/ 133350 w 328613"/>
                  <a:gd name="connsiteY3" fmla="*/ 6290 h 137259"/>
                  <a:gd name="connsiteX4" fmla="*/ 178594 w 328613"/>
                  <a:gd name="connsiteY4" fmla="*/ 1528 h 137259"/>
                  <a:gd name="connsiteX5" fmla="*/ 214312 w 328613"/>
                  <a:gd name="connsiteY5" fmla="*/ 20578 h 137259"/>
                  <a:gd name="connsiteX6" fmla="*/ 240506 w 328613"/>
                  <a:gd name="connsiteY6" fmla="*/ 82490 h 137259"/>
                  <a:gd name="connsiteX7" fmla="*/ 328613 w 328613"/>
                  <a:gd name="connsiteY7" fmla="*/ 120590 h 137259"/>
                  <a:gd name="connsiteX0" fmla="*/ 0 w 328613"/>
                  <a:gd name="connsiteY0" fmla="*/ 137259 h 137259"/>
                  <a:gd name="connsiteX1" fmla="*/ 66675 w 328613"/>
                  <a:gd name="connsiteY1" fmla="*/ 94397 h 137259"/>
                  <a:gd name="connsiteX2" fmla="*/ 104774 w 328613"/>
                  <a:gd name="connsiteY2" fmla="*/ 46772 h 137259"/>
                  <a:gd name="connsiteX3" fmla="*/ 133350 w 328613"/>
                  <a:gd name="connsiteY3" fmla="*/ 6290 h 137259"/>
                  <a:gd name="connsiteX4" fmla="*/ 178594 w 328613"/>
                  <a:gd name="connsiteY4" fmla="*/ 1528 h 137259"/>
                  <a:gd name="connsiteX5" fmla="*/ 214312 w 328613"/>
                  <a:gd name="connsiteY5" fmla="*/ 20578 h 137259"/>
                  <a:gd name="connsiteX6" fmla="*/ 240506 w 328613"/>
                  <a:gd name="connsiteY6" fmla="*/ 82490 h 137259"/>
                  <a:gd name="connsiteX7" fmla="*/ 328613 w 328613"/>
                  <a:gd name="connsiteY7" fmla="*/ 120590 h 137259"/>
                  <a:gd name="connsiteX0" fmla="*/ 0 w 328613"/>
                  <a:gd name="connsiteY0" fmla="*/ 135731 h 135731"/>
                  <a:gd name="connsiteX1" fmla="*/ 66675 w 328613"/>
                  <a:gd name="connsiteY1" fmla="*/ 92869 h 135731"/>
                  <a:gd name="connsiteX2" fmla="*/ 104774 w 328613"/>
                  <a:gd name="connsiteY2" fmla="*/ 45244 h 135731"/>
                  <a:gd name="connsiteX3" fmla="*/ 140493 w 328613"/>
                  <a:gd name="connsiteY3" fmla="*/ 19049 h 135731"/>
                  <a:gd name="connsiteX4" fmla="*/ 178594 w 328613"/>
                  <a:gd name="connsiteY4" fmla="*/ 0 h 135731"/>
                  <a:gd name="connsiteX5" fmla="*/ 214312 w 328613"/>
                  <a:gd name="connsiteY5" fmla="*/ 19050 h 135731"/>
                  <a:gd name="connsiteX6" fmla="*/ 240506 w 328613"/>
                  <a:gd name="connsiteY6" fmla="*/ 80962 h 135731"/>
                  <a:gd name="connsiteX7" fmla="*/ 328613 w 328613"/>
                  <a:gd name="connsiteY7" fmla="*/ 119062 h 135731"/>
                  <a:gd name="connsiteX0" fmla="*/ 0 w 328613"/>
                  <a:gd name="connsiteY0" fmla="*/ 126401 h 126401"/>
                  <a:gd name="connsiteX1" fmla="*/ 66675 w 328613"/>
                  <a:gd name="connsiteY1" fmla="*/ 83539 h 126401"/>
                  <a:gd name="connsiteX2" fmla="*/ 104774 w 328613"/>
                  <a:gd name="connsiteY2" fmla="*/ 35914 h 126401"/>
                  <a:gd name="connsiteX3" fmla="*/ 140493 w 328613"/>
                  <a:gd name="connsiteY3" fmla="*/ 9719 h 126401"/>
                  <a:gd name="connsiteX4" fmla="*/ 176213 w 328613"/>
                  <a:gd name="connsiteY4" fmla="*/ 195 h 126401"/>
                  <a:gd name="connsiteX5" fmla="*/ 214312 w 328613"/>
                  <a:gd name="connsiteY5" fmla="*/ 9720 h 126401"/>
                  <a:gd name="connsiteX6" fmla="*/ 240506 w 328613"/>
                  <a:gd name="connsiteY6" fmla="*/ 71632 h 126401"/>
                  <a:gd name="connsiteX7" fmla="*/ 328613 w 328613"/>
                  <a:gd name="connsiteY7" fmla="*/ 109732 h 126401"/>
                  <a:gd name="connsiteX0" fmla="*/ 0 w 328613"/>
                  <a:gd name="connsiteY0" fmla="*/ 126615 h 126615"/>
                  <a:gd name="connsiteX1" fmla="*/ 66675 w 328613"/>
                  <a:gd name="connsiteY1" fmla="*/ 83753 h 126615"/>
                  <a:gd name="connsiteX2" fmla="*/ 104774 w 328613"/>
                  <a:gd name="connsiteY2" fmla="*/ 36128 h 126615"/>
                  <a:gd name="connsiteX3" fmla="*/ 140493 w 328613"/>
                  <a:gd name="connsiteY3" fmla="*/ 9933 h 126615"/>
                  <a:gd name="connsiteX4" fmla="*/ 176213 w 328613"/>
                  <a:gd name="connsiteY4" fmla="*/ 409 h 126615"/>
                  <a:gd name="connsiteX5" fmla="*/ 214312 w 328613"/>
                  <a:gd name="connsiteY5" fmla="*/ 21840 h 126615"/>
                  <a:gd name="connsiteX6" fmla="*/ 240506 w 328613"/>
                  <a:gd name="connsiteY6" fmla="*/ 71846 h 126615"/>
                  <a:gd name="connsiteX7" fmla="*/ 328613 w 328613"/>
                  <a:gd name="connsiteY7" fmla="*/ 109946 h 126615"/>
                  <a:gd name="connsiteX0" fmla="*/ 0 w 328613"/>
                  <a:gd name="connsiteY0" fmla="*/ 126615 h 126615"/>
                  <a:gd name="connsiteX1" fmla="*/ 66675 w 328613"/>
                  <a:gd name="connsiteY1" fmla="*/ 83753 h 126615"/>
                  <a:gd name="connsiteX2" fmla="*/ 104774 w 328613"/>
                  <a:gd name="connsiteY2" fmla="*/ 36128 h 126615"/>
                  <a:gd name="connsiteX3" fmla="*/ 140493 w 328613"/>
                  <a:gd name="connsiteY3" fmla="*/ 9933 h 126615"/>
                  <a:gd name="connsiteX4" fmla="*/ 176213 w 328613"/>
                  <a:gd name="connsiteY4" fmla="*/ 409 h 126615"/>
                  <a:gd name="connsiteX5" fmla="*/ 214312 w 328613"/>
                  <a:gd name="connsiteY5" fmla="*/ 21840 h 126615"/>
                  <a:gd name="connsiteX6" fmla="*/ 240506 w 328613"/>
                  <a:gd name="connsiteY6" fmla="*/ 71846 h 126615"/>
                  <a:gd name="connsiteX7" fmla="*/ 278606 w 328613"/>
                  <a:gd name="connsiteY7" fmla="*/ 107565 h 126615"/>
                  <a:gd name="connsiteX8" fmla="*/ 328613 w 328613"/>
                  <a:gd name="connsiteY8" fmla="*/ 109946 h 126615"/>
                  <a:gd name="connsiteX0" fmla="*/ 0 w 328613"/>
                  <a:gd name="connsiteY0" fmla="*/ 126615 h 126615"/>
                  <a:gd name="connsiteX1" fmla="*/ 66675 w 328613"/>
                  <a:gd name="connsiteY1" fmla="*/ 83753 h 126615"/>
                  <a:gd name="connsiteX2" fmla="*/ 104774 w 328613"/>
                  <a:gd name="connsiteY2" fmla="*/ 36128 h 126615"/>
                  <a:gd name="connsiteX3" fmla="*/ 140493 w 328613"/>
                  <a:gd name="connsiteY3" fmla="*/ 9933 h 126615"/>
                  <a:gd name="connsiteX4" fmla="*/ 176213 w 328613"/>
                  <a:gd name="connsiteY4" fmla="*/ 409 h 126615"/>
                  <a:gd name="connsiteX5" fmla="*/ 214312 w 328613"/>
                  <a:gd name="connsiteY5" fmla="*/ 21840 h 126615"/>
                  <a:gd name="connsiteX6" fmla="*/ 240506 w 328613"/>
                  <a:gd name="connsiteY6" fmla="*/ 71846 h 126615"/>
                  <a:gd name="connsiteX7" fmla="*/ 278606 w 328613"/>
                  <a:gd name="connsiteY7" fmla="*/ 107565 h 126615"/>
                  <a:gd name="connsiteX8" fmla="*/ 328613 w 328613"/>
                  <a:gd name="connsiteY8" fmla="*/ 119471 h 12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613" h="126615">
                    <a:moveTo>
                      <a:pt x="0" y="126615"/>
                    </a:moveTo>
                    <a:cubicBezTo>
                      <a:pt x="9128" y="118677"/>
                      <a:pt x="49213" y="98834"/>
                      <a:pt x="66675" y="83753"/>
                    </a:cubicBezTo>
                    <a:cubicBezTo>
                      <a:pt x="84137" y="68672"/>
                      <a:pt x="91677" y="50019"/>
                      <a:pt x="104774" y="36128"/>
                    </a:cubicBezTo>
                    <a:cubicBezTo>
                      <a:pt x="119061" y="27000"/>
                      <a:pt x="128587" y="15886"/>
                      <a:pt x="140493" y="9933"/>
                    </a:cubicBezTo>
                    <a:cubicBezTo>
                      <a:pt x="152399" y="3980"/>
                      <a:pt x="163910" y="-1576"/>
                      <a:pt x="176213" y="409"/>
                    </a:cubicBezTo>
                    <a:cubicBezTo>
                      <a:pt x="188516" y="2394"/>
                      <a:pt x="203597" y="9934"/>
                      <a:pt x="214312" y="21840"/>
                    </a:cubicBezTo>
                    <a:cubicBezTo>
                      <a:pt x="225027" y="33746"/>
                      <a:pt x="228600" y="59940"/>
                      <a:pt x="240506" y="71846"/>
                    </a:cubicBezTo>
                    <a:cubicBezTo>
                      <a:pt x="252412" y="83752"/>
                      <a:pt x="263922" y="101215"/>
                      <a:pt x="278606" y="107565"/>
                    </a:cubicBezTo>
                    <a:cubicBezTo>
                      <a:pt x="293290" y="113915"/>
                      <a:pt x="321469" y="116693"/>
                      <a:pt x="328613" y="11947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2714625" y="4060628"/>
                <a:ext cx="228600" cy="68460"/>
              </a:xfrm>
              <a:custGeom>
                <a:avLst/>
                <a:gdLst>
                  <a:gd name="connsiteX0" fmla="*/ 0 w 166687"/>
                  <a:gd name="connsiteY0" fmla="*/ 55962 h 55962"/>
                  <a:gd name="connsiteX1" fmla="*/ 54769 w 166687"/>
                  <a:gd name="connsiteY1" fmla="*/ 5956 h 55962"/>
                  <a:gd name="connsiteX2" fmla="*/ 114300 w 166687"/>
                  <a:gd name="connsiteY2" fmla="*/ 5956 h 55962"/>
                  <a:gd name="connsiteX3" fmla="*/ 166687 w 166687"/>
                  <a:gd name="connsiteY3" fmla="*/ 51200 h 55962"/>
                  <a:gd name="connsiteX0" fmla="*/ 0 w 230981"/>
                  <a:gd name="connsiteY0" fmla="*/ 61032 h 61032"/>
                  <a:gd name="connsiteX1" fmla="*/ 119063 w 230981"/>
                  <a:gd name="connsiteY1" fmla="*/ 6264 h 61032"/>
                  <a:gd name="connsiteX2" fmla="*/ 178594 w 230981"/>
                  <a:gd name="connsiteY2" fmla="*/ 6264 h 61032"/>
                  <a:gd name="connsiteX3" fmla="*/ 230981 w 230981"/>
                  <a:gd name="connsiteY3" fmla="*/ 51508 h 61032"/>
                  <a:gd name="connsiteX0" fmla="*/ 0 w 230981"/>
                  <a:gd name="connsiteY0" fmla="*/ 58501 h 58501"/>
                  <a:gd name="connsiteX1" fmla="*/ 38100 w 230981"/>
                  <a:gd name="connsiteY1" fmla="*/ 13258 h 58501"/>
                  <a:gd name="connsiteX2" fmla="*/ 119063 w 230981"/>
                  <a:gd name="connsiteY2" fmla="*/ 3733 h 58501"/>
                  <a:gd name="connsiteX3" fmla="*/ 178594 w 230981"/>
                  <a:gd name="connsiteY3" fmla="*/ 3733 h 58501"/>
                  <a:gd name="connsiteX4" fmla="*/ 230981 w 230981"/>
                  <a:gd name="connsiteY4" fmla="*/ 48977 h 58501"/>
                  <a:gd name="connsiteX0" fmla="*/ 0 w 230981"/>
                  <a:gd name="connsiteY0" fmla="*/ 66823 h 66823"/>
                  <a:gd name="connsiteX1" fmla="*/ 38100 w 230981"/>
                  <a:gd name="connsiteY1" fmla="*/ 21580 h 66823"/>
                  <a:gd name="connsiteX2" fmla="*/ 97631 w 230981"/>
                  <a:gd name="connsiteY2" fmla="*/ 149 h 66823"/>
                  <a:gd name="connsiteX3" fmla="*/ 119063 w 230981"/>
                  <a:gd name="connsiteY3" fmla="*/ 12055 h 66823"/>
                  <a:gd name="connsiteX4" fmla="*/ 178594 w 230981"/>
                  <a:gd name="connsiteY4" fmla="*/ 12055 h 66823"/>
                  <a:gd name="connsiteX5" fmla="*/ 230981 w 230981"/>
                  <a:gd name="connsiteY5" fmla="*/ 57299 h 66823"/>
                  <a:gd name="connsiteX0" fmla="*/ 0 w 230981"/>
                  <a:gd name="connsiteY0" fmla="*/ 67250 h 67250"/>
                  <a:gd name="connsiteX1" fmla="*/ 38100 w 230981"/>
                  <a:gd name="connsiteY1" fmla="*/ 22007 h 67250"/>
                  <a:gd name="connsiteX2" fmla="*/ 97631 w 230981"/>
                  <a:gd name="connsiteY2" fmla="*/ 576 h 67250"/>
                  <a:gd name="connsiteX3" fmla="*/ 123825 w 230981"/>
                  <a:gd name="connsiteY3" fmla="*/ 2957 h 67250"/>
                  <a:gd name="connsiteX4" fmla="*/ 178594 w 230981"/>
                  <a:gd name="connsiteY4" fmla="*/ 12482 h 67250"/>
                  <a:gd name="connsiteX5" fmla="*/ 230981 w 230981"/>
                  <a:gd name="connsiteY5" fmla="*/ 57726 h 67250"/>
                  <a:gd name="connsiteX0" fmla="*/ 0 w 230981"/>
                  <a:gd name="connsiteY0" fmla="*/ 67902 h 67902"/>
                  <a:gd name="connsiteX1" fmla="*/ 38100 w 230981"/>
                  <a:gd name="connsiteY1" fmla="*/ 22659 h 67902"/>
                  <a:gd name="connsiteX2" fmla="*/ 97631 w 230981"/>
                  <a:gd name="connsiteY2" fmla="*/ 1228 h 67902"/>
                  <a:gd name="connsiteX3" fmla="*/ 123825 w 230981"/>
                  <a:gd name="connsiteY3" fmla="*/ 3609 h 67902"/>
                  <a:gd name="connsiteX4" fmla="*/ 169069 w 230981"/>
                  <a:gd name="connsiteY4" fmla="*/ 29803 h 67902"/>
                  <a:gd name="connsiteX5" fmla="*/ 230981 w 230981"/>
                  <a:gd name="connsiteY5" fmla="*/ 58378 h 67902"/>
                  <a:gd name="connsiteX0" fmla="*/ 0 w 230981"/>
                  <a:gd name="connsiteY0" fmla="*/ 67902 h 67902"/>
                  <a:gd name="connsiteX1" fmla="*/ 38100 w 230981"/>
                  <a:gd name="connsiteY1" fmla="*/ 22659 h 67902"/>
                  <a:gd name="connsiteX2" fmla="*/ 97631 w 230981"/>
                  <a:gd name="connsiteY2" fmla="*/ 1228 h 67902"/>
                  <a:gd name="connsiteX3" fmla="*/ 123825 w 230981"/>
                  <a:gd name="connsiteY3" fmla="*/ 3609 h 67902"/>
                  <a:gd name="connsiteX4" fmla="*/ 169069 w 230981"/>
                  <a:gd name="connsiteY4" fmla="*/ 29803 h 67902"/>
                  <a:gd name="connsiteX5" fmla="*/ 230981 w 230981"/>
                  <a:gd name="connsiteY5" fmla="*/ 58378 h 67902"/>
                  <a:gd name="connsiteX0" fmla="*/ 0 w 228600"/>
                  <a:gd name="connsiteY0" fmla="*/ 67902 h 77428"/>
                  <a:gd name="connsiteX1" fmla="*/ 38100 w 228600"/>
                  <a:gd name="connsiteY1" fmla="*/ 22659 h 77428"/>
                  <a:gd name="connsiteX2" fmla="*/ 97631 w 228600"/>
                  <a:gd name="connsiteY2" fmla="*/ 1228 h 77428"/>
                  <a:gd name="connsiteX3" fmla="*/ 123825 w 228600"/>
                  <a:gd name="connsiteY3" fmla="*/ 3609 h 77428"/>
                  <a:gd name="connsiteX4" fmla="*/ 169069 w 228600"/>
                  <a:gd name="connsiteY4" fmla="*/ 29803 h 77428"/>
                  <a:gd name="connsiteX5" fmla="*/ 228600 w 228600"/>
                  <a:gd name="connsiteY5" fmla="*/ 77428 h 77428"/>
                  <a:gd name="connsiteX0" fmla="*/ 0 w 228600"/>
                  <a:gd name="connsiteY0" fmla="*/ 67902 h 77428"/>
                  <a:gd name="connsiteX1" fmla="*/ 40481 w 228600"/>
                  <a:gd name="connsiteY1" fmla="*/ 32184 h 77428"/>
                  <a:gd name="connsiteX2" fmla="*/ 97631 w 228600"/>
                  <a:gd name="connsiteY2" fmla="*/ 1228 h 77428"/>
                  <a:gd name="connsiteX3" fmla="*/ 123825 w 228600"/>
                  <a:gd name="connsiteY3" fmla="*/ 3609 h 77428"/>
                  <a:gd name="connsiteX4" fmla="*/ 169069 w 228600"/>
                  <a:gd name="connsiteY4" fmla="*/ 29803 h 77428"/>
                  <a:gd name="connsiteX5" fmla="*/ 228600 w 228600"/>
                  <a:gd name="connsiteY5" fmla="*/ 77428 h 77428"/>
                  <a:gd name="connsiteX0" fmla="*/ 0 w 228600"/>
                  <a:gd name="connsiteY0" fmla="*/ 64983 h 74509"/>
                  <a:gd name="connsiteX1" fmla="*/ 40481 w 228600"/>
                  <a:gd name="connsiteY1" fmla="*/ 29265 h 74509"/>
                  <a:gd name="connsiteX2" fmla="*/ 88106 w 228600"/>
                  <a:gd name="connsiteY2" fmla="*/ 7834 h 74509"/>
                  <a:gd name="connsiteX3" fmla="*/ 123825 w 228600"/>
                  <a:gd name="connsiteY3" fmla="*/ 690 h 74509"/>
                  <a:gd name="connsiteX4" fmla="*/ 169069 w 228600"/>
                  <a:gd name="connsiteY4" fmla="*/ 26884 h 74509"/>
                  <a:gd name="connsiteX5" fmla="*/ 228600 w 228600"/>
                  <a:gd name="connsiteY5" fmla="*/ 74509 h 74509"/>
                  <a:gd name="connsiteX0" fmla="*/ 0 w 228600"/>
                  <a:gd name="connsiteY0" fmla="*/ 57943 h 67469"/>
                  <a:gd name="connsiteX1" fmla="*/ 40481 w 228600"/>
                  <a:gd name="connsiteY1" fmla="*/ 22225 h 67469"/>
                  <a:gd name="connsiteX2" fmla="*/ 88106 w 228600"/>
                  <a:gd name="connsiteY2" fmla="*/ 794 h 67469"/>
                  <a:gd name="connsiteX3" fmla="*/ 123825 w 228600"/>
                  <a:gd name="connsiteY3" fmla="*/ 3175 h 67469"/>
                  <a:gd name="connsiteX4" fmla="*/ 169069 w 228600"/>
                  <a:gd name="connsiteY4" fmla="*/ 19844 h 67469"/>
                  <a:gd name="connsiteX5" fmla="*/ 228600 w 228600"/>
                  <a:gd name="connsiteY5" fmla="*/ 67469 h 67469"/>
                  <a:gd name="connsiteX0" fmla="*/ 0 w 228600"/>
                  <a:gd name="connsiteY0" fmla="*/ 58934 h 68460"/>
                  <a:gd name="connsiteX1" fmla="*/ 40481 w 228600"/>
                  <a:gd name="connsiteY1" fmla="*/ 23216 h 68460"/>
                  <a:gd name="connsiteX2" fmla="*/ 88106 w 228600"/>
                  <a:gd name="connsiteY2" fmla="*/ 1785 h 68460"/>
                  <a:gd name="connsiteX3" fmla="*/ 123825 w 228600"/>
                  <a:gd name="connsiteY3" fmla="*/ 4166 h 68460"/>
                  <a:gd name="connsiteX4" fmla="*/ 166688 w 228600"/>
                  <a:gd name="connsiteY4" fmla="*/ 39885 h 68460"/>
                  <a:gd name="connsiteX5" fmla="*/ 228600 w 228600"/>
                  <a:gd name="connsiteY5" fmla="*/ 68460 h 6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600" h="68460">
                    <a:moveTo>
                      <a:pt x="0" y="58934"/>
                    </a:moveTo>
                    <a:cubicBezTo>
                      <a:pt x="10716" y="52981"/>
                      <a:pt x="20637" y="32344"/>
                      <a:pt x="40481" y="23216"/>
                    </a:cubicBezTo>
                    <a:cubicBezTo>
                      <a:pt x="58340" y="13691"/>
                      <a:pt x="74612" y="3372"/>
                      <a:pt x="88106" y="1785"/>
                    </a:cubicBezTo>
                    <a:cubicBezTo>
                      <a:pt x="101600" y="198"/>
                      <a:pt x="110728" y="-2184"/>
                      <a:pt x="123825" y="4166"/>
                    </a:cubicBezTo>
                    <a:cubicBezTo>
                      <a:pt x="136922" y="10516"/>
                      <a:pt x="148035" y="32344"/>
                      <a:pt x="166688" y="39885"/>
                    </a:cubicBezTo>
                    <a:cubicBezTo>
                      <a:pt x="182959" y="64095"/>
                      <a:pt x="211733" y="49608"/>
                      <a:pt x="228600" y="6846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657600" y="4024313"/>
                <a:ext cx="119063" cy="28575"/>
              </a:xfrm>
              <a:custGeom>
                <a:avLst/>
                <a:gdLst>
                  <a:gd name="connsiteX0" fmla="*/ 0 w 119063"/>
                  <a:gd name="connsiteY0" fmla="*/ 28575 h 28575"/>
                  <a:gd name="connsiteX1" fmla="*/ 119063 w 119063"/>
                  <a:gd name="connsiteY1" fmla="*/ 0 h 28575"/>
                  <a:gd name="connsiteX2" fmla="*/ 119063 w 119063"/>
                  <a:gd name="connsiteY2" fmla="*/ 0 h 28575"/>
                  <a:gd name="connsiteX3" fmla="*/ 119063 w 119063"/>
                  <a:gd name="connsiteY3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3" h="28575">
                    <a:moveTo>
                      <a:pt x="0" y="28575"/>
                    </a:moveTo>
                    <a:lnTo>
                      <a:pt x="119063" y="0"/>
                    </a:lnTo>
                    <a:lnTo>
                      <a:pt x="119063" y="0"/>
                    </a:lnTo>
                    <a:lnTo>
                      <a:pt x="11906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719513" y="4019550"/>
                <a:ext cx="76200" cy="5221"/>
              </a:xfrm>
              <a:custGeom>
                <a:avLst/>
                <a:gdLst>
                  <a:gd name="connsiteX0" fmla="*/ 0 w 76200"/>
                  <a:gd name="connsiteY0" fmla="*/ 0 h 5221"/>
                  <a:gd name="connsiteX1" fmla="*/ 61912 w 76200"/>
                  <a:gd name="connsiteY1" fmla="*/ 4763 h 5221"/>
                  <a:gd name="connsiteX2" fmla="*/ 76200 w 76200"/>
                  <a:gd name="connsiteY2" fmla="*/ 4763 h 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5221">
                    <a:moveTo>
                      <a:pt x="0" y="0"/>
                    </a:moveTo>
                    <a:lnTo>
                      <a:pt x="61912" y="4763"/>
                    </a:lnTo>
                    <a:cubicBezTo>
                      <a:pt x="74612" y="5557"/>
                      <a:pt x="75406" y="5160"/>
                      <a:pt x="76200" y="476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4210050" y="4024313"/>
                <a:ext cx="176213" cy="4762"/>
              </a:xfrm>
              <a:custGeom>
                <a:avLst/>
                <a:gdLst>
                  <a:gd name="connsiteX0" fmla="*/ 0 w 176213"/>
                  <a:gd name="connsiteY0" fmla="*/ 4762 h 4762"/>
                  <a:gd name="connsiteX1" fmla="*/ 176213 w 176213"/>
                  <a:gd name="connsiteY1" fmla="*/ 0 h 4762"/>
                  <a:gd name="connsiteX2" fmla="*/ 176213 w 176213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6213" h="4762">
                    <a:moveTo>
                      <a:pt x="0" y="4762"/>
                    </a:moveTo>
                    <a:lnTo>
                      <a:pt x="176213" y="0"/>
                    </a:lnTo>
                    <a:lnTo>
                      <a:pt x="17621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4314825" y="4005263"/>
                <a:ext cx="66675" cy="23812"/>
              </a:xfrm>
              <a:custGeom>
                <a:avLst/>
                <a:gdLst>
                  <a:gd name="connsiteX0" fmla="*/ 0 w 66675"/>
                  <a:gd name="connsiteY0" fmla="*/ 0 h 23812"/>
                  <a:gd name="connsiteX1" fmla="*/ 66675 w 66675"/>
                  <a:gd name="connsiteY1" fmla="*/ 23812 h 23812"/>
                  <a:gd name="connsiteX2" fmla="*/ 66675 w 66675"/>
                  <a:gd name="connsiteY2" fmla="*/ 23812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75" h="23812">
                    <a:moveTo>
                      <a:pt x="0" y="0"/>
                    </a:moveTo>
                    <a:lnTo>
                      <a:pt x="66675" y="23812"/>
                    </a:lnTo>
                    <a:lnTo>
                      <a:pt x="66675" y="2381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 flipH="1">
                <a:off x="2067887" y="3248799"/>
                <a:ext cx="65713" cy="4992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>
                <a:stCxn id="47" idx="2"/>
              </p:cNvCxnSpPr>
              <p:nvPr/>
            </p:nvCxnSpPr>
            <p:spPr>
              <a:xfrm flipH="1">
                <a:off x="5614258" y="3480642"/>
                <a:ext cx="95165" cy="49604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>
                <a:stCxn id="22" idx="4"/>
                <a:endCxn id="28" idx="5"/>
              </p:cNvCxnSpPr>
              <p:nvPr/>
            </p:nvCxnSpPr>
            <p:spPr>
              <a:xfrm>
                <a:off x="4081462" y="3667125"/>
                <a:ext cx="19050" cy="30956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>
                <a:stCxn id="21" idx="4"/>
                <a:endCxn id="27" idx="0"/>
              </p:cNvCxnSpPr>
              <p:nvPr/>
            </p:nvCxnSpPr>
            <p:spPr>
              <a:xfrm flipH="1">
                <a:off x="5014913" y="3776736"/>
                <a:ext cx="24849" cy="2237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4891019" y="4419600"/>
                <a:ext cx="632971" cy="280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30 km</a:t>
                </a:r>
                <a:endParaRPr lang="en-ZA" sz="2000" dirty="0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574007" y="5585271"/>
                <a:ext cx="311943" cy="151162"/>
              </a:xfrm>
              <a:custGeom>
                <a:avLst/>
                <a:gdLst>
                  <a:gd name="connsiteX0" fmla="*/ 0 w 300037"/>
                  <a:gd name="connsiteY0" fmla="*/ 120205 h 120205"/>
                  <a:gd name="connsiteX1" fmla="*/ 28575 w 300037"/>
                  <a:gd name="connsiteY1" fmla="*/ 72580 h 120205"/>
                  <a:gd name="connsiteX2" fmla="*/ 52387 w 300037"/>
                  <a:gd name="connsiteY2" fmla="*/ 39243 h 120205"/>
                  <a:gd name="connsiteX3" fmla="*/ 80962 w 300037"/>
                  <a:gd name="connsiteY3" fmla="*/ 10668 h 120205"/>
                  <a:gd name="connsiteX4" fmla="*/ 109537 w 300037"/>
                  <a:gd name="connsiteY4" fmla="*/ 1143 h 120205"/>
                  <a:gd name="connsiteX5" fmla="*/ 133350 w 300037"/>
                  <a:gd name="connsiteY5" fmla="*/ 34480 h 120205"/>
                  <a:gd name="connsiteX6" fmla="*/ 147637 w 300037"/>
                  <a:gd name="connsiteY6" fmla="*/ 67818 h 120205"/>
                  <a:gd name="connsiteX7" fmla="*/ 152400 w 300037"/>
                  <a:gd name="connsiteY7" fmla="*/ 101155 h 120205"/>
                  <a:gd name="connsiteX8" fmla="*/ 171450 w 300037"/>
                  <a:gd name="connsiteY8" fmla="*/ 115443 h 120205"/>
                  <a:gd name="connsiteX9" fmla="*/ 214312 w 300037"/>
                  <a:gd name="connsiteY9" fmla="*/ 115443 h 120205"/>
                  <a:gd name="connsiteX10" fmla="*/ 238125 w 300037"/>
                  <a:gd name="connsiteY10" fmla="*/ 91630 h 120205"/>
                  <a:gd name="connsiteX11" fmla="*/ 266700 w 300037"/>
                  <a:gd name="connsiteY11" fmla="*/ 63055 h 120205"/>
                  <a:gd name="connsiteX12" fmla="*/ 300037 w 300037"/>
                  <a:gd name="connsiteY12" fmla="*/ 24955 h 120205"/>
                  <a:gd name="connsiteX13" fmla="*/ 300037 w 300037"/>
                  <a:gd name="connsiteY13" fmla="*/ 24955 h 120205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83356 w 311943"/>
                  <a:gd name="connsiteY8" fmla="*/ 115443 h 151162"/>
                  <a:gd name="connsiteX9" fmla="*/ 226218 w 311943"/>
                  <a:gd name="connsiteY9" fmla="*/ 115443 h 151162"/>
                  <a:gd name="connsiteX10" fmla="*/ 250031 w 311943"/>
                  <a:gd name="connsiteY10" fmla="*/ 91630 h 151162"/>
                  <a:gd name="connsiteX11" fmla="*/ 278606 w 311943"/>
                  <a:gd name="connsiteY11" fmla="*/ 63055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95263 w 311943"/>
                  <a:gd name="connsiteY8" fmla="*/ 144018 h 151162"/>
                  <a:gd name="connsiteX9" fmla="*/ 226218 w 311943"/>
                  <a:gd name="connsiteY9" fmla="*/ 115443 h 151162"/>
                  <a:gd name="connsiteX10" fmla="*/ 250031 w 311943"/>
                  <a:gd name="connsiteY10" fmla="*/ 91630 h 151162"/>
                  <a:gd name="connsiteX11" fmla="*/ 278606 w 311943"/>
                  <a:gd name="connsiteY11" fmla="*/ 63055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95263 w 311943"/>
                  <a:gd name="connsiteY8" fmla="*/ 144018 h 151162"/>
                  <a:gd name="connsiteX9" fmla="*/ 228599 w 311943"/>
                  <a:gd name="connsiteY9" fmla="*/ 132112 h 151162"/>
                  <a:gd name="connsiteX10" fmla="*/ 250031 w 311943"/>
                  <a:gd name="connsiteY10" fmla="*/ 91630 h 151162"/>
                  <a:gd name="connsiteX11" fmla="*/ 278606 w 311943"/>
                  <a:gd name="connsiteY11" fmla="*/ 63055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95263 w 311943"/>
                  <a:gd name="connsiteY8" fmla="*/ 144018 h 151162"/>
                  <a:gd name="connsiteX9" fmla="*/ 228599 w 311943"/>
                  <a:gd name="connsiteY9" fmla="*/ 132112 h 151162"/>
                  <a:gd name="connsiteX10" fmla="*/ 261937 w 311943"/>
                  <a:gd name="connsiteY10" fmla="*/ 108299 h 151162"/>
                  <a:gd name="connsiteX11" fmla="*/ 278606 w 311943"/>
                  <a:gd name="connsiteY11" fmla="*/ 63055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95263 w 311943"/>
                  <a:gd name="connsiteY8" fmla="*/ 144018 h 151162"/>
                  <a:gd name="connsiteX9" fmla="*/ 228599 w 311943"/>
                  <a:gd name="connsiteY9" fmla="*/ 132112 h 151162"/>
                  <a:gd name="connsiteX10" fmla="*/ 261937 w 311943"/>
                  <a:gd name="connsiteY10" fmla="*/ 108299 h 151162"/>
                  <a:gd name="connsiteX11" fmla="*/ 290512 w 311943"/>
                  <a:gd name="connsiteY11" fmla="*/ 70199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943" h="151162">
                    <a:moveTo>
                      <a:pt x="0" y="151162"/>
                    </a:moveTo>
                    <a:cubicBezTo>
                      <a:pt x="9922" y="134096"/>
                      <a:pt x="29766" y="91233"/>
                      <a:pt x="40481" y="72580"/>
                    </a:cubicBezTo>
                    <a:cubicBezTo>
                      <a:pt x="51196" y="53927"/>
                      <a:pt x="55562" y="49562"/>
                      <a:pt x="64293" y="39243"/>
                    </a:cubicBezTo>
                    <a:cubicBezTo>
                      <a:pt x="73024" y="28924"/>
                      <a:pt x="83343" y="17018"/>
                      <a:pt x="92868" y="10668"/>
                    </a:cubicBezTo>
                    <a:cubicBezTo>
                      <a:pt x="102393" y="4318"/>
                      <a:pt x="112712" y="-2826"/>
                      <a:pt x="121443" y="1143"/>
                    </a:cubicBezTo>
                    <a:cubicBezTo>
                      <a:pt x="130174" y="5112"/>
                      <a:pt x="138906" y="23368"/>
                      <a:pt x="145256" y="34480"/>
                    </a:cubicBezTo>
                    <a:cubicBezTo>
                      <a:pt x="151606" y="45592"/>
                      <a:pt x="156368" y="56705"/>
                      <a:pt x="159543" y="67818"/>
                    </a:cubicBezTo>
                    <a:cubicBezTo>
                      <a:pt x="162718" y="78931"/>
                      <a:pt x="158353" y="88455"/>
                      <a:pt x="164306" y="101155"/>
                    </a:cubicBezTo>
                    <a:cubicBezTo>
                      <a:pt x="170259" y="113855"/>
                      <a:pt x="184548" y="138859"/>
                      <a:pt x="195263" y="144018"/>
                    </a:cubicBezTo>
                    <a:cubicBezTo>
                      <a:pt x="205978" y="149177"/>
                      <a:pt x="217487" y="138065"/>
                      <a:pt x="228599" y="132112"/>
                    </a:cubicBezTo>
                    <a:cubicBezTo>
                      <a:pt x="239711" y="126159"/>
                      <a:pt x="251618" y="118618"/>
                      <a:pt x="261937" y="108299"/>
                    </a:cubicBezTo>
                    <a:cubicBezTo>
                      <a:pt x="272256" y="97980"/>
                      <a:pt x="282178" y="84090"/>
                      <a:pt x="290512" y="70199"/>
                    </a:cubicBezTo>
                    <a:cubicBezTo>
                      <a:pt x="298846" y="56308"/>
                      <a:pt x="311943" y="24955"/>
                      <a:pt x="311943" y="24955"/>
                    </a:cubicBezTo>
                    <a:lnTo>
                      <a:pt x="311943" y="2495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4210050" y="2667000"/>
                <a:ext cx="141440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804988" y="2667000"/>
                <a:ext cx="132827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ight Arrow 75"/>
              <p:cNvSpPr/>
              <p:nvPr/>
            </p:nvSpPr>
            <p:spPr>
              <a:xfrm rot="2624827">
                <a:off x="2853582" y="3017513"/>
                <a:ext cx="1039302" cy="169818"/>
              </a:xfrm>
              <a:prstGeom prst="rightArrow">
                <a:avLst>
                  <a:gd name="adj1" fmla="val 50000"/>
                  <a:gd name="adj2" fmla="val 635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ight Arrow 76"/>
              <p:cNvSpPr/>
              <p:nvPr/>
            </p:nvSpPr>
            <p:spPr>
              <a:xfrm rot="5400000">
                <a:off x="4535176" y="3042584"/>
                <a:ext cx="779637" cy="180876"/>
              </a:xfrm>
              <a:prstGeom prst="rightArrow">
                <a:avLst>
                  <a:gd name="adj1" fmla="val 50000"/>
                  <a:gd name="adj2" fmla="val 4745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251347" y="1752600"/>
                <a:ext cx="553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(a)</a:t>
                </a:r>
                <a:endParaRPr lang="en-ZA" sz="24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655219" y="1752600"/>
                <a:ext cx="561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(b)</a:t>
                </a:r>
                <a:endParaRPr lang="en-ZA" sz="2400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128712" y="2807432"/>
                <a:ext cx="7250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  (c)</a:t>
                </a:r>
                <a:endParaRPr lang="en-ZA" sz="2400" dirty="0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4194810" y="3817620"/>
                <a:ext cx="365760" cy="114300"/>
              </a:xfrm>
              <a:custGeom>
                <a:avLst/>
                <a:gdLst>
                  <a:gd name="connsiteX0" fmla="*/ 0 w 365760"/>
                  <a:gd name="connsiteY0" fmla="*/ 114300 h 114300"/>
                  <a:gd name="connsiteX1" fmla="*/ 160020 w 365760"/>
                  <a:gd name="connsiteY1" fmla="*/ 68580 h 114300"/>
                  <a:gd name="connsiteX2" fmla="*/ 365760 w 365760"/>
                  <a:gd name="connsiteY2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760" h="114300">
                    <a:moveTo>
                      <a:pt x="0" y="114300"/>
                    </a:moveTo>
                    <a:cubicBezTo>
                      <a:pt x="49530" y="100965"/>
                      <a:pt x="99060" y="87630"/>
                      <a:pt x="160020" y="68580"/>
                    </a:cubicBezTo>
                    <a:cubicBezTo>
                      <a:pt x="220980" y="49530"/>
                      <a:pt x="293370" y="24765"/>
                      <a:pt x="36576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5097780" y="3863340"/>
                <a:ext cx="331470" cy="91440"/>
              </a:xfrm>
              <a:custGeom>
                <a:avLst/>
                <a:gdLst>
                  <a:gd name="connsiteX0" fmla="*/ 0 w 331470"/>
                  <a:gd name="connsiteY0" fmla="*/ 91440 h 91440"/>
                  <a:gd name="connsiteX1" fmla="*/ 171450 w 331470"/>
                  <a:gd name="connsiteY1" fmla="*/ 45720 h 91440"/>
                  <a:gd name="connsiteX2" fmla="*/ 331470 w 331470"/>
                  <a:gd name="connsiteY2" fmla="*/ 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470" h="91440">
                    <a:moveTo>
                      <a:pt x="0" y="91440"/>
                    </a:moveTo>
                    <a:lnTo>
                      <a:pt x="171450" y="45720"/>
                    </a:lnTo>
                    <a:lnTo>
                      <a:pt x="33147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2390775" y="2357438"/>
                <a:ext cx="247650" cy="304800"/>
              </a:xfrm>
              <a:custGeom>
                <a:avLst/>
                <a:gdLst>
                  <a:gd name="connsiteX0" fmla="*/ 0 w 247650"/>
                  <a:gd name="connsiteY0" fmla="*/ 0 h 304800"/>
                  <a:gd name="connsiteX1" fmla="*/ 247650 w 247650"/>
                  <a:gd name="connsiteY1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304800">
                    <a:moveTo>
                      <a:pt x="0" y="0"/>
                    </a:moveTo>
                    <a:lnTo>
                      <a:pt x="247650" y="30480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cxnSp>
            <p:nvCxnSpPr>
              <p:cNvPr id="84" name="Straight Connector 83"/>
              <p:cNvCxnSpPr>
                <a:endCxn id="83" idx="0"/>
              </p:cNvCxnSpPr>
              <p:nvPr/>
            </p:nvCxnSpPr>
            <p:spPr>
              <a:xfrm flipV="1">
                <a:off x="2286000" y="2357438"/>
                <a:ext cx="104775" cy="476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071688" y="2133600"/>
                <a:ext cx="214312" cy="22860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137" idx="0"/>
              </p:cNvCxnSpPr>
              <p:nvPr/>
            </p:nvCxnSpPr>
            <p:spPr>
              <a:xfrm flipH="1" flipV="1">
                <a:off x="2338387" y="2133602"/>
                <a:ext cx="342901" cy="44529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Freeform 86"/>
              <p:cNvSpPr/>
              <p:nvPr/>
            </p:nvSpPr>
            <p:spPr>
              <a:xfrm>
                <a:off x="1812131" y="2612231"/>
                <a:ext cx="271463" cy="2382"/>
              </a:xfrm>
              <a:custGeom>
                <a:avLst/>
                <a:gdLst>
                  <a:gd name="connsiteX0" fmla="*/ 0 w 271463"/>
                  <a:gd name="connsiteY0" fmla="*/ 2382 h 2382"/>
                  <a:gd name="connsiteX1" fmla="*/ 271463 w 271463"/>
                  <a:gd name="connsiteY1" fmla="*/ 0 h 2382"/>
                  <a:gd name="connsiteX2" fmla="*/ 271463 w 271463"/>
                  <a:gd name="connsiteY2" fmla="*/ 0 h 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3" h="2382">
                    <a:moveTo>
                      <a:pt x="0" y="2382"/>
                    </a:moveTo>
                    <a:lnTo>
                      <a:pt x="271463" y="0"/>
                    </a:lnTo>
                    <a:lnTo>
                      <a:pt x="271463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2081213" y="2557816"/>
                <a:ext cx="77257" cy="59178"/>
              </a:xfrm>
              <a:custGeom>
                <a:avLst/>
                <a:gdLst>
                  <a:gd name="connsiteX0" fmla="*/ 0 w 76200"/>
                  <a:gd name="connsiteY0" fmla="*/ 59531 h 59531"/>
                  <a:gd name="connsiteX1" fmla="*/ 76200 w 76200"/>
                  <a:gd name="connsiteY1" fmla="*/ 0 h 59531"/>
                  <a:gd name="connsiteX2" fmla="*/ 76200 w 76200"/>
                  <a:gd name="connsiteY2" fmla="*/ 0 h 59531"/>
                  <a:gd name="connsiteX0" fmla="*/ 0 w 80742"/>
                  <a:gd name="connsiteY0" fmla="*/ 61722 h 61722"/>
                  <a:gd name="connsiteX1" fmla="*/ 76200 w 80742"/>
                  <a:gd name="connsiteY1" fmla="*/ 2191 h 61722"/>
                  <a:gd name="connsiteX2" fmla="*/ 71438 w 80742"/>
                  <a:gd name="connsiteY2" fmla="*/ 14097 h 61722"/>
                  <a:gd name="connsiteX0" fmla="*/ 0 w 72330"/>
                  <a:gd name="connsiteY0" fmla="*/ 49334 h 49334"/>
                  <a:gd name="connsiteX1" fmla="*/ 61912 w 72330"/>
                  <a:gd name="connsiteY1" fmla="*/ 8853 h 49334"/>
                  <a:gd name="connsiteX2" fmla="*/ 71438 w 72330"/>
                  <a:gd name="connsiteY2" fmla="*/ 1709 h 49334"/>
                  <a:gd name="connsiteX0" fmla="*/ 0 w 77257"/>
                  <a:gd name="connsiteY0" fmla="*/ 59178 h 59178"/>
                  <a:gd name="connsiteX1" fmla="*/ 66674 w 77257"/>
                  <a:gd name="connsiteY1" fmla="*/ 9172 h 59178"/>
                  <a:gd name="connsiteX2" fmla="*/ 76200 w 77257"/>
                  <a:gd name="connsiteY2" fmla="*/ 2028 h 59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57" h="59178">
                    <a:moveTo>
                      <a:pt x="0" y="59178"/>
                    </a:moveTo>
                    <a:cubicBezTo>
                      <a:pt x="25400" y="39334"/>
                      <a:pt x="53974" y="18697"/>
                      <a:pt x="66674" y="9172"/>
                    </a:cubicBezTo>
                    <a:cubicBezTo>
                      <a:pt x="79374" y="-353"/>
                      <a:pt x="77787" y="-1941"/>
                      <a:pt x="76200" y="202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1814513" y="2555081"/>
                <a:ext cx="254793" cy="0"/>
              </a:xfrm>
              <a:custGeom>
                <a:avLst/>
                <a:gdLst>
                  <a:gd name="connsiteX0" fmla="*/ 0 w 254793"/>
                  <a:gd name="connsiteY0" fmla="*/ 0 h 0"/>
                  <a:gd name="connsiteX1" fmla="*/ 254793 w 254793"/>
                  <a:gd name="connsiteY1" fmla="*/ 0 h 0"/>
                  <a:gd name="connsiteX2" fmla="*/ 254793 w 254793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793">
                    <a:moveTo>
                      <a:pt x="0" y="0"/>
                    </a:moveTo>
                    <a:lnTo>
                      <a:pt x="254793" y="0"/>
                    </a:lnTo>
                    <a:lnTo>
                      <a:pt x="254793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2066926" y="2492439"/>
                <a:ext cx="96078" cy="60262"/>
              </a:xfrm>
              <a:custGeom>
                <a:avLst/>
                <a:gdLst>
                  <a:gd name="connsiteX0" fmla="*/ 0 w 85725"/>
                  <a:gd name="connsiteY0" fmla="*/ 66675 h 66675"/>
                  <a:gd name="connsiteX1" fmla="*/ 85725 w 85725"/>
                  <a:gd name="connsiteY1" fmla="*/ 0 h 66675"/>
                  <a:gd name="connsiteX2" fmla="*/ 85725 w 85725"/>
                  <a:gd name="connsiteY2" fmla="*/ 0 h 66675"/>
                  <a:gd name="connsiteX0" fmla="*/ 0 w 89643"/>
                  <a:gd name="connsiteY0" fmla="*/ 69324 h 69324"/>
                  <a:gd name="connsiteX1" fmla="*/ 85725 w 89643"/>
                  <a:gd name="connsiteY1" fmla="*/ 2649 h 69324"/>
                  <a:gd name="connsiteX2" fmla="*/ 73818 w 89643"/>
                  <a:gd name="connsiteY2" fmla="*/ 14555 h 69324"/>
                  <a:gd name="connsiteX0" fmla="*/ 0 w 86719"/>
                  <a:gd name="connsiteY0" fmla="*/ 67273 h 67273"/>
                  <a:gd name="connsiteX1" fmla="*/ 85725 w 86719"/>
                  <a:gd name="connsiteY1" fmla="*/ 598 h 67273"/>
                  <a:gd name="connsiteX2" fmla="*/ 47624 w 86719"/>
                  <a:gd name="connsiteY2" fmla="*/ 33936 h 67273"/>
                  <a:gd name="connsiteX0" fmla="*/ 0 w 75143"/>
                  <a:gd name="connsiteY0" fmla="*/ 57941 h 57941"/>
                  <a:gd name="connsiteX1" fmla="*/ 73819 w 75143"/>
                  <a:gd name="connsiteY1" fmla="*/ 791 h 57941"/>
                  <a:gd name="connsiteX2" fmla="*/ 47624 w 75143"/>
                  <a:gd name="connsiteY2" fmla="*/ 24604 h 57941"/>
                  <a:gd name="connsiteX0" fmla="*/ 0 w 84390"/>
                  <a:gd name="connsiteY0" fmla="*/ 53332 h 53332"/>
                  <a:gd name="connsiteX1" fmla="*/ 83344 w 84390"/>
                  <a:gd name="connsiteY1" fmla="*/ 944 h 53332"/>
                  <a:gd name="connsiteX2" fmla="*/ 47624 w 84390"/>
                  <a:gd name="connsiteY2" fmla="*/ 19995 h 53332"/>
                  <a:gd name="connsiteX0" fmla="*/ 0 w 96078"/>
                  <a:gd name="connsiteY0" fmla="*/ 60262 h 60262"/>
                  <a:gd name="connsiteX1" fmla="*/ 95250 w 96078"/>
                  <a:gd name="connsiteY1" fmla="*/ 731 h 60262"/>
                  <a:gd name="connsiteX2" fmla="*/ 47624 w 96078"/>
                  <a:gd name="connsiteY2" fmla="*/ 26925 h 6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078" h="60262">
                    <a:moveTo>
                      <a:pt x="0" y="60262"/>
                    </a:moveTo>
                    <a:lnTo>
                      <a:pt x="95250" y="731"/>
                    </a:lnTo>
                    <a:cubicBezTo>
                      <a:pt x="103187" y="-4825"/>
                      <a:pt x="51593" y="22956"/>
                      <a:pt x="47624" y="26925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2159807" y="2489952"/>
                <a:ext cx="337237" cy="3690"/>
              </a:xfrm>
              <a:custGeom>
                <a:avLst/>
                <a:gdLst>
                  <a:gd name="connsiteX0" fmla="*/ 0 w 372269"/>
                  <a:gd name="connsiteY0" fmla="*/ 9525 h 9525"/>
                  <a:gd name="connsiteX1" fmla="*/ 338138 w 372269"/>
                  <a:gd name="connsiteY1" fmla="*/ 2381 h 9525"/>
                  <a:gd name="connsiteX2" fmla="*/ 342900 w 372269"/>
                  <a:gd name="connsiteY2" fmla="*/ 0 h 9525"/>
                  <a:gd name="connsiteX0" fmla="*/ 0 w 9777"/>
                  <a:gd name="connsiteY0" fmla="*/ 3750 h 3750"/>
                  <a:gd name="connsiteX1" fmla="*/ 8875 w 9777"/>
                  <a:gd name="connsiteY1" fmla="*/ 2500 h 3750"/>
                  <a:gd name="connsiteX2" fmla="*/ 9003 w 9777"/>
                  <a:gd name="connsiteY2" fmla="*/ 0 h 3750"/>
                  <a:gd name="connsiteX0" fmla="*/ 0 w 9338"/>
                  <a:gd name="connsiteY0" fmla="*/ 10000 h 10089"/>
                  <a:gd name="connsiteX1" fmla="*/ 5963 w 9338"/>
                  <a:gd name="connsiteY1" fmla="*/ 9445 h 10089"/>
                  <a:gd name="connsiteX2" fmla="*/ 9208 w 9338"/>
                  <a:gd name="connsiteY2" fmla="*/ 0 h 10089"/>
                  <a:gd name="connsiteX0" fmla="*/ 0 w 10735"/>
                  <a:gd name="connsiteY0" fmla="*/ 760 h 2133"/>
                  <a:gd name="connsiteX1" fmla="*/ 6386 w 10735"/>
                  <a:gd name="connsiteY1" fmla="*/ 210 h 2133"/>
                  <a:gd name="connsiteX2" fmla="*/ 10619 w 10735"/>
                  <a:gd name="connsiteY2" fmla="*/ 1861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35" h="2133">
                    <a:moveTo>
                      <a:pt x="0" y="760"/>
                    </a:moveTo>
                    <a:cubicBezTo>
                      <a:pt x="3239" y="-342"/>
                      <a:pt x="4616" y="27"/>
                      <a:pt x="6386" y="210"/>
                    </a:cubicBezTo>
                    <a:cubicBezTo>
                      <a:pt x="8156" y="393"/>
                      <a:pt x="11390" y="2960"/>
                      <a:pt x="10619" y="1861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2164556" y="2559844"/>
                <a:ext cx="385775" cy="0"/>
              </a:xfrm>
              <a:custGeom>
                <a:avLst/>
                <a:gdLst>
                  <a:gd name="connsiteX0" fmla="*/ 0 w 378619"/>
                  <a:gd name="connsiteY0" fmla="*/ 0 h 0"/>
                  <a:gd name="connsiteX1" fmla="*/ 378619 w 378619"/>
                  <a:gd name="connsiteY1" fmla="*/ 0 h 0"/>
                  <a:gd name="connsiteX2" fmla="*/ 378619 w 378619"/>
                  <a:gd name="connsiteY2" fmla="*/ 0 h 0"/>
                  <a:gd name="connsiteX0" fmla="*/ 0 w 10189"/>
                  <a:gd name="connsiteY0" fmla="*/ 0 h 0"/>
                  <a:gd name="connsiteX1" fmla="*/ 10000 w 10189"/>
                  <a:gd name="connsiteY1" fmla="*/ 0 h 0"/>
                  <a:gd name="connsiteX2" fmla="*/ 10189 w 10189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89">
                    <a:moveTo>
                      <a:pt x="0" y="0"/>
                    </a:moveTo>
                    <a:lnTo>
                      <a:pt x="10000" y="0"/>
                    </a:lnTo>
                    <a:lnTo>
                      <a:pt x="10189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2183606" y="2633663"/>
                <a:ext cx="435769" cy="2381"/>
              </a:xfrm>
              <a:custGeom>
                <a:avLst/>
                <a:gdLst>
                  <a:gd name="connsiteX0" fmla="*/ 0 w 435769"/>
                  <a:gd name="connsiteY0" fmla="*/ 2381 h 2381"/>
                  <a:gd name="connsiteX1" fmla="*/ 435769 w 435769"/>
                  <a:gd name="connsiteY1" fmla="*/ 0 h 2381"/>
                  <a:gd name="connsiteX2" fmla="*/ 435769 w 435769"/>
                  <a:gd name="connsiteY2" fmla="*/ 0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5769" h="2381">
                    <a:moveTo>
                      <a:pt x="0" y="2381"/>
                    </a:moveTo>
                    <a:lnTo>
                      <a:pt x="435769" y="0"/>
                    </a:lnTo>
                    <a:lnTo>
                      <a:pt x="435769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2155030" y="2636043"/>
                <a:ext cx="26194" cy="28575"/>
              </a:xfrm>
              <a:custGeom>
                <a:avLst/>
                <a:gdLst>
                  <a:gd name="connsiteX0" fmla="*/ 0 w 90488"/>
                  <a:gd name="connsiteY0" fmla="*/ 54768 h 54768"/>
                  <a:gd name="connsiteX1" fmla="*/ 90488 w 90488"/>
                  <a:gd name="connsiteY1" fmla="*/ 0 h 54768"/>
                  <a:gd name="connsiteX2" fmla="*/ 90488 w 90488"/>
                  <a:gd name="connsiteY2" fmla="*/ 0 h 54768"/>
                  <a:gd name="connsiteX0" fmla="*/ 0 w 97190"/>
                  <a:gd name="connsiteY0" fmla="*/ 61912 h 61912"/>
                  <a:gd name="connsiteX1" fmla="*/ 90488 w 97190"/>
                  <a:gd name="connsiteY1" fmla="*/ 7144 h 61912"/>
                  <a:gd name="connsiteX2" fmla="*/ 90488 w 97190"/>
                  <a:gd name="connsiteY2" fmla="*/ 0 h 61912"/>
                  <a:gd name="connsiteX0" fmla="*/ 0 w 35807"/>
                  <a:gd name="connsiteY0" fmla="*/ 28575 h 28575"/>
                  <a:gd name="connsiteX1" fmla="*/ 33338 w 35807"/>
                  <a:gd name="connsiteY1" fmla="*/ 7144 h 28575"/>
                  <a:gd name="connsiteX2" fmla="*/ 33338 w 35807"/>
                  <a:gd name="connsiteY2" fmla="*/ 0 h 28575"/>
                  <a:gd name="connsiteX0" fmla="*/ 0 w 34326"/>
                  <a:gd name="connsiteY0" fmla="*/ 28575 h 28575"/>
                  <a:gd name="connsiteX1" fmla="*/ 33338 w 34326"/>
                  <a:gd name="connsiteY1" fmla="*/ 7144 h 28575"/>
                  <a:gd name="connsiteX2" fmla="*/ 26194 w 34326"/>
                  <a:gd name="connsiteY2" fmla="*/ 0 h 28575"/>
                  <a:gd name="connsiteX0" fmla="*/ 0 w 26194"/>
                  <a:gd name="connsiteY0" fmla="*/ 28575 h 28575"/>
                  <a:gd name="connsiteX1" fmla="*/ 19051 w 26194"/>
                  <a:gd name="connsiteY1" fmla="*/ 11906 h 28575"/>
                  <a:gd name="connsiteX2" fmla="*/ 26194 w 26194"/>
                  <a:gd name="connsiteY2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194" h="28575">
                    <a:moveTo>
                      <a:pt x="0" y="28575"/>
                    </a:moveTo>
                    <a:cubicBezTo>
                      <a:pt x="30163" y="10319"/>
                      <a:pt x="14685" y="16668"/>
                      <a:pt x="19051" y="11906"/>
                    </a:cubicBezTo>
                    <a:cubicBezTo>
                      <a:pt x="23417" y="7144"/>
                      <a:pt x="26194" y="2381"/>
                      <a:pt x="26194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1816894" y="2505075"/>
                <a:ext cx="233362" cy="0"/>
              </a:xfrm>
              <a:custGeom>
                <a:avLst/>
                <a:gdLst>
                  <a:gd name="connsiteX0" fmla="*/ 0 w 233362"/>
                  <a:gd name="connsiteY0" fmla="*/ 0 h 0"/>
                  <a:gd name="connsiteX1" fmla="*/ 233362 w 233362"/>
                  <a:gd name="connsiteY1" fmla="*/ 0 h 0"/>
                  <a:gd name="connsiteX2" fmla="*/ 233362 w 233362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362">
                    <a:moveTo>
                      <a:pt x="0" y="0"/>
                    </a:moveTo>
                    <a:lnTo>
                      <a:pt x="233362" y="0"/>
                    </a:lnTo>
                    <a:lnTo>
                      <a:pt x="233362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2045495" y="2426494"/>
                <a:ext cx="120629" cy="76200"/>
              </a:xfrm>
              <a:custGeom>
                <a:avLst/>
                <a:gdLst>
                  <a:gd name="connsiteX0" fmla="*/ 0 w 102393"/>
                  <a:gd name="connsiteY0" fmla="*/ 66675 h 66675"/>
                  <a:gd name="connsiteX1" fmla="*/ 102393 w 102393"/>
                  <a:gd name="connsiteY1" fmla="*/ 0 h 66675"/>
                  <a:gd name="connsiteX2" fmla="*/ 102393 w 102393"/>
                  <a:gd name="connsiteY2" fmla="*/ 0 h 66675"/>
                  <a:gd name="connsiteX0" fmla="*/ 0 w 113002"/>
                  <a:gd name="connsiteY0" fmla="*/ 76200 h 76200"/>
                  <a:gd name="connsiteX1" fmla="*/ 102393 w 113002"/>
                  <a:gd name="connsiteY1" fmla="*/ 9525 h 76200"/>
                  <a:gd name="connsiteX2" fmla="*/ 111918 w 113002"/>
                  <a:gd name="connsiteY2" fmla="*/ 0 h 76200"/>
                  <a:gd name="connsiteX0" fmla="*/ 0 w 120629"/>
                  <a:gd name="connsiteY0" fmla="*/ 76200 h 76200"/>
                  <a:gd name="connsiteX1" fmla="*/ 109536 w 120629"/>
                  <a:gd name="connsiteY1" fmla="*/ 9525 h 76200"/>
                  <a:gd name="connsiteX2" fmla="*/ 119061 w 120629"/>
                  <a:gd name="connsiteY2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629" h="76200">
                    <a:moveTo>
                      <a:pt x="0" y="76200"/>
                    </a:moveTo>
                    <a:lnTo>
                      <a:pt x="109536" y="9525"/>
                    </a:lnTo>
                    <a:cubicBezTo>
                      <a:pt x="129379" y="-3175"/>
                      <a:pt x="115886" y="3175"/>
                      <a:pt x="119061" y="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2159794" y="2433638"/>
                <a:ext cx="292894" cy="2381"/>
              </a:xfrm>
              <a:custGeom>
                <a:avLst/>
                <a:gdLst>
                  <a:gd name="connsiteX0" fmla="*/ 0 w 292894"/>
                  <a:gd name="connsiteY0" fmla="*/ 2381 h 2381"/>
                  <a:gd name="connsiteX1" fmla="*/ 292894 w 292894"/>
                  <a:gd name="connsiteY1" fmla="*/ 0 h 2381"/>
                  <a:gd name="connsiteX2" fmla="*/ 292894 w 292894"/>
                  <a:gd name="connsiteY2" fmla="*/ 0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2894" h="2381">
                    <a:moveTo>
                      <a:pt x="0" y="2381"/>
                    </a:moveTo>
                    <a:lnTo>
                      <a:pt x="292894" y="0"/>
                    </a:lnTo>
                    <a:lnTo>
                      <a:pt x="292894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2143125" y="2362200"/>
                <a:ext cx="145256" cy="2381"/>
              </a:xfrm>
              <a:custGeom>
                <a:avLst/>
                <a:gdLst>
                  <a:gd name="connsiteX0" fmla="*/ 145256 w 145256"/>
                  <a:gd name="connsiteY0" fmla="*/ 0 h 2381"/>
                  <a:gd name="connsiteX1" fmla="*/ 0 w 145256"/>
                  <a:gd name="connsiteY1" fmla="*/ 2381 h 2381"/>
                  <a:gd name="connsiteX2" fmla="*/ 0 w 145256"/>
                  <a:gd name="connsiteY2" fmla="*/ 2381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256" h="2381">
                    <a:moveTo>
                      <a:pt x="145256" y="0"/>
                    </a:moveTo>
                    <a:lnTo>
                      <a:pt x="0" y="2381"/>
                    </a:lnTo>
                    <a:lnTo>
                      <a:pt x="0" y="2381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2033588" y="2364581"/>
                <a:ext cx="116681" cy="71438"/>
              </a:xfrm>
              <a:custGeom>
                <a:avLst/>
                <a:gdLst>
                  <a:gd name="connsiteX0" fmla="*/ 0 w 116681"/>
                  <a:gd name="connsiteY0" fmla="*/ 71438 h 71438"/>
                  <a:gd name="connsiteX1" fmla="*/ 116681 w 116681"/>
                  <a:gd name="connsiteY1" fmla="*/ 0 h 71438"/>
                  <a:gd name="connsiteX2" fmla="*/ 116681 w 116681"/>
                  <a:gd name="connsiteY2" fmla="*/ 0 h 7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681" h="71438">
                    <a:moveTo>
                      <a:pt x="0" y="71438"/>
                    </a:moveTo>
                    <a:lnTo>
                      <a:pt x="116681" y="0"/>
                    </a:lnTo>
                    <a:lnTo>
                      <a:pt x="116681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1819275" y="2440781"/>
                <a:ext cx="214313" cy="2382"/>
              </a:xfrm>
              <a:custGeom>
                <a:avLst/>
                <a:gdLst>
                  <a:gd name="connsiteX0" fmla="*/ 0 w 214313"/>
                  <a:gd name="connsiteY0" fmla="*/ 2382 h 2382"/>
                  <a:gd name="connsiteX1" fmla="*/ 214313 w 214313"/>
                  <a:gd name="connsiteY1" fmla="*/ 0 h 2382"/>
                  <a:gd name="connsiteX2" fmla="*/ 214313 w 214313"/>
                  <a:gd name="connsiteY2" fmla="*/ 0 h 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313" h="2382">
                    <a:moveTo>
                      <a:pt x="0" y="2382"/>
                    </a:moveTo>
                    <a:lnTo>
                      <a:pt x="214313" y="0"/>
                    </a:lnTo>
                    <a:lnTo>
                      <a:pt x="214313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2174081" y="2238375"/>
                <a:ext cx="152400" cy="0"/>
              </a:xfrm>
              <a:custGeom>
                <a:avLst/>
                <a:gdLst>
                  <a:gd name="connsiteX0" fmla="*/ 0 w 152400"/>
                  <a:gd name="connsiteY0" fmla="*/ 0 h 0"/>
                  <a:gd name="connsiteX1" fmla="*/ 152400 w 152400"/>
                  <a:gd name="connsiteY1" fmla="*/ 0 h 0"/>
                  <a:gd name="connsiteX2" fmla="*/ 152400 w 15240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2324100" y="2243138"/>
                <a:ext cx="47625" cy="57150"/>
              </a:xfrm>
              <a:custGeom>
                <a:avLst/>
                <a:gdLst>
                  <a:gd name="connsiteX0" fmla="*/ 0 w 47625"/>
                  <a:gd name="connsiteY0" fmla="*/ 0 h 57150"/>
                  <a:gd name="connsiteX1" fmla="*/ 47625 w 47625"/>
                  <a:gd name="connsiteY1" fmla="*/ 57150 h 57150"/>
                  <a:gd name="connsiteX2" fmla="*/ 47625 w 47625"/>
                  <a:gd name="connsiteY2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57150">
                    <a:moveTo>
                      <a:pt x="0" y="0"/>
                    </a:moveTo>
                    <a:lnTo>
                      <a:pt x="47625" y="57150"/>
                    </a:lnTo>
                    <a:lnTo>
                      <a:pt x="47625" y="5715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2371725" y="2297906"/>
                <a:ext cx="92869" cy="2382"/>
              </a:xfrm>
              <a:custGeom>
                <a:avLst/>
                <a:gdLst>
                  <a:gd name="connsiteX0" fmla="*/ 0 w 92869"/>
                  <a:gd name="connsiteY0" fmla="*/ 2382 h 2382"/>
                  <a:gd name="connsiteX1" fmla="*/ 92869 w 92869"/>
                  <a:gd name="connsiteY1" fmla="*/ 0 h 2382"/>
                  <a:gd name="connsiteX2" fmla="*/ 92869 w 92869"/>
                  <a:gd name="connsiteY2" fmla="*/ 0 h 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69" h="2382">
                    <a:moveTo>
                      <a:pt x="0" y="2382"/>
                    </a:moveTo>
                    <a:lnTo>
                      <a:pt x="92869" y="0"/>
                    </a:lnTo>
                    <a:lnTo>
                      <a:pt x="92869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2366963" y="2162175"/>
                <a:ext cx="164306" cy="0"/>
              </a:xfrm>
              <a:custGeom>
                <a:avLst/>
                <a:gdLst>
                  <a:gd name="connsiteX0" fmla="*/ 0 w 164306"/>
                  <a:gd name="connsiteY0" fmla="*/ 0 h 0"/>
                  <a:gd name="connsiteX1" fmla="*/ 164306 w 16430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4306">
                    <a:moveTo>
                      <a:pt x="0" y="0"/>
                    </a:moveTo>
                    <a:lnTo>
                      <a:pt x="164306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2524124" y="2164555"/>
                <a:ext cx="214370" cy="292904"/>
              </a:xfrm>
              <a:custGeom>
                <a:avLst/>
                <a:gdLst>
                  <a:gd name="connsiteX0" fmla="*/ 0 w 269081"/>
                  <a:gd name="connsiteY0" fmla="*/ 0 h 371475"/>
                  <a:gd name="connsiteX1" fmla="*/ 269081 w 269081"/>
                  <a:gd name="connsiteY1" fmla="*/ 371475 h 371475"/>
                  <a:gd name="connsiteX2" fmla="*/ 269081 w 269081"/>
                  <a:gd name="connsiteY2" fmla="*/ 371475 h 371475"/>
                  <a:gd name="connsiteX0" fmla="*/ 0 w 269081"/>
                  <a:gd name="connsiteY0" fmla="*/ 0 h 371475"/>
                  <a:gd name="connsiteX1" fmla="*/ 269081 w 269081"/>
                  <a:gd name="connsiteY1" fmla="*/ 371475 h 371475"/>
                  <a:gd name="connsiteX2" fmla="*/ 180975 w 269081"/>
                  <a:gd name="connsiteY2" fmla="*/ 250031 h 371475"/>
                  <a:gd name="connsiteX0" fmla="*/ 0 w 185738"/>
                  <a:gd name="connsiteY0" fmla="*/ 0 h 252412"/>
                  <a:gd name="connsiteX1" fmla="*/ 185738 w 185738"/>
                  <a:gd name="connsiteY1" fmla="*/ 252412 h 252412"/>
                  <a:gd name="connsiteX2" fmla="*/ 180975 w 185738"/>
                  <a:gd name="connsiteY2" fmla="*/ 250031 h 252412"/>
                  <a:gd name="connsiteX0" fmla="*/ 0 w 223882"/>
                  <a:gd name="connsiteY0" fmla="*/ 0 h 311950"/>
                  <a:gd name="connsiteX1" fmla="*/ 185738 w 223882"/>
                  <a:gd name="connsiteY1" fmla="*/ 252412 h 311950"/>
                  <a:gd name="connsiteX2" fmla="*/ 223838 w 223882"/>
                  <a:gd name="connsiteY2" fmla="*/ 311943 h 311950"/>
                  <a:gd name="connsiteX0" fmla="*/ 0 w 219125"/>
                  <a:gd name="connsiteY0" fmla="*/ 0 h 302427"/>
                  <a:gd name="connsiteX1" fmla="*/ 185738 w 219125"/>
                  <a:gd name="connsiteY1" fmla="*/ 252412 h 302427"/>
                  <a:gd name="connsiteX2" fmla="*/ 219075 w 219125"/>
                  <a:gd name="connsiteY2" fmla="*/ 302418 h 302427"/>
                  <a:gd name="connsiteX0" fmla="*/ 0 w 214370"/>
                  <a:gd name="connsiteY0" fmla="*/ 0 h 292904"/>
                  <a:gd name="connsiteX1" fmla="*/ 185738 w 214370"/>
                  <a:gd name="connsiteY1" fmla="*/ 252412 h 292904"/>
                  <a:gd name="connsiteX2" fmla="*/ 214313 w 214370"/>
                  <a:gd name="connsiteY2" fmla="*/ 292893 h 29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370" h="292904">
                    <a:moveTo>
                      <a:pt x="0" y="0"/>
                    </a:moveTo>
                    <a:lnTo>
                      <a:pt x="185738" y="252412"/>
                    </a:lnTo>
                    <a:cubicBezTo>
                      <a:pt x="184150" y="251618"/>
                      <a:pt x="215901" y="293687"/>
                      <a:pt x="214313" y="29289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2066925" y="2486025"/>
                <a:ext cx="83344" cy="47625"/>
              </a:xfrm>
              <a:custGeom>
                <a:avLst/>
                <a:gdLst>
                  <a:gd name="connsiteX0" fmla="*/ 0 w 83344"/>
                  <a:gd name="connsiteY0" fmla="*/ 47625 h 47625"/>
                  <a:gd name="connsiteX1" fmla="*/ 83344 w 83344"/>
                  <a:gd name="connsiteY1" fmla="*/ 0 h 47625"/>
                  <a:gd name="connsiteX2" fmla="*/ 83344 w 83344"/>
                  <a:gd name="connsiteY2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344" h="47625">
                    <a:moveTo>
                      <a:pt x="0" y="47625"/>
                    </a:moveTo>
                    <a:lnTo>
                      <a:pt x="83344" y="0"/>
                    </a:lnTo>
                    <a:lnTo>
                      <a:pt x="83344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2114552" y="2481263"/>
                <a:ext cx="40480" cy="0"/>
              </a:xfrm>
              <a:custGeom>
                <a:avLst/>
                <a:gdLst>
                  <a:gd name="connsiteX0" fmla="*/ 0 w 59531"/>
                  <a:gd name="connsiteY0" fmla="*/ 0 h 0"/>
                  <a:gd name="connsiteX1" fmla="*/ 59531 w 59531"/>
                  <a:gd name="connsiteY1" fmla="*/ 0 h 0"/>
                  <a:gd name="connsiteX2" fmla="*/ 59531 w 59531"/>
                  <a:gd name="connsiteY2" fmla="*/ 0 h 0"/>
                  <a:gd name="connsiteX0" fmla="*/ 0 w 4400"/>
                  <a:gd name="connsiteY0" fmla="*/ 2382 h 0"/>
                  <a:gd name="connsiteX1" fmla="*/ 4400 w 4400"/>
                  <a:gd name="connsiteY1" fmla="*/ 0 h 0"/>
                  <a:gd name="connsiteX2" fmla="*/ 4400 w 4400"/>
                  <a:gd name="connsiteY2" fmla="*/ 0 h 0"/>
                  <a:gd name="connsiteX0" fmla="*/ 0 w 15454"/>
                  <a:gd name="connsiteY0" fmla="*/ 2382 h 0"/>
                  <a:gd name="connsiteX1" fmla="*/ 15454 w 15454"/>
                  <a:gd name="connsiteY1" fmla="*/ 0 h 0"/>
                  <a:gd name="connsiteX2" fmla="*/ 15454 w 15454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54">
                    <a:moveTo>
                      <a:pt x="0" y="2382"/>
                    </a:moveTo>
                    <a:lnTo>
                      <a:pt x="15454" y="0"/>
                    </a:lnTo>
                    <a:lnTo>
                      <a:pt x="15454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2276478" y="2607468"/>
                <a:ext cx="140383" cy="5153"/>
              </a:xfrm>
              <a:custGeom>
                <a:avLst/>
                <a:gdLst>
                  <a:gd name="connsiteX0" fmla="*/ 0 w 164306"/>
                  <a:gd name="connsiteY0" fmla="*/ 2382 h 2382"/>
                  <a:gd name="connsiteX1" fmla="*/ 164306 w 164306"/>
                  <a:gd name="connsiteY1" fmla="*/ 0 h 2382"/>
                  <a:gd name="connsiteX2" fmla="*/ 164306 w 164306"/>
                  <a:gd name="connsiteY2" fmla="*/ 0 h 2382"/>
                  <a:gd name="connsiteX0" fmla="*/ 0 w 10863"/>
                  <a:gd name="connsiteY0" fmla="*/ 29992 h 29992"/>
                  <a:gd name="connsiteX1" fmla="*/ 10000 w 10863"/>
                  <a:gd name="connsiteY1" fmla="*/ 19992 h 29992"/>
                  <a:gd name="connsiteX2" fmla="*/ 10435 w 10863"/>
                  <a:gd name="connsiteY2" fmla="*/ 0 h 29992"/>
                  <a:gd name="connsiteX0" fmla="*/ 0 w 8544"/>
                  <a:gd name="connsiteY0" fmla="*/ 19992 h 21633"/>
                  <a:gd name="connsiteX1" fmla="*/ 7681 w 8544"/>
                  <a:gd name="connsiteY1" fmla="*/ 19992 h 21633"/>
                  <a:gd name="connsiteX2" fmla="*/ 8116 w 8544"/>
                  <a:gd name="connsiteY2" fmla="*/ 0 h 2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44" h="21633">
                    <a:moveTo>
                      <a:pt x="0" y="19992"/>
                    </a:moveTo>
                    <a:cubicBezTo>
                      <a:pt x="3333" y="16659"/>
                      <a:pt x="5942" y="24991"/>
                      <a:pt x="7681" y="19992"/>
                    </a:cubicBezTo>
                    <a:cubicBezTo>
                      <a:pt x="9420" y="14993"/>
                      <a:pt x="7971" y="6664"/>
                      <a:pt x="8116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2355056" y="2588419"/>
                <a:ext cx="61428" cy="20461"/>
              </a:xfrm>
              <a:custGeom>
                <a:avLst/>
                <a:gdLst>
                  <a:gd name="connsiteX0" fmla="*/ 0 w 59532"/>
                  <a:gd name="connsiteY0" fmla="*/ 0 h 19050"/>
                  <a:gd name="connsiteX1" fmla="*/ 59532 w 59532"/>
                  <a:gd name="connsiteY1" fmla="*/ 19050 h 19050"/>
                  <a:gd name="connsiteX2" fmla="*/ 59532 w 59532"/>
                  <a:gd name="connsiteY2" fmla="*/ 19050 h 19050"/>
                  <a:gd name="connsiteX0" fmla="*/ 0 w 61428"/>
                  <a:gd name="connsiteY0" fmla="*/ 0 h 20461"/>
                  <a:gd name="connsiteX1" fmla="*/ 59532 w 61428"/>
                  <a:gd name="connsiteY1" fmla="*/ 19050 h 20461"/>
                  <a:gd name="connsiteX2" fmla="*/ 45245 w 61428"/>
                  <a:gd name="connsiteY2" fmla="*/ 19050 h 2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428" h="20461">
                    <a:moveTo>
                      <a:pt x="0" y="0"/>
                    </a:moveTo>
                    <a:cubicBezTo>
                      <a:pt x="19844" y="6350"/>
                      <a:pt x="51991" y="15875"/>
                      <a:pt x="59532" y="19050"/>
                    </a:cubicBezTo>
                    <a:cubicBezTo>
                      <a:pt x="67073" y="22225"/>
                      <a:pt x="50007" y="19050"/>
                      <a:pt x="45245" y="1905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2466975" y="2414588"/>
                <a:ext cx="80963" cy="100012"/>
              </a:xfrm>
              <a:custGeom>
                <a:avLst/>
                <a:gdLst>
                  <a:gd name="connsiteX0" fmla="*/ 0 w 85725"/>
                  <a:gd name="connsiteY0" fmla="*/ 0 h 107156"/>
                  <a:gd name="connsiteX1" fmla="*/ 85725 w 85725"/>
                  <a:gd name="connsiteY1" fmla="*/ 107156 h 107156"/>
                  <a:gd name="connsiteX2" fmla="*/ 85725 w 85725"/>
                  <a:gd name="connsiteY2" fmla="*/ 107156 h 107156"/>
                  <a:gd name="connsiteX0" fmla="*/ 0 w 80963"/>
                  <a:gd name="connsiteY0" fmla="*/ 0 h 100012"/>
                  <a:gd name="connsiteX1" fmla="*/ 80963 w 80963"/>
                  <a:gd name="connsiteY1" fmla="*/ 100012 h 100012"/>
                  <a:gd name="connsiteX2" fmla="*/ 80963 w 80963"/>
                  <a:gd name="connsiteY2" fmla="*/ 10001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963" h="100012">
                    <a:moveTo>
                      <a:pt x="0" y="0"/>
                    </a:moveTo>
                    <a:lnTo>
                      <a:pt x="80963" y="100012"/>
                    </a:lnTo>
                    <a:lnTo>
                      <a:pt x="80963" y="1000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1" name="Freeform 110"/>
              <p:cNvSpPr/>
              <p:nvPr/>
            </p:nvSpPr>
            <p:spPr>
              <a:xfrm>
                <a:off x="2486025" y="2286000"/>
                <a:ext cx="95250" cy="123825"/>
              </a:xfrm>
              <a:custGeom>
                <a:avLst/>
                <a:gdLst>
                  <a:gd name="connsiteX0" fmla="*/ 0 w 95250"/>
                  <a:gd name="connsiteY0" fmla="*/ 0 h 123825"/>
                  <a:gd name="connsiteX1" fmla="*/ 95250 w 95250"/>
                  <a:gd name="connsiteY1" fmla="*/ 123825 h 123825"/>
                  <a:gd name="connsiteX2" fmla="*/ 95250 w 95250"/>
                  <a:gd name="connsiteY2" fmla="*/ 12382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123825">
                    <a:moveTo>
                      <a:pt x="0" y="0"/>
                    </a:moveTo>
                    <a:lnTo>
                      <a:pt x="95250" y="123825"/>
                    </a:lnTo>
                    <a:lnTo>
                      <a:pt x="95250" y="12382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2" name="Freeform 111"/>
              <p:cNvSpPr/>
              <p:nvPr/>
            </p:nvSpPr>
            <p:spPr>
              <a:xfrm>
                <a:off x="2490788" y="2288381"/>
                <a:ext cx="73818" cy="38100"/>
              </a:xfrm>
              <a:custGeom>
                <a:avLst/>
                <a:gdLst>
                  <a:gd name="connsiteX0" fmla="*/ 0 w 73818"/>
                  <a:gd name="connsiteY0" fmla="*/ 0 h 38100"/>
                  <a:gd name="connsiteX1" fmla="*/ 73818 w 73818"/>
                  <a:gd name="connsiteY1" fmla="*/ 38100 h 38100"/>
                  <a:gd name="connsiteX2" fmla="*/ 73818 w 73818"/>
                  <a:gd name="connsiteY2" fmla="*/ 38100 h 38100"/>
                  <a:gd name="connsiteX0" fmla="*/ 0 w 73818"/>
                  <a:gd name="connsiteY0" fmla="*/ 0 h 38100"/>
                  <a:gd name="connsiteX1" fmla="*/ 73818 w 73818"/>
                  <a:gd name="connsiteY1" fmla="*/ 38100 h 38100"/>
                  <a:gd name="connsiteX2" fmla="*/ 64293 w 73818"/>
                  <a:gd name="connsiteY2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818" h="38100">
                    <a:moveTo>
                      <a:pt x="0" y="0"/>
                    </a:moveTo>
                    <a:lnTo>
                      <a:pt x="73818" y="38100"/>
                    </a:lnTo>
                    <a:lnTo>
                      <a:pt x="64293" y="30956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2469355" y="2419350"/>
                <a:ext cx="61913" cy="26194"/>
              </a:xfrm>
              <a:custGeom>
                <a:avLst/>
                <a:gdLst>
                  <a:gd name="connsiteX0" fmla="*/ 0 w 76200"/>
                  <a:gd name="connsiteY0" fmla="*/ 0 h 26194"/>
                  <a:gd name="connsiteX1" fmla="*/ 76200 w 76200"/>
                  <a:gd name="connsiteY1" fmla="*/ 26194 h 26194"/>
                  <a:gd name="connsiteX2" fmla="*/ 76200 w 76200"/>
                  <a:gd name="connsiteY2" fmla="*/ 26194 h 26194"/>
                  <a:gd name="connsiteX3" fmla="*/ 76200 w 76200"/>
                  <a:gd name="connsiteY3" fmla="*/ 26194 h 26194"/>
                  <a:gd name="connsiteX0" fmla="*/ 0 w 76200"/>
                  <a:gd name="connsiteY0" fmla="*/ 0 h 26194"/>
                  <a:gd name="connsiteX1" fmla="*/ 76200 w 76200"/>
                  <a:gd name="connsiteY1" fmla="*/ 26194 h 26194"/>
                  <a:gd name="connsiteX2" fmla="*/ 76200 w 76200"/>
                  <a:gd name="connsiteY2" fmla="*/ 26194 h 26194"/>
                  <a:gd name="connsiteX3" fmla="*/ 57150 w 76200"/>
                  <a:gd name="connsiteY3" fmla="*/ 23812 h 26194"/>
                  <a:gd name="connsiteX0" fmla="*/ 0 w 76200"/>
                  <a:gd name="connsiteY0" fmla="*/ 0 h 26194"/>
                  <a:gd name="connsiteX1" fmla="*/ 76200 w 76200"/>
                  <a:gd name="connsiteY1" fmla="*/ 26194 h 26194"/>
                  <a:gd name="connsiteX2" fmla="*/ 59532 w 76200"/>
                  <a:gd name="connsiteY2" fmla="*/ 21431 h 26194"/>
                  <a:gd name="connsiteX3" fmla="*/ 57150 w 76200"/>
                  <a:gd name="connsiteY3" fmla="*/ 23812 h 26194"/>
                  <a:gd name="connsiteX0" fmla="*/ 0 w 61913"/>
                  <a:gd name="connsiteY0" fmla="*/ 0 h 26194"/>
                  <a:gd name="connsiteX1" fmla="*/ 61913 w 61913"/>
                  <a:gd name="connsiteY1" fmla="*/ 26194 h 26194"/>
                  <a:gd name="connsiteX2" fmla="*/ 59532 w 61913"/>
                  <a:gd name="connsiteY2" fmla="*/ 21431 h 26194"/>
                  <a:gd name="connsiteX3" fmla="*/ 57150 w 61913"/>
                  <a:gd name="connsiteY3" fmla="*/ 23812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913" h="26194">
                    <a:moveTo>
                      <a:pt x="0" y="0"/>
                    </a:moveTo>
                    <a:lnTo>
                      <a:pt x="61913" y="26194"/>
                    </a:lnTo>
                    <a:lnTo>
                      <a:pt x="59532" y="21431"/>
                    </a:lnTo>
                    <a:lnTo>
                      <a:pt x="57150" y="238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4219575" y="2491826"/>
                <a:ext cx="1390650" cy="122787"/>
              </a:xfrm>
              <a:custGeom>
                <a:avLst/>
                <a:gdLst>
                  <a:gd name="connsiteX0" fmla="*/ 0 w 1390650"/>
                  <a:gd name="connsiteY0" fmla="*/ 126131 h 126131"/>
                  <a:gd name="connsiteX1" fmla="*/ 533400 w 1390650"/>
                  <a:gd name="connsiteY1" fmla="*/ 123749 h 126131"/>
                  <a:gd name="connsiteX2" fmla="*/ 533400 w 1390650"/>
                  <a:gd name="connsiteY2" fmla="*/ 123749 h 126131"/>
                  <a:gd name="connsiteX3" fmla="*/ 676275 w 1390650"/>
                  <a:gd name="connsiteY3" fmla="*/ 14212 h 126131"/>
                  <a:gd name="connsiteX4" fmla="*/ 1390650 w 1390650"/>
                  <a:gd name="connsiteY4" fmla="*/ 4687 h 126131"/>
                  <a:gd name="connsiteX0" fmla="*/ 0 w 1390650"/>
                  <a:gd name="connsiteY0" fmla="*/ 125197 h 125197"/>
                  <a:gd name="connsiteX1" fmla="*/ 533400 w 1390650"/>
                  <a:gd name="connsiteY1" fmla="*/ 122815 h 125197"/>
                  <a:gd name="connsiteX2" fmla="*/ 533400 w 1390650"/>
                  <a:gd name="connsiteY2" fmla="*/ 122815 h 125197"/>
                  <a:gd name="connsiteX3" fmla="*/ 742950 w 1390650"/>
                  <a:gd name="connsiteY3" fmla="*/ 15660 h 125197"/>
                  <a:gd name="connsiteX4" fmla="*/ 1390650 w 1390650"/>
                  <a:gd name="connsiteY4" fmla="*/ 3753 h 125197"/>
                  <a:gd name="connsiteX0" fmla="*/ 0 w 1390650"/>
                  <a:gd name="connsiteY0" fmla="*/ 122606 h 122606"/>
                  <a:gd name="connsiteX1" fmla="*/ 533400 w 1390650"/>
                  <a:gd name="connsiteY1" fmla="*/ 120224 h 122606"/>
                  <a:gd name="connsiteX2" fmla="*/ 533400 w 1390650"/>
                  <a:gd name="connsiteY2" fmla="*/ 120224 h 122606"/>
                  <a:gd name="connsiteX3" fmla="*/ 659606 w 1390650"/>
                  <a:gd name="connsiteY3" fmla="*/ 22593 h 122606"/>
                  <a:gd name="connsiteX4" fmla="*/ 742950 w 1390650"/>
                  <a:gd name="connsiteY4" fmla="*/ 13069 h 122606"/>
                  <a:gd name="connsiteX5" fmla="*/ 1390650 w 1390650"/>
                  <a:gd name="connsiteY5" fmla="*/ 1162 h 122606"/>
                  <a:gd name="connsiteX0" fmla="*/ 0 w 1390650"/>
                  <a:gd name="connsiteY0" fmla="*/ 122787 h 122787"/>
                  <a:gd name="connsiteX1" fmla="*/ 533400 w 1390650"/>
                  <a:gd name="connsiteY1" fmla="*/ 120405 h 122787"/>
                  <a:gd name="connsiteX2" fmla="*/ 533400 w 1390650"/>
                  <a:gd name="connsiteY2" fmla="*/ 120405 h 122787"/>
                  <a:gd name="connsiteX3" fmla="*/ 659606 w 1390650"/>
                  <a:gd name="connsiteY3" fmla="*/ 22774 h 122787"/>
                  <a:gd name="connsiteX4" fmla="*/ 812006 w 1390650"/>
                  <a:gd name="connsiteY4" fmla="*/ 10869 h 122787"/>
                  <a:gd name="connsiteX5" fmla="*/ 1390650 w 1390650"/>
                  <a:gd name="connsiteY5" fmla="*/ 1343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50" h="122787">
                    <a:moveTo>
                      <a:pt x="0" y="122787"/>
                    </a:moveTo>
                    <a:lnTo>
                      <a:pt x="533400" y="120405"/>
                    </a:lnTo>
                    <a:lnTo>
                      <a:pt x="533400" y="120405"/>
                    </a:lnTo>
                    <a:cubicBezTo>
                      <a:pt x="554434" y="104133"/>
                      <a:pt x="624681" y="40633"/>
                      <a:pt x="659606" y="22774"/>
                    </a:cubicBezTo>
                    <a:cubicBezTo>
                      <a:pt x="694531" y="4915"/>
                      <a:pt x="690165" y="14441"/>
                      <a:pt x="812006" y="10869"/>
                    </a:cubicBezTo>
                    <a:cubicBezTo>
                      <a:pt x="933847" y="7297"/>
                      <a:pt x="1104900" y="-3817"/>
                      <a:pt x="1390650" y="134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5" name="Freeform 114"/>
              <p:cNvSpPr/>
              <p:nvPr/>
            </p:nvSpPr>
            <p:spPr>
              <a:xfrm>
                <a:off x="4800640" y="2578894"/>
                <a:ext cx="814348" cy="2381"/>
              </a:xfrm>
              <a:custGeom>
                <a:avLst/>
                <a:gdLst>
                  <a:gd name="connsiteX0" fmla="*/ 0 w 807244"/>
                  <a:gd name="connsiteY0" fmla="*/ 0 h 4762"/>
                  <a:gd name="connsiteX1" fmla="*/ 807244 w 807244"/>
                  <a:gd name="connsiteY1" fmla="*/ 4762 h 4762"/>
                  <a:gd name="connsiteX2" fmla="*/ 807244 w 807244"/>
                  <a:gd name="connsiteY2" fmla="*/ 4762 h 4762"/>
                  <a:gd name="connsiteX0" fmla="*/ 0 w 10088"/>
                  <a:gd name="connsiteY0" fmla="*/ 0 h 5000"/>
                  <a:gd name="connsiteX1" fmla="*/ 10088 w 10088"/>
                  <a:gd name="connsiteY1" fmla="*/ 5000 h 5000"/>
                  <a:gd name="connsiteX2" fmla="*/ 10088 w 10088"/>
                  <a:gd name="connsiteY2" fmla="*/ 500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8" h="5000">
                    <a:moveTo>
                      <a:pt x="0" y="0"/>
                    </a:moveTo>
                    <a:lnTo>
                      <a:pt x="10088" y="5000"/>
                    </a:lnTo>
                    <a:lnTo>
                      <a:pt x="10088" y="50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4543425" y="2109788"/>
                <a:ext cx="431006" cy="390525"/>
              </a:xfrm>
              <a:custGeom>
                <a:avLst/>
                <a:gdLst>
                  <a:gd name="connsiteX0" fmla="*/ 431006 w 431006"/>
                  <a:gd name="connsiteY0" fmla="*/ 390525 h 390525"/>
                  <a:gd name="connsiteX1" fmla="*/ 0 w 431006"/>
                  <a:gd name="connsiteY1" fmla="*/ 0 h 390525"/>
                  <a:gd name="connsiteX2" fmla="*/ 0 w 431006"/>
                  <a:gd name="connsiteY2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006" h="390525">
                    <a:moveTo>
                      <a:pt x="431006" y="390525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4217194" y="2443163"/>
                <a:ext cx="690562" cy="111918"/>
              </a:xfrm>
              <a:custGeom>
                <a:avLst/>
                <a:gdLst>
                  <a:gd name="connsiteX0" fmla="*/ 0 w 673894"/>
                  <a:gd name="connsiteY0" fmla="*/ 119062 h 119062"/>
                  <a:gd name="connsiteX1" fmla="*/ 500062 w 673894"/>
                  <a:gd name="connsiteY1" fmla="*/ 116681 h 119062"/>
                  <a:gd name="connsiteX2" fmla="*/ 500062 w 673894"/>
                  <a:gd name="connsiteY2" fmla="*/ 116681 h 119062"/>
                  <a:gd name="connsiteX3" fmla="*/ 604837 w 673894"/>
                  <a:gd name="connsiteY3" fmla="*/ 21431 h 119062"/>
                  <a:gd name="connsiteX4" fmla="*/ 604837 w 673894"/>
                  <a:gd name="connsiteY4" fmla="*/ 21431 h 119062"/>
                  <a:gd name="connsiteX5" fmla="*/ 673894 w 673894"/>
                  <a:gd name="connsiteY5" fmla="*/ 0 h 119062"/>
                  <a:gd name="connsiteX6" fmla="*/ 673894 w 673894"/>
                  <a:gd name="connsiteY6" fmla="*/ 0 h 119062"/>
                  <a:gd name="connsiteX0" fmla="*/ 0 w 690562"/>
                  <a:gd name="connsiteY0" fmla="*/ 119541 h 119541"/>
                  <a:gd name="connsiteX1" fmla="*/ 500062 w 690562"/>
                  <a:gd name="connsiteY1" fmla="*/ 117160 h 119541"/>
                  <a:gd name="connsiteX2" fmla="*/ 500062 w 690562"/>
                  <a:gd name="connsiteY2" fmla="*/ 117160 h 119541"/>
                  <a:gd name="connsiteX3" fmla="*/ 604837 w 690562"/>
                  <a:gd name="connsiteY3" fmla="*/ 21910 h 119541"/>
                  <a:gd name="connsiteX4" fmla="*/ 604837 w 690562"/>
                  <a:gd name="connsiteY4" fmla="*/ 21910 h 119541"/>
                  <a:gd name="connsiteX5" fmla="*/ 673894 w 690562"/>
                  <a:gd name="connsiteY5" fmla="*/ 479 h 119541"/>
                  <a:gd name="connsiteX6" fmla="*/ 690562 w 690562"/>
                  <a:gd name="connsiteY6" fmla="*/ 7623 h 119541"/>
                  <a:gd name="connsiteX0" fmla="*/ 0 w 690562"/>
                  <a:gd name="connsiteY0" fmla="*/ 111918 h 111918"/>
                  <a:gd name="connsiteX1" fmla="*/ 500062 w 690562"/>
                  <a:gd name="connsiteY1" fmla="*/ 109537 h 111918"/>
                  <a:gd name="connsiteX2" fmla="*/ 500062 w 690562"/>
                  <a:gd name="connsiteY2" fmla="*/ 109537 h 111918"/>
                  <a:gd name="connsiteX3" fmla="*/ 604837 w 690562"/>
                  <a:gd name="connsiteY3" fmla="*/ 14287 h 111918"/>
                  <a:gd name="connsiteX4" fmla="*/ 604837 w 690562"/>
                  <a:gd name="connsiteY4" fmla="*/ 14287 h 111918"/>
                  <a:gd name="connsiteX5" fmla="*/ 652462 w 690562"/>
                  <a:gd name="connsiteY5" fmla="*/ 0 h 111918"/>
                  <a:gd name="connsiteX6" fmla="*/ 690562 w 690562"/>
                  <a:gd name="connsiteY6" fmla="*/ 0 h 1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562" h="111918">
                    <a:moveTo>
                      <a:pt x="0" y="111918"/>
                    </a:moveTo>
                    <a:lnTo>
                      <a:pt x="500062" y="109537"/>
                    </a:lnTo>
                    <a:lnTo>
                      <a:pt x="500062" y="109537"/>
                    </a:lnTo>
                    <a:lnTo>
                      <a:pt x="604837" y="14287"/>
                    </a:lnTo>
                    <a:lnTo>
                      <a:pt x="604837" y="14287"/>
                    </a:lnTo>
                    <a:cubicBezTo>
                      <a:pt x="612774" y="11906"/>
                      <a:pt x="638175" y="2381"/>
                      <a:pt x="652462" y="0"/>
                    </a:cubicBezTo>
                    <a:cubicBezTo>
                      <a:pt x="666750" y="-2381"/>
                      <a:pt x="685006" y="-2381"/>
                      <a:pt x="69056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4219575" y="2388393"/>
                <a:ext cx="616744" cy="111920"/>
              </a:xfrm>
              <a:custGeom>
                <a:avLst/>
                <a:gdLst>
                  <a:gd name="connsiteX0" fmla="*/ 0 w 616744"/>
                  <a:gd name="connsiteY0" fmla="*/ 111919 h 117128"/>
                  <a:gd name="connsiteX1" fmla="*/ 426244 w 616744"/>
                  <a:gd name="connsiteY1" fmla="*/ 107156 h 117128"/>
                  <a:gd name="connsiteX2" fmla="*/ 511969 w 616744"/>
                  <a:gd name="connsiteY2" fmla="*/ 21431 h 117128"/>
                  <a:gd name="connsiteX3" fmla="*/ 616744 w 616744"/>
                  <a:gd name="connsiteY3" fmla="*/ 0 h 117128"/>
                  <a:gd name="connsiteX0" fmla="*/ 0 w 616744"/>
                  <a:gd name="connsiteY0" fmla="*/ 111919 h 116255"/>
                  <a:gd name="connsiteX1" fmla="*/ 426244 w 616744"/>
                  <a:gd name="connsiteY1" fmla="*/ 107156 h 116255"/>
                  <a:gd name="connsiteX2" fmla="*/ 540544 w 616744"/>
                  <a:gd name="connsiteY2" fmla="*/ 35719 h 116255"/>
                  <a:gd name="connsiteX3" fmla="*/ 616744 w 616744"/>
                  <a:gd name="connsiteY3" fmla="*/ 0 h 116255"/>
                  <a:gd name="connsiteX0" fmla="*/ 0 w 616744"/>
                  <a:gd name="connsiteY0" fmla="*/ 111919 h 116255"/>
                  <a:gd name="connsiteX1" fmla="*/ 426244 w 616744"/>
                  <a:gd name="connsiteY1" fmla="*/ 107156 h 116255"/>
                  <a:gd name="connsiteX2" fmla="*/ 540544 w 616744"/>
                  <a:gd name="connsiteY2" fmla="*/ 35719 h 116255"/>
                  <a:gd name="connsiteX3" fmla="*/ 616744 w 616744"/>
                  <a:gd name="connsiteY3" fmla="*/ 0 h 116255"/>
                  <a:gd name="connsiteX0" fmla="*/ 0 w 616744"/>
                  <a:gd name="connsiteY0" fmla="*/ 111919 h 114112"/>
                  <a:gd name="connsiteX1" fmla="*/ 316706 w 616744"/>
                  <a:gd name="connsiteY1" fmla="*/ 111920 h 114112"/>
                  <a:gd name="connsiteX2" fmla="*/ 426244 w 616744"/>
                  <a:gd name="connsiteY2" fmla="*/ 107156 h 114112"/>
                  <a:gd name="connsiteX3" fmla="*/ 540544 w 616744"/>
                  <a:gd name="connsiteY3" fmla="*/ 35719 h 114112"/>
                  <a:gd name="connsiteX4" fmla="*/ 616744 w 616744"/>
                  <a:gd name="connsiteY4" fmla="*/ 0 h 114112"/>
                  <a:gd name="connsiteX0" fmla="*/ 0 w 616744"/>
                  <a:gd name="connsiteY0" fmla="*/ 111919 h 111920"/>
                  <a:gd name="connsiteX1" fmla="*/ 316706 w 616744"/>
                  <a:gd name="connsiteY1" fmla="*/ 111920 h 111920"/>
                  <a:gd name="connsiteX2" fmla="*/ 452438 w 616744"/>
                  <a:gd name="connsiteY2" fmla="*/ 97631 h 111920"/>
                  <a:gd name="connsiteX3" fmla="*/ 540544 w 616744"/>
                  <a:gd name="connsiteY3" fmla="*/ 35719 h 111920"/>
                  <a:gd name="connsiteX4" fmla="*/ 616744 w 616744"/>
                  <a:gd name="connsiteY4" fmla="*/ 0 h 111920"/>
                  <a:gd name="connsiteX0" fmla="*/ 0 w 616744"/>
                  <a:gd name="connsiteY0" fmla="*/ 111919 h 111920"/>
                  <a:gd name="connsiteX1" fmla="*/ 316706 w 616744"/>
                  <a:gd name="connsiteY1" fmla="*/ 111920 h 111920"/>
                  <a:gd name="connsiteX2" fmla="*/ 452438 w 616744"/>
                  <a:gd name="connsiteY2" fmla="*/ 97631 h 111920"/>
                  <a:gd name="connsiteX3" fmla="*/ 540544 w 616744"/>
                  <a:gd name="connsiteY3" fmla="*/ 35719 h 111920"/>
                  <a:gd name="connsiteX4" fmla="*/ 569119 w 616744"/>
                  <a:gd name="connsiteY4" fmla="*/ 9526 h 111920"/>
                  <a:gd name="connsiteX5" fmla="*/ 616744 w 616744"/>
                  <a:gd name="connsiteY5" fmla="*/ 0 h 11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744" h="111920">
                    <a:moveTo>
                      <a:pt x="0" y="111919"/>
                    </a:moveTo>
                    <a:lnTo>
                      <a:pt x="316706" y="111920"/>
                    </a:lnTo>
                    <a:cubicBezTo>
                      <a:pt x="387747" y="111126"/>
                      <a:pt x="415132" y="110331"/>
                      <a:pt x="452438" y="97631"/>
                    </a:cubicBezTo>
                    <a:cubicBezTo>
                      <a:pt x="489744" y="84931"/>
                      <a:pt x="521097" y="50403"/>
                      <a:pt x="540544" y="35719"/>
                    </a:cubicBezTo>
                    <a:cubicBezTo>
                      <a:pt x="559991" y="21035"/>
                      <a:pt x="556419" y="15479"/>
                      <a:pt x="569119" y="9526"/>
                    </a:cubicBezTo>
                    <a:cubicBezTo>
                      <a:pt x="581819" y="3573"/>
                      <a:pt x="607219" y="3175"/>
                      <a:pt x="616744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4424363" y="2597944"/>
                <a:ext cx="207168" cy="2381"/>
              </a:xfrm>
              <a:custGeom>
                <a:avLst/>
                <a:gdLst>
                  <a:gd name="connsiteX0" fmla="*/ 0 w 207168"/>
                  <a:gd name="connsiteY0" fmla="*/ 0 h 2381"/>
                  <a:gd name="connsiteX1" fmla="*/ 207168 w 207168"/>
                  <a:gd name="connsiteY1" fmla="*/ 2381 h 2381"/>
                  <a:gd name="connsiteX2" fmla="*/ 207168 w 207168"/>
                  <a:gd name="connsiteY2" fmla="*/ 2381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168" h="2381">
                    <a:moveTo>
                      <a:pt x="0" y="0"/>
                    </a:moveTo>
                    <a:lnTo>
                      <a:pt x="207168" y="2381"/>
                    </a:lnTo>
                    <a:lnTo>
                      <a:pt x="207168" y="2381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4567238" y="2574132"/>
                <a:ext cx="67437" cy="25272"/>
              </a:xfrm>
              <a:custGeom>
                <a:avLst/>
                <a:gdLst>
                  <a:gd name="connsiteX0" fmla="*/ 0 w 71437"/>
                  <a:gd name="connsiteY0" fmla="*/ 0 h 19050"/>
                  <a:gd name="connsiteX1" fmla="*/ 71437 w 71437"/>
                  <a:gd name="connsiteY1" fmla="*/ 19050 h 19050"/>
                  <a:gd name="connsiteX2" fmla="*/ 71437 w 71437"/>
                  <a:gd name="connsiteY2" fmla="*/ 19050 h 19050"/>
                  <a:gd name="connsiteX0" fmla="*/ 0 w 73768"/>
                  <a:gd name="connsiteY0" fmla="*/ 0 h 23813"/>
                  <a:gd name="connsiteX1" fmla="*/ 71437 w 73768"/>
                  <a:gd name="connsiteY1" fmla="*/ 19050 h 23813"/>
                  <a:gd name="connsiteX2" fmla="*/ 54768 w 73768"/>
                  <a:gd name="connsiteY2" fmla="*/ 23813 h 23813"/>
                  <a:gd name="connsiteX0" fmla="*/ 0 w 67437"/>
                  <a:gd name="connsiteY0" fmla="*/ 0 h 25272"/>
                  <a:gd name="connsiteX1" fmla="*/ 64293 w 67437"/>
                  <a:gd name="connsiteY1" fmla="*/ 23812 h 25272"/>
                  <a:gd name="connsiteX2" fmla="*/ 54768 w 67437"/>
                  <a:gd name="connsiteY2" fmla="*/ 23813 h 2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437" h="25272">
                    <a:moveTo>
                      <a:pt x="0" y="0"/>
                    </a:moveTo>
                    <a:cubicBezTo>
                      <a:pt x="23812" y="6350"/>
                      <a:pt x="55165" y="19843"/>
                      <a:pt x="64293" y="23812"/>
                    </a:cubicBezTo>
                    <a:cubicBezTo>
                      <a:pt x="73421" y="27781"/>
                      <a:pt x="60324" y="22225"/>
                      <a:pt x="54768" y="2381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4693444" y="2134835"/>
                <a:ext cx="921544" cy="141640"/>
              </a:xfrm>
              <a:custGeom>
                <a:avLst/>
                <a:gdLst>
                  <a:gd name="connsiteX0" fmla="*/ 0 w 921544"/>
                  <a:gd name="connsiteY0" fmla="*/ 98778 h 141640"/>
                  <a:gd name="connsiteX1" fmla="*/ 109537 w 921544"/>
                  <a:gd name="connsiteY1" fmla="*/ 32103 h 141640"/>
                  <a:gd name="connsiteX2" fmla="*/ 145256 w 921544"/>
                  <a:gd name="connsiteY2" fmla="*/ 20196 h 141640"/>
                  <a:gd name="connsiteX3" fmla="*/ 223837 w 921544"/>
                  <a:gd name="connsiteY3" fmla="*/ 3528 h 141640"/>
                  <a:gd name="connsiteX4" fmla="*/ 319087 w 921544"/>
                  <a:gd name="connsiteY4" fmla="*/ 1146 h 141640"/>
                  <a:gd name="connsiteX5" fmla="*/ 421481 w 921544"/>
                  <a:gd name="connsiteY5" fmla="*/ 17815 h 141640"/>
                  <a:gd name="connsiteX6" fmla="*/ 559594 w 921544"/>
                  <a:gd name="connsiteY6" fmla="*/ 72584 h 141640"/>
                  <a:gd name="connsiteX7" fmla="*/ 650081 w 921544"/>
                  <a:gd name="connsiteY7" fmla="*/ 108303 h 141640"/>
                  <a:gd name="connsiteX8" fmla="*/ 723900 w 921544"/>
                  <a:gd name="connsiteY8" fmla="*/ 117828 h 141640"/>
                  <a:gd name="connsiteX9" fmla="*/ 790575 w 921544"/>
                  <a:gd name="connsiteY9" fmla="*/ 101159 h 141640"/>
                  <a:gd name="connsiteX10" fmla="*/ 852487 w 921544"/>
                  <a:gd name="connsiteY10" fmla="*/ 113065 h 141640"/>
                  <a:gd name="connsiteX11" fmla="*/ 921544 w 921544"/>
                  <a:gd name="connsiteY11" fmla="*/ 141640 h 141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21544" h="141640">
                    <a:moveTo>
                      <a:pt x="0" y="98778"/>
                    </a:moveTo>
                    <a:cubicBezTo>
                      <a:pt x="42664" y="71989"/>
                      <a:pt x="85328" y="45200"/>
                      <a:pt x="109537" y="32103"/>
                    </a:cubicBezTo>
                    <a:cubicBezTo>
                      <a:pt x="133746" y="19006"/>
                      <a:pt x="126206" y="24958"/>
                      <a:pt x="145256" y="20196"/>
                    </a:cubicBezTo>
                    <a:cubicBezTo>
                      <a:pt x="164306" y="15434"/>
                      <a:pt x="194865" y="6703"/>
                      <a:pt x="223837" y="3528"/>
                    </a:cubicBezTo>
                    <a:cubicBezTo>
                      <a:pt x="252809" y="353"/>
                      <a:pt x="286146" y="-1235"/>
                      <a:pt x="319087" y="1146"/>
                    </a:cubicBezTo>
                    <a:cubicBezTo>
                      <a:pt x="352028" y="3527"/>
                      <a:pt x="381397" y="5909"/>
                      <a:pt x="421481" y="17815"/>
                    </a:cubicBezTo>
                    <a:cubicBezTo>
                      <a:pt x="461565" y="29721"/>
                      <a:pt x="559594" y="72584"/>
                      <a:pt x="559594" y="72584"/>
                    </a:cubicBezTo>
                    <a:cubicBezTo>
                      <a:pt x="597694" y="87665"/>
                      <a:pt x="622697" y="100762"/>
                      <a:pt x="650081" y="108303"/>
                    </a:cubicBezTo>
                    <a:cubicBezTo>
                      <a:pt x="677465" y="115844"/>
                      <a:pt x="700484" y="119019"/>
                      <a:pt x="723900" y="117828"/>
                    </a:cubicBezTo>
                    <a:cubicBezTo>
                      <a:pt x="747316" y="116637"/>
                      <a:pt x="769144" y="101953"/>
                      <a:pt x="790575" y="101159"/>
                    </a:cubicBezTo>
                    <a:cubicBezTo>
                      <a:pt x="812006" y="100365"/>
                      <a:pt x="830659" y="106318"/>
                      <a:pt x="852487" y="113065"/>
                    </a:cubicBezTo>
                    <a:cubicBezTo>
                      <a:pt x="874315" y="119812"/>
                      <a:pt x="897929" y="130726"/>
                      <a:pt x="921544" y="14164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4907756" y="2312536"/>
                <a:ext cx="707232" cy="119424"/>
              </a:xfrm>
              <a:custGeom>
                <a:avLst/>
                <a:gdLst>
                  <a:gd name="connsiteX0" fmla="*/ 0 w 707232"/>
                  <a:gd name="connsiteY0" fmla="*/ 25852 h 119424"/>
                  <a:gd name="connsiteX1" fmla="*/ 64294 w 707232"/>
                  <a:gd name="connsiteY1" fmla="*/ 4420 h 119424"/>
                  <a:gd name="connsiteX2" fmla="*/ 116682 w 707232"/>
                  <a:gd name="connsiteY2" fmla="*/ 2039 h 119424"/>
                  <a:gd name="connsiteX3" fmla="*/ 221457 w 707232"/>
                  <a:gd name="connsiteY3" fmla="*/ 28233 h 119424"/>
                  <a:gd name="connsiteX4" fmla="*/ 350044 w 707232"/>
                  <a:gd name="connsiteY4" fmla="*/ 85383 h 119424"/>
                  <a:gd name="connsiteX5" fmla="*/ 445294 w 707232"/>
                  <a:gd name="connsiteY5" fmla="*/ 111577 h 119424"/>
                  <a:gd name="connsiteX6" fmla="*/ 526257 w 707232"/>
                  <a:gd name="connsiteY6" fmla="*/ 118720 h 119424"/>
                  <a:gd name="connsiteX7" fmla="*/ 569119 w 707232"/>
                  <a:gd name="connsiteY7" fmla="*/ 97289 h 119424"/>
                  <a:gd name="connsiteX8" fmla="*/ 650082 w 707232"/>
                  <a:gd name="connsiteY8" fmla="*/ 97289 h 119424"/>
                  <a:gd name="connsiteX9" fmla="*/ 707232 w 707232"/>
                  <a:gd name="connsiteY9" fmla="*/ 118720 h 11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7232" h="119424">
                    <a:moveTo>
                      <a:pt x="0" y="25852"/>
                    </a:moveTo>
                    <a:cubicBezTo>
                      <a:pt x="22423" y="17120"/>
                      <a:pt x="44847" y="8389"/>
                      <a:pt x="64294" y="4420"/>
                    </a:cubicBezTo>
                    <a:cubicBezTo>
                      <a:pt x="83741" y="451"/>
                      <a:pt x="90488" y="-1930"/>
                      <a:pt x="116682" y="2039"/>
                    </a:cubicBezTo>
                    <a:cubicBezTo>
                      <a:pt x="142876" y="6008"/>
                      <a:pt x="182564" y="14342"/>
                      <a:pt x="221457" y="28233"/>
                    </a:cubicBezTo>
                    <a:cubicBezTo>
                      <a:pt x="260350" y="42124"/>
                      <a:pt x="312738" y="71492"/>
                      <a:pt x="350044" y="85383"/>
                    </a:cubicBezTo>
                    <a:cubicBezTo>
                      <a:pt x="387350" y="99274"/>
                      <a:pt x="415925" y="106021"/>
                      <a:pt x="445294" y="111577"/>
                    </a:cubicBezTo>
                    <a:cubicBezTo>
                      <a:pt x="474663" y="117133"/>
                      <a:pt x="505620" y="121101"/>
                      <a:pt x="526257" y="118720"/>
                    </a:cubicBezTo>
                    <a:cubicBezTo>
                      <a:pt x="546894" y="116339"/>
                      <a:pt x="548482" y="100861"/>
                      <a:pt x="569119" y="97289"/>
                    </a:cubicBezTo>
                    <a:cubicBezTo>
                      <a:pt x="589756" y="93717"/>
                      <a:pt x="627063" y="93717"/>
                      <a:pt x="650082" y="97289"/>
                    </a:cubicBezTo>
                    <a:cubicBezTo>
                      <a:pt x="673101" y="100861"/>
                      <a:pt x="690166" y="109790"/>
                      <a:pt x="707232" y="11872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4798219" y="2300288"/>
                <a:ext cx="109537" cy="100012"/>
              </a:xfrm>
              <a:custGeom>
                <a:avLst/>
                <a:gdLst>
                  <a:gd name="connsiteX0" fmla="*/ 0 w 109537"/>
                  <a:gd name="connsiteY0" fmla="*/ 0 h 100012"/>
                  <a:gd name="connsiteX1" fmla="*/ 109537 w 109537"/>
                  <a:gd name="connsiteY1" fmla="*/ 100012 h 100012"/>
                  <a:gd name="connsiteX2" fmla="*/ 109537 w 109537"/>
                  <a:gd name="connsiteY2" fmla="*/ 10001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37" h="100012">
                    <a:moveTo>
                      <a:pt x="0" y="0"/>
                    </a:moveTo>
                    <a:lnTo>
                      <a:pt x="109537" y="100012"/>
                    </a:lnTo>
                    <a:lnTo>
                      <a:pt x="109537" y="1000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4802981" y="2302669"/>
                <a:ext cx="73819" cy="21431"/>
              </a:xfrm>
              <a:custGeom>
                <a:avLst/>
                <a:gdLst>
                  <a:gd name="connsiteX0" fmla="*/ 0 w 73819"/>
                  <a:gd name="connsiteY0" fmla="*/ 0 h 21431"/>
                  <a:gd name="connsiteX1" fmla="*/ 73819 w 73819"/>
                  <a:gd name="connsiteY1" fmla="*/ 21431 h 21431"/>
                  <a:gd name="connsiteX2" fmla="*/ 73819 w 73819"/>
                  <a:gd name="connsiteY2" fmla="*/ 21431 h 2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819" h="21431">
                    <a:moveTo>
                      <a:pt x="0" y="0"/>
                    </a:moveTo>
                    <a:lnTo>
                      <a:pt x="73819" y="21431"/>
                    </a:lnTo>
                    <a:lnTo>
                      <a:pt x="73819" y="21431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5" name="Freeform 124"/>
              <p:cNvSpPr/>
              <p:nvPr/>
            </p:nvSpPr>
            <p:spPr>
              <a:xfrm>
                <a:off x="4791075" y="2497424"/>
                <a:ext cx="86964" cy="60039"/>
              </a:xfrm>
              <a:custGeom>
                <a:avLst/>
                <a:gdLst>
                  <a:gd name="connsiteX0" fmla="*/ 0 w 86964"/>
                  <a:gd name="connsiteY0" fmla="*/ 60039 h 60039"/>
                  <a:gd name="connsiteX1" fmla="*/ 78581 w 86964"/>
                  <a:gd name="connsiteY1" fmla="*/ 5270 h 60039"/>
                  <a:gd name="connsiteX2" fmla="*/ 80963 w 86964"/>
                  <a:gd name="connsiteY2" fmla="*/ 5270 h 6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64" h="60039">
                    <a:moveTo>
                      <a:pt x="0" y="60039"/>
                    </a:moveTo>
                    <a:lnTo>
                      <a:pt x="78581" y="5270"/>
                    </a:lnTo>
                    <a:cubicBezTo>
                      <a:pt x="92075" y="-3858"/>
                      <a:pt x="86519" y="706"/>
                      <a:pt x="80963" y="527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4836319" y="2497931"/>
                <a:ext cx="50006" cy="0"/>
              </a:xfrm>
              <a:custGeom>
                <a:avLst/>
                <a:gdLst>
                  <a:gd name="connsiteX0" fmla="*/ 0 w 50006"/>
                  <a:gd name="connsiteY0" fmla="*/ 0 h 0"/>
                  <a:gd name="connsiteX1" fmla="*/ 50006 w 50006"/>
                  <a:gd name="connsiteY1" fmla="*/ 0 h 0"/>
                  <a:gd name="connsiteX2" fmla="*/ 50006 w 50006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006">
                    <a:moveTo>
                      <a:pt x="0" y="0"/>
                    </a:moveTo>
                    <a:lnTo>
                      <a:pt x="50006" y="0"/>
                    </a:lnTo>
                    <a:lnTo>
                      <a:pt x="50006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3190876" y="4201471"/>
                <a:ext cx="676274" cy="104149"/>
              </a:xfrm>
              <a:custGeom>
                <a:avLst/>
                <a:gdLst>
                  <a:gd name="connsiteX0" fmla="*/ 0 w 733425"/>
                  <a:gd name="connsiteY0" fmla="*/ 70262 h 89367"/>
                  <a:gd name="connsiteX1" fmla="*/ 71437 w 733425"/>
                  <a:gd name="connsiteY1" fmla="*/ 55974 h 89367"/>
                  <a:gd name="connsiteX2" fmla="*/ 138112 w 733425"/>
                  <a:gd name="connsiteY2" fmla="*/ 8349 h 89367"/>
                  <a:gd name="connsiteX3" fmla="*/ 204787 w 733425"/>
                  <a:gd name="connsiteY3" fmla="*/ 3587 h 89367"/>
                  <a:gd name="connsiteX4" fmla="*/ 276225 w 733425"/>
                  <a:gd name="connsiteY4" fmla="*/ 46449 h 89367"/>
                  <a:gd name="connsiteX5" fmla="*/ 328612 w 733425"/>
                  <a:gd name="connsiteY5" fmla="*/ 75024 h 89367"/>
                  <a:gd name="connsiteX6" fmla="*/ 400050 w 733425"/>
                  <a:gd name="connsiteY6" fmla="*/ 89312 h 89367"/>
                  <a:gd name="connsiteX7" fmla="*/ 490537 w 733425"/>
                  <a:gd name="connsiteY7" fmla="*/ 70262 h 89367"/>
                  <a:gd name="connsiteX8" fmla="*/ 552450 w 733425"/>
                  <a:gd name="connsiteY8" fmla="*/ 51212 h 89367"/>
                  <a:gd name="connsiteX9" fmla="*/ 657225 w 733425"/>
                  <a:gd name="connsiteY9" fmla="*/ 60737 h 89367"/>
                  <a:gd name="connsiteX10" fmla="*/ 733425 w 733425"/>
                  <a:gd name="connsiteY10" fmla="*/ 84549 h 89367"/>
                  <a:gd name="connsiteX0" fmla="*/ 0 w 733425"/>
                  <a:gd name="connsiteY0" fmla="*/ 70262 h 89367"/>
                  <a:gd name="connsiteX1" fmla="*/ 71437 w 733425"/>
                  <a:gd name="connsiteY1" fmla="*/ 55974 h 89367"/>
                  <a:gd name="connsiteX2" fmla="*/ 138112 w 733425"/>
                  <a:gd name="connsiteY2" fmla="*/ 8349 h 89367"/>
                  <a:gd name="connsiteX3" fmla="*/ 204787 w 733425"/>
                  <a:gd name="connsiteY3" fmla="*/ 3587 h 89367"/>
                  <a:gd name="connsiteX4" fmla="*/ 276225 w 733425"/>
                  <a:gd name="connsiteY4" fmla="*/ 46449 h 89367"/>
                  <a:gd name="connsiteX5" fmla="*/ 328612 w 733425"/>
                  <a:gd name="connsiteY5" fmla="*/ 75024 h 89367"/>
                  <a:gd name="connsiteX6" fmla="*/ 400050 w 733425"/>
                  <a:gd name="connsiteY6" fmla="*/ 89312 h 89367"/>
                  <a:gd name="connsiteX7" fmla="*/ 490537 w 733425"/>
                  <a:gd name="connsiteY7" fmla="*/ 70262 h 89367"/>
                  <a:gd name="connsiteX8" fmla="*/ 552450 w 733425"/>
                  <a:gd name="connsiteY8" fmla="*/ 51212 h 89367"/>
                  <a:gd name="connsiteX9" fmla="*/ 638175 w 733425"/>
                  <a:gd name="connsiteY9" fmla="*/ 70262 h 89367"/>
                  <a:gd name="connsiteX10" fmla="*/ 733425 w 733425"/>
                  <a:gd name="connsiteY10" fmla="*/ 84549 h 89367"/>
                  <a:gd name="connsiteX0" fmla="*/ 0 w 700087"/>
                  <a:gd name="connsiteY0" fmla="*/ 70262 h 94074"/>
                  <a:gd name="connsiteX1" fmla="*/ 71437 w 700087"/>
                  <a:gd name="connsiteY1" fmla="*/ 55974 h 94074"/>
                  <a:gd name="connsiteX2" fmla="*/ 138112 w 700087"/>
                  <a:gd name="connsiteY2" fmla="*/ 8349 h 94074"/>
                  <a:gd name="connsiteX3" fmla="*/ 204787 w 700087"/>
                  <a:gd name="connsiteY3" fmla="*/ 3587 h 94074"/>
                  <a:gd name="connsiteX4" fmla="*/ 276225 w 700087"/>
                  <a:gd name="connsiteY4" fmla="*/ 46449 h 94074"/>
                  <a:gd name="connsiteX5" fmla="*/ 328612 w 700087"/>
                  <a:gd name="connsiteY5" fmla="*/ 75024 h 94074"/>
                  <a:gd name="connsiteX6" fmla="*/ 400050 w 700087"/>
                  <a:gd name="connsiteY6" fmla="*/ 89312 h 94074"/>
                  <a:gd name="connsiteX7" fmla="*/ 490537 w 700087"/>
                  <a:gd name="connsiteY7" fmla="*/ 70262 h 94074"/>
                  <a:gd name="connsiteX8" fmla="*/ 552450 w 700087"/>
                  <a:gd name="connsiteY8" fmla="*/ 51212 h 94074"/>
                  <a:gd name="connsiteX9" fmla="*/ 638175 w 700087"/>
                  <a:gd name="connsiteY9" fmla="*/ 70262 h 94074"/>
                  <a:gd name="connsiteX10" fmla="*/ 700087 w 700087"/>
                  <a:gd name="connsiteY10" fmla="*/ 94074 h 94074"/>
                  <a:gd name="connsiteX0" fmla="*/ 0 w 700087"/>
                  <a:gd name="connsiteY0" fmla="*/ 70262 h 94074"/>
                  <a:gd name="connsiteX1" fmla="*/ 71437 w 700087"/>
                  <a:gd name="connsiteY1" fmla="*/ 55974 h 94074"/>
                  <a:gd name="connsiteX2" fmla="*/ 138112 w 700087"/>
                  <a:gd name="connsiteY2" fmla="*/ 8349 h 94074"/>
                  <a:gd name="connsiteX3" fmla="*/ 204787 w 700087"/>
                  <a:gd name="connsiteY3" fmla="*/ 3587 h 94074"/>
                  <a:gd name="connsiteX4" fmla="*/ 276225 w 700087"/>
                  <a:gd name="connsiteY4" fmla="*/ 46449 h 94074"/>
                  <a:gd name="connsiteX5" fmla="*/ 328612 w 700087"/>
                  <a:gd name="connsiteY5" fmla="*/ 75024 h 94074"/>
                  <a:gd name="connsiteX6" fmla="*/ 400050 w 700087"/>
                  <a:gd name="connsiteY6" fmla="*/ 89312 h 94074"/>
                  <a:gd name="connsiteX7" fmla="*/ 490537 w 700087"/>
                  <a:gd name="connsiteY7" fmla="*/ 70262 h 94074"/>
                  <a:gd name="connsiteX8" fmla="*/ 552450 w 700087"/>
                  <a:gd name="connsiteY8" fmla="*/ 51212 h 94074"/>
                  <a:gd name="connsiteX9" fmla="*/ 590550 w 700087"/>
                  <a:gd name="connsiteY9" fmla="*/ 48829 h 94074"/>
                  <a:gd name="connsiteX10" fmla="*/ 638175 w 700087"/>
                  <a:gd name="connsiteY10" fmla="*/ 70262 h 94074"/>
                  <a:gd name="connsiteX11" fmla="*/ 700087 w 700087"/>
                  <a:gd name="connsiteY11" fmla="*/ 94074 h 94074"/>
                  <a:gd name="connsiteX0" fmla="*/ 0 w 700087"/>
                  <a:gd name="connsiteY0" fmla="*/ 70262 h 94074"/>
                  <a:gd name="connsiteX1" fmla="*/ 71437 w 700087"/>
                  <a:gd name="connsiteY1" fmla="*/ 55974 h 94074"/>
                  <a:gd name="connsiteX2" fmla="*/ 138112 w 700087"/>
                  <a:gd name="connsiteY2" fmla="*/ 8349 h 94074"/>
                  <a:gd name="connsiteX3" fmla="*/ 204787 w 700087"/>
                  <a:gd name="connsiteY3" fmla="*/ 3587 h 94074"/>
                  <a:gd name="connsiteX4" fmla="*/ 276225 w 700087"/>
                  <a:gd name="connsiteY4" fmla="*/ 46449 h 94074"/>
                  <a:gd name="connsiteX5" fmla="*/ 328612 w 700087"/>
                  <a:gd name="connsiteY5" fmla="*/ 75024 h 94074"/>
                  <a:gd name="connsiteX6" fmla="*/ 400050 w 700087"/>
                  <a:gd name="connsiteY6" fmla="*/ 89312 h 94074"/>
                  <a:gd name="connsiteX7" fmla="*/ 490537 w 700087"/>
                  <a:gd name="connsiteY7" fmla="*/ 70262 h 94074"/>
                  <a:gd name="connsiteX8" fmla="*/ 552450 w 700087"/>
                  <a:gd name="connsiteY8" fmla="*/ 51212 h 94074"/>
                  <a:gd name="connsiteX9" fmla="*/ 590550 w 700087"/>
                  <a:gd name="connsiteY9" fmla="*/ 48829 h 94074"/>
                  <a:gd name="connsiteX10" fmla="*/ 626268 w 700087"/>
                  <a:gd name="connsiteY10" fmla="*/ 77406 h 94074"/>
                  <a:gd name="connsiteX11" fmla="*/ 700087 w 700087"/>
                  <a:gd name="connsiteY11" fmla="*/ 94074 h 94074"/>
                  <a:gd name="connsiteX0" fmla="*/ 0 w 661987"/>
                  <a:gd name="connsiteY0" fmla="*/ 70262 h 91693"/>
                  <a:gd name="connsiteX1" fmla="*/ 71437 w 661987"/>
                  <a:gd name="connsiteY1" fmla="*/ 55974 h 91693"/>
                  <a:gd name="connsiteX2" fmla="*/ 138112 w 661987"/>
                  <a:gd name="connsiteY2" fmla="*/ 8349 h 91693"/>
                  <a:gd name="connsiteX3" fmla="*/ 204787 w 661987"/>
                  <a:gd name="connsiteY3" fmla="*/ 3587 h 91693"/>
                  <a:gd name="connsiteX4" fmla="*/ 276225 w 661987"/>
                  <a:gd name="connsiteY4" fmla="*/ 46449 h 91693"/>
                  <a:gd name="connsiteX5" fmla="*/ 328612 w 661987"/>
                  <a:gd name="connsiteY5" fmla="*/ 75024 h 91693"/>
                  <a:gd name="connsiteX6" fmla="*/ 400050 w 661987"/>
                  <a:gd name="connsiteY6" fmla="*/ 89312 h 91693"/>
                  <a:gd name="connsiteX7" fmla="*/ 490537 w 661987"/>
                  <a:gd name="connsiteY7" fmla="*/ 70262 h 91693"/>
                  <a:gd name="connsiteX8" fmla="*/ 552450 w 661987"/>
                  <a:gd name="connsiteY8" fmla="*/ 51212 h 91693"/>
                  <a:gd name="connsiteX9" fmla="*/ 590550 w 661987"/>
                  <a:gd name="connsiteY9" fmla="*/ 48829 h 91693"/>
                  <a:gd name="connsiteX10" fmla="*/ 626268 w 661987"/>
                  <a:gd name="connsiteY10" fmla="*/ 77406 h 91693"/>
                  <a:gd name="connsiteX11" fmla="*/ 661987 w 661987"/>
                  <a:gd name="connsiteY11" fmla="*/ 91693 h 91693"/>
                  <a:gd name="connsiteX0" fmla="*/ 0 w 661987"/>
                  <a:gd name="connsiteY0" fmla="*/ 69857 h 91288"/>
                  <a:gd name="connsiteX1" fmla="*/ 69056 w 661987"/>
                  <a:gd name="connsiteY1" fmla="*/ 46044 h 91288"/>
                  <a:gd name="connsiteX2" fmla="*/ 138112 w 661987"/>
                  <a:gd name="connsiteY2" fmla="*/ 7944 h 91288"/>
                  <a:gd name="connsiteX3" fmla="*/ 204787 w 661987"/>
                  <a:gd name="connsiteY3" fmla="*/ 3182 h 91288"/>
                  <a:gd name="connsiteX4" fmla="*/ 276225 w 661987"/>
                  <a:gd name="connsiteY4" fmla="*/ 46044 h 91288"/>
                  <a:gd name="connsiteX5" fmla="*/ 328612 w 661987"/>
                  <a:gd name="connsiteY5" fmla="*/ 74619 h 91288"/>
                  <a:gd name="connsiteX6" fmla="*/ 400050 w 661987"/>
                  <a:gd name="connsiteY6" fmla="*/ 88907 h 91288"/>
                  <a:gd name="connsiteX7" fmla="*/ 490537 w 661987"/>
                  <a:gd name="connsiteY7" fmla="*/ 69857 h 91288"/>
                  <a:gd name="connsiteX8" fmla="*/ 552450 w 661987"/>
                  <a:gd name="connsiteY8" fmla="*/ 50807 h 91288"/>
                  <a:gd name="connsiteX9" fmla="*/ 590550 w 661987"/>
                  <a:gd name="connsiteY9" fmla="*/ 48424 h 91288"/>
                  <a:gd name="connsiteX10" fmla="*/ 626268 w 661987"/>
                  <a:gd name="connsiteY10" fmla="*/ 77001 h 91288"/>
                  <a:gd name="connsiteX11" fmla="*/ 661987 w 661987"/>
                  <a:gd name="connsiteY11" fmla="*/ 91288 h 91288"/>
                  <a:gd name="connsiteX0" fmla="*/ 0 w 676274"/>
                  <a:gd name="connsiteY0" fmla="*/ 79382 h 91288"/>
                  <a:gd name="connsiteX1" fmla="*/ 83343 w 676274"/>
                  <a:gd name="connsiteY1" fmla="*/ 46044 h 91288"/>
                  <a:gd name="connsiteX2" fmla="*/ 152399 w 676274"/>
                  <a:gd name="connsiteY2" fmla="*/ 7944 h 91288"/>
                  <a:gd name="connsiteX3" fmla="*/ 219074 w 676274"/>
                  <a:gd name="connsiteY3" fmla="*/ 3182 h 91288"/>
                  <a:gd name="connsiteX4" fmla="*/ 290512 w 676274"/>
                  <a:gd name="connsiteY4" fmla="*/ 46044 h 91288"/>
                  <a:gd name="connsiteX5" fmla="*/ 342899 w 676274"/>
                  <a:gd name="connsiteY5" fmla="*/ 74619 h 91288"/>
                  <a:gd name="connsiteX6" fmla="*/ 414337 w 676274"/>
                  <a:gd name="connsiteY6" fmla="*/ 88907 h 91288"/>
                  <a:gd name="connsiteX7" fmla="*/ 504824 w 676274"/>
                  <a:gd name="connsiteY7" fmla="*/ 69857 h 91288"/>
                  <a:gd name="connsiteX8" fmla="*/ 566737 w 676274"/>
                  <a:gd name="connsiteY8" fmla="*/ 50807 h 91288"/>
                  <a:gd name="connsiteX9" fmla="*/ 604837 w 676274"/>
                  <a:gd name="connsiteY9" fmla="*/ 48424 h 91288"/>
                  <a:gd name="connsiteX10" fmla="*/ 640555 w 676274"/>
                  <a:gd name="connsiteY10" fmla="*/ 77001 h 91288"/>
                  <a:gd name="connsiteX11" fmla="*/ 676274 w 676274"/>
                  <a:gd name="connsiteY11" fmla="*/ 91288 h 91288"/>
                  <a:gd name="connsiteX0" fmla="*/ 0 w 676274"/>
                  <a:gd name="connsiteY0" fmla="*/ 78660 h 90566"/>
                  <a:gd name="connsiteX1" fmla="*/ 78581 w 676274"/>
                  <a:gd name="connsiteY1" fmla="*/ 23891 h 90566"/>
                  <a:gd name="connsiteX2" fmla="*/ 152399 w 676274"/>
                  <a:gd name="connsiteY2" fmla="*/ 7222 h 90566"/>
                  <a:gd name="connsiteX3" fmla="*/ 219074 w 676274"/>
                  <a:gd name="connsiteY3" fmla="*/ 2460 h 90566"/>
                  <a:gd name="connsiteX4" fmla="*/ 290512 w 676274"/>
                  <a:gd name="connsiteY4" fmla="*/ 45322 h 90566"/>
                  <a:gd name="connsiteX5" fmla="*/ 342899 w 676274"/>
                  <a:gd name="connsiteY5" fmla="*/ 73897 h 90566"/>
                  <a:gd name="connsiteX6" fmla="*/ 414337 w 676274"/>
                  <a:gd name="connsiteY6" fmla="*/ 88185 h 90566"/>
                  <a:gd name="connsiteX7" fmla="*/ 504824 w 676274"/>
                  <a:gd name="connsiteY7" fmla="*/ 69135 h 90566"/>
                  <a:gd name="connsiteX8" fmla="*/ 566737 w 676274"/>
                  <a:gd name="connsiteY8" fmla="*/ 50085 h 90566"/>
                  <a:gd name="connsiteX9" fmla="*/ 604837 w 676274"/>
                  <a:gd name="connsiteY9" fmla="*/ 47702 h 90566"/>
                  <a:gd name="connsiteX10" fmla="*/ 640555 w 676274"/>
                  <a:gd name="connsiteY10" fmla="*/ 76279 h 90566"/>
                  <a:gd name="connsiteX11" fmla="*/ 676274 w 676274"/>
                  <a:gd name="connsiteY11" fmla="*/ 90566 h 90566"/>
                  <a:gd name="connsiteX0" fmla="*/ 0 w 676274"/>
                  <a:gd name="connsiteY0" fmla="*/ 89117 h 101023"/>
                  <a:gd name="connsiteX1" fmla="*/ 78581 w 676274"/>
                  <a:gd name="connsiteY1" fmla="*/ 34348 h 101023"/>
                  <a:gd name="connsiteX2" fmla="*/ 147637 w 676274"/>
                  <a:gd name="connsiteY2" fmla="*/ 1010 h 101023"/>
                  <a:gd name="connsiteX3" fmla="*/ 219074 w 676274"/>
                  <a:gd name="connsiteY3" fmla="*/ 12917 h 101023"/>
                  <a:gd name="connsiteX4" fmla="*/ 290512 w 676274"/>
                  <a:gd name="connsiteY4" fmla="*/ 55779 h 101023"/>
                  <a:gd name="connsiteX5" fmla="*/ 342899 w 676274"/>
                  <a:gd name="connsiteY5" fmla="*/ 84354 h 101023"/>
                  <a:gd name="connsiteX6" fmla="*/ 414337 w 676274"/>
                  <a:gd name="connsiteY6" fmla="*/ 98642 h 101023"/>
                  <a:gd name="connsiteX7" fmla="*/ 504824 w 676274"/>
                  <a:gd name="connsiteY7" fmla="*/ 79592 h 101023"/>
                  <a:gd name="connsiteX8" fmla="*/ 566737 w 676274"/>
                  <a:gd name="connsiteY8" fmla="*/ 60542 h 101023"/>
                  <a:gd name="connsiteX9" fmla="*/ 604837 w 676274"/>
                  <a:gd name="connsiteY9" fmla="*/ 58159 h 101023"/>
                  <a:gd name="connsiteX10" fmla="*/ 640555 w 676274"/>
                  <a:gd name="connsiteY10" fmla="*/ 86736 h 101023"/>
                  <a:gd name="connsiteX11" fmla="*/ 676274 w 676274"/>
                  <a:gd name="connsiteY11" fmla="*/ 101023 h 101023"/>
                  <a:gd name="connsiteX0" fmla="*/ 0 w 676274"/>
                  <a:gd name="connsiteY0" fmla="*/ 89542 h 101448"/>
                  <a:gd name="connsiteX1" fmla="*/ 78581 w 676274"/>
                  <a:gd name="connsiteY1" fmla="*/ 34773 h 101448"/>
                  <a:gd name="connsiteX2" fmla="*/ 147637 w 676274"/>
                  <a:gd name="connsiteY2" fmla="*/ 1435 h 101448"/>
                  <a:gd name="connsiteX3" fmla="*/ 219074 w 676274"/>
                  <a:gd name="connsiteY3" fmla="*/ 13342 h 101448"/>
                  <a:gd name="connsiteX4" fmla="*/ 280987 w 676274"/>
                  <a:gd name="connsiteY4" fmla="*/ 77635 h 101448"/>
                  <a:gd name="connsiteX5" fmla="*/ 342899 w 676274"/>
                  <a:gd name="connsiteY5" fmla="*/ 84779 h 101448"/>
                  <a:gd name="connsiteX6" fmla="*/ 414337 w 676274"/>
                  <a:gd name="connsiteY6" fmla="*/ 99067 h 101448"/>
                  <a:gd name="connsiteX7" fmla="*/ 504824 w 676274"/>
                  <a:gd name="connsiteY7" fmla="*/ 80017 h 101448"/>
                  <a:gd name="connsiteX8" fmla="*/ 566737 w 676274"/>
                  <a:gd name="connsiteY8" fmla="*/ 60967 h 101448"/>
                  <a:gd name="connsiteX9" fmla="*/ 604837 w 676274"/>
                  <a:gd name="connsiteY9" fmla="*/ 58584 h 101448"/>
                  <a:gd name="connsiteX10" fmla="*/ 640555 w 676274"/>
                  <a:gd name="connsiteY10" fmla="*/ 87161 h 101448"/>
                  <a:gd name="connsiteX11" fmla="*/ 676274 w 676274"/>
                  <a:gd name="connsiteY11" fmla="*/ 101448 h 101448"/>
                  <a:gd name="connsiteX0" fmla="*/ 0 w 676274"/>
                  <a:gd name="connsiteY0" fmla="*/ 89542 h 103214"/>
                  <a:gd name="connsiteX1" fmla="*/ 78581 w 676274"/>
                  <a:gd name="connsiteY1" fmla="*/ 34773 h 103214"/>
                  <a:gd name="connsiteX2" fmla="*/ 147637 w 676274"/>
                  <a:gd name="connsiteY2" fmla="*/ 1435 h 103214"/>
                  <a:gd name="connsiteX3" fmla="*/ 219074 w 676274"/>
                  <a:gd name="connsiteY3" fmla="*/ 13342 h 103214"/>
                  <a:gd name="connsiteX4" fmla="*/ 280987 w 676274"/>
                  <a:gd name="connsiteY4" fmla="*/ 77635 h 103214"/>
                  <a:gd name="connsiteX5" fmla="*/ 340518 w 676274"/>
                  <a:gd name="connsiteY5" fmla="*/ 101447 h 103214"/>
                  <a:gd name="connsiteX6" fmla="*/ 414337 w 676274"/>
                  <a:gd name="connsiteY6" fmla="*/ 99067 h 103214"/>
                  <a:gd name="connsiteX7" fmla="*/ 504824 w 676274"/>
                  <a:gd name="connsiteY7" fmla="*/ 80017 h 103214"/>
                  <a:gd name="connsiteX8" fmla="*/ 566737 w 676274"/>
                  <a:gd name="connsiteY8" fmla="*/ 60967 h 103214"/>
                  <a:gd name="connsiteX9" fmla="*/ 604837 w 676274"/>
                  <a:gd name="connsiteY9" fmla="*/ 58584 h 103214"/>
                  <a:gd name="connsiteX10" fmla="*/ 640555 w 676274"/>
                  <a:gd name="connsiteY10" fmla="*/ 87161 h 103214"/>
                  <a:gd name="connsiteX11" fmla="*/ 676274 w 676274"/>
                  <a:gd name="connsiteY11" fmla="*/ 101448 h 103214"/>
                  <a:gd name="connsiteX0" fmla="*/ 0 w 676274"/>
                  <a:gd name="connsiteY0" fmla="*/ 89542 h 104149"/>
                  <a:gd name="connsiteX1" fmla="*/ 78581 w 676274"/>
                  <a:gd name="connsiteY1" fmla="*/ 34773 h 104149"/>
                  <a:gd name="connsiteX2" fmla="*/ 147637 w 676274"/>
                  <a:gd name="connsiteY2" fmla="*/ 1435 h 104149"/>
                  <a:gd name="connsiteX3" fmla="*/ 219074 w 676274"/>
                  <a:gd name="connsiteY3" fmla="*/ 13342 h 104149"/>
                  <a:gd name="connsiteX4" fmla="*/ 280987 w 676274"/>
                  <a:gd name="connsiteY4" fmla="*/ 77635 h 104149"/>
                  <a:gd name="connsiteX5" fmla="*/ 340518 w 676274"/>
                  <a:gd name="connsiteY5" fmla="*/ 101447 h 104149"/>
                  <a:gd name="connsiteX6" fmla="*/ 414337 w 676274"/>
                  <a:gd name="connsiteY6" fmla="*/ 99067 h 104149"/>
                  <a:gd name="connsiteX7" fmla="*/ 488155 w 676274"/>
                  <a:gd name="connsiteY7" fmla="*/ 60967 h 104149"/>
                  <a:gd name="connsiteX8" fmla="*/ 566737 w 676274"/>
                  <a:gd name="connsiteY8" fmla="*/ 60967 h 104149"/>
                  <a:gd name="connsiteX9" fmla="*/ 604837 w 676274"/>
                  <a:gd name="connsiteY9" fmla="*/ 58584 h 104149"/>
                  <a:gd name="connsiteX10" fmla="*/ 640555 w 676274"/>
                  <a:gd name="connsiteY10" fmla="*/ 87161 h 104149"/>
                  <a:gd name="connsiteX11" fmla="*/ 676274 w 676274"/>
                  <a:gd name="connsiteY11" fmla="*/ 101448 h 104149"/>
                  <a:gd name="connsiteX0" fmla="*/ 0 w 676274"/>
                  <a:gd name="connsiteY0" fmla="*/ 89542 h 104149"/>
                  <a:gd name="connsiteX1" fmla="*/ 78581 w 676274"/>
                  <a:gd name="connsiteY1" fmla="*/ 34773 h 104149"/>
                  <a:gd name="connsiteX2" fmla="*/ 147637 w 676274"/>
                  <a:gd name="connsiteY2" fmla="*/ 1435 h 104149"/>
                  <a:gd name="connsiteX3" fmla="*/ 219074 w 676274"/>
                  <a:gd name="connsiteY3" fmla="*/ 13342 h 104149"/>
                  <a:gd name="connsiteX4" fmla="*/ 280987 w 676274"/>
                  <a:gd name="connsiteY4" fmla="*/ 77635 h 104149"/>
                  <a:gd name="connsiteX5" fmla="*/ 340518 w 676274"/>
                  <a:gd name="connsiteY5" fmla="*/ 101447 h 104149"/>
                  <a:gd name="connsiteX6" fmla="*/ 414337 w 676274"/>
                  <a:gd name="connsiteY6" fmla="*/ 99067 h 104149"/>
                  <a:gd name="connsiteX7" fmla="*/ 488155 w 676274"/>
                  <a:gd name="connsiteY7" fmla="*/ 60967 h 104149"/>
                  <a:gd name="connsiteX8" fmla="*/ 561975 w 676274"/>
                  <a:gd name="connsiteY8" fmla="*/ 44299 h 104149"/>
                  <a:gd name="connsiteX9" fmla="*/ 604837 w 676274"/>
                  <a:gd name="connsiteY9" fmla="*/ 58584 h 104149"/>
                  <a:gd name="connsiteX10" fmla="*/ 640555 w 676274"/>
                  <a:gd name="connsiteY10" fmla="*/ 87161 h 104149"/>
                  <a:gd name="connsiteX11" fmla="*/ 676274 w 676274"/>
                  <a:gd name="connsiteY11" fmla="*/ 101448 h 10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274" h="104149">
                    <a:moveTo>
                      <a:pt x="0" y="89542"/>
                    </a:moveTo>
                    <a:cubicBezTo>
                      <a:pt x="24209" y="87557"/>
                      <a:pt x="53975" y="49457"/>
                      <a:pt x="78581" y="34773"/>
                    </a:cubicBezTo>
                    <a:cubicBezTo>
                      <a:pt x="103187" y="20089"/>
                      <a:pt x="124221" y="5007"/>
                      <a:pt x="147637" y="1435"/>
                    </a:cubicBezTo>
                    <a:cubicBezTo>
                      <a:pt x="171053" y="-2137"/>
                      <a:pt x="196849" y="642"/>
                      <a:pt x="219074" y="13342"/>
                    </a:cubicBezTo>
                    <a:cubicBezTo>
                      <a:pt x="241299" y="26042"/>
                      <a:pt x="260746" y="62951"/>
                      <a:pt x="280987" y="77635"/>
                    </a:cubicBezTo>
                    <a:cubicBezTo>
                      <a:pt x="301228" y="92319"/>
                      <a:pt x="318293" y="97875"/>
                      <a:pt x="340518" y="101447"/>
                    </a:cubicBezTo>
                    <a:cubicBezTo>
                      <a:pt x="362743" y="105019"/>
                      <a:pt x="389731" y="105814"/>
                      <a:pt x="414337" y="99067"/>
                    </a:cubicBezTo>
                    <a:cubicBezTo>
                      <a:pt x="438943" y="92320"/>
                      <a:pt x="463549" y="70095"/>
                      <a:pt x="488155" y="60967"/>
                    </a:cubicBezTo>
                    <a:cubicBezTo>
                      <a:pt x="512761" y="51839"/>
                      <a:pt x="542528" y="44696"/>
                      <a:pt x="561975" y="44299"/>
                    </a:cubicBezTo>
                    <a:cubicBezTo>
                      <a:pt x="581422" y="43902"/>
                      <a:pt x="591740" y="51440"/>
                      <a:pt x="604837" y="58584"/>
                    </a:cubicBezTo>
                    <a:cubicBezTo>
                      <a:pt x="617934" y="65728"/>
                      <a:pt x="628649" y="80017"/>
                      <a:pt x="640555" y="87161"/>
                    </a:cubicBezTo>
                    <a:cubicBezTo>
                      <a:pt x="652461" y="94305"/>
                      <a:pt x="653255" y="92320"/>
                      <a:pt x="676274" y="1014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1123950" y="4191180"/>
                <a:ext cx="111919" cy="111739"/>
              </a:xfrm>
              <a:custGeom>
                <a:avLst/>
                <a:gdLst>
                  <a:gd name="connsiteX0" fmla="*/ 111919 w 111919"/>
                  <a:gd name="connsiteY0" fmla="*/ 111739 h 111739"/>
                  <a:gd name="connsiteX1" fmla="*/ 54769 w 111919"/>
                  <a:gd name="connsiteY1" fmla="*/ 52208 h 111739"/>
                  <a:gd name="connsiteX2" fmla="*/ 14288 w 111919"/>
                  <a:gd name="connsiteY2" fmla="*/ 4583 h 111739"/>
                  <a:gd name="connsiteX3" fmla="*/ 0 w 111919"/>
                  <a:gd name="connsiteY3" fmla="*/ 4583 h 11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919" h="111739">
                    <a:moveTo>
                      <a:pt x="111919" y="111739"/>
                    </a:moveTo>
                    <a:cubicBezTo>
                      <a:pt x="91480" y="90903"/>
                      <a:pt x="71041" y="70067"/>
                      <a:pt x="54769" y="52208"/>
                    </a:cubicBezTo>
                    <a:cubicBezTo>
                      <a:pt x="38497" y="34349"/>
                      <a:pt x="23416" y="12521"/>
                      <a:pt x="14288" y="4583"/>
                    </a:cubicBezTo>
                    <a:cubicBezTo>
                      <a:pt x="5160" y="-3355"/>
                      <a:pt x="2580" y="614"/>
                      <a:pt x="0" y="458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9" name="Freeform 128"/>
              <p:cNvSpPr/>
              <p:nvPr/>
            </p:nvSpPr>
            <p:spPr>
              <a:xfrm>
                <a:off x="3971925" y="4268391"/>
                <a:ext cx="547687" cy="37696"/>
              </a:xfrm>
              <a:custGeom>
                <a:avLst/>
                <a:gdLst>
                  <a:gd name="connsiteX0" fmla="*/ 0 w 554831"/>
                  <a:gd name="connsiteY0" fmla="*/ 34241 h 35240"/>
                  <a:gd name="connsiteX1" fmla="*/ 57150 w 554831"/>
                  <a:gd name="connsiteY1" fmla="*/ 8047 h 35240"/>
                  <a:gd name="connsiteX2" fmla="*/ 78581 w 554831"/>
                  <a:gd name="connsiteY2" fmla="*/ 903 h 35240"/>
                  <a:gd name="connsiteX3" fmla="*/ 126206 w 554831"/>
                  <a:gd name="connsiteY3" fmla="*/ 3285 h 35240"/>
                  <a:gd name="connsiteX4" fmla="*/ 147638 w 554831"/>
                  <a:gd name="connsiteY4" fmla="*/ 29478 h 35240"/>
                  <a:gd name="connsiteX5" fmla="*/ 252413 w 554831"/>
                  <a:gd name="connsiteY5" fmla="*/ 34241 h 35240"/>
                  <a:gd name="connsiteX6" fmla="*/ 292894 w 554831"/>
                  <a:gd name="connsiteY6" fmla="*/ 15191 h 35240"/>
                  <a:gd name="connsiteX7" fmla="*/ 311944 w 554831"/>
                  <a:gd name="connsiteY7" fmla="*/ 8047 h 35240"/>
                  <a:gd name="connsiteX8" fmla="*/ 466725 w 554831"/>
                  <a:gd name="connsiteY8" fmla="*/ 22335 h 35240"/>
                  <a:gd name="connsiteX9" fmla="*/ 471488 w 554831"/>
                  <a:gd name="connsiteY9" fmla="*/ 22335 h 35240"/>
                  <a:gd name="connsiteX10" fmla="*/ 554831 w 554831"/>
                  <a:gd name="connsiteY10" fmla="*/ 15191 h 35240"/>
                  <a:gd name="connsiteX0" fmla="*/ 0 w 554831"/>
                  <a:gd name="connsiteY0" fmla="*/ 34241 h 35240"/>
                  <a:gd name="connsiteX1" fmla="*/ 57150 w 554831"/>
                  <a:gd name="connsiteY1" fmla="*/ 8047 h 35240"/>
                  <a:gd name="connsiteX2" fmla="*/ 78581 w 554831"/>
                  <a:gd name="connsiteY2" fmla="*/ 903 h 35240"/>
                  <a:gd name="connsiteX3" fmla="*/ 126206 w 554831"/>
                  <a:gd name="connsiteY3" fmla="*/ 3285 h 35240"/>
                  <a:gd name="connsiteX4" fmla="*/ 147638 w 554831"/>
                  <a:gd name="connsiteY4" fmla="*/ 29478 h 35240"/>
                  <a:gd name="connsiteX5" fmla="*/ 252413 w 554831"/>
                  <a:gd name="connsiteY5" fmla="*/ 34241 h 35240"/>
                  <a:gd name="connsiteX6" fmla="*/ 292894 w 554831"/>
                  <a:gd name="connsiteY6" fmla="*/ 15191 h 35240"/>
                  <a:gd name="connsiteX7" fmla="*/ 311944 w 554831"/>
                  <a:gd name="connsiteY7" fmla="*/ 8047 h 35240"/>
                  <a:gd name="connsiteX8" fmla="*/ 466725 w 554831"/>
                  <a:gd name="connsiteY8" fmla="*/ 22335 h 35240"/>
                  <a:gd name="connsiteX9" fmla="*/ 450056 w 554831"/>
                  <a:gd name="connsiteY9" fmla="*/ 34241 h 35240"/>
                  <a:gd name="connsiteX10" fmla="*/ 554831 w 554831"/>
                  <a:gd name="connsiteY10" fmla="*/ 15191 h 35240"/>
                  <a:gd name="connsiteX0" fmla="*/ 0 w 554831"/>
                  <a:gd name="connsiteY0" fmla="*/ 34241 h 35240"/>
                  <a:gd name="connsiteX1" fmla="*/ 57150 w 554831"/>
                  <a:gd name="connsiteY1" fmla="*/ 8047 h 35240"/>
                  <a:gd name="connsiteX2" fmla="*/ 78581 w 554831"/>
                  <a:gd name="connsiteY2" fmla="*/ 903 h 35240"/>
                  <a:gd name="connsiteX3" fmla="*/ 126206 w 554831"/>
                  <a:gd name="connsiteY3" fmla="*/ 3285 h 35240"/>
                  <a:gd name="connsiteX4" fmla="*/ 147638 w 554831"/>
                  <a:gd name="connsiteY4" fmla="*/ 29478 h 35240"/>
                  <a:gd name="connsiteX5" fmla="*/ 252413 w 554831"/>
                  <a:gd name="connsiteY5" fmla="*/ 34241 h 35240"/>
                  <a:gd name="connsiteX6" fmla="*/ 292894 w 554831"/>
                  <a:gd name="connsiteY6" fmla="*/ 15191 h 35240"/>
                  <a:gd name="connsiteX7" fmla="*/ 311944 w 554831"/>
                  <a:gd name="connsiteY7" fmla="*/ 8047 h 35240"/>
                  <a:gd name="connsiteX8" fmla="*/ 416719 w 554831"/>
                  <a:gd name="connsiteY8" fmla="*/ 27097 h 35240"/>
                  <a:gd name="connsiteX9" fmla="*/ 450056 w 554831"/>
                  <a:gd name="connsiteY9" fmla="*/ 34241 h 35240"/>
                  <a:gd name="connsiteX10" fmla="*/ 554831 w 554831"/>
                  <a:gd name="connsiteY10" fmla="*/ 15191 h 35240"/>
                  <a:gd name="connsiteX0" fmla="*/ 0 w 554831"/>
                  <a:gd name="connsiteY0" fmla="*/ 34241 h 35240"/>
                  <a:gd name="connsiteX1" fmla="*/ 57150 w 554831"/>
                  <a:gd name="connsiteY1" fmla="*/ 8047 h 35240"/>
                  <a:gd name="connsiteX2" fmla="*/ 78581 w 554831"/>
                  <a:gd name="connsiteY2" fmla="*/ 903 h 35240"/>
                  <a:gd name="connsiteX3" fmla="*/ 126206 w 554831"/>
                  <a:gd name="connsiteY3" fmla="*/ 3285 h 35240"/>
                  <a:gd name="connsiteX4" fmla="*/ 147638 w 554831"/>
                  <a:gd name="connsiteY4" fmla="*/ 29478 h 35240"/>
                  <a:gd name="connsiteX5" fmla="*/ 252413 w 554831"/>
                  <a:gd name="connsiteY5" fmla="*/ 34241 h 35240"/>
                  <a:gd name="connsiteX6" fmla="*/ 292894 w 554831"/>
                  <a:gd name="connsiteY6" fmla="*/ 15191 h 35240"/>
                  <a:gd name="connsiteX7" fmla="*/ 311944 w 554831"/>
                  <a:gd name="connsiteY7" fmla="*/ 8047 h 35240"/>
                  <a:gd name="connsiteX8" fmla="*/ 357188 w 554831"/>
                  <a:gd name="connsiteY8" fmla="*/ 3285 h 35240"/>
                  <a:gd name="connsiteX9" fmla="*/ 416719 w 554831"/>
                  <a:gd name="connsiteY9" fmla="*/ 27097 h 35240"/>
                  <a:gd name="connsiteX10" fmla="*/ 450056 w 554831"/>
                  <a:gd name="connsiteY10" fmla="*/ 34241 h 35240"/>
                  <a:gd name="connsiteX11" fmla="*/ 554831 w 554831"/>
                  <a:gd name="connsiteY11" fmla="*/ 15191 h 35240"/>
                  <a:gd name="connsiteX0" fmla="*/ 0 w 547687"/>
                  <a:gd name="connsiteY0" fmla="*/ 34241 h 35240"/>
                  <a:gd name="connsiteX1" fmla="*/ 57150 w 547687"/>
                  <a:gd name="connsiteY1" fmla="*/ 8047 h 35240"/>
                  <a:gd name="connsiteX2" fmla="*/ 78581 w 547687"/>
                  <a:gd name="connsiteY2" fmla="*/ 903 h 35240"/>
                  <a:gd name="connsiteX3" fmla="*/ 126206 w 547687"/>
                  <a:gd name="connsiteY3" fmla="*/ 3285 h 35240"/>
                  <a:gd name="connsiteX4" fmla="*/ 147638 w 547687"/>
                  <a:gd name="connsiteY4" fmla="*/ 29478 h 35240"/>
                  <a:gd name="connsiteX5" fmla="*/ 252413 w 547687"/>
                  <a:gd name="connsiteY5" fmla="*/ 34241 h 35240"/>
                  <a:gd name="connsiteX6" fmla="*/ 292894 w 547687"/>
                  <a:gd name="connsiteY6" fmla="*/ 15191 h 35240"/>
                  <a:gd name="connsiteX7" fmla="*/ 311944 w 547687"/>
                  <a:gd name="connsiteY7" fmla="*/ 8047 h 35240"/>
                  <a:gd name="connsiteX8" fmla="*/ 357188 w 547687"/>
                  <a:gd name="connsiteY8" fmla="*/ 3285 h 35240"/>
                  <a:gd name="connsiteX9" fmla="*/ 416719 w 547687"/>
                  <a:gd name="connsiteY9" fmla="*/ 27097 h 35240"/>
                  <a:gd name="connsiteX10" fmla="*/ 450056 w 547687"/>
                  <a:gd name="connsiteY10" fmla="*/ 34241 h 35240"/>
                  <a:gd name="connsiteX11" fmla="*/ 547687 w 547687"/>
                  <a:gd name="connsiteY11" fmla="*/ 8047 h 35240"/>
                  <a:gd name="connsiteX0" fmla="*/ 0 w 547687"/>
                  <a:gd name="connsiteY0" fmla="*/ 34528 h 37696"/>
                  <a:gd name="connsiteX1" fmla="*/ 57150 w 547687"/>
                  <a:gd name="connsiteY1" fmla="*/ 8334 h 37696"/>
                  <a:gd name="connsiteX2" fmla="*/ 78581 w 547687"/>
                  <a:gd name="connsiteY2" fmla="*/ 1190 h 37696"/>
                  <a:gd name="connsiteX3" fmla="*/ 126206 w 547687"/>
                  <a:gd name="connsiteY3" fmla="*/ 3572 h 37696"/>
                  <a:gd name="connsiteX4" fmla="*/ 178594 w 547687"/>
                  <a:gd name="connsiteY4" fmla="*/ 34528 h 37696"/>
                  <a:gd name="connsiteX5" fmla="*/ 252413 w 547687"/>
                  <a:gd name="connsiteY5" fmla="*/ 34528 h 37696"/>
                  <a:gd name="connsiteX6" fmla="*/ 292894 w 547687"/>
                  <a:gd name="connsiteY6" fmla="*/ 15478 h 37696"/>
                  <a:gd name="connsiteX7" fmla="*/ 311944 w 547687"/>
                  <a:gd name="connsiteY7" fmla="*/ 8334 h 37696"/>
                  <a:gd name="connsiteX8" fmla="*/ 357188 w 547687"/>
                  <a:gd name="connsiteY8" fmla="*/ 3572 h 37696"/>
                  <a:gd name="connsiteX9" fmla="*/ 416719 w 547687"/>
                  <a:gd name="connsiteY9" fmla="*/ 27384 h 37696"/>
                  <a:gd name="connsiteX10" fmla="*/ 450056 w 547687"/>
                  <a:gd name="connsiteY10" fmla="*/ 34528 h 37696"/>
                  <a:gd name="connsiteX11" fmla="*/ 547687 w 547687"/>
                  <a:gd name="connsiteY11" fmla="*/ 8334 h 3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47687" h="37696">
                    <a:moveTo>
                      <a:pt x="0" y="34528"/>
                    </a:moveTo>
                    <a:cubicBezTo>
                      <a:pt x="22026" y="24209"/>
                      <a:pt x="44053" y="13890"/>
                      <a:pt x="57150" y="8334"/>
                    </a:cubicBezTo>
                    <a:cubicBezTo>
                      <a:pt x="70247" y="2778"/>
                      <a:pt x="67072" y="1984"/>
                      <a:pt x="78581" y="1190"/>
                    </a:cubicBezTo>
                    <a:cubicBezTo>
                      <a:pt x="90090" y="396"/>
                      <a:pt x="109537" y="-1984"/>
                      <a:pt x="126206" y="3572"/>
                    </a:cubicBezTo>
                    <a:cubicBezTo>
                      <a:pt x="142875" y="9128"/>
                      <a:pt x="157560" y="29369"/>
                      <a:pt x="178594" y="34528"/>
                    </a:cubicBezTo>
                    <a:cubicBezTo>
                      <a:pt x="199628" y="39687"/>
                      <a:pt x="233363" y="37703"/>
                      <a:pt x="252413" y="34528"/>
                    </a:cubicBezTo>
                    <a:cubicBezTo>
                      <a:pt x="271463" y="31353"/>
                      <a:pt x="282972" y="19844"/>
                      <a:pt x="292894" y="15478"/>
                    </a:cubicBezTo>
                    <a:cubicBezTo>
                      <a:pt x="302816" y="11112"/>
                      <a:pt x="301228" y="10318"/>
                      <a:pt x="311944" y="8334"/>
                    </a:cubicBezTo>
                    <a:cubicBezTo>
                      <a:pt x="322660" y="6350"/>
                      <a:pt x="339726" y="397"/>
                      <a:pt x="357188" y="3572"/>
                    </a:cubicBezTo>
                    <a:cubicBezTo>
                      <a:pt x="374651" y="6747"/>
                      <a:pt x="401241" y="22225"/>
                      <a:pt x="416719" y="27384"/>
                    </a:cubicBezTo>
                    <a:cubicBezTo>
                      <a:pt x="432197" y="32543"/>
                      <a:pt x="428228" y="37703"/>
                      <a:pt x="450056" y="34528"/>
                    </a:cubicBezTo>
                    <a:cubicBezTo>
                      <a:pt x="471884" y="31353"/>
                      <a:pt x="512762" y="14684"/>
                      <a:pt x="547687" y="8334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1983768" y="4800600"/>
                <a:ext cx="11055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Beaufort Group</a:t>
                </a:r>
                <a:endParaRPr lang="en-ZA" sz="1600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1981201" y="5029200"/>
                <a:ext cx="87327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Ecca</a:t>
                </a:r>
                <a:r>
                  <a:rPr lang="en-US" sz="1600" dirty="0" smtClean="0"/>
                  <a:t> Group</a:t>
                </a:r>
                <a:endParaRPr lang="en-ZA" sz="1600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983768" y="5257800"/>
                <a:ext cx="10179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Dwyka</a:t>
                </a:r>
                <a:r>
                  <a:rPr lang="en-US" sz="1600" dirty="0" smtClean="0"/>
                  <a:t> Group</a:t>
                </a:r>
                <a:endParaRPr lang="en-ZA" sz="1600" dirty="0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981201" y="5562601"/>
                <a:ext cx="120489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Witteberg</a:t>
                </a:r>
                <a:r>
                  <a:rPr lang="en-US" sz="1600" dirty="0" smtClean="0"/>
                  <a:t> Group</a:t>
                </a:r>
                <a:endParaRPr lang="en-ZA" sz="1600" dirty="0"/>
              </a:p>
            </p:txBody>
          </p:sp>
          <p:sp>
            <p:nvSpPr>
              <p:cNvPr id="134" name="Right Brace 133"/>
              <p:cNvSpPr/>
              <p:nvPr/>
            </p:nvSpPr>
            <p:spPr>
              <a:xfrm>
                <a:off x="3174207" y="4800600"/>
                <a:ext cx="178593" cy="685800"/>
              </a:xfrm>
              <a:prstGeom prst="rightBrace">
                <a:avLst>
                  <a:gd name="adj1" fmla="val 8333"/>
                  <a:gd name="adj2" fmla="val 51388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3515978" y="5037416"/>
                <a:ext cx="1732035" cy="237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Karoo </a:t>
                </a:r>
                <a:r>
                  <a:rPr lang="en-US" sz="1600" dirty="0" err="1" smtClean="0"/>
                  <a:t>Supergroup</a:t>
                </a:r>
                <a:endParaRPr lang="en-ZA" sz="1600" dirty="0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3552825" y="5562600"/>
                <a:ext cx="187500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Cape </a:t>
                </a:r>
                <a:r>
                  <a:rPr lang="en-US" sz="1600" dirty="0" err="1" smtClean="0"/>
                  <a:t>Supergroup</a:t>
                </a:r>
                <a:endParaRPr lang="en-ZA" sz="1600" dirty="0"/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2681288" y="2578894"/>
                <a:ext cx="442912" cy="0"/>
              </a:xfrm>
              <a:custGeom>
                <a:avLst/>
                <a:gdLst>
                  <a:gd name="connsiteX0" fmla="*/ 0 w 442912"/>
                  <a:gd name="connsiteY0" fmla="*/ 0 h 0"/>
                  <a:gd name="connsiteX1" fmla="*/ 442912 w 442912"/>
                  <a:gd name="connsiteY1" fmla="*/ 0 h 0"/>
                  <a:gd name="connsiteX2" fmla="*/ 442912 w 442912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2912">
                    <a:moveTo>
                      <a:pt x="0" y="0"/>
                    </a:moveTo>
                    <a:lnTo>
                      <a:pt x="442912" y="0"/>
                    </a:lnTo>
                    <a:lnTo>
                      <a:pt x="4429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2740819" y="2455069"/>
                <a:ext cx="376237" cy="2381"/>
              </a:xfrm>
              <a:custGeom>
                <a:avLst/>
                <a:gdLst>
                  <a:gd name="connsiteX0" fmla="*/ 0 w 376237"/>
                  <a:gd name="connsiteY0" fmla="*/ 2381 h 2381"/>
                  <a:gd name="connsiteX1" fmla="*/ 376237 w 376237"/>
                  <a:gd name="connsiteY1" fmla="*/ 0 h 2381"/>
                  <a:gd name="connsiteX2" fmla="*/ 376237 w 376237"/>
                  <a:gd name="connsiteY2" fmla="*/ 0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237" h="2381">
                    <a:moveTo>
                      <a:pt x="0" y="2381"/>
                    </a:moveTo>
                    <a:lnTo>
                      <a:pt x="376237" y="0"/>
                    </a:lnTo>
                    <a:lnTo>
                      <a:pt x="376237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4274344" y="3788569"/>
                <a:ext cx="180073" cy="61912"/>
              </a:xfrm>
              <a:custGeom>
                <a:avLst/>
                <a:gdLst>
                  <a:gd name="connsiteX0" fmla="*/ 0 w 164306"/>
                  <a:gd name="connsiteY0" fmla="*/ 54768 h 54768"/>
                  <a:gd name="connsiteX1" fmla="*/ 164306 w 164306"/>
                  <a:gd name="connsiteY1" fmla="*/ 0 h 54768"/>
                  <a:gd name="connsiteX2" fmla="*/ 164306 w 164306"/>
                  <a:gd name="connsiteY2" fmla="*/ 0 h 54768"/>
                  <a:gd name="connsiteX0" fmla="*/ 0 w 180073"/>
                  <a:gd name="connsiteY0" fmla="*/ 61912 h 61912"/>
                  <a:gd name="connsiteX1" fmla="*/ 164306 w 180073"/>
                  <a:gd name="connsiteY1" fmla="*/ 7144 h 61912"/>
                  <a:gd name="connsiteX2" fmla="*/ 176212 w 180073"/>
                  <a:gd name="connsiteY2" fmla="*/ 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073" h="61912">
                    <a:moveTo>
                      <a:pt x="0" y="61912"/>
                    </a:moveTo>
                    <a:lnTo>
                      <a:pt x="164306" y="7144"/>
                    </a:lnTo>
                    <a:cubicBezTo>
                      <a:pt x="193675" y="-3175"/>
                      <a:pt x="172243" y="2381"/>
                      <a:pt x="176212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4357688" y="3781425"/>
                <a:ext cx="95250" cy="7144"/>
              </a:xfrm>
              <a:custGeom>
                <a:avLst/>
                <a:gdLst>
                  <a:gd name="connsiteX0" fmla="*/ 0 w 95250"/>
                  <a:gd name="connsiteY0" fmla="*/ 0 h 7144"/>
                  <a:gd name="connsiteX1" fmla="*/ 95250 w 95250"/>
                  <a:gd name="connsiteY1" fmla="*/ 7144 h 7144"/>
                  <a:gd name="connsiteX2" fmla="*/ 95250 w 95250"/>
                  <a:gd name="connsiteY2" fmla="*/ 7144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7144">
                    <a:moveTo>
                      <a:pt x="0" y="0"/>
                    </a:moveTo>
                    <a:lnTo>
                      <a:pt x="95250" y="7144"/>
                    </a:lnTo>
                    <a:lnTo>
                      <a:pt x="95250" y="7144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5167314" y="3834537"/>
                <a:ext cx="161398" cy="49282"/>
              </a:xfrm>
              <a:custGeom>
                <a:avLst/>
                <a:gdLst>
                  <a:gd name="connsiteX0" fmla="*/ 0 w 147637"/>
                  <a:gd name="connsiteY0" fmla="*/ 45244 h 45244"/>
                  <a:gd name="connsiteX1" fmla="*/ 147637 w 147637"/>
                  <a:gd name="connsiteY1" fmla="*/ 0 h 45244"/>
                  <a:gd name="connsiteX2" fmla="*/ 147637 w 147637"/>
                  <a:gd name="connsiteY2" fmla="*/ 0 h 45244"/>
                  <a:gd name="connsiteX0" fmla="*/ 0 w 161398"/>
                  <a:gd name="connsiteY0" fmla="*/ 49282 h 49282"/>
                  <a:gd name="connsiteX1" fmla="*/ 147637 w 161398"/>
                  <a:gd name="connsiteY1" fmla="*/ 4038 h 49282"/>
                  <a:gd name="connsiteX2" fmla="*/ 157162 w 161398"/>
                  <a:gd name="connsiteY2" fmla="*/ 1657 h 49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98" h="49282">
                    <a:moveTo>
                      <a:pt x="0" y="49282"/>
                    </a:moveTo>
                    <a:lnTo>
                      <a:pt x="147637" y="4038"/>
                    </a:lnTo>
                    <a:cubicBezTo>
                      <a:pt x="173831" y="-3899"/>
                      <a:pt x="153987" y="2451"/>
                      <a:pt x="157162" y="165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5253039" y="3819525"/>
                <a:ext cx="76200" cy="11906"/>
              </a:xfrm>
              <a:custGeom>
                <a:avLst/>
                <a:gdLst>
                  <a:gd name="connsiteX0" fmla="*/ 0 w 66675"/>
                  <a:gd name="connsiteY0" fmla="*/ 0 h 11906"/>
                  <a:gd name="connsiteX1" fmla="*/ 66675 w 66675"/>
                  <a:gd name="connsiteY1" fmla="*/ 11906 h 11906"/>
                  <a:gd name="connsiteX2" fmla="*/ 66675 w 66675"/>
                  <a:gd name="connsiteY2" fmla="*/ 11906 h 11906"/>
                  <a:gd name="connsiteX0" fmla="*/ 0 w 76200"/>
                  <a:gd name="connsiteY0" fmla="*/ 0 h 11906"/>
                  <a:gd name="connsiteX1" fmla="*/ 66675 w 76200"/>
                  <a:gd name="connsiteY1" fmla="*/ 11906 h 11906"/>
                  <a:gd name="connsiteX2" fmla="*/ 76200 w 76200"/>
                  <a:gd name="connsiteY2" fmla="*/ 11906 h 1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11906">
                    <a:moveTo>
                      <a:pt x="0" y="0"/>
                    </a:moveTo>
                    <a:lnTo>
                      <a:pt x="66675" y="11906"/>
                    </a:lnTo>
                    <a:lnTo>
                      <a:pt x="76200" y="11906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2805113" y="3821906"/>
                <a:ext cx="302418" cy="145257"/>
              </a:xfrm>
              <a:custGeom>
                <a:avLst/>
                <a:gdLst>
                  <a:gd name="connsiteX0" fmla="*/ 302418 w 302418"/>
                  <a:gd name="connsiteY0" fmla="*/ 145257 h 145257"/>
                  <a:gd name="connsiteX1" fmla="*/ 250031 w 302418"/>
                  <a:gd name="connsiteY1" fmla="*/ 128588 h 145257"/>
                  <a:gd name="connsiteX2" fmla="*/ 188118 w 302418"/>
                  <a:gd name="connsiteY2" fmla="*/ 92869 h 145257"/>
                  <a:gd name="connsiteX3" fmla="*/ 109537 w 302418"/>
                  <a:gd name="connsiteY3" fmla="*/ 42863 h 145257"/>
                  <a:gd name="connsiteX4" fmla="*/ 0 w 302418"/>
                  <a:gd name="connsiteY4" fmla="*/ 0 h 145257"/>
                  <a:gd name="connsiteX0" fmla="*/ 302418 w 302418"/>
                  <a:gd name="connsiteY0" fmla="*/ 145257 h 145257"/>
                  <a:gd name="connsiteX1" fmla="*/ 250031 w 302418"/>
                  <a:gd name="connsiteY1" fmla="*/ 128588 h 145257"/>
                  <a:gd name="connsiteX2" fmla="*/ 169068 w 302418"/>
                  <a:gd name="connsiteY2" fmla="*/ 100013 h 145257"/>
                  <a:gd name="connsiteX3" fmla="*/ 109537 w 302418"/>
                  <a:gd name="connsiteY3" fmla="*/ 42863 h 145257"/>
                  <a:gd name="connsiteX4" fmla="*/ 0 w 302418"/>
                  <a:gd name="connsiteY4" fmla="*/ 0 h 145257"/>
                  <a:gd name="connsiteX0" fmla="*/ 302418 w 302418"/>
                  <a:gd name="connsiteY0" fmla="*/ 145257 h 145257"/>
                  <a:gd name="connsiteX1" fmla="*/ 250031 w 302418"/>
                  <a:gd name="connsiteY1" fmla="*/ 128588 h 145257"/>
                  <a:gd name="connsiteX2" fmla="*/ 169068 w 302418"/>
                  <a:gd name="connsiteY2" fmla="*/ 100013 h 145257"/>
                  <a:gd name="connsiteX3" fmla="*/ 90487 w 302418"/>
                  <a:gd name="connsiteY3" fmla="*/ 66676 h 145257"/>
                  <a:gd name="connsiteX4" fmla="*/ 0 w 302418"/>
                  <a:gd name="connsiteY4" fmla="*/ 0 h 145257"/>
                  <a:gd name="connsiteX0" fmla="*/ 302418 w 302418"/>
                  <a:gd name="connsiteY0" fmla="*/ 145257 h 145257"/>
                  <a:gd name="connsiteX1" fmla="*/ 250031 w 302418"/>
                  <a:gd name="connsiteY1" fmla="*/ 128588 h 145257"/>
                  <a:gd name="connsiteX2" fmla="*/ 169068 w 302418"/>
                  <a:gd name="connsiteY2" fmla="*/ 100013 h 145257"/>
                  <a:gd name="connsiteX3" fmla="*/ 90487 w 302418"/>
                  <a:gd name="connsiteY3" fmla="*/ 66676 h 145257"/>
                  <a:gd name="connsiteX4" fmla="*/ 38100 w 302418"/>
                  <a:gd name="connsiteY4" fmla="*/ 30957 h 145257"/>
                  <a:gd name="connsiteX5" fmla="*/ 0 w 302418"/>
                  <a:gd name="connsiteY5" fmla="*/ 0 h 145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418" h="145257">
                    <a:moveTo>
                      <a:pt x="302418" y="145257"/>
                    </a:moveTo>
                    <a:cubicBezTo>
                      <a:pt x="285749" y="141288"/>
                      <a:pt x="272256" y="136129"/>
                      <a:pt x="250031" y="128588"/>
                    </a:cubicBezTo>
                    <a:cubicBezTo>
                      <a:pt x="227806" y="121047"/>
                      <a:pt x="195659" y="110332"/>
                      <a:pt x="169068" y="100013"/>
                    </a:cubicBezTo>
                    <a:cubicBezTo>
                      <a:pt x="142477" y="89694"/>
                      <a:pt x="112315" y="78185"/>
                      <a:pt x="90487" y="66676"/>
                    </a:cubicBezTo>
                    <a:cubicBezTo>
                      <a:pt x="68659" y="55167"/>
                      <a:pt x="53181" y="42070"/>
                      <a:pt x="38100" y="30957"/>
                    </a:cubicBezTo>
                    <a:cubicBezTo>
                      <a:pt x="23019" y="19844"/>
                      <a:pt x="6747" y="3175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3226594" y="3829050"/>
                <a:ext cx="326231" cy="114300"/>
              </a:xfrm>
              <a:custGeom>
                <a:avLst/>
                <a:gdLst>
                  <a:gd name="connsiteX0" fmla="*/ 326231 w 326231"/>
                  <a:gd name="connsiteY0" fmla="*/ 114300 h 114300"/>
                  <a:gd name="connsiteX1" fmla="*/ 204787 w 326231"/>
                  <a:gd name="connsiteY1" fmla="*/ 80963 h 114300"/>
                  <a:gd name="connsiteX2" fmla="*/ 119062 w 326231"/>
                  <a:gd name="connsiteY2" fmla="*/ 52388 h 114300"/>
                  <a:gd name="connsiteX3" fmla="*/ 38100 w 326231"/>
                  <a:gd name="connsiteY3" fmla="*/ 23813 h 114300"/>
                  <a:gd name="connsiteX4" fmla="*/ 0 w 326231"/>
                  <a:gd name="connsiteY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231" h="114300">
                    <a:moveTo>
                      <a:pt x="326231" y="114300"/>
                    </a:moveTo>
                    <a:lnTo>
                      <a:pt x="204787" y="80963"/>
                    </a:lnTo>
                    <a:cubicBezTo>
                      <a:pt x="170259" y="70644"/>
                      <a:pt x="146843" y="61913"/>
                      <a:pt x="119062" y="52388"/>
                    </a:cubicBezTo>
                    <a:cubicBezTo>
                      <a:pt x="91281" y="42863"/>
                      <a:pt x="57944" y="32544"/>
                      <a:pt x="38100" y="23813"/>
                    </a:cubicBezTo>
                    <a:cubicBezTo>
                      <a:pt x="18256" y="15082"/>
                      <a:pt x="9128" y="7541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4438650" y="2391071"/>
                <a:ext cx="114895" cy="106860"/>
              </a:xfrm>
              <a:custGeom>
                <a:avLst/>
                <a:gdLst>
                  <a:gd name="connsiteX0" fmla="*/ 0 w 142875"/>
                  <a:gd name="connsiteY0" fmla="*/ 140493 h 140493"/>
                  <a:gd name="connsiteX1" fmla="*/ 142875 w 142875"/>
                  <a:gd name="connsiteY1" fmla="*/ 0 h 140493"/>
                  <a:gd name="connsiteX2" fmla="*/ 142875 w 142875"/>
                  <a:gd name="connsiteY2" fmla="*/ 0 h 140493"/>
                  <a:gd name="connsiteX0" fmla="*/ 0 w 146998"/>
                  <a:gd name="connsiteY0" fmla="*/ 143776 h 143776"/>
                  <a:gd name="connsiteX1" fmla="*/ 142875 w 146998"/>
                  <a:gd name="connsiteY1" fmla="*/ 3283 h 143776"/>
                  <a:gd name="connsiteX2" fmla="*/ 104775 w 146998"/>
                  <a:gd name="connsiteY2" fmla="*/ 48527 h 143776"/>
                  <a:gd name="connsiteX0" fmla="*/ 0 w 114895"/>
                  <a:gd name="connsiteY0" fmla="*/ 106860 h 106860"/>
                  <a:gd name="connsiteX1" fmla="*/ 102394 w 114895"/>
                  <a:gd name="connsiteY1" fmla="*/ 11611 h 106860"/>
                  <a:gd name="connsiteX2" fmla="*/ 104775 w 114895"/>
                  <a:gd name="connsiteY2" fmla="*/ 11611 h 10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895" h="106860">
                    <a:moveTo>
                      <a:pt x="0" y="106860"/>
                    </a:moveTo>
                    <a:cubicBezTo>
                      <a:pt x="47625" y="60029"/>
                      <a:pt x="84931" y="27486"/>
                      <a:pt x="102394" y="11611"/>
                    </a:cubicBezTo>
                    <a:cubicBezTo>
                      <a:pt x="119857" y="-4264"/>
                      <a:pt x="117475" y="-3470"/>
                      <a:pt x="104775" y="11611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4433888" y="2405063"/>
                <a:ext cx="73820" cy="69057"/>
              </a:xfrm>
              <a:custGeom>
                <a:avLst/>
                <a:gdLst>
                  <a:gd name="connsiteX0" fmla="*/ 0 w 69057"/>
                  <a:gd name="connsiteY0" fmla="*/ 69057 h 69057"/>
                  <a:gd name="connsiteX1" fmla="*/ 69057 w 69057"/>
                  <a:gd name="connsiteY1" fmla="*/ 0 h 69057"/>
                  <a:gd name="connsiteX2" fmla="*/ 69057 w 69057"/>
                  <a:gd name="connsiteY2" fmla="*/ 0 h 69057"/>
                  <a:gd name="connsiteX0" fmla="*/ 0 w 78582"/>
                  <a:gd name="connsiteY0" fmla="*/ 74833 h 74833"/>
                  <a:gd name="connsiteX1" fmla="*/ 69057 w 78582"/>
                  <a:gd name="connsiteY1" fmla="*/ 5776 h 74833"/>
                  <a:gd name="connsiteX2" fmla="*/ 78582 w 78582"/>
                  <a:gd name="connsiteY2" fmla="*/ 3395 h 74833"/>
                  <a:gd name="connsiteX0" fmla="*/ 0 w 78582"/>
                  <a:gd name="connsiteY0" fmla="*/ 71438 h 71438"/>
                  <a:gd name="connsiteX1" fmla="*/ 61914 w 78582"/>
                  <a:gd name="connsiteY1" fmla="*/ 11906 h 71438"/>
                  <a:gd name="connsiteX2" fmla="*/ 78582 w 78582"/>
                  <a:gd name="connsiteY2" fmla="*/ 0 h 71438"/>
                  <a:gd name="connsiteX0" fmla="*/ 0 w 85726"/>
                  <a:gd name="connsiteY0" fmla="*/ 83344 h 83344"/>
                  <a:gd name="connsiteX1" fmla="*/ 69058 w 85726"/>
                  <a:gd name="connsiteY1" fmla="*/ 11906 h 83344"/>
                  <a:gd name="connsiteX2" fmla="*/ 85726 w 85726"/>
                  <a:gd name="connsiteY2" fmla="*/ 0 h 83344"/>
                  <a:gd name="connsiteX0" fmla="*/ 0 w 85726"/>
                  <a:gd name="connsiteY0" fmla="*/ 83344 h 83344"/>
                  <a:gd name="connsiteX1" fmla="*/ 61914 w 85726"/>
                  <a:gd name="connsiteY1" fmla="*/ 26194 h 83344"/>
                  <a:gd name="connsiteX2" fmla="*/ 85726 w 85726"/>
                  <a:gd name="connsiteY2" fmla="*/ 0 h 83344"/>
                  <a:gd name="connsiteX0" fmla="*/ 0 w 73820"/>
                  <a:gd name="connsiteY0" fmla="*/ 69057 h 69057"/>
                  <a:gd name="connsiteX1" fmla="*/ 61914 w 73820"/>
                  <a:gd name="connsiteY1" fmla="*/ 11907 h 69057"/>
                  <a:gd name="connsiteX2" fmla="*/ 73820 w 73820"/>
                  <a:gd name="connsiteY2" fmla="*/ 0 h 6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820" h="69057">
                    <a:moveTo>
                      <a:pt x="0" y="69057"/>
                    </a:moveTo>
                    <a:cubicBezTo>
                      <a:pt x="23019" y="46038"/>
                      <a:pt x="49611" y="23416"/>
                      <a:pt x="61914" y="11907"/>
                    </a:cubicBezTo>
                    <a:cubicBezTo>
                      <a:pt x="74217" y="398"/>
                      <a:pt x="70645" y="794"/>
                      <a:pt x="73820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4307680" y="2384399"/>
                <a:ext cx="103611" cy="106389"/>
              </a:xfrm>
              <a:custGeom>
                <a:avLst/>
                <a:gdLst>
                  <a:gd name="connsiteX0" fmla="*/ 0 w 121444"/>
                  <a:gd name="connsiteY0" fmla="*/ 135732 h 135732"/>
                  <a:gd name="connsiteX1" fmla="*/ 121444 w 121444"/>
                  <a:gd name="connsiteY1" fmla="*/ 0 h 135732"/>
                  <a:gd name="connsiteX2" fmla="*/ 121444 w 121444"/>
                  <a:gd name="connsiteY2" fmla="*/ 0 h 135732"/>
                  <a:gd name="connsiteX0" fmla="*/ 0 w 124604"/>
                  <a:gd name="connsiteY0" fmla="*/ 138370 h 138370"/>
                  <a:gd name="connsiteX1" fmla="*/ 121444 w 124604"/>
                  <a:gd name="connsiteY1" fmla="*/ 2638 h 138370"/>
                  <a:gd name="connsiteX2" fmla="*/ 85725 w 124604"/>
                  <a:gd name="connsiteY2" fmla="*/ 52644 h 138370"/>
                  <a:gd name="connsiteX0" fmla="*/ 0 w 103611"/>
                  <a:gd name="connsiteY0" fmla="*/ 106389 h 106389"/>
                  <a:gd name="connsiteX1" fmla="*/ 97632 w 103611"/>
                  <a:gd name="connsiteY1" fmla="*/ 6376 h 106389"/>
                  <a:gd name="connsiteX2" fmla="*/ 85725 w 103611"/>
                  <a:gd name="connsiteY2" fmla="*/ 20663 h 106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611" h="106389">
                    <a:moveTo>
                      <a:pt x="0" y="106389"/>
                    </a:moveTo>
                    <a:cubicBezTo>
                      <a:pt x="40481" y="61145"/>
                      <a:pt x="83345" y="20664"/>
                      <a:pt x="97632" y="6376"/>
                    </a:cubicBezTo>
                    <a:cubicBezTo>
                      <a:pt x="111919" y="-7912"/>
                      <a:pt x="97631" y="3994"/>
                      <a:pt x="85725" y="2066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4219575" y="2386013"/>
                <a:ext cx="616744" cy="4762"/>
              </a:xfrm>
              <a:custGeom>
                <a:avLst/>
                <a:gdLst>
                  <a:gd name="connsiteX0" fmla="*/ 0 w 616744"/>
                  <a:gd name="connsiteY0" fmla="*/ 4762 h 4762"/>
                  <a:gd name="connsiteX1" fmla="*/ 616744 w 616744"/>
                  <a:gd name="connsiteY1" fmla="*/ 0 h 4762"/>
                  <a:gd name="connsiteX2" fmla="*/ 616744 w 616744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6744" h="4762">
                    <a:moveTo>
                      <a:pt x="0" y="4762"/>
                    </a:moveTo>
                    <a:lnTo>
                      <a:pt x="616744" y="0"/>
                    </a:lnTo>
                    <a:lnTo>
                      <a:pt x="616744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4407694" y="2278857"/>
                <a:ext cx="316706" cy="104774"/>
              </a:xfrm>
              <a:custGeom>
                <a:avLst/>
                <a:gdLst>
                  <a:gd name="connsiteX0" fmla="*/ 0 w 309562"/>
                  <a:gd name="connsiteY0" fmla="*/ 102393 h 102393"/>
                  <a:gd name="connsiteX1" fmla="*/ 183356 w 309562"/>
                  <a:gd name="connsiteY1" fmla="*/ 80962 h 102393"/>
                  <a:gd name="connsiteX2" fmla="*/ 233362 w 309562"/>
                  <a:gd name="connsiteY2" fmla="*/ 59531 h 102393"/>
                  <a:gd name="connsiteX3" fmla="*/ 290512 w 309562"/>
                  <a:gd name="connsiteY3" fmla="*/ 19050 h 102393"/>
                  <a:gd name="connsiteX4" fmla="*/ 309562 w 309562"/>
                  <a:gd name="connsiteY4" fmla="*/ 0 h 102393"/>
                  <a:gd name="connsiteX0" fmla="*/ 0 w 309562"/>
                  <a:gd name="connsiteY0" fmla="*/ 102393 h 102393"/>
                  <a:gd name="connsiteX1" fmla="*/ 166688 w 309562"/>
                  <a:gd name="connsiteY1" fmla="*/ 76199 h 102393"/>
                  <a:gd name="connsiteX2" fmla="*/ 233362 w 309562"/>
                  <a:gd name="connsiteY2" fmla="*/ 59531 h 102393"/>
                  <a:gd name="connsiteX3" fmla="*/ 290512 w 309562"/>
                  <a:gd name="connsiteY3" fmla="*/ 19050 h 102393"/>
                  <a:gd name="connsiteX4" fmla="*/ 309562 w 309562"/>
                  <a:gd name="connsiteY4" fmla="*/ 0 h 102393"/>
                  <a:gd name="connsiteX0" fmla="*/ 0 w 309562"/>
                  <a:gd name="connsiteY0" fmla="*/ 102393 h 102393"/>
                  <a:gd name="connsiteX1" fmla="*/ 166688 w 309562"/>
                  <a:gd name="connsiteY1" fmla="*/ 76199 h 102393"/>
                  <a:gd name="connsiteX2" fmla="*/ 233362 w 309562"/>
                  <a:gd name="connsiteY2" fmla="*/ 50006 h 102393"/>
                  <a:gd name="connsiteX3" fmla="*/ 290512 w 309562"/>
                  <a:gd name="connsiteY3" fmla="*/ 19050 h 102393"/>
                  <a:gd name="connsiteX4" fmla="*/ 309562 w 309562"/>
                  <a:gd name="connsiteY4" fmla="*/ 0 h 102393"/>
                  <a:gd name="connsiteX0" fmla="*/ 0 w 316706"/>
                  <a:gd name="connsiteY0" fmla="*/ 104774 h 104774"/>
                  <a:gd name="connsiteX1" fmla="*/ 166688 w 316706"/>
                  <a:gd name="connsiteY1" fmla="*/ 78580 h 104774"/>
                  <a:gd name="connsiteX2" fmla="*/ 233362 w 316706"/>
                  <a:gd name="connsiteY2" fmla="*/ 52387 h 104774"/>
                  <a:gd name="connsiteX3" fmla="*/ 290512 w 316706"/>
                  <a:gd name="connsiteY3" fmla="*/ 21431 h 104774"/>
                  <a:gd name="connsiteX4" fmla="*/ 316706 w 316706"/>
                  <a:gd name="connsiteY4" fmla="*/ 0 h 10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06" h="104774">
                    <a:moveTo>
                      <a:pt x="0" y="104774"/>
                    </a:moveTo>
                    <a:cubicBezTo>
                      <a:pt x="72231" y="97630"/>
                      <a:pt x="127794" y="87311"/>
                      <a:pt x="166688" y="78580"/>
                    </a:cubicBezTo>
                    <a:cubicBezTo>
                      <a:pt x="205582" y="69849"/>
                      <a:pt x="212725" y="61912"/>
                      <a:pt x="233362" y="52387"/>
                    </a:cubicBezTo>
                    <a:cubicBezTo>
                      <a:pt x="253999" y="42862"/>
                      <a:pt x="276621" y="30162"/>
                      <a:pt x="290512" y="21431"/>
                    </a:cubicBezTo>
                    <a:cubicBezTo>
                      <a:pt x="304403" y="12700"/>
                      <a:pt x="313531" y="4564"/>
                      <a:pt x="316706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4293394" y="2235994"/>
                <a:ext cx="383381" cy="147637"/>
              </a:xfrm>
              <a:custGeom>
                <a:avLst/>
                <a:gdLst>
                  <a:gd name="connsiteX0" fmla="*/ 0 w 383381"/>
                  <a:gd name="connsiteY0" fmla="*/ 147637 h 147637"/>
                  <a:gd name="connsiteX1" fmla="*/ 183356 w 383381"/>
                  <a:gd name="connsiteY1" fmla="*/ 100012 h 147637"/>
                  <a:gd name="connsiteX2" fmla="*/ 276225 w 383381"/>
                  <a:gd name="connsiteY2" fmla="*/ 69056 h 147637"/>
                  <a:gd name="connsiteX3" fmla="*/ 330994 w 383381"/>
                  <a:gd name="connsiteY3" fmla="*/ 40481 h 147637"/>
                  <a:gd name="connsiteX4" fmla="*/ 383381 w 383381"/>
                  <a:gd name="connsiteY4" fmla="*/ 0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381" h="147637">
                    <a:moveTo>
                      <a:pt x="0" y="147637"/>
                    </a:moveTo>
                    <a:lnTo>
                      <a:pt x="183356" y="100012"/>
                    </a:lnTo>
                    <a:cubicBezTo>
                      <a:pt x="229394" y="86915"/>
                      <a:pt x="251619" y="78978"/>
                      <a:pt x="276225" y="69056"/>
                    </a:cubicBezTo>
                    <a:cubicBezTo>
                      <a:pt x="300831" y="59134"/>
                      <a:pt x="313135" y="51990"/>
                      <a:pt x="330994" y="40481"/>
                    </a:cubicBezTo>
                    <a:cubicBezTo>
                      <a:pt x="348853" y="28972"/>
                      <a:pt x="366117" y="14486"/>
                      <a:pt x="383381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1" name="Freeform 150"/>
              <p:cNvSpPr/>
              <p:nvPr/>
            </p:nvSpPr>
            <p:spPr>
              <a:xfrm>
                <a:off x="4229100" y="2197895"/>
                <a:ext cx="409576" cy="121444"/>
              </a:xfrm>
              <a:custGeom>
                <a:avLst/>
                <a:gdLst>
                  <a:gd name="connsiteX0" fmla="*/ 0 w 416719"/>
                  <a:gd name="connsiteY0" fmla="*/ 126207 h 126207"/>
                  <a:gd name="connsiteX1" fmla="*/ 133350 w 416719"/>
                  <a:gd name="connsiteY1" fmla="*/ 107157 h 126207"/>
                  <a:gd name="connsiteX2" fmla="*/ 214313 w 416719"/>
                  <a:gd name="connsiteY2" fmla="*/ 85725 h 126207"/>
                  <a:gd name="connsiteX3" fmla="*/ 311944 w 416719"/>
                  <a:gd name="connsiteY3" fmla="*/ 52388 h 126207"/>
                  <a:gd name="connsiteX4" fmla="*/ 416719 w 416719"/>
                  <a:gd name="connsiteY4" fmla="*/ 0 h 126207"/>
                  <a:gd name="connsiteX0" fmla="*/ 0 w 409576"/>
                  <a:gd name="connsiteY0" fmla="*/ 121444 h 121444"/>
                  <a:gd name="connsiteX1" fmla="*/ 133350 w 409576"/>
                  <a:gd name="connsiteY1" fmla="*/ 102394 h 121444"/>
                  <a:gd name="connsiteX2" fmla="*/ 214313 w 409576"/>
                  <a:gd name="connsiteY2" fmla="*/ 80962 h 121444"/>
                  <a:gd name="connsiteX3" fmla="*/ 311944 w 409576"/>
                  <a:gd name="connsiteY3" fmla="*/ 47625 h 121444"/>
                  <a:gd name="connsiteX4" fmla="*/ 409576 w 409576"/>
                  <a:gd name="connsiteY4" fmla="*/ 0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76" h="121444">
                    <a:moveTo>
                      <a:pt x="0" y="121444"/>
                    </a:moveTo>
                    <a:cubicBezTo>
                      <a:pt x="48815" y="115292"/>
                      <a:pt x="97631" y="109141"/>
                      <a:pt x="133350" y="102394"/>
                    </a:cubicBezTo>
                    <a:cubicBezTo>
                      <a:pt x="169069" y="95647"/>
                      <a:pt x="184547" y="90090"/>
                      <a:pt x="214313" y="80962"/>
                    </a:cubicBezTo>
                    <a:cubicBezTo>
                      <a:pt x="244079" y="71834"/>
                      <a:pt x="279400" y="61119"/>
                      <a:pt x="311944" y="47625"/>
                    </a:cubicBezTo>
                    <a:cubicBezTo>
                      <a:pt x="344488" y="34131"/>
                      <a:pt x="374055" y="19050"/>
                      <a:pt x="409576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4605338" y="2278857"/>
                <a:ext cx="87613" cy="50006"/>
              </a:xfrm>
              <a:custGeom>
                <a:avLst/>
                <a:gdLst>
                  <a:gd name="connsiteX0" fmla="*/ 0 w 80962"/>
                  <a:gd name="connsiteY0" fmla="*/ 38100 h 38100"/>
                  <a:gd name="connsiteX1" fmla="*/ 80962 w 80962"/>
                  <a:gd name="connsiteY1" fmla="*/ 0 h 38100"/>
                  <a:gd name="connsiteX2" fmla="*/ 80962 w 80962"/>
                  <a:gd name="connsiteY2" fmla="*/ 0 h 38100"/>
                  <a:gd name="connsiteX0" fmla="*/ 0 w 87613"/>
                  <a:gd name="connsiteY0" fmla="*/ 50006 h 50006"/>
                  <a:gd name="connsiteX1" fmla="*/ 80962 w 87613"/>
                  <a:gd name="connsiteY1" fmla="*/ 11906 h 50006"/>
                  <a:gd name="connsiteX2" fmla="*/ 83343 w 87613"/>
                  <a:gd name="connsiteY2" fmla="*/ 0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13" h="50006">
                    <a:moveTo>
                      <a:pt x="0" y="50006"/>
                    </a:moveTo>
                    <a:cubicBezTo>
                      <a:pt x="26987" y="37306"/>
                      <a:pt x="67072" y="20240"/>
                      <a:pt x="80962" y="11906"/>
                    </a:cubicBezTo>
                    <a:cubicBezTo>
                      <a:pt x="94852" y="3572"/>
                      <a:pt x="82549" y="3969"/>
                      <a:pt x="83343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4648200" y="2283265"/>
                <a:ext cx="41444" cy="5115"/>
              </a:xfrm>
              <a:custGeom>
                <a:avLst/>
                <a:gdLst>
                  <a:gd name="connsiteX0" fmla="*/ 0 w 52388"/>
                  <a:gd name="connsiteY0" fmla="*/ 2381 h 2381"/>
                  <a:gd name="connsiteX1" fmla="*/ 52388 w 52388"/>
                  <a:gd name="connsiteY1" fmla="*/ 0 h 2381"/>
                  <a:gd name="connsiteX2" fmla="*/ 52388 w 52388"/>
                  <a:gd name="connsiteY2" fmla="*/ 0 h 2381"/>
                  <a:gd name="connsiteX0" fmla="*/ 0 w 10461"/>
                  <a:gd name="connsiteY0" fmla="*/ 10739 h 10739"/>
                  <a:gd name="connsiteX1" fmla="*/ 10000 w 10461"/>
                  <a:gd name="connsiteY1" fmla="*/ 739 h 10739"/>
                  <a:gd name="connsiteX2" fmla="*/ 8636 w 10461"/>
                  <a:gd name="connsiteY2" fmla="*/ 739 h 10739"/>
                  <a:gd name="connsiteX0" fmla="*/ 0 w 10110"/>
                  <a:gd name="connsiteY0" fmla="*/ 20000 h 20000"/>
                  <a:gd name="connsiteX1" fmla="*/ 10000 w 10110"/>
                  <a:gd name="connsiteY1" fmla="*/ 10000 h 20000"/>
                  <a:gd name="connsiteX2" fmla="*/ 5454 w 10110"/>
                  <a:gd name="connsiteY2" fmla="*/ 0 h 20000"/>
                  <a:gd name="connsiteX0" fmla="*/ 0 w 7911"/>
                  <a:gd name="connsiteY0" fmla="*/ 21483 h 21483"/>
                  <a:gd name="connsiteX1" fmla="*/ 7727 w 7911"/>
                  <a:gd name="connsiteY1" fmla="*/ 1483 h 21483"/>
                  <a:gd name="connsiteX2" fmla="*/ 5454 w 7911"/>
                  <a:gd name="connsiteY2" fmla="*/ 1483 h 2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11" h="21483">
                    <a:moveTo>
                      <a:pt x="0" y="21483"/>
                    </a:moveTo>
                    <a:cubicBezTo>
                      <a:pt x="3333" y="18150"/>
                      <a:pt x="6818" y="4816"/>
                      <a:pt x="7727" y="1483"/>
                    </a:cubicBezTo>
                    <a:cubicBezTo>
                      <a:pt x="8636" y="-1850"/>
                      <a:pt x="5909" y="1483"/>
                      <a:pt x="5454" y="148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4" name="Freeform 153"/>
              <p:cNvSpPr/>
              <p:nvPr/>
            </p:nvSpPr>
            <p:spPr>
              <a:xfrm>
                <a:off x="4462462" y="2405062"/>
                <a:ext cx="36613" cy="14287"/>
              </a:xfrm>
              <a:custGeom>
                <a:avLst/>
                <a:gdLst>
                  <a:gd name="connsiteX0" fmla="*/ 0 w 50006"/>
                  <a:gd name="connsiteY0" fmla="*/ 4762 h 4762"/>
                  <a:gd name="connsiteX1" fmla="*/ 50006 w 50006"/>
                  <a:gd name="connsiteY1" fmla="*/ 0 h 4762"/>
                  <a:gd name="connsiteX2" fmla="*/ 50006 w 50006"/>
                  <a:gd name="connsiteY2" fmla="*/ 0 h 4762"/>
                  <a:gd name="connsiteX0" fmla="*/ 0 w 10268"/>
                  <a:gd name="connsiteY0" fmla="*/ 30002 h 30002"/>
                  <a:gd name="connsiteX1" fmla="*/ 10000 w 10268"/>
                  <a:gd name="connsiteY1" fmla="*/ 20002 h 30002"/>
                  <a:gd name="connsiteX2" fmla="*/ 7143 w 10268"/>
                  <a:gd name="connsiteY2" fmla="*/ 0 h 30002"/>
                  <a:gd name="connsiteX0" fmla="*/ 0 w 7488"/>
                  <a:gd name="connsiteY0" fmla="*/ 30002 h 30002"/>
                  <a:gd name="connsiteX1" fmla="*/ 5714 w 7488"/>
                  <a:gd name="connsiteY1" fmla="*/ 25002 h 30002"/>
                  <a:gd name="connsiteX2" fmla="*/ 7143 w 7488"/>
                  <a:gd name="connsiteY2" fmla="*/ 0 h 30002"/>
                  <a:gd name="connsiteX0" fmla="*/ 0 w 9778"/>
                  <a:gd name="connsiteY0" fmla="*/ 10000 h 10000"/>
                  <a:gd name="connsiteX1" fmla="*/ 5087 w 9778"/>
                  <a:gd name="connsiteY1" fmla="*/ 6666 h 10000"/>
                  <a:gd name="connsiteX2" fmla="*/ 9539 w 9778"/>
                  <a:gd name="connsiteY2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8" h="10000">
                    <a:moveTo>
                      <a:pt x="0" y="10000"/>
                    </a:moveTo>
                    <a:cubicBezTo>
                      <a:pt x="4451" y="8889"/>
                      <a:pt x="3498" y="8333"/>
                      <a:pt x="5087" y="6666"/>
                    </a:cubicBezTo>
                    <a:cubicBezTo>
                      <a:pt x="6676" y="5000"/>
                      <a:pt x="10811" y="2222"/>
                      <a:pt x="9539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5" name="Freeform 154"/>
              <p:cNvSpPr/>
              <p:nvPr/>
            </p:nvSpPr>
            <p:spPr>
              <a:xfrm>
                <a:off x="4700588" y="2366963"/>
                <a:ext cx="85725" cy="0"/>
              </a:xfrm>
              <a:custGeom>
                <a:avLst/>
                <a:gdLst>
                  <a:gd name="connsiteX0" fmla="*/ 0 w 85725"/>
                  <a:gd name="connsiteY0" fmla="*/ 0 h 0"/>
                  <a:gd name="connsiteX1" fmla="*/ 85725 w 85725"/>
                  <a:gd name="connsiteY1" fmla="*/ 0 h 0"/>
                  <a:gd name="connsiteX2" fmla="*/ 85725 w 85725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">
                    <a:moveTo>
                      <a:pt x="0" y="0"/>
                    </a:moveTo>
                    <a:lnTo>
                      <a:pt x="85725" y="0"/>
                    </a:lnTo>
                    <a:lnTo>
                      <a:pt x="85725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6" name="Freeform 155"/>
              <p:cNvSpPr/>
              <p:nvPr/>
            </p:nvSpPr>
            <p:spPr>
              <a:xfrm>
                <a:off x="4748214" y="2345531"/>
                <a:ext cx="41766" cy="24011"/>
              </a:xfrm>
              <a:custGeom>
                <a:avLst/>
                <a:gdLst>
                  <a:gd name="connsiteX0" fmla="*/ 0 w 47625"/>
                  <a:gd name="connsiteY0" fmla="*/ 0 h 26194"/>
                  <a:gd name="connsiteX1" fmla="*/ 47625 w 47625"/>
                  <a:gd name="connsiteY1" fmla="*/ 26194 h 26194"/>
                  <a:gd name="connsiteX2" fmla="*/ 47625 w 47625"/>
                  <a:gd name="connsiteY2" fmla="*/ 26194 h 26194"/>
                  <a:gd name="connsiteX0" fmla="*/ 0 w 49378"/>
                  <a:gd name="connsiteY0" fmla="*/ 0 h 27609"/>
                  <a:gd name="connsiteX1" fmla="*/ 47625 w 49378"/>
                  <a:gd name="connsiteY1" fmla="*/ 26194 h 27609"/>
                  <a:gd name="connsiteX2" fmla="*/ 38100 w 49378"/>
                  <a:gd name="connsiteY2" fmla="*/ 23813 h 27609"/>
                  <a:gd name="connsiteX0" fmla="*/ 0 w 41766"/>
                  <a:gd name="connsiteY0" fmla="*/ 0 h 24011"/>
                  <a:gd name="connsiteX1" fmla="*/ 38100 w 41766"/>
                  <a:gd name="connsiteY1" fmla="*/ 19050 h 24011"/>
                  <a:gd name="connsiteX2" fmla="*/ 38100 w 41766"/>
                  <a:gd name="connsiteY2" fmla="*/ 23813 h 24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766" h="24011">
                    <a:moveTo>
                      <a:pt x="0" y="0"/>
                    </a:moveTo>
                    <a:cubicBezTo>
                      <a:pt x="15875" y="8731"/>
                      <a:pt x="31750" y="15081"/>
                      <a:pt x="38100" y="19050"/>
                    </a:cubicBezTo>
                    <a:cubicBezTo>
                      <a:pt x="44450" y="23019"/>
                      <a:pt x="41275" y="24607"/>
                      <a:pt x="38100" y="2381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5624453" y="3748087"/>
                <a:ext cx="7450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</a:t>
                </a:r>
                <a:r>
                  <a:rPr lang="en-US" sz="1100" dirty="0" err="1" smtClean="0"/>
                  <a:t>pel</a:t>
                </a:r>
                <a:endParaRPr lang="en-ZA" sz="1100" dirty="0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1919525" y="3918171"/>
              <a:ext cx="161147" cy="121660"/>
            </a:xfrm>
            <a:custGeom>
              <a:avLst/>
              <a:gdLst>
                <a:gd name="connsiteX0" fmla="*/ 2634 w 221128"/>
                <a:gd name="connsiteY0" fmla="*/ 45100 h 160878"/>
                <a:gd name="connsiteX1" fmla="*/ 46177 w 221128"/>
                <a:gd name="connsiteY1" fmla="*/ 143071 h 160878"/>
                <a:gd name="connsiteX2" fmla="*/ 122377 w 221128"/>
                <a:gd name="connsiteY2" fmla="*/ 153957 h 160878"/>
                <a:gd name="connsiteX3" fmla="*/ 165920 w 221128"/>
                <a:gd name="connsiteY3" fmla="*/ 66871 h 160878"/>
                <a:gd name="connsiteX4" fmla="*/ 220349 w 221128"/>
                <a:gd name="connsiteY4" fmla="*/ 1557 h 160878"/>
                <a:gd name="connsiteX5" fmla="*/ 122377 w 221128"/>
                <a:gd name="connsiteY5" fmla="*/ 23329 h 160878"/>
                <a:gd name="connsiteX6" fmla="*/ 2634 w 221128"/>
                <a:gd name="connsiteY6" fmla="*/ 45100 h 160878"/>
                <a:gd name="connsiteX0" fmla="*/ 2634 w 222510"/>
                <a:gd name="connsiteY0" fmla="*/ 45100 h 158441"/>
                <a:gd name="connsiteX1" fmla="*/ 46177 w 222510"/>
                <a:gd name="connsiteY1" fmla="*/ 143071 h 158441"/>
                <a:gd name="connsiteX2" fmla="*/ 122377 w 222510"/>
                <a:gd name="connsiteY2" fmla="*/ 153957 h 158441"/>
                <a:gd name="connsiteX3" fmla="*/ 199258 w 222510"/>
                <a:gd name="connsiteY3" fmla="*/ 100208 h 158441"/>
                <a:gd name="connsiteX4" fmla="*/ 220349 w 222510"/>
                <a:gd name="connsiteY4" fmla="*/ 1557 h 158441"/>
                <a:gd name="connsiteX5" fmla="*/ 122377 w 222510"/>
                <a:gd name="connsiteY5" fmla="*/ 23329 h 158441"/>
                <a:gd name="connsiteX6" fmla="*/ 2634 w 222510"/>
                <a:gd name="connsiteY6" fmla="*/ 45100 h 158441"/>
                <a:gd name="connsiteX0" fmla="*/ 2634 w 221587"/>
                <a:gd name="connsiteY0" fmla="*/ 45100 h 158788"/>
                <a:gd name="connsiteX1" fmla="*/ 46177 w 221587"/>
                <a:gd name="connsiteY1" fmla="*/ 143071 h 158788"/>
                <a:gd name="connsiteX2" fmla="*/ 122377 w 221587"/>
                <a:gd name="connsiteY2" fmla="*/ 153957 h 158788"/>
                <a:gd name="connsiteX3" fmla="*/ 184971 w 221587"/>
                <a:gd name="connsiteY3" fmla="*/ 95445 h 158788"/>
                <a:gd name="connsiteX4" fmla="*/ 220349 w 221587"/>
                <a:gd name="connsiteY4" fmla="*/ 1557 h 158788"/>
                <a:gd name="connsiteX5" fmla="*/ 122377 w 221587"/>
                <a:gd name="connsiteY5" fmla="*/ 23329 h 158788"/>
                <a:gd name="connsiteX6" fmla="*/ 2634 w 221587"/>
                <a:gd name="connsiteY6" fmla="*/ 45100 h 158788"/>
                <a:gd name="connsiteX0" fmla="*/ 2097 w 235338"/>
                <a:gd name="connsiteY0" fmla="*/ 30605 h 159267"/>
                <a:gd name="connsiteX1" fmla="*/ 59928 w 235338"/>
                <a:gd name="connsiteY1" fmla="*/ 142864 h 159267"/>
                <a:gd name="connsiteX2" fmla="*/ 136128 w 235338"/>
                <a:gd name="connsiteY2" fmla="*/ 153750 h 159267"/>
                <a:gd name="connsiteX3" fmla="*/ 198722 w 235338"/>
                <a:gd name="connsiteY3" fmla="*/ 95238 h 159267"/>
                <a:gd name="connsiteX4" fmla="*/ 234100 w 235338"/>
                <a:gd name="connsiteY4" fmla="*/ 1350 h 159267"/>
                <a:gd name="connsiteX5" fmla="*/ 136128 w 235338"/>
                <a:gd name="connsiteY5" fmla="*/ 23122 h 159267"/>
                <a:gd name="connsiteX6" fmla="*/ 2097 w 235338"/>
                <a:gd name="connsiteY6" fmla="*/ 30605 h 159267"/>
                <a:gd name="connsiteX0" fmla="*/ 3170 w 212599"/>
                <a:gd name="connsiteY0" fmla="*/ 49806 h 158519"/>
                <a:gd name="connsiteX1" fmla="*/ 37189 w 212599"/>
                <a:gd name="connsiteY1" fmla="*/ 143015 h 158519"/>
                <a:gd name="connsiteX2" fmla="*/ 113389 w 212599"/>
                <a:gd name="connsiteY2" fmla="*/ 153901 h 158519"/>
                <a:gd name="connsiteX3" fmla="*/ 175983 w 212599"/>
                <a:gd name="connsiteY3" fmla="*/ 95389 h 158519"/>
                <a:gd name="connsiteX4" fmla="*/ 211361 w 212599"/>
                <a:gd name="connsiteY4" fmla="*/ 1501 h 158519"/>
                <a:gd name="connsiteX5" fmla="*/ 113389 w 212599"/>
                <a:gd name="connsiteY5" fmla="*/ 23273 h 158519"/>
                <a:gd name="connsiteX6" fmla="*/ 3170 w 212599"/>
                <a:gd name="connsiteY6" fmla="*/ 49806 h 158519"/>
                <a:gd name="connsiteX0" fmla="*/ 3170 w 212599"/>
                <a:gd name="connsiteY0" fmla="*/ 49181 h 157894"/>
                <a:gd name="connsiteX1" fmla="*/ 37189 w 212599"/>
                <a:gd name="connsiteY1" fmla="*/ 142390 h 157894"/>
                <a:gd name="connsiteX2" fmla="*/ 113389 w 212599"/>
                <a:gd name="connsiteY2" fmla="*/ 153276 h 157894"/>
                <a:gd name="connsiteX3" fmla="*/ 175983 w 212599"/>
                <a:gd name="connsiteY3" fmla="*/ 94764 h 157894"/>
                <a:gd name="connsiteX4" fmla="*/ 211361 w 212599"/>
                <a:gd name="connsiteY4" fmla="*/ 876 h 157894"/>
                <a:gd name="connsiteX5" fmla="*/ 113389 w 212599"/>
                <a:gd name="connsiteY5" fmla="*/ 41698 h 157894"/>
                <a:gd name="connsiteX6" fmla="*/ 3170 w 212599"/>
                <a:gd name="connsiteY6" fmla="*/ 49181 h 157894"/>
                <a:gd name="connsiteX0" fmla="*/ 2634 w 221588"/>
                <a:gd name="connsiteY0" fmla="*/ 34851 h 158513"/>
                <a:gd name="connsiteX1" fmla="*/ 46178 w 221588"/>
                <a:gd name="connsiteY1" fmla="*/ 142347 h 158513"/>
                <a:gd name="connsiteX2" fmla="*/ 122378 w 221588"/>
                <a:gd name="connsiteY2" fmla="*/ 153233 h 158513"/>
                <a:gd name="connsiteX3" fmla="*/ 184972 w 221588"/>
                <a:gd name="connsiteY3" fmla="*/ 94721 h 158513"/>
                <a:gd name="connsiteX4" fmla="*/ 220350 w 221588"/>
                <a:gd name="connsiteY4" fmla="*/ 833 h 158513"/>
                <a:gd name="connsiteX5" fmla="*/ 122378 w 221588"/>
                <a:gd name="connsiteY5" fmla="*/ 41655 h 158513"/>
                <a:gd name="connsiteX6" fmla="*/ 2634 w 221588"/>
                <a:gd name="connsiteY6" fmla="*/ 34851 h 158513"/>
                <a:gd name="connsiteX0" fmla="*/ 2634 w 221588"/>
                <a:gd name="connsiteY0" fmla="*/ 35402 h 159064"/>
                <a:gd name="connsiteX1" fmla="*/ 46178 w 221588"/>
                <a:gd name="connsiteY1" fmla="*/ 142898 h 159064"/>
                <a:gd name="connsiteX2" fmla="*/ 122378 w 221588"/>
                <a:gd name="connsiteY2" fmla="*/ 153784 h 159064"/>
                <a:gd name="connsiteX3" fmla="*/ 184972 w 221588"/>
                <a:gd name="connsiteY3" fmla="*/ 95272 h 159064"/>
                <a:gd name="connsiteX4" fmla="*/ 220350 w 221588"/>
                <a:gd name="connsiteY4" fmla="*/ 1384 h 159064"/>
                <a:gd name="connsiteX5" fmla="*/ 122378 w 221588"/>
                <a:gd name="connsiteY5" fmla="*/ 23156 h 159064"/>
                <a:gd name="connsiteX6" fmla="*/ 2634 w 221588"/>
                <a:gd name="connsiteY6" fmla="*/ 35402 h 159064"/>
                <a:gd name="connsiteX0" fmla="*/ 2427 w 226144"/>
                <a:gd name="connsiteY0" fmla="*/ 54612 h 158358"/>
                <a:gd name="connsiteX1" fmla="*/ 50734 w 226144"/>
                <a:gd name="connsiteY1" fmla="*/ 143058 h 158358"/>
                <a:gd name="connsiteX2" fmla="*/ 126934 w 226144"/>
                <a:gd name="connsiteY2" fmla="*/ 153944 h 158358"/>
                <a:gd name="connsiteX3" fmla="*/ 189528 w 226144"/>
                <a:gd name="connsiteY3" fmla="*/ 95432 h 158358"/>
                <a:gd name="connsiteX4" fmla="*/ 224906 w 226144"/>
                <a:gd name="connsiteY4" fmla="*/ 1544 h 158358"/>
                <a:gd name="connsiteX5" fmla="*/ 126934 w 226144"/>
                <a:gd name="connsiteY5" fmla="*/ 23316 h 158358"/>
                <a:gd name="connsiteX6" fmla="*/ 2427 w 226144"/>
                <a:gd name="connsiteY6" fmla="*/ 54612 h 158358"/>
                <a:gd name="connsiteX0" fmla="*/ 6716 w 230433"/>
                <a:gd name="connsiteY0" fmla="*/ 54612 h 164638"/>
                <a:gd name="connsiteX1" fmla="*/ 28829 w 230433"/>
                <a:gd name="connsiteY1" fmla="*/ 154965 h 164638"/>
                <a:gd name="connsiteX2" fmla="*/ 131223 w 230433"/>
                <a:gd name="connsiteY2" fmla="*/ 153944 h 164638"/>
                <a:gd name="connsiteX3" fmla="*/ 193817 w 230433"/>
                <a:gd name="connsiteY3" fmla="*/ 95432 h 164638"/>
                <a:gd name="connsiteX4" fmla="*/ 229195 w 230433"/>
                <a:gd name="connsiteY4" fmla="*/ 1544 h 164638"/>
                <a:gd name="connsiteX5" fmla="*/ 131223 w 230433"/>
                <a:gd name="connsiteY5" fmla="*/ 23316 h 164638"/>
                <a:gd name="connsiteX6" fmla="*/ 6716 w 230433"/>
                <a:gd name="connsiteY6" fmla="*/ 54612 h 164638"/>
                <a:gd name="connsiteX0" fmla="*/ 2933 w 226650"/>
                <a:gd name="connsiteY0" fmla="*/ 54612 h 179707"/>
                <a:gd name="connsiteX1" fmla="*/ 46477 w 226650"/>
                <a:gd name="connsiteY1" fmla="*/ 174015 h 179707"/>
                <a:gd name="connsiteX2" fmla="*/ 127440 w 226650"/>
                <a:gd name="connsiteY2" fmla="*/ 153944 h 179707"/>
                <a:gd name="connsiteX3" fmla="*/ 190034 w 226650"/>
                <a:gd name="connsiteY3" fmla="*/ 95432 h 179707"/>
                <a:gd name="connsiteX4" fmla="*/ 225412 w 226650"/>
                <a:gd name="connsiteY4" fmla="*/ 1544 h 179707"/>
                <a:gd name="connsiteX5" fmla="*/ 127440 w 226650"/>
                <a:gd name="connsiteY5" fmla="*/ 23316 h 179707"/>
                <a:gd name="connsiteX6" fmla="*/ 2933 w 226650"/>
                <a:gd name="connsiteY6" fmla="*/ 54612 h 179707"/>
                <a:gd name="connsiteX0" fmla="*/ 1854 w 225571"/>
                <a:gd name="connsiteY0" fmla="*/ 54612 h 186860"/>
                <a:gd name="connsiteX1" fmla="*/ 45398 w 225571"/>
                <a:gd name="connsiteY1" fmla="*/ 174015 h 186860"/>
                <a:gd name="connsiteX2" fmla="*/ 126361 w 225571"/>
                <a:gd name="connsiteY2" fmla="*/ 153944 h 186860"/>
                <a:gd name="connsiteX3" fmla="*/ 188955 w 225571"/>
                <a:gd name="connsiteY3" fmla="*/ 95432 h 186860"/>
                <a:gd name="connsiteX4" fmla="*/ 224333 w 225571"/>
                <a:gd name="connsiteY4" fmla="*/ 1544 h 186860"/>
                <a:gd name="connsiteX5" fmla="*/ 126361 w 225571"/>
                <a:gd name="connsiteY5" fmla="*/ 23316 h 186860"/>
                <a:gd name="connsiteX6" fmla="*/ 1854 w 225571"/>
                <a:gd name="connsiteY6" fmla="*/ 54612 h 186860"/>
                <a:gd name="connsiteX0" fmla="*/ 3758 w 227475"/>
                <a:gd name="connsiteY0" fmla="*/ 54612 h 175050"/>
                <a:gd name="connsiteX1" fmla="*/ 33697 w 227475"/>
                <a:gd name="connsiteY1" fmla="*/ 159386 h 175050"/>
                <a:gd name="connsiteX2" fmla="*/ 47302 w 227475"/>
                <a:gd name="connsiteY2" fmla="*/ 174015 h 175050"/>
                <a:gd name="connsiteX3" fmla="*/ 128265 w 227475"/>
                <a:gd name="connsiteY3" fmla="*/ 153944 h 175050"/>
                <a:gd name="connsiteX4" fmla="*/ 190859 w 227475"/>
                <a:gd name="connsiteY4" fmla="*/ 95432 h 175050"/>
                <a:gd name="connsiteX5" fmla="*/ 226237 w 227475"/>
                <a:gd name="connsiteY5" fmla="*/ 1544 h 175050"/>
                <a:gd name="connsiteX6" fmla="*/ 128265 w 227475"/>
                <a:gd name="connsiteY6" fmla="*/ 23316 h 175050"/>
                <a:gd name="connsiteX7" fmla="*/ 3758 w 227475"/>
                <a:gd name="connsiteY7" fmla="*/ 54612 h 175050"/>
                <a:gd name="connsiteX0" fmla="*/ 4550 w 228267"/>
                <a:gd name="connsiteY0" fmla="*/ 54612 h 175050"/>
                <a:gd name="connsiteX1" fmla="*/ 34489 w 228267"/>
                <a:gd name="connsiteY1" fmla="*/ 159386 h 175050"/>
                <a:gd name="connsiteX2" fmla="*/ 48094 w 228267"/>
                <a:gd name="connsiteY2" fmla="*/ 174015 h 175050"/>
                <a:gd name="connsiteX3" fmla="*/ 129057 w 228267"/>
                <a:gd name="connsiteY3" fmla="*/ 153944 h 175050"/>
                <a:gd name="connsiteX4" fmla="*/ 191651 w 228267"/>
                <a:gd name="connsiteY4" fmla="*/ 95432 h 175050"/>
                <a:gd name="connsiteX5" fmla="*/ 227029 w 228267"/>
                <a:gd name="connsiteY5" fmla="*/ 1544 h 175050"/>
                <a:gd name="connsiteX6" fmla="*/ 129057 w 228267"/>
                <a:gd name="connsiteY6" fmla="*/ 23316 h 175050"/>
                <a:gd name="connsiteX7" fmla="*/ 4550 w 228267"/>
                <a:gd name="connsiteY7" fmla="*/ 54612 h 175050"/>
                <a:gd name="connsiteX0" fmla="*/ 8663 w 210949"/>
                <a:gd name="connsiteY0" fmla="*/ 57016 h 175073"/>
                <a:gd name="connsiteX1" fmla="*/ 17171 w 210949"/>
                <a:gd name="connsiteY1" fmla="*/ 159409 h 175073"/>
                <a:gd name="connsiteX2" fmla="*/ 30776 w 210949"/>
                <a:gd name="connsiteY2" fmla="*/ 174038 h 175073"/>
                <a:gd name="connsiteX3" fmla="*/ 111739 w 210949"/>
                <a:gd name="connsiteY3" fmla="*/ 153967 h 175073"/>
                <a:gd name="connsiteX4" fmla="*/ 174333 w 210949"/>
                <a:gd name="connsiteY4" fmla="*/ 95455 h 175073"/>
                <a:gd name="connsiteX5" fmla="*/ 209711 w 210949"/>
                <a:gd name="connsiteY5" fmla="*/ 1567 h 175073"/>
                <a:gd name="connsiteX6" fmla="*/ 111739 w 210949"/>
                <a:gd name="connsiteY6" fmla="*/ 23339 h 175073"/>
                <a:gd name="connsiteX7" fmla="*/ 8663 w 210949"/>
                <a:gd name="connsiteY7" fmla="*/ 57016 h 175073"/>
                <a:gd name="connsiteX0" fmla="*/ 7297 w 214346"/>
                <a:gd name="connsiteY0" fmla="*/ 28207 h 174839"/>
                <a:gd name="connsiteX1" fmla="*/ 20568 w 214346"/>
                <a:gd name="connsiteY1" fmla="*/ 159175 h 174839"/>
                <a:gd name="connsiteX2" fmla="*/ 34173 w 214346"/>
                <a:gd name="connsiteY2" fmla="*/ 173804 h 174839"/>
                <a:gd name="connsiteX3" fmla="*/ 115136 w 214346"/>
                <a:gd name="connsiteY3" fmla="*/ 153733 h 174839"/>
                <a:gd name="connsiteX4" fmla="*/ 177730 w 214346"/>
                <a:gd name="connsiteY4" fmla="*/ 95221 h 174839"/>
                <a:gd name="connsiteX5" fmla="*/ 213108 w 214346"/>
                <a:gd name="connsiteY5" fmla="*/ 1333 h 174839"/>
                <a:gd name="connsiteX6" fmla="*/ 115136 w 214346"/>
                <a:gd name="connsiteY6" fmla="*/ 23105 h 174839"/>
                <a:gd name="connsiteX7" fmla="*/ 7297 w 214346"/>
                <a:gd name="connsiteY7" fmla="*/ 28207 h 174839"/>
                <a:gd name="connsiteX0" fmla="*/ 8354 w 215403"/>
                <a:gd name="connsiteY0" fmla="*/ 28207 h 174839"/>
                <a:gd name="connsiteX1" fmla="*/ 21625 w 215403"/>
                <a:gd name="connsiteY1" fmla="*/ 159175 h 174839"/>
                <a:gd name="connsiteX2" fmla="*/ 35230 w 215403"/>
                <a:gd name="connsiteY2" fmla="*/ 173804 h 174839"/>
                <a:gd name="connsiteX3" fmla="*/ 116193 w 215403"/>
                <a:gd name="connsiteY3" fmla="*/ 153733 h 174839"/>
                <a:gd name="connsiteX4" fmla="*/ 178787 w 215403"/>
                <a:gd name="connsiteY4" fmla="*/ 95221 h 174839"/>
                <a:gd name="connsiteX5" fmla="*/ 214165 w 215403"/>
                <a:gd name="connsiteY5" fmla="*/ 1333 h 174839"/>
                <a:gd name="connsiteX6" fmla="*/ 116193 w 215403"/>
                <a:gd name="connsiteY6" fmla="*/ 23105 h 174839"/>
                <a:gd name="connsiteX7" fmla="*/ 8354 w 215403"/>
                <a:gd name="connsiteY7" fmla="*/ 28207 h 174839"/>
                <a:gd name="connsiteX0" fmla="*/ 10471 w 217520"/>
                <a:gd name="connsiteY0" fmla="*/ 28207 h 174839"/>
                <a:gd name="connsiteX1" fmla="*/ 23742 w 217520"/>
                <a:gd name="connsiteY1" fmla="*/ 159175 h 174839"/>
                <a:gd name="connsiteX2" fmla="*/ 37347 w 217520"/>
                <a:gd name="connsiteY2" fmla="*/ 173804 h 174839"/>
                <a:gd name="connsiteX3" fmla="*/ 118310 w 217520"/>
                <a:gd name="connsiteY3" fmla="*/ 153733 h 174839"/>
                <a:gd name="connsiteX4" fmla="*/ 180904 w 217520"/>
                <a:gd name="connsiteY4" fmla="*/ 95221 h 174839"/>
                <a:gd name="connsiteX5" fmla="*/ 216282 w 217520"/>
                <a:gd name="connsiteY5" fmla="*/ 1333 h 174839"/>
                <a:gd name="connsiteX6" fmla="*/ 118310 w 217520"/>
                <a:gd name="connsiteY6" fmla="*/ 23105 h 174839"/>
                <a:gd name="connsiteX7" fmla="*/ 10471 w 217520"/>
                <a:gd name="connsiteY7" fmla="*/ 28207 h 174839"/>
                <a:gd name="connsiteX0" fmla="*/ 10471 w 217520"/>
                <a:gd name="connsiteY0" fmla="*/ 40201 h 174927"/>
                <a:gd name="connsiteX1" fmla="*/ 23742 w 217520"/>
                <a:gd name="connsiteY1" fmla="*/ 159263 h 174927"/>
                <a:gd name="connsiteX2" fmla="*/ 37347 w 217520"/>
                <a:gd name="connsiteY2" fmla="*/ 173892 h 174927"/>
                <a:gd name="connsiteX3" fmla="*/ 118310 w 217520"/>
                <a:gd name="connsiteY3" fmla="*/ 153821 h 174927"/>
                <a:gd name="connsiteX4" fmla="*/ 180904 w 217520"/>
                <a:gd name="connsiteY4" fmla="*/ 95309 h 174927"/>
                <a:gd name="connsiteX5" fmla="*/ 216282 w 217520"/>
                <a:gd name="connsiteY5" fmla="*/ 1421 h 174927"/>
                <a:gd name="connsiteX6" fmla="*/ 118310 w 217520"/>
                <a:gd name="connsiteY6" fmla="*/ 23193 h 174927"/>
                <a:gd name="connsiteX7" fmla="*/ 10471 w 217520"/>
                <a:gd name="connsiteY7" fmla="*/ 40201 h 17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520" h="174927">
                  <a:moveTo>
                    <a:pt x="10471" y="40201"/>
                  </a:moveTo>
                  <a:cubicBezTo>
                    <a:pt x="-12434" y="31923"/>
                    <a:pt x="6960" y="98881"/>
                    <a:pt x="23742" y="159263"/>
                  </a:cubicBezTo>
                  <a:cubicBezTo>
                    <a:pt x="30999" y="179164"/>
                    <a:pt x="21586" y="174799"/>
                    <a:pt x="37347" y="173892"/>
                  </a:cubicBezTo>
                  <a:cubicBezTo>
                    <a:pt x="53108" y="172985"/>
                    <a:pt x="94384" y="166918"/>
                    <a:pt x="118310" y="153821"/>
                  </a:cubicBezTo>
                  <a:cubicBezTo>
                    <a:pt x="142236" y="140724"/>
                    <a:pt x="164575" y="120709"/>
                    <a:pt x="180904" y="95309"/>
                  </a:cubicBezTo>
                  <a:cubicBezTo>
                    <a:pt x="197233" y="69909"/>
                    <a:pt x="223539" y="8678"/>
                    <a:pt x="216282" y="1421"/>
                  </a:cubicBezTo>
                  <a:cubicBezTo>
                    <a:pt x="209025" y="-5836"/>
                    <a:pt x="152612" y="16730"/>
                    <a:pt x="118310" y="23193"/>
                  </a:cubicBezTo>
                  <a:cubicBezTo>
                    <a:pt x="84008" y="29656"/>
                    <a:pt x="33376" y="48479"/>
                    <a:pt x="10471" y="40201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983768" y="3819527"/>
              <a:ext cx="231195" cy="159474"/>
              <a:chOff x="2075879" y="2966287"/>
              <a:chExt cx="140972" cy="109378"/>
            </a:xfrm>
          </p:grpSpPr>
          <p:sp>
            <p:nvSpPr>
              <p:cNvPr id="19" name="Freeform 18"/>
              <p:cNvSpPr/>
              <p:nvPr/>
            </p:nvSpPr>
            <p:spPr>
              <a:xfrm rot="20528723">
                <a:off x="2075879" y="3010266"/>
                <a:ext cx="140972" cy="65399"/>
              </a:xfrm>
              <a:custGeom>
                <a:avLst/>
                <a:gdLst>
                  <a:gd name="connsiteX0" fmla="*/ 0 w 407194"/>
                  <a:gd name="connsiteY0" fmla="*/ 83344 h 83344"/>
                  <a:gd name="connsiteX1" fmla="*/ 76200 w 407194"/>
                  <a:gd name="connsiteY1" fmla="*/ 76200 h 83344"/>
                  <a:gd name="connsiteX2" fmla="*/ 188119 w 407194"/>
                  <a:gd name="connsiteY2" fmla="*/ 57150 h 83344"/>
                  <a:gd name="connsiteX3" fmla="*/ 283369 w 407194"/>
                  <a:gd name="connsiteY3" fmla="*/ 38100 h 83344"/>
                  <a:gd name="connsiteX4" fmla="*/ 357187 w 407194"/>
                  <a:gd name="connsiteY4" fmla="*/ 14288 h 83344"/>
                  <a:gd name="connsiteX5" fmla="*/ 407194 w 407194"/>
                  <a:gd name="connsiteY5" fmla="*/ 0 h 83344"/>
                  <a:gd name="connsiteX6" fmla="*/ 407194 w 407194"/>
                  <a:gd name="connsiteY6" fmla="*/ 0 h 83344"/>
                  <a:gd name="connsiteX0" fmla="*/ 0 w 440532"/>
                  <a:gd name="connsiteY0" fmla="*/ 92869 h 92869"/>
                  <a:gd name="connsiteX1" fmla="*/ 109538 w 440532"/>
                  <a:gd name="connsiteY1" fmla="*/ 76200 h 92869"/>
                  <a:gd name="connsiteX2" fmla="*/ 221457 w 440532"/>
                  <a:gd name="connsiteY2" fmla="*/ 57150 h 92869"/>
                  <a:gd name="connsiteX3" fmla="*/ 316707 w 440532"/>
                  <a:gd name="connsiteY3" fmla="*/ 38100 h 92869"/>
                  <a:gd name="connsiteX4" fmla="*/ 390525 w 440532"/>
                  <a:gd name="connsiteY4" fmla="*/ 14288 h 92869"/>
                  <a:gd name="connsiteX5" fmla="*/ 440532 w 440532"/>
                  <a:gd name="connsiteY5" fmla="*/ 0 h 92869"/>
                  <a:gd name="connsiteX6" fmla="*/ 440532 w 440532"/>
                  <a:gd name="connsiteY6" fmla="*/ 0 h 9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532" h="92869">
                    <a:moveTo>
                      <a:pt x="0" y="92869"/>
                    </a:moveTo>
                    <a:cubicBezTo>
                      <a:pt x="22423" y="91480"/>
                      <a:pt x="72629" y="82153"/>
                      <a:pt x="109538" y="76200"/>
                    </a:cubicBezTo>
                    <a:lnTo>
                      <a:pt x="221457" y="57150"/>
                    </a:lnTo>
                    <a:cubicBezTo>
                      <a:pt x="255985" y="50800"/>
                      <a:pt x="288529" y="45244"/>
                      <a:pt x="316707" y="38100"/>
                    </a:cubicBezTo>
                    <a:cubicBezTo>
                      <a:pt x="344885" y="30956"/>
                      <a:pt x="369888" y="20638"/>
                      <a:pt x="390525" y="14288"/>
                    </a:cubicBezTo>
                    <a:cubicBezTo>
                      <a:pt x="411162" y="7938"/>
                      <a:pt x="440532" y="0"/>
                      <a:pt x="440532" y="0"/>
                    </a:cubicBezTo>
                    <a:lnTo>
                      <a:pt x="440532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8164059">
                <a:off x="2137580" y="2977209"/>
                <a:ext cx="67564" cy="45719"/>
              </a:xfrm>
              <a:custGeom>
                <a:avLst/>
                <a:gdLst>
                  <a:gd name="connsiteX0" fmla="*/ 0 w 102394"/>
                  <a:gd name="connsiteY0" fmla="*/ 0 h 21431"/>
                  <a:gd name="connsiteX1" fmla="*/ 102394 w 102394"/>
                  <a:gd name="connsiteY1" fmla="*/ 21431 h 21431"/>
                  <a:gd name="connsiteX2" fmla="*/ 102394 w 102394"/>
                  <a:gd name="connsiteY2" fmla="*/ 21431 h 21431"/>
                  <a:gd name="connsiteX0" fmla="*/ 0 w 107458"/>
                  <a:gd name="connsiteY0" fmla="*/ 0 h 23812"/>
                  <a:gd name="connsiteX1" fmla="*/ 102394 w 107458"/>
                  <a:gd name="connsiteY1" fmla="*/ 21431 h 23812"/>
                  <a:gd name="connsiteX2" fmla="*/ 90487 w 107458"/>
                  <a:gd name="connsiteY2" fmla="*/ 23812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58" h="23812">
                    <a:moveTo>
                      <a:pt x="0" y="0"/>
                    </a:moveTo>
                    <a:lnTo>
                      <a:pt x="102394" y="21431"/>
                    </a:lnTo>
                    <a:cubicBezTo>
                      <a:pt x="117475" y="25400"/>
                      <a:pt x="94456" y="23018"/>
                      <a:pt x="90487" y="2381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8" name="Freeform 7"/>
            <p:cNvSpPr/>
            <p:nvPr/>
          </p:nvSpPr>
          <p:spPr>
            <a:xfrm rot="21347475">
              <a:off x="1895987" y="3967162"/>
              <a:ext cx="192881" cy="90488"/>
            </a:xfrm>
            <a:custGeom>
              <a:avLst/>
              <a:gdLst>
                <a:gd name="connsiteX0" fmla="*/ 0 w 219075"/>
                <a:gd name="connsiteY0" fmla="*/ 57150 h 57150"/>
                <a:gd name="connsiteX1" fmla="*/ 119062 w 219075"/>
                <a:gd name="connsiteY1" fmla="*/ 28575 h 57150"/>
                <a:gd name="connsiteX2" fmla="*/ 219075 w 219075"/>
                <a:gd name="connsiteY2" fmla="*/ 0 h 57150"/>
                <a:gd name="connsiteX0" fmla="*/ 0 w 300037"/>
                <a:gd name="connsiteY0" fmla="*/ 90488 h 90488"/>
                <a:gd name="connsiteX1" fmla="*/ 119062 w 300037"/>
                <a:gd name="connsiteY1" fmla="*/ 61913 h 90488"/>
                <a:gd name="connsiteX2" fmla="*/ 300037 w 300037"/>
                <a:gd name="connsiteY2" fmla="*/ 0 h 9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037" h="90488">
                  <a:moveTo>
                    <a:pt x="0" y="90488"/>
                  </a:moveTo>
                  <a:lnTo>
                    <a:pt x="119062" y="61913"/>
                  </a:lnTo>
                  <a:cubicBezTo>
                    <a:pt x="155574" y="52388"/>
                    <a:pt x="268286" y="9525"/>
                    <a:pt x="300037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749571" y="3863339"/>
              <a:ext cx="208205" cy="160020"/>
              <a:chOff x="1749571" y="3863339"/>
              <a:chExt cx="208205" cy="16002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804988" y="3863339"/>
                <a:ext cx="152788" cy="113349"/>
                <a:chOff x="2221194" y="3118687"/>
                <a:chExt cx="150284" cy="121336"/>
              </a:xfrm>
            </p:grpSpPr>
            <p:sp>
              <p:nvSpPr>
                <p:cNvPr id="17" name="Freeform 16"/>
                <p:cNvSpPr/>
                <p:nvPr/>
              </p:nvSpPr>
              <p:spPr>
                <a:xfrm rot="20873600">
                  <a:off x="2221194" y="3154252"/>
                  <a:ext cx="150284" cy="85771"/>
                </a:xfrm>
                <a:custGeom>
                  <a:avLst/>
                  <a:gdLst>
                    <a:gd name="connsiteX0" fmla="*/ 0 w 407194"/>
                    <a:gd name="connsiteY0" fmla="*/ 83344 h 83344"/>
                    <a:gd name="connsiteX1" fmla="*/ 76200 w 407194"/>
                    <a:gd name="connsiteY1" fmla="*/ 76200 h 83344"/>
                    <a:gd name="connsiteX2" fmla="*/ 188119 w 407194"/>
                    <a:gd name="connsiteY2" fmla="*/ 57150 h 83344"/>
                    <a:gd name="connsiteX3" fmla="*/ 283369 w 407194"/>
                    <a:gd name="connsiteY3" fmla="*/ 38100 h 83344"/>
                    <a:gd name="connsiteX4" fmla="*/ 357187 w 407194"/>
                    <a:gd name="connsiteY4" fmla="*/ 14288 h 83344"/>
                    <a:gd name="connsiteX5" fmla="*/ 407194 w 407194"/>
                    <a:gd name="connsiteY5" fmla="*/ 0 h 83344"/>
                    <a:gd name="connsiteX6" fmla="*/ 407194 w 407194"/>
                    <a:gd name="connsiteY6" fmla="*/ 0 h 83344"/>
                    <a:gd name="connsiteX0" fmla="*/ 0 w 440532"/>
                    <a:gd name="connsiteY0" fmla="*/ 92869 h 92869"/>
                    <a:gd name="connsiteX1" fmla="*/ 109538 w 440532"/>
                    <a:gd name="connsiteY1" fmla="*/ 76200 h 92869"/>
                    <a:gd name="connsiteX2" fmla="*/ 221457 w 440532"/>
                    <a:gd name="connsiteY2" fmla="*/ 57150 h 92869"/>
                    <a:gd name="connsiteX3" fmla="*/ 316707 w 440532"/>
                    <a:gd name="connsiteY3" fmla="*/ 38100 h 92869"/>
                    <a:gd name="connsiteX4" fmla="*/ 390525 w 440532"/>
                    <a:gd name="connsiteY4" fmla="*/ 14288 h 92869"/>
                    <a:gd name="connsiteX5" fmla="*/ 440532 w 440532"/>
                    <a:gd name="connsiteY5" fmla="*/ 0 h 92869"/>
                    <a:gd name="connsiteX6" fmla="*/ 440532 w 440532"/>
                    <a:gd name="connsiteY6" fmla="*/ 0 h 9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0532" h="92869">
                      <a:moveTo>
                        <a:pt x="0" y="92869"/>
                      </a:moveTo>
                      <a:cubicBezTo>
                        <a:pt x="22423" y="91480"/>
                        <a:pt x="72629" y="82153"/>
                        <a:pt x="109538" y="76200"/>
                      </a:cubicBezTo>
                      <a:lnTo>
                        <a:pt x="221457" y="57150"/>
                      </a:lnTo>
                      <a:cubicBezTo>
                        <a:pt x="255985" y="50800"/>
                        <a:pt x="288529" y="45244"/>
                        <a:pt x="316707" y="38100"/>
                      </a:cubicBezTo>
                      <a:cubicBezTo>
                        <a:pt x="344885" y="30956"/>
                        <a:pt x="369888" y="20638"/>
                        <a:pt x="390525" y="14288"/>
                      </a:cubicBezTo>
                      <a:cubicBezTo>
                        <a:pt x="411162" y="7938"/>
                        <a:pt x="440532" y="0"/>
                        <a:pt x="440532" y="0"/>
                      </a:cubicBezTo>
                      <a:lnTo>
                        <a:pt x="440532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 rot="18164059">
                  <a:off x="2289980" y="3129609"/>
                  <a:ext cx="67564" cy="45719"/>
                </a:xfrm>
                <a:custGeom>
                  <a:avLst/>
                  <a:gdLst>
                    <a:gd name="connsiteX0" fmla="*/ 0 w 102394"/>
                    <a:gd name="connsiteY0" fmla="*/ 0 h 21431"/>
                    <a:gd name="connsiteX1" fmla="*/ 102394 w 102394"/>
                    <a:gd name="connsiteY1" fmla="*/ 21431 h 21431"/>
                    <a:gd name="connsiteX2" fmla="*/ 102394 w 102394"/>
                    <a:gd name="connsiteY2" fmla="*/ 21431 h 21431"/>
                    <a:gd name="connsiteX0" fmla="*/ 0 w 107458"/>
                    <a:gd name="connsiteY0" fmla="*/ 0 h 23812"/>
                    <a:gd name="connsiteX1" fmla="*/ 102394 w 107458"/>
                    <a:gd name="connsiteY1" fmla="*/ 21431 h 23812"/>
                    <a:gd name="connsiteX2" fmla="*/ 90487 w 107458"/>
                    <a:gd name="connsiteY2" fmla="*/ 23812 h 2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458" h="23812">
                      <a:moveTo>
                        <a:pt x="0" y="0"/>
                      </a:moveTo>
                      <a:lnTo>
                        <a:pt x="102394" y="21431"/>
                      </a:lnTo>
                      <a:cubicBezTo>
                        <a:pt x="117475" y="25400"/>
                        <a:pt x="94456" y="23018"/>
                        <a:pt x="90487" y="238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</p:grpSp>
          <p:sp>
            <p:nvSpPr>
              <p:cNvPr id="16" name="Freeform 15"/>
              <p:cNvSpPr/>
              <p:nvPr/>
            </p:nvSpPr>
            <p:spPr>
              <a:xfrm rot="21347475">
                <a:off x="1749571" y="3977640"/>
                <a:ext cx="96440" cy="45719"/>
              </a:xfrm>
              <a:custGeom>
                <a:avLst/>
                <a:gdLst>
                  <a:gd name="connsiteX0" fmla="*/ 0 w 219075"/>
                  <a:gd name="connsiteY0" fmla="*/ 57150 h 57150"/>
                  <a:gd name="connsiteX1" fmla="*/ 119062 w 219075"/>
                  <a:gd name="connsiteY1" fmla="*/ 28575 h 57150"/>
                  <a:gd name="connsiteX2" fmla="*/ 219075 w 219075"/>
                  <a:gd name="connsiteY2" fmla="*/ 0 h 57150"/>
                  <a:gd name="connsiteX0" fmla="*/ 0 w 300037"/>
                  <a:gd name="connsiteY0" fmla="*/ 90488 h 90488"/>
                  <a:gd name="connsiteX1" fmla="*/ 119062 w 300037"/>
                  <a:gd name="connsiteY1" fmla="*/ 61913 h 90488"/>
                  <a:gd name="connsiteX2" fmla="*/ 300037 w 300037"/>
                  <a:gd name="connsiteY2" fmla="*/ 0 h 9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90488">
                    <a:moveTo>
                      <a:pt x="0" y="90488"/>
                    </a:moveTo>
                    <a:lnTo>
                      <a:pt x="119062" y="61913"/>
                    </a:lnTo>
                    <a:cubicBezTo>
                      <a:pt x="155574" y="52388"/>
                      <a:pt x="268286" y="9525"/>
                      <a:pt x="300037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rot="360569">
              <a:off x="1581692" y="3904475"/>
              <a:ext cx="143524" cy="101500"/>
              <a:chOff x="1749571" y="3863339"/>
              <a:chExt cx="208205" cy="16002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04988" y="3863339"/>
                <a:ext cx="152788" cy="113349"/>
                <a:chOff x="2221194" y="3118687"/>
                <a:chExt cx="150284" cy="121336"/>
              </a:xfrm>
            </p:grpSpPr>
            <p:sp>
              <p:nvSpPr>
                <p:cNvPr id="13" name="Freeform 12"/>
                <p:cNvSpPr/>
                <p:nvPr/>
              </p:nvSpPr>
              <p:spPr>
                <a:xfrm rot="20873600">
                  <a:off x="2221194" y="3154252"/>
                  <a:ext cx="150284" cy="85771"/>
                </a:xfrm>
                <a:custGeom>
                  <a:avLst/>
                  <a:gdLst>
                    <a:gd name="connsiteX0" fmla="*/ 0 w 407194"/>
                    <a:gd name="connsiteY0" fmla="*/ 83344 h 83344"/>
                    <a:gd name="connsiteX1" fmla="*/ 76200 w 407194"/>
                    <a:gd name="connsiteY1" fmla="*/ 76200 h 83344"/>
                    <a:gd name="connsiteX2" fmla="*/ 188119 w 407194"/>
                    <a:gd name="connsiteY2" fmla="*/ 57150 h 83344"/>
                    <a:gd name="connsiteX3" fmla="*/ 283369 w 407194"/>
                    <a:gd name="connsiteY3" fmla="*/ 38100 h 83344"/>
                    <a:gd name="connsiteX4" fmla="*/ 357187 w 407194"/>
                    <a:gd name="connsiteY4" fmla="*/ 14288 h 83344"/>
                    <a:gd name="connsiteX5" fmla="*/ 407194 w 407194"/>
                    <a:gd name="connsiteY5" fmla="*/ 0 h 83344"/>
                    <a:gd name="connsiteX6" fmla="*/ 407194 w 407194"/>
                    <a:gd name="connsiteY6" fmla="*/ 0 h 83344"/>
                    <a:gd name="connsiteX0" fmla="*/ 0 w 440532"/>
                    <a:gd name="connsiteY0" fmla="*/ 92869 h 92869"/>
                    <a:gd name="connsiteX1" fmla="*/ 109538 w 440532"/>
                    <a:gd name="connsiteY1" fmla="*/ 76200 h 92869"/>
                    <a:gd name="connsiteX2" fmla="*/ 221457 w 440532"/>
                    <a:gd name="connsiteY2" fmla="*/ 57150 h 92869"/>
                    <a:gd name="connsiteX3" fmla="*/ 316707 w 440532"/>
                    <a:gd name="connsiteY3" fmla="*/ 38100 h 92869"/>
                    <a:gd name="connsiteX4" fmla="*/ 390525 w 440532"/>
                    <a:gd name="connsiteY4" fmla="*/ 14288 h 92869"/>
                    <a:gd name="connsiteX5" fmla="*/ 440532 w 440532"/>
                    <a:gd name="connsiteY5" fmla="*/ 0 h 92869"/>
                    <a:gd name="connsiteX6" fmla="*/ 440532 w 440532"/>
                    <a:gd name="connsiteY6" fmla="*/ 0 h 9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0532" h="92869">
                      <a:moveTo>
                        <a:pt x="0" y="92869"/>
                      </a:moveTo>
                      <a:cubicBezTo>
                        <a:pt x="22423" y="91480"/>
                        <a:pt x="72629" y="82153"/>
                        <a:pt x="109538" y="76200"/>
                      </a:cubicBezTo>
                      <a:lnTo>
                        <a:pt x="221457" y="57150"/>
                      </a:lnTo>
                      <a:cubicBezTo>
                        <a:pt x="255985" y="50800"/>
                        <a:pt x="288529" y="45244"/>
                        <a:pt x="316707" y="38100"/>
                      </a:cubicBezTo>
                      <a:cubicBezTo>
                        <a:pt x="344885" y="30956"/>
                        <a:pt x="369888" y="20638"/>
                        <a:pt x="390525" y="14288"/>
                      </a:cubicBezTo>
                      <a:cubicBezTo>
                        <a:pt x="411162" y="7938"/>
                        <a:pt x="440532" y="0"/>
                        <a:pt x="440532" y="0"/>
                      </a:cubicBezTo>
                      <a:lnTo>
                        <a:pt x="44053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 rot="18164059">
                  <a:off x="2289980" y="3129609"/>
                  <a:ext cx="67564" cy="45719"/>
                </a:xfrm>
                <a:custGeom>
                  <a:avLst/>
                  <a:gdLst>
                    <a:gd name="connsiteX0" fmla="*/ 0 w 102394"/>
                    <a:gd name="connsiteY0" fmla="*/ 0 h 21431"/>
                    <a:gd name="connsiteX1" fmla="*/ 102394 w 102394"/>
                    <a:gd name="connsiteY1" fmla="*/ 21431 h 21431"/>
                    <a:gd name="connsiteX2" fmla="*/ 102394 w 102394"/>
                    <a:gd name="connsiteY2" fmla="*/ 21431 h 21431"/>
                    <a:gd name="connsiteX0" fmla="*/ 0 w 107458"/>
                    <a:gd name="connsiteY0" fmla="*/ 0 h 23812"/>
                    <a:gd name="connsiteX1" fmla="*/ 102394 w 107458"/>
                    <a:gd name="connsiteY1" fmla="*/ 21431 h 23812"/>
                    <a:gd name="connsiteX2" fmla="*/ 90487 w 107458"/>
                    <a:gd name="connsiteY2" fmla="*/ 23812 h 2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458" h="23812">
                      <a:moveTo>
                        <a:pt x="0" y="0"/>
                      </a:moveTo>
                      <a:lnTo>
                        <a:pt x="102394" y="21431"/>
                      </a:lnTo>
                      <a:cubicBezTo>
                        <a:pt x="117475" y="25400"/>
                        <a:pt x="94456" y="23018"/>
                        <a:pt x="90487" y="2381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</p:grpSp>
          <p:sp>
            <p:nvSpPr>
              <p:cNvPr id="12" name="Freeform 11"/>
              <p:cNvSpPr/>
              <p:nvPr/>
            </p:nvSpPr>
            <p:spPr>
              <a:xfrm rot="21347475">
                <a:off x="1749571" y="3977640"/>
                <a:ext cx="96440" cy="45719"/>
              </a:xfrm>
              <a:custGeom>
                <a:avLst/>
                <a:gdLst>
                  <a:gd name="connsiteX0" fmla="*/ 0 w 219075"/>
                  <a:gd name="connsiteY0" fmla="*/ 57150 h 57150"/>
                  <a:gd name="connsiteX1" fmla="*/ 119062 w 219075"/>
                  <a:gd name="connsiteY1" fmla="*/ 28575 h 57150"/>
                  <a:gd name="connsiteX2" fmla="*/ 219075 w 219075"/>
                  <a:gd name="connsiteY2" fmla="*/ 0 h 57150"/>
                  <a:gd name="connsiteX0" fmla="*/ 0 w 300037"/>
                  <a:gd name="connsiteY0" fmla="*/ 90488 h 90488"/>
                  <a:gd name="connsiteX1" fmla="*/ 119062 w 300037"/>
                  <a:gd name="connsiteY1" fmla="*/ 61913 h 90488"/>
                  <a:gd name="connsiteX2" fmla="*/ 300037 w 300037"/>
                  <a:gd name="connsiteY2" fmla="*/ 0 h 9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90488">
                    <a:moveTo>
                      <a:pt x="0" y="90488"/>
                    </a:moveTo>
                    <a:lnTo>
                      <a:pt x="119062" y="61913"/>
                    </a:lnTo>
                    <a:cubicBezTo>
                      <a:pt x="155574" y="52388"/>
                      <a:pt x="268286" y="9525"/>
                      <a:pt x="300037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2" name="Freeform 1"/>
          <p:cNvSpPr/>
          <p:nvPr/>
        </p:nvSpPr>
        <p:spPr>
          <a:xfrm>
            <a:off x="3023734" y="3926682"/>
            <a:ext cx="660966" cy="228608"/>
          </a:xfrm>
          <a:custGeom>
            <a:avLst/>
            <a:gdLst>
              <a:gd name="connsiteX0" fmla="*/ 0 w 696686"/>
              <a:gd name="connsiteY0" fmla="*/ 174171 h 181153"/>
              <a:gd name="connsiteX1" fmla="*/ 87086 w 696686"/>
              <a:gd name="connsiteY1" fmla="*/ 174171 h 181153"/>
              <a:gd name="connsiteX2" fmla="*/ 333829 w 696686"/>
              <a:gd name="connsiteY2" fmla="*/ 101600 h 181153"/>
              <a:gd name="connsiteX3" fmla="*/ 493486 w 696686"/>
              <a:gd name="connsiteY3" fmla="*/ 29029 h 181153"/>
              <a:gd name="connsiteX4" fmla="*/ 624115 w 696686"/>
              <a:gd name="connsiteY4" fmla="*/ 14514 h 181153"/>
              <a:gd name="connsiteX5" fmla="*/ 696686 w 696686"/>
              <a:gd name="connsiteY5" fmla="*/ 0 h 181153"/>
              <a:gd name="connsiteX0" fmla="*/ 0 w 696686"/>
              <a:gd name="connsiteY0" fmla="*/ 186568 h 193550"/>
              <a:gd name="connsiteX1" fmla="*/ 87086 w 696686"/>
              <a:gd name="connsiteY1" fmla="*/ 186568 h 193550"/>
              <a:gd name="connsiteX2" fmla="*/ 333829 w 696686"/>
              <a:gd name="connsiteY2" fmla="*/ 113997 h 193550"/>
              <a:gd name="connsiteX3" fmla="*/ 493486 w 696686"/>
              <a:gd name="connsiteY3" fmla="*/ 41426 h 193550"/>
              <a:gd name="connsiteX4" fmla="*/ 600303 w 696686"/>
              <a:gd name="connsiteY4" fmla="*/ 718 h 193550"/>
              <a:gd name="connsiteX5" fmla="*/ 696686 w 696686"/>
              <a:gd name="connsiteY5" fmla="*/ 12397 h 193550"/>
              <a:gd name="connsiteX0" fmla="*/ 0 w 665729"/>
              <a:gd name="connsiteY0" fmla="*/ 209889 h 216871"/>
              <a:gd name="connsiteX1" fmla="*/ 87086 w 665729"/>
              <a:gd name="connsiteY1" fmla="*/ 209889 h 216871"/>
              <a:gd name="connsiteX2" fmla="*/ 333829 w 665729"/>
              <a:gd name="connsiteY2" fmla="*/ 137318 h 216871"/>
              <a:gd name="connsiteX3" fmla="*/ 493486 w 665729"/>
              <a:gd name="connsiteY3" fmla="*/ 64747 h 216871"/>
              <a:gd name="connsiteX4" fmla="*/ 600303 w 665729"/>
              <a:gd name="connsiteY4" fmla="*/ 24039 h 216871"/>
              <a:gd name="connsiteX5" fmla="*/ 665729 w 665729"/>
              <a:gd name="connsiteY5" fmla="*/ 0 h 216871"/>
              <a:gd name="connsiteX0" fmla="*/ 0 w 660966"/>
              <a:gd name="connsiteY0" fmla="*/ 226557 h 228608"/>
              <a:gd name="connsiteX1" fmla="*/ 82323 w 660966"/>
              <a:gd name="connsiteY1" fmla="*/ 209889 h 228608"/>
              <a:gd name="connsiteX2" fmla="*/ 329066 w 660966"/>
              <a:gd name="connsiteY2" fmla="*/ 137318 h 228608"/>
              <a:gd name="connsiteX3" fmla="*/ 488723 w 660966"/>
              <a:gd name="connsiteY3" fmla="*/ 64747 h 228608"/>
              <a:gd name="connsiteX4" fmla="*/ 595540 w 660966"/>
              <a:gd name="connsiteY4" fmla="*/ 24039 h 228608"/>
              <a:gd name="connsiteX5" fmla="*/ 660966 w 660966"/>
              <a:gd name="connsiteY5" fmla="*/ 0 h 22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966" h="228608">
                <a:moveTo>
                  <a:pt x="0" y="226557"/>
                </a:moveTo>
                <a:cubicBezTo>
                  <a:pt x="15724" y="232604"/>
                  <a:pt x="27479" y="224762"/>
                  <a:pt x="82323" y="209889"/>
                </a:cubicBezTo>
                <a:cubicBezTo>
                  <a:pt x="137167" y="195016"/>
                  <a:pt x="261333" y="161508"/>
                  <a:pt x="329066" y="137318"/>
                </a:cubicBezTo>
                <a:cubicBezTo>
                  <a:pt x="396799" y="113128"/>
                  <a:pt x="444311" y="83627"/>
                  <a:pt x="488723" y="64747"/>
                </a:cubicBezTo>
                <a:cubicBezTo>
                  <a:pt x="533135" y="45867"/>
                  <a:pt x="566833" y="34830"/>
                  <a:pt x="595540" y="24039"/>
                </a:cubicBezTo>
                <a:cubicBezTo>
                  <a:pt x="624247" y="13248"/>
                  <a:pt x="641614" y="4838"/>
                  <a:pt x="66096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4005943" y="3919310"/>
            <a:ext cx="309994" cy="231775"/>
          </a:xfrm>
          <a:custGeom>
            <a:avLst/>
            <a:gdLst>
              <a:gd name="connsiteX0" fmla="*/ 0 w 291648"/>
              <a:gd name="connsiteY0" fmla="*/ 203200 h 203200"/>
              <a:gd name="connsiteX1" fmla="*/ 261257 w 291648"/>
              <a:gd name="connsiteY1" fmla="*/ 58057 h 203200"/>
              <a:gd name="connsiteX2" fmla="*/ 275771 w 291648"/>
              <a:gd name="connsiteY2" fmla="*/ 0 h 203200"/>
              <a:gd name="connsiteX0" fmla="*/ 0 w 313533"/>
              <a:gd name="connsiteY0" fmla="*/ 231775 h 231775"/>
              <a:gd name="connsiteX1" fmla="*/ 261257 w 313533"/>
              <a:gd name="connsiteY1" fmla="*/ 86632 h 231775"/>
              <a:gd name="connsiteX2" fmla="*/ 306727 w 313533"/>
              <a:gd name="connsiteY2" fmla="*/ 0 h 231775"/>
              <a:gd name="connsiteX0" fmla="*/ 0 w 309994"/>
              <a:gd name="connsiteY0" fmla="*/ 231775 h 231775"/>
              <a:gd name="connsiteX1" fmla="*/ 211251 w 309994"/>
              <a:gd name="connsiteY1" fmla="*/ 131196 h 231775"/>
              <a:gd name="connsiteX2" fmla="*/ 261257 w 309994"/>
              <a:gd name="connsiteY2" fmla="*/ 86632 h 231775"/>
              <a:gd name="connsiteX3" fmla="*/ 306727 w 309994"/>
              <a:gd name="connsiteY3" fmla="*/ 0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994" h="231775">
                <a:moveTo>
                  <a:pt x="0" y="231775"/>
                </a:moveTo>
                <a:cubicBezTo>
                  <a:pt x="34018" y="212631"/>
                  <a:pt x="167708" y="155386"/>
                  <a:pt x="211251" y="131196"/>
                </a:cubicBezTo>
                <a:cubicBezTo>
                  <a:pt x="254794" y="107006"/>
                  <a:pt x="245344" y="108498"/>
                  <a:pt x="261257" y="86632"/>
                </a:cubicBezTo>
                <a:cubicBezTo>
                  <a:pt x="277170" y="64766"/>
                  <a:pt x="322451" y="12095"/>
                  <a:pt x="306727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09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918332"/>
              </p:ext>
            </p:extLst>
          </p:nvPr>
        </p:nvGraphicFramePr>
        <p:xfrm>
          <a:off x="-2133600" y="-4419600"/>
          <a:ext cx="20299363" cy="152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Slide" r:id="rId3" imgW="4570532" imgH="3427618" progId="PowerPoint.Slide.12">
                  <p:embed/>
                </p:oleObj>
              </mc:Choice>
              <mc:Fallback>
                <p:oleObj name="Slide" r:id="rId3" imgW="4570532" imgH="3427618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33600" y="-4419600"/>
                        <a:ext cx="20299363" cy="1522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71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14400" y="762000"/>
            <a:ext cx="7543800" cy="5791200"/>
            <a:chOff x="914400" y="1752600"/>
            <a:chExt cx="5669247" cy="4056222"/>
          </a:xfrm>
        </p:grpSpPr>
        <p:sp>
          <p:nvSpPr>
            <p:cNvPr id="21" name="Oval 20"/>
            <p:cNvSpPr/>
            <p:nvPr/>
          </p:nvSpPr>
          <p:spPr>
            <a:xfrm>
              <a:off x="4669323" y="3528133"/>
              <a:ext cx="740877" cy="24860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2" name="Oval 21"/>
            <p:cNvSpPr/>
            <p:nvPr/>
          </p:nvSpPr>
          <p:spPr>
            <a:xfrm>
              <a:off x="3717130" y="3407405"/>
              <a:ext cx="728663" cy="2597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133260" y="3962060"/>
              <a:ext cx="808043" cy="143822"/>
            </a:xfrm>
            <a:custGeom>
              <a:avLst/>
              <a:gdLst>
                <a:gd name="connsiteX0" fmla="*/ 465 w 666431"/>
                <a:gd name="connsiteY0" fmla="*/ 19645 h 142340"/>
                <a:gd name="connsiteX1" fmla="*/ 105240 w 666431"/>
                <a:gd name="connsiteY1" fmla="*/ 48220 h 142340"/>
                <a:gd name="connsiteX2" fmla="*/ 210015 w 666431"/>
                <a:gd name="connsiteY2" fmla="*/ 62508 h 142340"/>
                <a:gd name="connsiteX3" fmla="*/ 376703 w 666431"/>
                <a:gd name="connsiteY3" fmla="*/ 105370 h 142340"/>
                <a:gd name="connsiteX4" fmla="*/ 471953 w 666431"/>
                <a:gd name="connsiteY4" fmla="*/ 138708 h 142340"/>
                <a:gd name="connsiteX5" fmla="*/ 624353 w 666431"/>
                <a:gd name="connsiteY5" fmla="*/ 133945 h 142340"/>
                <a:gd name="connsiteX6" fmla="*/ 662453 w 666431"/>
                <a:gd name="connsiteY6" fmla="*/ 72033 h 142340"/>
                <a:gd name="connsiteX7" fmla="*/ 548153 w 666431"/>
                <a:gd name="connsiteY7" fmla="*/ 29170 h 142340"/>
                <a:gd name="connsiteX8" fmla="*/ 457665 w 666431"/>
                <a:gd name="connsiteY8" fmla="*/ 5358 h 142340"/>
                <a:gd name="connsiteX9" fmla="*/ 276690 w 666431"/>
                <a:gd name="connsiteY9" fmla="*/ 595 h 142340"/>
                <a:gd name="connsiteX10" fmla="*/ 148103 w 666431"/>
                <a:gd name="connsiteY10" fmla="*/ 14883 h 142340"/>
                <a:gd name="connsiteX11" fmla="*/ 465 w 666431"/>
                <a:gd name="connsiteY11" fmla="*/ 19645 h 142340"/>
                <a:gd name="connsiteX0" fmla="*/ 465 w 749387"/>
                <a:gd name="connsiteY0" fmla="*/ 19645 h 143175"/>
                <a:gd name="connsiteX1" fmla="*/ 105240 w 749387"/>
                <a:gd name="connsiteY1" fmla="*/ 48220 h 143175"/>
                <a:gd name="connsiteX2" fmla="*/ 210015 w 749387"/>
                <a:gd name="connsiteY2" fmla="*/ 62508 h 143175"/>
                <a:gd name="connsiteX3" fmla="*/ 376703 w 749387"/>
                <a:gd name="connsiteY3" fmla="*/ 105370 h 143175"/>
                <a:gd name="connsiteX4" fmla="*/ 471953 w 749387"/>
                <a:gd name="connsiteY4" fmla="*/ 138708 h 143175"/>
                <a:gd name="connsiteX5" fmla="*/ 624353 w 749387"/>
                <a:gd name="connsiteY5" fmla="*/ 133945 h 143175"/>
                <a:gd name="connsiteX6" fmla="*/ 748178 w 749387"/>
                <a:gd name="connsiteY6" fmla="*/ 57746 h 143175"/>
                <a:gd name="connsiteX7" fmla="*/ 548153 w 749387"/>
                <a:gd name="connsiteY7" fmla="*/ 29170 h 143175"/>
                <a:gd name="connsiteX8" fmla="*/ 457665 w 749387"/>
                <a:gd name="connsiteY8" fmla="*/ 5358 h 143175"/>
                <a:gd name="connsiteX9" fmla="*/ 276690 w 749387"/>
                <a:gd name="connsiteY9" fmla="*/ 595 h 143175"/>
                <a:gd name="connsiteX10" fmla="*/ 148103 w 749387"/>
                <a:gd name="connsiteY10" fmla="*/ 14883 h 143175"/>
                <a:gd name="connsiteX11" fmla="*/ 465 w 749387"/>
                <a:gd name="connsiteY11" fmla="*/ 19645 h 143175"/>
                <a:gd name="connsiteX0" fmla="*/ 465 w 748693"/>
                <a:gd name="connsiteY0" fmla="*/ 19391 h 142921"/>
                <a:gd name="connsiteX1" fmla="*/ 105240 w 748693"/>
                <a:gd name="connsiteY1" fmla="*/ 47966 h 142921"/>
                <a:gd name="connsiteX2" fmla="*/ 210015 w 748693"/>
                <a:gd name="connsiteY2" fmla="*/ 62254 h 142921"/>
                <a:gd name="connsiteX3" fmla="*/ 376703 w 748693"/>
                <a:gd name="connsiteY3" fmla="*/ 105116 h 142921"/>
                <a:gd name="connsiteX4" fmla="*/ 471953 w 748693"/>
                <a:gd name="connsiteY4" fmla="*/ 138454 h 142921"/>
                <a:gd name="connsiteX5" fmla="*/ 624353 w 748693"/>
                <a:gd name="connsiteY5" fmla="*/ 133691 h 142921"/>
                <a:gd name="connsiteX6" fmla="*/ 748178 w 748693"/>
                <a:gd name="connsiteY6" fmla="*/ 57492 h 142921"/>
                <a:gd name="connsiteX7" fmla="*/ 576728 w 748693"/>
                <a:gd name="connsiteY7" fmla="*/ 12247 h 142921"/>
                <a:gd name="connsiteX8" fmla="*/ 457665 w 748693"/>
                <a:gd name="connsiteY8" fmla="*/ 5104 h 142921"/>
                <a:gd name="connsiteX9" fmla="*/ 276690 w 748693"/>
                <a:gd name="connsiteY9" fmla="*/ 341 h 142921"/>
                <a:gd name="connsiteX10" fmla="*/ 148103 w 748693"/>
                <a:gd name="connsiteY10" fmla="*/ 14629 h 142921"/>
                <a:gd name="connsiteX11" fmla="*/ 465 w 748693"/>
                <a:gd name="connsiteY11" fmla="*/ 19391 h 142921"/>
                <a:gd name="connsiteX0" fmla="*/ 465 w 808043"/>
                <a:gd name="connsiteY0" fmla="*/ 19391 h 143822"/>
                <a:gd name="connsiteX1" fmla="*/ 105240 w 808043"/>
                <a:gd name="connsiteY1" fmla="*/ 47966 h 143822"/>
                <a:gd name="connsiteX2" fmla="*/ 210015 w 808043"/>
                <a:gd name="connsiteY2" fmla="*/ 62254 h 143822"/>
                <a:gd name="connsiteX3" fmla="*/ 376703 w 808043"/>
                <a:gd name="connsiteY3" fmla="*/ 105116 h 143822"/>
                <a:gd name="connsiteX4" fmla="*/ 471953 w 808043"/>
                <a:gd name="connsiteY4" fmla="*/ 138454 h 143822"/>
                <a:gd name="connsiteX5" fmla="*/ 624353 w 808043"/>
                <a:gd name="connsiteY5" fmla="*/ 133691 h 143822"/>
                <a:gd name="connsiteX6" fmla="*/ 807709 w 808043"/>
                <a:gd name="connsiteY6" fmla="*/ 43204 h 143822"/>
                <a:gd name="connsiteX7" fmla="*/ 576728 w 808043"/>
                <a:gd name="connsiteY7" fmla="*/ 12247 h 143822"/>
                <a:gd name="connsiteX8" fmla="*/ 457665 w 808043"/>
                <a:gd name="connsiteY8" fmla="*/ 5104 h 143822"/>
                <a:gd name="connsiteX9" fmla="*/ 276690 w 808043"/>
                <a:gd name="connsiteY9" fmla="*/ 341 h 143822"/>
                <a:gd name="connsiteX10" fmla="*/ 148103 w 808043"/>
                <a:gd name="connsiteY10" fmla="*/ 14629 h 143822"/>
                <a:gd name="connsiteX11" fmla="*/ 465 w 808043"/>
                <a:gd name="connsiteY11" fmla="*/ 19391 h 1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043" h="143822">
                  <a:moveTo>
                    <a:pt x="465" y="19391"/>
                  </a:moveTo>
                  <a:cubicBezTo>
                    <a:pt x="-6679" y="24947"/>
                    <a:pt x="70315" y="40822"/>
                    <a:pt x="105240" y="47966"/>
                  </a:cubicBezTo>
                  <a:cubicBezTo>
                    <a:pt x="140165" y="55110"/>
                    <a:pt x="164771" y="52729"/>
                    <a:pt x="210015" y="62254"/>
                  </a:cubicBezTo>
                  <a:cubicBezTo>
                    <a:pt x="255259" y="71779"/>
                    <a:pt x="333047" y="92416"/>
                    <a:pt x="376703" y="105116"/>
                  </a:cubicBezTo>
                  <a:cubicBezTo>
                    <a:pt x="420359" y="117816"/>
                    <a:pt x="430678" y="133692"/>
                    <a:pt x="471953" y="138454"/>
                  </a:cubicBezTo>
                  <a:cubicBezTo>
                    <a:pt x="513228" y="143216"/>
                    <a:pt x="568394" y="149566"/>
                    <a:pt x="624353" y="133691"/>
                  </a:cubicBezTo>
                  <a:cubicBezTo>
                    <a:pt x="680312" y="117816"/>
                    <a:pt x="815646" y="63445"/>
                    <a:pt x="807709" y="43204"/>
                  </a:cubicBezTo>
                  <a:cubicBezTo>
                    <a:pt x="799772" y="22963"/>
                    <a:pt x="635069" y="18597"/>
                    <a:pt x="576728" y="12247"/>
                  </a:cubicBezTo>
                  <a:cubicBezTo>
                    <a:pt x="518387" y="5897"/>
                    <a:pt x="507671" y="7088"/>
                    <a:pt x="457665" y="5104"/>
                  </a:cubicBezTo>
                  <a:cubicBezTo>
                    <a:pt x="407659" y="3120"/>
                    <a:pt x="328284" y="-1247"/>
                    <a:pt x="276690" y="341"/>
                  </a:cubicBezTo>
                  <a:cubicBezTo>
                    <a:pt x="225096" y="1928"/>
                    <a:pt x="190965" y="11454"/>
                    <a:pt x="148103" y="14629"/>
                  </a:cubicBezTo>
                  <a:cubicBezTo>
                    <a:pt x="105241" y="17804"/>
                    <a:pt x="7609" y="13835"/>
                    <a:pt x="465" y="19391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575951" y="4047881"/>
              <a:ext cx="2626866" cy="252527"/>
            </a:xfrm>
            <a:custGeom>
              <a:avLst/>
              <a:gdLst>
                <a:gd name="connsiteX0" fmla="*/ 100 w 2449442"/>
                <a:gd name="connsiteY0" fmla="*/ 80185 h 248343"/>
                <a:gd name="connsiteX1" fmla="*/ 285850 w 2449442"/>
                <a:gd name="connsiteY1" fmla="*/ 151622 h 248343"/>
                <a:gd name="connsiteX2" fmla="*/ 443012 w 2449442"/>
                <a:gd name="connsiteY2" fmla="*/ 142097 h 248343"/>
                <a:gd name="connsiteX3" fmla="*/ 714475 w 2449442"/>
                <a:gd name="connsiteY3" fmla="*/ 175435 h 248343"/>
                <a:gd name="connsiteX4" fmla="*/ 947837 w 2449442"/>
                <a:gd name="connsiteY4" fmla="*/ 137335 h 248343"/>
                <a:gd name="connsiteX5" fmla="*/ 1352650 w 2449442"/>
                <a:gd name="connsiteY5" fmla="*/ 189722 h 248343"/>
                <a:gd name="connsiteX6" fmla="*/ 1571725 w 2449442"/>
                <a:gd name="connsiteY6" fmla="*/ 184960 h 248343"/>
                <a:gd name="connsiteX7" fmla="*/ 1814612 w 2449442"/>
                <a:gd name="connsiteY7" fmla="*/ 184960 h 248343"/>
                <a:gd name="connsiteX8" fmla="*/ 2028925 w 2449442"/>
                <a:gd name="connsiteY8" fmla="*/ 223060 h 248343"/>
                <a:gd name="connsiteX9" fmla="*/ 2248000 w 2449442"/>
                <a:gd name="connsiteY9" fmla="*/ 246872 h 248343"/>
                <a:gd name="connsiteX10" fmla="*/ 2428975 w 2449442"/>
                <a:gd name="connsiteY10" fmla="*/ 180197 h 248343"/>
                <a:gd name="connsiteX11" fmla="*/ 2405162 w 2449442"/>
                <a:gd name="connsiteY11" fmla="*/ 108760 h 248343"/>
                <a:gd name="connsiteX12" fmla="*/ 2071787 w 2449442"/>
                <a:gd name="connsiteY12" fmla="*/ 51610 h 248343"/>
                <a:gd name="connsiteX13" fmla="*/ 1581250 w 2449442"/>
                <a:gd name="connsiteY13" fmla="*/ 37322 h 248343"/>
                <a:gd name="connsiteX14" fmla="*/ 1185962 w 2449442"/>
                <a:gd name="connsiteY14" fmla="*/ 8747 h 248343"/>
                <a:gd name="connsiteX15" fmla="*/ 971650 w 2449442"/>
                <a:gd name="connsiteY15" fmla="*/ 23035 h 248343"/>
                <a:gd name="connsiteX16" fmla="*/ 585887 w 2449442"/>
                <a:gd name="connsiteY16" fmla="*/ 13510 h 248343"/>
                <a:gd name="connsiteX17" fmla="*/ 257275 w 2449442"/>
                <a:gd name="connsiteY17" fmla="*/ 3985 h 248343"/>
                <a:gd name="connsiteX18" fmla="*/ 100 w 2449442"/>
                <a:gd name="connsiteY18" fmla="*/ 80185 h 248343"/>
                <a:gd name="connsiteX0" fmla="*/ 100 w 2449442"/>
                <a:gd name="connsiteY0" fmla="*/ 74436 h 242594"/>
                <a:gd name="connsiteX1" fmla="*/ 285850 w 2449442"/>
                <a:gd name="connsiteY1" fmla="*/ 145873 h 242594"/>
                <a:gd name="connsiteX2" fmla="*/ 443012 w 2449442"/>
                <a:gd name="connsiteY2" fmla="*/ 136348 h 242594"/>
                <a:gd name="connsiteX3" fmla="*/ 714475 w 2449442"/>
                <a:gd name="connsiteY3" fmla="*/ 169686 h 242594"/>
                <a:gd name="connsiteX4" fmla="*/ 947837 w 2449442"/>
                <a:gd name="connsiteY4" fmla="*/ 131586 h 242594"/>
                <a:gd name="connsiteX5" fmla="*/ 1352650 w 2449442"/>
                <a:gd name="connsiteY5" fmla="*/ 183973 h 242594"/>
                <a:gd name="connsiteX6" fmla="*/ 1571725 w 2449442"/>
                <a:gd name="connsiteY6" fmla="*/ 179211 h 242594"/>
                <a:gd name="connsiteX7" fmla="*/ 1814612 w 2449442"/>
                <a:gd name="connsiteY7" fmla="*/ 179211 h 242594"/>
                <a:gd name="connsiteX8" fmla="*/ 2028925 w 2449442"/>
                <a:gd name="connsiteY8" fmla="*/ 217311 h 242594"/>
                <a:gd name="connsiteX9" fmla="*/ 2248000 w 2449442"/>
                <a:gd name="connsiteY9" fmla="*/ 241123 h 242594"/>
                <a:gd name="connsiteX10" fmla="*/ 2428975 w 2449442"/>
                <a:gd name="connsiteY10" fmla="*/ 174448 h 242594"/>
                <a:gd name="connsiteX11" fmla="*/ 2405162 w 2449442"/>
                <a:gd name="connsiteY11" fmla="*/ 103011 h 242594"/>
                <a:gd name="connsiteX12" fmla="*/ 2071787 w 2449442"/>
                <a:gd name="connsiteY12" fmla="*/ 45861 h 242594"/>
                <a:gd name="connsiteX13" fmla="*/ 1581250 w 2449442"/>
                <a:gd name="connsiteY13" fmla="*/ 31573 h 242594"/>
                <a:gd name="connsiteX14" fmla="*/ 1185962 w 2449442"/>
                <a:gd name="connsiteY14" fmla="*/ 2998 h 242594"/>
                <a:gd name="connsiteX15" fmla="*/ 971650 w 2449442"/>
                <a:gd name="connsiteY15" fmla="*/ 17286 h 242594"/>
                <a:gd name="connsiteX16" fmla="*/ 585887 w 2449442"/>
                <a:gd name="connsiteY16" fmla="*/ 7761 h 242594"/>
                <a:gd name="connsiteX17" fmla="*/ 257275 w 2449442"/>
                <a:gd name="connsiteY17" fmla="*/ 5380 h 242594"/>
                <a:gd name="connsiteX18" fmla="*/ 100 w 2449442"/>
                <a:gd name="connsiteY18" fmla="*/ 74436 h 242594"/>
                <a:gd name="connsiteX0" fmla="*/ 103 w 2449445"/>
                <a:gd name="connsiteY0" fmla="*/ 86077 h 254235"/>
                <a:gd name="connsiteX1" fmla="*/ 285853 w 2449445"/>
                <a:gd name="connsiteY1" fmla="*/ 157514 h 254235"/>
                <a:gd name="connsiteX2" fmla="*/ 443015 w 2449445"/>
                <a:gd name="connsiteY2" fmla="*/ 147989 h 254235"/>
                <a:gd name="connsiteX3" fmla="*/ 714478 w 2449445"/>
                <a:gd name="connsiteY3" fmla="*/ 181327 h 254235"/>
                <a:gd name="connsiteX4" fmla="*/ 947840 w 2449445"/>
                <a:gd name="connsiteY4" fmla="*/ 143227 h 254235"/>
                <a:gd name="connsiteX5" fmla="*/ 1352653 w 2449445"/>
                <a:gd name="connsiteY5" fmla="*/ 195614 h 254235"/>
                <a:gd name="connsiteX6" fmla="*/ 1571728 w 2449445"/>
                <a:gd name="connsiteY6" fmla="*/ 190852 h 254235"/>
                <a:gd name="connsiteX7" fmla="*/ 1814615 w 2449445"/>
                <a:gd name="connsiteY7" fmla="*/ 190852 h 254235"/>
                <a:gd name="connsiteX8" fmla="*/ 2028928 w 2449445"/>
                <a:gd name="connsiteY8" fmla="*/ 228952 h 254235"/>
                <a:gd name="connsiteX9" fmla="*/ 2248003 w 2449445"/>
                <a:gd name="connsiteY9" fmla="*/ 252764 h 254235"/>
                <a:gd name="connsiteX10" fmla="*/ 2428978 w 2449445"/>
                <a:gd name="connsiteY10" fmla="*/ 186089 h 254235"/>
                <a:gd name="connsiteX11" fmla="*/ 2405165 w 2449445"/>
                <a:gd name="connsiteY11" fmla="*/ 114652 h 254235"/>
                <a:gd name="connsiteX12" fmla="*/ 2071790 w 2449445"/>
                <a:gd name="connsiteY12" fmla="*/ 57502 h 254235"/>
                <a:gd name="connsiteX13" fmla="*/ 1581253 w 2449445"/>
                <a:gd name="connsiteY13" fmla="*/ 43214 h 254235"/>
                <a:gd name="connsiteX14" fmla="*/ 1185965 w 2449445"/>
                <a:gd name="connsiteY14" fmla="*/ 14639 h 254235"/>
                <a:gd name="connsiteX15" fmla="*/ 971653 w 2449445"/>
                <a:gd name="connsiteY15" fmla="*/ 28927 h 254235"/>
                <a:gd name="connsiteX16" fmla="*/ 585890 w 2449445"/>
                <a:gd name="connsiteY16" fmla="*/ 19402 h 254235"/>
                <a:gd name="connsiteX17" fmla="*/ 257278 w 2449445"/>
                <a:gd name="connsiteY17" fmla="*/ 17021 h 254235"/>
                <a:gd name="connsiteX18" fmla="*/ 103 w 2449445"/>
                <a:gd name="connsiteY18" fmla="*/ 86077 h 254235"/>
                <a:gd name="connsiteX0" fmla="*/ 93 w 2466104"/>
                <a:gd name="connsiteY0" fmla="*/ 71526 h 242065"/>
                <a:gd name="connsiteX1" fmla="*/ 302512 w 2466104"/>
                <a:gd name="connsiteY1" fmla="*/ 145344 h 242065"/>
                <a:gd name="connsiteX2" fmla="*/ 459674 w 2466104"/>
                <a:gd name="connsiteY2" fmla="*/ 135819 h 242065"/>
                <a:gd name="connsiteX3" fmla="*/ 731137 w 2466104"/>
                <a:gd name="connsiteY3" fmla="*/ 169157 h 242065"/>
                <a:gd name="connsiteX4" fmla="*/ 964499 w 2466104"/>
                <a:gd name="connsiteY4" fmla="*/ 131057 h 242065"/>
                <a:gd name="connsiteX5" fmla="*/ 1369312 w 2466104"/>
                <a:gd name="connsiteY5" fmla="*/ 183444 h 242065"/>
                <a:gd name="connsiteX6" fmla="*/ 1588387 w 2466104"/>
                <a:gd name="connsiteY6" fmla="*/ 178682 h 242065"/>
                <a:gd name="connsiteX7" fmla="*/ 1831274 w 2466104"/>
                <a:gd name="connsiteY7" fmla="*/ 178682 h 242065"/>
                <a:gd name="connsiteX8" fmla="*/ 2045587 w 2466104"/>
                <a:gd name="connsiteY8" fmla="*/ 216782 h 242065"/>
                <a:gd name="connsiteX9" fmla="*/ 2264662 w 2466104"/>
                <a:gd name="connsiteY9" fmla="*/ 240594 h 242065"/>
                <a:gd name="connsiteX10" fmla="*/ 2445637 w 2466104"/>
                <a:gd name="connsiteY10" fmla="*/ 173919 h 242065"/>
                <a:gd name="connsiteX11" fmla="*/ 2421824 w 2466104"/>
                <a:gd name="connsiteY11" fmla="*/ 102482 h 242065"/>
                <a:gd name="connsiteX12" fmla="*/ 2088449 w 2466104"/>
                <a:gd name="connsiteY12" fmla="*/ 45332 h 242065"/>
                <a:gd name="connsiteX13" fmla="*/ 1597912 w 2466104"/>
                <a:gd name="connsiteY13" fmla="*/ 31044 h 242065"/>
                <a:gd name="connsiteX14" fmla="*/ 1202624 w 2466104"/>
                <a:gd name="connsiteY14" fmla="*/ 2469 h 242065"/>
                <a:gd name="connsiteX15" fmla="*/ 988312 w 2466104"/>
                <a:gd name="connsiteY15" fmla="*/ 16757 h 242065"/>
                <a:gd name="connsiteX16" fmla="*/ 602549 w 2466104"/>
                <a:gd name="connsiteY16" fmla="*/ 7232 h 242065"/>
                <a:gd name="connsiteX17" fmla="*/ 273937 w 2466104"/>
                <a:gd name="connsiteY17" fmla="*/ 4851 h 242065"/>
                <a:gd name="connsiteX18" fmla="*/ 93 w 2466104"/>
                <a:gd name="connsiteY18" fmla="*/ 71526 h 242065"/>
                <a:gd name="connsiteX0" fmla="*/ 3263 w 2469274"/>
                <a:gd name="connsiteY0" fmla="*/ 69586 h 240125"/>
                <a:gd name="connsiteX1" fmla="*/ 305682 w 2469274"/>
                <a:gd name="connsiteY1" fmla="*/ 143404 h 240125"/>
                <a:gd name="connsiteX2" fmla="*/ 462844 w 2469274"/>
                <a:gd name="connsiteY2" fmla="*/ 133879 h 240125"/>
                <a:gd name="connsiteX3" fmla="*/ 734307 w 2469274"/>
                <a:gd name="connsiteY3" fmla="*/ 167217 h 240125"/>
                <a:gd name="connsiteX4" fmla="*/ 967669 w 2469274"/>
                <a:gd name="connsiteY4" fmla="*/ 129117 h 240125"/>
                <a:gd name="connsiteX5" fmla="*/ 1372482 w 2469274"/>
                <a:gd name="connsiteY5" fmla="*/ 181504 h 240125"/>
                <a:gd name="connsiteX6" fmla="*/ 1591557 w 2469274"/>
                <a:gd name="connsiteY6" fmla="*/ 176742 h 240125"/>
                <a:gd name="connsiteX7" fmla="*/ 1834444 w 2469274"/>
                <a:gd name="connsiteY7" fmla="*/ 176742 h 240125"/>
                <a:gd name="connsiteX8" fmla="*/ 2048757 w 2469274"/>
                <a:gd name="connsiteY8" fmla="*/ 214842 h 240125"/>
                <a:gd name="connsiteX9" fmla="*/ 2267832 w 2469274"/>
                <a:gd name="connsiteY9" fmla="*/ 238654 h 240125"/>
                <a:gd name="connsiteX10" fmla="*/ 2448807 w 2469274"/>
                <a:gd name="connsiteY10" fmla="*/ 171979 h 240125"/>
                <a:gd name="connsiteX11" fmla="*/ 2424994 w 2469274"/>
                <a:gd name="connsiteY11" fmla="*/ 100542 h 240125"/>
                <a:gd name="connsiteX12" fmla="*/ 2091619 w 2469274"/>
                <a:gd name="connsiteY12" fmla="*/ 43392 h 240125"/>
                <a:gd name="connsiteX13" fmla="*/ 1601082 w 2469274"/>
                <a:gd name="connsiteY13" fmla="*/ 29104 h 240125"/>
                <a:gd name="connsiteX14" fmla="*/ 1205794 w 2469274"/>
                <a:gd name="connsiteY14" fmla="*/ 529 h 240125"/>
                <a:gd name="connsiteX15" fmla="*/ 991482 w 2469274"/>
                <a:gd name="connsiteY15" fmla="*/ 14817 h 240125"/>
                <a:gd name="connsiteX16" fmla="*/ 605719 w 2469274"/>
                <a:gd name="connsiteY16" fmla="*/ 5292 h 240125"/>
                <a:gd name="connsiteX17" fmla="*/ 277107 w 2469274"/>
                <a:gd name="connsiteY17" fmla="*/ 2911 h 240125"/>
                <a:gd name="connsiteX18" fmla="*/ 153283 w 2469274"/>
                <a:gd name="connsiteY18" fmla="*/ 43392 h 240125"/>
                <a:gd name="connsiteX19" fmla="*/ 3263 w 2469274"/>
                <a:gd name="connsiteY19" fmla="*/ 69586 h 240125"/>
                <a:gd name="connsiteX0" fmla="*/ 3263 w 2469274"/>
                <a:gd name="connsiteY0" fmla="*/ 69301 h 239840"/>
                <a:gd name="connsiteX1" fmla="*/ 305682 w 2469274"/>
                <a:gd name="connsiteY1" fmla="*/ 143119 h 239840"/>
                <a:gd name="connsiteX2" fmla="*/ 462844 w 2469274"/>
                <a:gd name="connsiteY2" fmla="*/ 133594 h 239840"/>
                <a:gd name="connsiteX3" fmla="*/ 734307 w 2469274"/>
                <a:gd name="connsiteY3" fmla="*/ 166932 h 239840"/>
                <a:gd name="connsiteX4" fmla="*/ 967669 w 2469274"/>
                <a:gd name="connsiteY4" fmla="*/ 128832 h 239840"/>
                <a:gd name="connsiteX5" fmla="*/ 1372482 w 2469274"/>
                <a:gd name="connsiteY5" fmla="*/ 181219 h 239840"/>
                <a:gd name="connsiteX6" fmla="*/ 1591557 w 2469274"/>
                <a:gd name="connsiteY6" fmla="*/ 176457 h 239840"/>
                <a:gd name="connsiteX7" fmla="*/ 1834444 w 2469274"/>
                <a:gd name="connsiteY7" fmla="*/ 176457 h 239840"/>
                <a:gd name="connsiteX8" fmla="*/ 2048757 w 2469274"/>
                <a:gd name="connsiteY8" fmla="*/ 214557 h 239840"/>
                <a:gd name="connsiteX9" fmla="*/ 2267832 w 2469274"/>
                <a:gd name="connsiteY9" fmla="*/ 238369 h 239840"/>
                <a:gd name="connsiteX10" fmla="*/ 2448807 w 2469274"/>
                <a:gd name="connsiteY10" fmla="*/ 171694 h 239840"/>
                <a:gd name="connsiteX11" fmla="*/ 2424994 w 2469274"/>
                <a:gd name="connsiteY11" fmla="*/ 100257 h 239840"/>
                <a:gd name="connsiteX12" fmla="*/ 2091619 w 2469274"/>
                <a:gd name="connsiteY12" fmla="*/ 43107 h 239840"/>
                <a:gd name="connsiteX13" fmla="*/ 1601082 w 2469274"/>
                <a:gd name="connsiteY13" fmla="*/ 28819 h 239840"/>
                <a:gd name="connsiteX14" fmla="*/ 1205794 w 2469274"/>
                <a:gd name="connsiteY14" fmla="*/ 244 h 239840"/>
                <a:gd name="connsiteX15" fmla="*/ 991482 w 2469274"/>
                <a:gd name="connsiteY15" fmla="*/ 14532 h 239840"/>
                <a:gd name="connsiteX16" fmla="*/ 605719 w 2469274"/>
                <a:gd name="connsiteY16" fmla="*/ 5007 h 239840"/>
                <a:gd name="connsiteX17" fmla="*/ 277107 w 2469274"/>
                <a:gd name="connsiteY17" fmla="*/ 2626 h 239840"/>
                <a:gd name="connsiteX18" fmla="*/ 217576 w 2469274"/>
                <a:gd name="connsiteY18" fmla="*/ 26438 h 239840"/>
                <a:gd name="connsiteX19" fmla="*/ 153283 w 2469274"/>
                <a:gd name="connsiteY19" fmla="*/ 43107 h 239840"/>
                <a:gd name="connsiteX20" fmla="*/ 3263 w 2469274"/>
                <a:gd name="connsiteY20" fmla="*/ 69301 h 239840"/>
                <a:gd name="connsiteX0" fmla="*/ 3263 w 2469274"/>
                <a:gd name="connsiteY0" fmla="*/ 69301 h 239840"/>
                <a:gd name="connsiteX1" fmla="*/ 305682 w 2469274"/>
                <a:gd name="connsiteY1" fmla="*/ 143119 h 239840"/>
                <a:gd name="connsiteX2" fmla="*/ 462844 w 2469274"/>
                <a:gd name="connsiteY2" fmla="*/ 133594 h 239840"/>
                <a:gd name="connsiteX3" fmla="*/ 734307 w 2469274"/>
                <a:gd name="connsiteY3" fmla="*/ 166932 h 239840"/>
                <a:gd name="connsiteX4" fmla="*/ 967669 w 2469274"/>
                <a:gd name="connsiteY4" fmla="*/ 128832 h 239840"/>
                <a:gd name="connsiteX5" fmla="*/ 1372482 w 2469274"/>
                <a:gd name="connsiteY5" fmla="*/ 181219 h 239840"/>
                <a:gd name="connsiteX6" fmla="*/ 1591557 w 2469274"/>
                <a:gd name="connsiteY6" fmla="*/ 176457 h 239840"/>
                <a:gd name="connsiteX7" fmla="*/ 1834444 w 2469274"/>
                <a:gd name="connsiteY7" fmla="*/ 176457 h 239840"/>
                <a:gd name="connsiteX8" fmla="*/ 2048757 w 2469274"/>
                <a:gd name="connsiteY8" fmla="*/ 214557 h 239840"/>
                <a:gd name="connsiteX9" fmla="*/ 2267832 w 2469274"/>
                <a:gd name="connsiteY9" fmla="*/ 238369 h 239840"/>
                <a:gd name="connsiteX10" fmla="*/ 2448807 w 2469274"/>
                <a:gd name="connsiteY10" fmla="*/ 171694 h 239840"/>
                <a:gd name="connsiteX11" fmla="*/ 2424994 w 2469274"/>
                <a:gd name="connsiteY11" fmla="*/ 100257 h 239840"/>
                <a:gd name="connsiteX12" fmla="*/ 2091619 w 2469274"/>
                <a:gd name="connsiteY12" fmla="*/ 43107 h 239840"/>
                <a:gd name="connsiteX13" fmla="*/ 1601082 w 2469274"/>
                <a:gd name="connsiteY13" fmla="*/ 28819 h 239840"/>
                <a:gd name="connsiteX14" fmla="*/ 1205794 w 2469274"/>
                <a:gd name="connsiteY14" fmla="*/ 244 h 239840"/>
                <a:gd name="connsiteX15" fmla="*/ 991482 w 2469274"/>
                <a:gd name="connsiteY15" fmla="*/ 14532 h 239840"/>
                <a:gd name="connsiteX16" fmla="*/ 605719 w 2469274"/>
                <a:gd name="connsiteY16" fmla="*/ 5007 h 239840"/>
                <a:gd name="connsiteX17" fmla="*/ 277107 w 2469274"/>
                <a:gd name="connsiteY17" fmla="*/ 2626 h 239840"/>
                <a:gd name="connsiteX18" fmla="*/ 250914 w 2469274"/>
                <a:gd name="connsiteY18" fmla="*/ 19293 h 239840"/>
                <a:gd name="connsiteX19" fmla="*/ 217576 w 2469274"/>
                <a:gd name="connsiteY19" fmla="*/ 26438 h 239840"/>
                <a:gd name="connsiteX20" fmla="*/ 153283 w 2469274"/>
                <a:gd name="connsiteY20" fmla="*/ 43107 h 239840"/>
                <a:gd name="connsiteX21" fmla="*/ 3263 w 2469274"/>
                <a:gd name="connsiteY21" fmla="*/ 69301 h 239840"/>
                <a:gd name="connsiteX0" fmla="*/ 3263 w 2469274"/>
                <a:gd name="connsiteY0" fmla="*/ 69301 h 239840"/>
                <a:gd name="connsiteX1" fmla="*/ 305682 w 2469274"/>
                <a:gd name="connsiteY1" fmla="*/ 143119 h 239840"/>
                <a:gd name="connsiteX2" fmla="*/ 460463 w 2469274"/>
                <a:gd name="connsiteY2" fmla="*/ 152644 h 239840"/>
                <a:gd name="connsiteX3" fmla="*/ 734307 w 2469274"/>
                <a:gd name="connsiteY3" fmla="*/ 166932 h 239840"/>
                <a:gd name="connsiteX4" fmla="*/ 967669 w 2469274"/>
                <a:gd name="connsiteY4" fmla="*/ 128832 h 239840"/>
                <a:gd name="connsiteX5" fmla="*/ 1372482 w 2469274"/>
                <a:gd name="connsiteY5" fmla="*/ 181219 h 239840"/>
                <a:gd name="connsiteX6" fmla="*/ 1591557 w 2469274"/>
                <a:gd name="connsiteY6" fmla="*/ 176457 h 239840"/>
                <a:gd name="connsiteX7" fmla="*/ 1834444 w 2469274"/>
                <a:gd name="connsiteY7" fmla="*/ 176457 h 239840"/>
                <a:gd name="connsiteX8" fmla="*/ 2048757 w 2469274"/>
                <a:gd name="connsiteY8" fmla="*/ 214557 h 239840"/>
                <a:gd name="connsiteX9" fmla="*/ 2267832 w 2469274"/>
                <a:gd name="connsiteY9" fmla="*/ 238369 h 239840"/>
                <a:gd name="connsiteX10" fmla="*/ 2448807 w 2469274"/>
                <a:gd name="connsiteY10" fmla="*/ 171694 h 239840"/>
                <a:gd name="connsiteX11" fmla="*/ 2424994 w 2469274"/>
                <a:gd name="connsiteY11" fmla="*/ 100257 h 239840"/>
                <a:gd name="connsiteX12" fmla="*/ 2091619 w 2469274"/>
                <a:gd name="connsiteY12" fmla="*/ 43107 h 239840"/>
                <a:gd name="connsiteX13" fmla="*/ 1601082 w 2469274"/>
                <a:gd name="connsiteY13" fmla="*/ 28819 h 239840"/>
                <a:gd name="connsiteX14" fmla="*/ 1205794 w 2469274"/>
                <a:gd name="connsiteY14" fmla="*/ 244 h 239840"/>
                <a:gd name="connsiteX15" fmla="*/ 991482 w 2469274"/>
                <a:gd name="connsiteY15" fmla="*/ 14532 h 239840"/>
                <a:gd name="connsiteX16" fmla="*/ 605719 w 2469274"/>
                <a:gd name="connsiteY16" fmla="*/ 5007 h 239840"/>
                <a:gd name="connsiteX17" fmla="*/ 277107 w 2469274"/>
                <a:gd name="connsiteY17" fmla="*/ 2626 h 239840"/>
                <a:gd name="connsiteX18" fmla="*/ 250914 w 2469274"/>
                <a:gd name="connsiteY18" fmla="*/ 19293 h 239840"/>
                <a:gd name="connsiteX19" fmla="*/ 217576 w 2469274"/>
                <a:gd name="connsiteY19" fmla="*/ 26438 h 239840"/>
                <a:gd name="connsiteX20" fmla="*/ 153283 w 2469274"/>
                <a:gd name="connsiteY20" fmla="*/ 43107 h 239840"/>
                <a:gd name="connsiteX21" fmla="*/ 3263 w 2469274"/>
                <a:gd name="connsiteY21" fmla="*/ 69301 h 239840"/>
                <a:gd name="connsiteX0" fmla="*/ 3263 w 2469274"/>
                <a:gd name="connsiteY0" fmla="*/ 69301 h 239840"/>
                <a:gd name="connsiteX1" fmla="*/ 305682 w 2469274"/>
                <a:gd name="connsiteY1" fmla="*/ 143119 h 239840"/>
                <a:gd name="connsiteX2" fmla="*/ 460463 w 2469274"/>
                <a:gd name="connsiteY2" fmla="*/ 152644 h 239840"/>
                <a:gd name="connsiteX3" fmla="*/ 734307 w 2469274"/>
                <a:gd name="connsiteY3" fmla="*/ 166932 h 239840"/>
                <a:gd name="connsiteX4" fmla="*/ 967669 w 2469274"/>
                <a:gd name="connsiteY4" fmla="*/ 178838 h 239840"/>
                <a:gd name="connsiteX5" fmla="*/ 1372482 w 2469274"/>
                <a:gd name="connsiteY5" fmla="*/ 181219 h 239840"/>
                <a:gd name="connsiteX6" fmla="*/ 1591557 w 2469274"/>
                <a:gd name="connsiteY6" fmla="*/ 176457 h 239840"/>
                <a:gd name="connsiteX7" fmla="*/ 1834444 w 2469274"/>
                <a:gd name="connsiteY7" fmla="*/ 176457 h 239840"/>
                <a:gd name="connsiteX8" fmla="*/ 2048757 w 2469274"/>
                <a:gd name="connsiteY8" fmla="*/ 214557 h 239840"/>
                <a:gd name="connsiteX9" fmla="*/ 2267832 w 2469274"/>
                <a:gd name="connsiteY9" fmla="*/ 238369 h 239840"/>
                <a:gd name="connsiteX10" fmla="*/ 2448807 w 2469274"/>
                <a:gd name="connsiteY10" fmla="*/ 171694 h 239840"/>
                <a:gd name="connsiteX11" fmla="*/ 2424994 w 2469274"/>
                <a:gd name="connsiteY11" fmla="*/ 100257 h 239840"/>
                <a:gd name="connsiteX12" fmla="*/ 2091619 w 2469274"/>
                <a:gd name="connsiteY12" fmla="*/ 43107 h 239840"/>
                <a:gd name="connsiteX13" fmla="*/ 1601082 w 2469274"/>
                <a:gd name="connsiteY13" fmla="*/ 28819 h 239840"/>
                <a:gd name="connsiteX14" fmla="*/ 1205794 w 2469274"/>
                <a:gd name="connsiteY14" fmla="*/ 244 h 239840"/>
                <a:gd name="connsiteX15" fmla="*/ 991482 w 2469274"/>
                <a:gd name="connsiteY15" fmla="*/ 14532 h 239840"/>
                <a:gd name="connsiteX16" fmla="*/ 605719 w 2469274"/>
                <a:gd name="connsiteY16" fmla="*/ 5007 h 239840"/>
                <a:gd name="connsiteX17" fmla="*/ 277107 w 2469274"/>
                <a:gd name="connsiteY17" fmla="*/ 2626 h 239840"/>
                <a:gd name="connsiteX18" fmla="*/ 250914 w 2469274"/>
                <a:gd name="connsiteY18" fmla="*/ 19293 h 239840"/>
                <a:gd name="connsiteX19" fmla="*/ 217576 w 2469274"/>
                <a:gd name="connsiteY19" fmla="*/ 26438 h 239840"/>
                <a:gd name="connsiteX20" fmla="*/ 153283 w 2469274"/>
                <a:gd name="connsiteY20" fmla="*/ 43107 h 239840"/>
                <a:gd name="connsiteX21" fmla="*/ 3263 w 2469274"/>
                <a:gd name="connsiteY21" fmla="*/ 69301 h 239840"/>
                <a:gd name="connsiteX0" fmla="*/ 3263 w 2469274"/>
                <a:gd name="connsiteY0" fmla="*/ 69301 h 239580"/>
                <a:gd name="connsiteX1" fmla="*/ 305682 w 2469274"/>
                <a:gd name="connsiteY1" fmla="*/ 143119 h 239580"/>
                <a:gd name="connsiteX2" fmla="*/ 460463 w 2469274"/>
                <a:gd name="connsiteY2" fmla="*/ 152644 h 239580"/>
                <a:gd name="connsiteX3" fmla="*/ 734307 w 2469274"/>
                <a:gd name="connsiteY3" fmla="*/ 166932 h 239580"/>
                <a:gd name="connsiteX4" fmla="*/ 967669 w 2469274"/>
                <a:gd name="connsiteY4" fmla="*/ 178838 h 239580"/>
                <a:gd name="connsiteX5" fmla="*/ 1372482 w 2469274"/>
                <a:gd name="connsiteY5" fmla="*/ 181219 h 239580"/>
                <a:gd name="connsiteX6" fmla="*/ 1591557 w 2469274"/>
                <a:gd name="connsiteY6" fmla="*/ 176457 h 239580"/>
                <a:gd name="connsiteX7" fmla="*/ 1829681 w 2469274"/>
                <a:gd name="connsiteY7" fmla="*/ 212176 h 239580"/>
                <a:gd name="connsiteX8" fmla="*/ 2048757 w 2469274"/>
                <a:gd name="connsiteY8" fmla="*/ 214557 h 239580"/>
                <a:gd name="connsiteX9" fmla="*/ 2267832 w 2469274"/>
                <a:gd name="connsiteY9" fmla="*/ 238369 h 239580"/>
                <a:gd name="connsiteX10" fmla="*/ 2448807 w 2469274"/>
                <a:gd name="connsiteY10" fmla="*/ 171694 h 239580"/>
                <a:gd name="connsiteX11" fmla="*/ 2424994 w 2469274"/>
                <a:gd name="connsiteY11" fmla="*/ 100257 h 239580"/>
                <a:gd name="connsiteX12" fmla="*/ 2091619 w 2469274"/>
                <a:gd name="connsiteY12" fmla="*/ 43107 h 239580"/>
                <a:gd name="connsiteX13" fmla="*/ 1601082 w 2469274"/>
                <a:gd name="connsiteY13" fmla="*/ 28819 h 239580"/>
                <a:gd name="connsiteX14" fmla="*/ 1205794 w 2469274"/>
                <a:gd name="connsiteY14" fmla="*/ 244 h 239580"/>
                <a:gd name="connsiteX15" fmla="*/ 991482 w 2469274"/>
                <a:gd name="connsiteY15" fmla="*/ 14532 h 239580"/>
                <a:gd name="connsiteX16" fmla="*/ 605719 w 2469274"/>
                <a:gd name="connsiteY16" fmla="*/ 5007 h 239580"/>
                <a:gd name="connsiteX17" fmla="*/ 277107 w 2469274"/>
                <a:gd name="connsiteY17" fmla="*/ 2626 h 239580"/>
                <a:gd name="connsiteX18" fmla="*/ 250914 w 2469274"/>
                <a:gd name="connsiteY18" fmla="*/ 19293 h 239580"/>
                <a:gd name="connsiteX19" fmla="*/ 217576 w 2469274"/>
                <a:gd name="connsiteY19" fmla="*/ 26438 h 239580"/>
                <a:gd name="connsiteX20" fmla="*/ 153283 w 2469274"/>
                <a:gd name="connsiteY20" fmla="*/ 43107 h 239580"/>
                <a:gd name="connsiteX21" fmla="*/ 3263 w 2469274"/>
                <a:gd name="connsiteY21" fmla="*/ 69301 h 239580"/>
                <a:gd name="connsiteX0" fmla="*/ 3263 w 2469274"/>
                <a:gd name="connsiteY0" fmla="*/ 69301 h 239580"/>
                <a:gd name="connsiteX1" fmla="*/ 305682 w 2469274"/>
                <a:gd name="connsiteY1" fmla="*/ 143119 h 239580"/>
                <a:gd name="connsiteX2" fmla="*/ 460463 w 2469274"/>
                <a:gd name="connsiteY2" fmla="*/ 152644 h 239580"/>
                <a:gd name="connsiteX3" fmla="*/ 734307 w 2469274"/>
                <a:gd name="connsiteY3" fmla="*/ 166932 h 239580"/>
                <a:gd name="connsiteX4" fmla="*/ 967669 w 2469274"/>
                <a:gd name="connsiteY4" fmla="*/ 178838 h 239580"/>
                <a:gd name="connsiteX5" fmla="*/ 1372482 w 2469274"/>
                <a:gd name="connsiteY5" fmla="*/ 181219 h 239580"/>
                <a:gd name="connsiteX6" fmla="*/ 1591557 w 2469274"/>
                <a:gd name="connsiteY6" fmla="*/ 202651 h 239580"/>
                <a:gd name="connsiteX7" fmla="*/ 1829681 w 2469274"/>
                <a:gd name="connsiteY7" fmla="*/ 212176 h 239580"/>
                <a:gd name="connsiteX8" fmla="*/ 2048757 w 2469274"/>
                <a:gd name="connsiteY8" fmla="*/ 214557 h 239580"/>
                <a:gd name="connsiteX9" fmla="*/ 2267832 w 2469274"/>
                <a:gd name="connsiteY9" fmla="*/ 238369 h 239580"/>
                <a:gd name="connsiteX10" fmla="*/ 2448807 w 2469274"/>
                <a:gd name="connsiteY10" fmla="*/ 171694 h 239580"/>
                <a:gd name="connsiteX11" fmla="*/ 2424994 w 2469274"/>
                <a:gd name="connsiteY11" fmla="*/ 100257 h 239580"/>
                <a:gd name="connsiteX12" fmla="*/ 2091619 w 2469274"/>
                <a:gd name="connsiteY12" fmla="*/ 43107 h 239580"/>
                <a:gd name="connsiteX13" fmla="*/ 1601082 w 2469274"/>
                <a:gd name="connsiteY13" fmla="*/ 28819 h 239580"/>
                <a:gd name="connsiteX14" fmla="*/ 1205794 w 2469274"/>
                <a:gd name="connsiteY14" fmla="*/ 244 h 239580"/>
                <a:gd name="connsiteX15" fmla="*/ 991482 w 2469274"/>
                <a:gd name="connsiteY15" fmla="*/ 14532 h 239580"/>
                <a:gd name="connsiteX16" fmla="*/ 605719 w 2469274"/>
                <a:gd name="connsiteY16" fmla="*/ 5007 h 239580"/>
                <a:gd name="connsiteX17" fmla="*/ 277107 w 2469274"/>
                <a:gd name="connsiteY17" fmla="*/ 2626 h 239580"/>
                <a:gd name="connsiteX18" fmla="*/ 250914 w 2469274"/>
                <a:gd name="connsiteY18" fmla="*/ 19293 h 239580"/>
                <a:gd name="connsiteX19" fmla="*/ 217576 w 2469274"/>
                <a:gd name="connsiteY19" fmla="*/ 26438 h 239580"/>
                <a:gd name="connsiteX20" fmla="*/ 153283 w 2469274"/>
                <a:gd name="connsiteY20" fmla="*/ 43107 h 239580"/>
                <a:gd name="connsiteX21" fmla="*/ 3263 w 2469274"/>
                <a:gd name="connsiteY21" fmla="*/ 69301 h 239580"/>
                <a:gd name="connsiteX0" fmla="*/ 3263 w 2469274"/>
                <a:gd name="connsiteY0" fmla="*/ 69301 h 239580"/>
                <a:gd name="connsiteX1" fmla="*/ 305682 w 2469274"/>
                <a:gd name="connsiteY1" fmla="*/ 143119 h 239580"/>
                <a:gd name="connsiteX2" fmla="*/ 460463 w 2469274"/>
                <a:gd name="connsiteY2" fmla="*/ 152644 h 239580"/>
                <a:gd name="connsiteX3" fmla="*/ 734307 w 2469274"/>
                <a:gd name="connsiteY3" fmla="*/ 166932 h 239580"/>
                <a:gd name="connsiteX4" fmla="*/ 967669 w 2469274"/>
                <a:gd name="connsiteY4" fmla="*/ 178838 h 239580"/>
                <a:gd name="connsiteX5" fmla="*/ 1370100 w 2469274"/>
                <a:gd name="connsiteY5" fmla="*/ 193126 h 239580"/>
                <a:gd name="connsiteX6" fmla="*/ 1591557 w 2469274"/>
                <a:gd name="connsiteY6" fmla="*/ 202651 h 239580"/>
                <a:gd name="connsiteX7" fmla="*/ 1829681 w 2469274"/>
                <a:gd name="connsiteY7" fmla="*/ 212176 h 239580"/>
                <a:gd name="connsiteX8" fmla="*/ 2048757 w 2469274"/>
                <a:gd name="connsiteY8" fmla="*/ 214557 h 239580"/>
                <a:gd name="connsiteX9" fmla="*/ 2267832 w 2469274"/>
                <a:gd name="connsiteY9" fmla="*/ 238369 h 239580"/>
                <a:gd name="connsiteX10" fmla="*/ 2448807 w 2469274"/>
                <a:gd name="connsiteY10" fmla="*/ 171694 h 239580"/>
                <a:gd name="connsiteX11" fmla="*/ 2424994 w 2469274"/>
                <a:gd name="connsiteY11" fmla="*/ 100257 h 239580"/>
                <a:gd name="connsiteX12" fmla="*/ 2091619 w 2469274"/>
                <a:gd name="connsiteY12" fmla="*/ 43107 h 239580"/>
                <a:gd name="connsiteX13" fmla="*/ 1601082 w 2469274"/>
                <a:gd name="connsiteY13" fmla="*/ 28819 h 239580"/>
                <a:gd name="connsiteX14" fmla="*/ 1205794 w 2469274"/>
                <a:gd name="connsiteY14" fmla="*/ 244 h 239580"/>
                <a:gd name="connsiteX15" fmla="*/ 991482 w 2469274"/>
                <a:gd name="connsiteY15" fmla="*/ 14532 h 239580"/>
                <a:gd name="connsiteX16" fmla="*/ 605719 w 2469274"/>
                <a:gd name="connsiteY16" fmla="*/ 5007 h 239580"/>
                <a:gd name="connsiteX17" fmla="*/ 277107 w 2469274"/>
                <a:gd name="connsiteY17" fmla="*/ 2626 h 239580"/>
                <a:gd name="connsiteX18" fmla="*/ 250914 w 2469274"/>
                <a:gd name="connsiteY18" fmla="*/ 19293 h 239580"/>
                <a:gd name="connsiteX19" fmla="*/ 217576 w 2469274"/>
                <a:gd name="connsiteY19" fmla="*/ 26438 h 239580"/>
                <a:gd name="connsiteX20" fmla="*/ 153283 w 2469274"/>
                <a:gd name="connsiteY20" fmla="*/ 43107 h 239580"/>
                <a:gd name="connsiteX21" fmla="*/ 3263 w 2469274"/>
                <a:gd name="connsiteY21" fmla="*/ 69301 h 239580"/>
                <a:gd name="connsiteX0" fmla="*/ 3263 w 2604934"/>
                <a:gd name="connsiteY0" fmla="*/ 69301 h 239369"/>
                <a:gd name="connsiteX1" fmla="*/ 305682 w 2604934"/>
                <a:gd name="connsiteY1" fmla="*/ 143119 h 239369"/>
                <a:gd name="connsiteX2" fmla="*/ 460463 w 2604934"/>
                <a:gd name="connsiteY2" fmla="*/ 152644 h 239369"/>
                <a:gd name="connsiteX3" fmla="*/ 734307 w 2604934"/>
                <a:gd name="connsiteY3" fmla="*/ 166932 h 239369"/>
                <a:gd name="connsiteX4" fmla="*/ 967669 w 2604934"/>
                <a:gd name="connsiteY4" fmla="*/ 178838 h 239369"/>
                <a:gd name="connsiteX5" fmla="*/ 1370100 w 2604934"/>
                <a:gd name="connsiteY5" fmla="*/ 193126 h 239369"/>
                <a:gd name="connsiteX6" fmla="*/ 1591557 w 2604934"/>
                <a:gd name="connsiteY6" fmla="*/ 202651 h 239369"/>
                <a:gd name="connsiteX7" fmla="*/ 1829681 w 2604934"/>
                <a:gd name="connsiteY7" fmla="*/ 212176 h 239369"/>
                <a:gd name="connsiteX8" fmla="*/ 2048757 w 2604934"/>
                <a:gd name="connsiteY8" fmla="*/ 214557 h 239369"/>
                <a:gd name="connsiteX9" fmla="*/ 2267832 w 2604934"/>
                <a:gd name="connsiteY9" fmla="*/ 238369 h 239369"/>
                <a:gd name="connsiteX10" fmla="*/ 2601207 w 2604934"/>
                <a:gd name="connsiteY10" fmla="*/ 176457 h 239369"/>
                <a:gd name="connsiteX11" fmla="*/ 2424994 w 2604934"/>
                <a:gd name="connsiteY11" fmla="*/ 100257 h 239369"/>
                <a:gd name="connsiteX12" fmla="*/ 2091619 w 2604934"/>
                <a:gd name="connsiteY12" fmla="*/ 43107 h 239369"/>
                <a:gd name="connsiteX13" fmla="*/ 1601082 w 2604934"/>
                <a:gd name="connsiteY13" fmla="*/ 28819 h 239369"/>
                <a:gd name="connsiteX14" fmla="*/ 1205794 w 2604934"/>
                <a:gd name="connsiteY14" fmla="*/ 244 h 239369"/>
                <a:gd name="connsiteX15" fmla="*/ 991482 w 2604934"/>
                <a:gd name="connsiteY15" fmla="*/ 14532 h 239369"/>
                <a:gd name="connsiteX16" fmla="*/ 605719 w 2604934"/>
                <a:gd name="connsiteY16" fmla="*/ 5007 h 239369"/>
                <a:gd name="connsiteX17" fmla="*/ 277107 w 2604934"/>
                <a:gd name="connsiteY17" fmla="*/ 2626 h 239369"/>
                <a:gd name="connsiteX18" fmla="*/ 250914 w 2604934"/>
                <a:gd name="connsiteY18" fmla="*/ 19293 h 239369"/>
                <a:gd name="connsiteX19" fmla="*/ 217576 w 2604934"/>
                <a:gd name="connsiteY19" fmla="*/ 26438 h 239369"/>
                <a:gd name="connsiteX20" fmla="*/ 153283 w 2604934"/>
                <a:gd name="connsiteY20" fmla="*/ 43107 h 239369"/>
                <a:gd name="connsiteX21" fmla="*/ 3263 w 2604934"/>
                <a:gd name="connsiteY21" fmla="*/ 69301 h 239369"/>
                <a:gd name="connsiteX0" fmla="*/ 3263 w 2613119"/>
                <a:gd name="connsiteY0" fmla="*/ 69301 h 242413"/>
                <a:gd name="connsiteX1" fmla="*/ 305682 w 2613119"/>
                <a:gd name="connsiteY1" fmla="*/ 143119 h 242413"/>
                <a:gd name="connsiteX2" fmla="*/ 460463 w 2613119"/>
                <a:gd name="connsiteY2" fmla="*/ 152644 h 242413"/>
                <a:gd name="connsiteX3" fmla="*/ 734307 w 2613119"/>
                <a:gd name="connsiteY3" fmla="*/ 166932 h 242413"/>
                <a:gd name="connsiteX4" fmla="*/ 967669 w 2613119"/>
                <a:gd name="connsiteY4" fmla="*/ 178838 h 242413"/>
                <a:gd name="connsiteX5" fmla="*/ 1370100 w 2613119"/>
                <a:gd name="connsiteY5" fmla="*/ 193126 h 242413"/>
                <a:gd name="connsiteX6" fmla="*/ 1591557 w 2613119"/>
                <a:gd name="connsiteY6" fmla="*/ 202651 h 242413"/>
                <a:gd name="connsiteX7" fmla="*/ 1829681 w 2613119"/>
                <a:gd name="connsiteY7" fmla="*/ 212176 h 242413"/>
                <a:gd name="connsiteX8" fmla="*/ 2048757 w 2613119"/>
                <a:gd name="connsiteY8" fmla="*/ 214557 h 242413"/>
                <a:gd name="connsiteX9" fmla="*/ 2267832 w 2613119"/>
                <a:gd name="connsiteY9" fmla="*/ 238369 h 242413"/>
                <a:gd name="connsiteX10" fmla="*/ 2560726 w 2613119"/>
                <a:gd name="connsiteY10" fmla="*/ 235988 h 242413"/>
                <a:gd name="connsiteX11" fmla="*/ 2601207 w 2613119"/>
                <a:gd name="connsiteY11" fmla="*/ 176457 h 242413"/>
                <a:gd name="connsiteX12" fmla="*/ 2424994 w 2613119"/>
                <a:gd name="connsiteY12" fmla="*/ 100257 h 242413"/>
                <a:gd name="connsiteX13" fmla="*/ 2091619 w 2613119"/>
                <a:gd name="connsiteY13" fmla="*/ 43107 h 242413"/>
                <a:gd name="connsiteX14" fmla="*/ 1601082 w 2613119"/>
                <a:gd name="connsiteY14" fmla="*/ 28819 h 242413"/>
                <a:gd name="connsiteX15" fmla="*/ 1205794 w 2613119"/>
                <a:gd name="connsiteY15" fmla="*/ 244 h 242413"/>
                <a:gd name="connsiteX16" fmla="*/ 991482 w 2613119"/>
                <a:gd name="connsiteY16" fmla="*/ 14532 h 242413"/>
                <a:gd name="connsiteX17" fmla="*/ 605719 w 2613119"/>
                <a:gd name="connsiteY17" fmla="*/ 5007 h 242413"/>
                <a:gd name="connsiteX18" fmla="*/ 277107 w 2613119"/>
                <a:gd name="connsiteY18" fmla="*/ 2626 h 242413"/>
                <a:gd name="connsiteX19" fmla="*/ 250914 w 2613119"/>
                <a:gd name="connsiteY19" fmla="*/ 19293 h 242413"/>
                <a:gd name="connsiteX20" fmla="*/ 217576 w 2613119"/>
                <a:gd name="connsiteY20" fmla="*/ 26438 h 242413"/>
                <a:gd name="connsiteX21" fmla="*/ 153283 w 2613119"/>
                <a:gd name="connsiteY21" fmla="*/ 43107 h 242413"/>
                <a:gd name="connsiteX22" fmla="*/ 3263 w 2613119"/>
                <a:gd name="connsiteY22" fmla="*/ 69301 h 242413"/>
                <a:gd name="connsiteX0" fmla="*/ 3263 w 2614172"/>
                <a:gd name="connsiteY0" fmla="*/ 69301 h 252527"/>
                <a:gd name="connsiteX1" fmla="*/ 305682 w 2614172"/>
                <a:gd name="connsiteY1" fmla="*/ 143119 h 252527"/>
                <a:gd name="connsiteX2" fmla="*/ 460463 w 2614172"/>
                <a:gd name="connsiteY2" fmla="*/ 152644 h 252527"/>
                <a:gd name="connsiteX3" fmla="*/ 734307 w 2614172"/>
                <a:gd name="connsiteY3" fmla="*/ 166932 h 252527"/>
                <a:gd name="connsiteX4" fmla="*/ 967669 w 2614172"/>
                <a:gd name="connsiteY4" fmla="*/ 178838 h 252527"/>
                <a:gd name="connsiteX5" fmla="*/ 1370100 w 2614172"/>
                <a:gd name="connsiteY5" fmla="*/ 193126 h 252527"/>
                <a:gd name="connsiteX6" fmla="*/ 1591557 w 2614172"/>
                <a:gd name="connsiteY6" fmla="*/ 202651 h 252527"/>
                <a:gd name="connsiteX7" fmla="*/ 1829681 w 2614172"/>
                <a:gd name="connsiteY7" fmla="*/ 212176 h 252527"/>
                <a:gd name="connsiteX8" fmla="*/ 2048757 w 2614172"/>
                <a:gd name="connsiteY8" fmla="*/ 214557 h 252527"/>
                <a:gd name="connsiteX9" fmla="*/ 2267832 w 2614172"/>
                <a:gd name="connsiteY9" fmla="*/ 238369 h 252527"/>
                <a:gd name="connsiteX10" fmla="*/ 2560726 w 2614172"/>
                <a:gd name="connsiteY10" fmla="*/ 235988 h 252527"/>
                <a:gd name="connsiteX11" fmla="*/ 2596445 w 2614172"/>
                <a:gd name="connsiteY11" fmla="*/ 250275 h 252527"/>
                <a:gd name="connsiteX12" fmla="*/ 2601207 w 2614172"/>
                <a:gd name="connsiteY12" fmla="*/ 176457 h 252527"/>
                <a:gd name="connsiteX13" fmla="*/ 2424994 w 2614172"/>
                <a:gd name="connsiteY13" fmla="*/ 100257 h 252527"/>
                <a:gd name="connsiteX14" fmla="*/ 2091619 w 2614172"/>
                <a:gd name="connsiteY14" fmla="*/ 43107 h 252527"/>
                <a:gd name="connsiteX15" fmla="*/ 1601082 w 2614172"/>
                <a:gd name="connsiteY15" fmla="*/ 28819 h 252527"/>
                <a:gd name="connsiteX16" fmla="*/ 1205794 w 2614172"/>
                <a:gd name="connsiteY16" fmla="*/ 244 h 252527"/>
                <a:gd name="connsiteX17" fmla="*/ 991482 w 2614172"/>
                <a:gd name="connsiteY17" fmla="*/ 14532 h 252527"/>
                <a:gd name="connsiteX18" fmla="*/ 605719 w 2614172"/>
                <a:gd name="connsiteY18" fmla="*/ 5007 h 252527"/>
                <a:gd name="connsiteX19" fmla="*/ 277107 w 2614172"/>
                <a:gd name="connsiteY19" fmla="*/ 2626 h 252527"/>
                <a:gd name="connsiteX20" fmla="*/ 250914 w 2614172"/>
                <a:gd name="connsiteY20" fmla="*/ 19293 h 252527"/>
                <a:gd name="connsiteX21" fmla="*/ 217576 w 2614172"/>
                <a:gd name="connsiteY21" fmla="*/ 26438 h 252527"/>
                <a:gd name="connsiteX22" fmla="*/ 153283 w 2614172"/>
                <a:gd name="connsiteY22" fmla="*/ 43107 h 252527"/>
                <a:gd name="connsiteX23" fmla="*/ 3263 w 2614172"/>
                <a:gd name="connsiteY23" fmla="*/ 69301 h 252527"/>
                <a:gd name="connsiteX0" fmla="*/ 3263 w 2607516"/>
                <a:gd name="connsiteY0" fmla="*/ 69301 h 252527"/>
                <a:gd name="connsiteX1" fmla="*/ 305682 w 2607516"/>
                <a:gd name="connsiteY1" fmla="*/ 143119 h 252527"/>
                <a:gd name="connsiteX2" fmla="*/ 460463 w 2607516"/>
                <a:gd name="connsiteY2" fmla="*/ 152644 h 252527"/>
                <a:gd name="connsiteX3" fmla="*/ 734307 w 2607516"/>
                <a:gd name="connsiteY3" fmla="*/ 166932 h 252527"/>
                <a:gd name="connsiteX4" fmla="*/ 967669 w 2607516"/>
                <a:gd name="connsiteY4" fmla="*/ 178838 h 252527"/>
                <a:gd name="connsiteX5" fmla="*/ 1370100 w 2607516"/>
                <a:gd name="connsiteY5" fmla="*/ 193126 h 252527"/>
                <a:gd name="connsiteX6" fmla="*/ 1591557 w 2607516"/>
                <a:gd name="connsiteY6" fmla="*/ 202651 h 252527"/>
                <a:gd name="connsiteX7" fmla="*/ 1829681 w 2607516"/>
                <a:gd name="connsiteY7" fmla="*/ 212176 h 252527"/>
                <a:gd name="connsiteX8" fmla="*/ 2048757 w 2607516"/>
                <a:gd name="connsiteY8" fmla="*/ 214557 h 252527"/>
                <a:gd name="connsiteX9" fmla="*/ 2267832 w 2607516"/>
                <a:gd name="connsiteY9" fmla="*/ 238369 h 252527"/>
                <a:gd name="connsiteX10" fmla="*/ 2560726 w 2607516"/>
                <a:gd name="connsiteY10" fmla="*/ 235988 h 252527"/>
                <a:gd name="connsiteX11" fmla="*/ 2596445 w 2607516"/>
                <a:gd name="connsiteY11" fmla="*/ 250275 h 252527"/>
                <a:gd name="connsiteX12" fmla="*/ 2601207 w 2607516"/>
                <a:gd name="connsiteY12" fmla="*/ 176457 h 252527"/>
                <a:gd name="connsiteX13" fmla="*/ 2591682 w 2607516"/>
                <a:gd name="connsiteY13" fmla="*/ 128832 h 252527"/>
                <a:gd name="connsiteX14" fmla="*/ 2424994 w 2607516"/>
                <a:gd name="connsiteY14" fmla="*/ 100257 h 252527"/>
                <a:gd name="connsiteX15" fmla="*/ 2091619 w 2607516"/>
                <a:gd name="connsiteY15" fmla="*/ 43107 h 252527"/>
                <a:gd name="connsiteX16" fmla="*/ 1601082 w 2607516"/>
                <a:gd name="connsiteY16" fmla="*/ 28819 h 252527"/>
                <a:gd name="connsiteX17" fmla="*/ 1205794 w 2607516"/>
                <a:gd name="connsiteY17" fmla="*/ 244 h 252527"/>
                <a:gd name="connsiteX18" fmla="*/ 991482 w 2607516"/>
                <a:gd name="connsiteY18" fmla="*/ 14532 h 252527"/>
                <a:gd name="connsiteX19" fmla="*/ 605719 w 2607516"/>
                <a:gd name="connsiteY19" fmla="*/ 5007 h 252527"/>
                <a:gd name="connsiteX20" fmla="*/ 277107 w 2607516"/>
                <a:gd name="connsiteY20" fmla="*/ 2626 h 252527"/>
                <a:gd name="connsiteX21" fmla="*/ 250914 w 2607516"/>
                <a:gd name="connsiteY21" fmla="*/ 19293 h 252527"/>
                <a:gd name="connsiteX22" fmla="*/ 217576 w 2607516"/>
                <a:gd name="connsiteY22" fmla="*/ 26438 h 252527"/>
                <a:gd name="connsiteX23" fmla="*/ 153283 w 2607516"/>
                <a:gd name="connsiteY23" fmla="*/ 43107 h 252527"/>
                <a:gd name="connsiteX24" fmla="*/ 3263 w 2607516"/>
                <a:gd name="connsiteY24" fmla="*/ 69301 h 252527"/>
                <a:gd name="connsiteX0" fmla="*/ 3263 w 2607516"/>
                <a:gd name="connsiteY0" fmla="*/ 69301 h 252527"/>
                <a:gd name="connsiteX1" fmla="*/ 305682 w 2607516"/>
                <a:gd name="connsiteY1" fmla="*/ 143119 h 252527"/>
                <a:gd name="connsiteX2" fmla="*/ 460463 w 2607516"/>
                <a:gd name="connsiteY2" fmla="*/ 152644 h 252527"/>
                <a:gd name="connsiteX3" fmla="*/ 734307 w 2607516"/>
                <a:gd name="connsiteY3" fmla="*/ 166932 h 252527"/>
                <a:gd name="connsiteX4" fmla="*/ 967669 w 2607516"/>
                <a:gd name="connsiteY4" fmla="*/ 178838 h 252527"/>
                <a:gd name="connsiteX5" fmla="*/ 1370100 w 2607516"/>
                <a:gd name="connsiteY5" fmla="*/ 193126 h 252527"/>
                <a:gd name="connsiteX6" fmla="*/ 1591557 w 2607516"/>
                <a:gd name="connsiteY6" fmla="*/ 202651 h 252527"/>
                <a:gd name="connsiteX7" fmla="*/ 1829681 w 2607516"/>
                <a:gd name="connsiteY7" fmla="*/ 212176 h 252527"/>
                <a:gd name="connsiteX8" fmla="*/ 2048757 w 2607516"/>
                <a:gd name="connsiteY8" fmla="*/ 214557 h 252527"/>
                <a:gd name="connsiteX9" fmla="*/ 2267832 w 2607516"/>
                <a:gd name="connsiteY9" fmla="*/ 238369 h 252527"/>
                <a:gd name="connsiteX10" fmla="*/ 2560726 w 2607516"/>
                <a:gd name="connsiteY10" fmla="*/ 235988 h 252527"/>
                <a:gd name="connsiteX11" fmla="*/ 2596445 w 2607516"/>
                <a:gd name="connsiteY11" fmla="*/ 250275 h 252527"/>
                <a:gd name="connsiteX12" fmla="*/ 2601207 w 2607516"/>
                <a:gd name="connsiteY12" fmla="*/ 176457 h 252527"/>
                <a:gd name="connsiteX13" fmla="*/ 2591682 w 2607516"/>
                <a:gd name="connsiteY13" fmla="*/ 128832 h 252527"/>
                <a:gd name="connsiteX14" fmla="*/ 2424994 w 2607516"/>
                <a:gd name="connsiteY14" fmla="*/ 100257 h 252527"/>
                <a:gd name="connsiteX15" fmla="*/ 2091619 w 2607516"/>
                <a:gd name="connsiteY15" fmla="*/ 43107 h 252527"/>
                <a:gd name="connsiteX16" fmla="*/ 1601082 w 2607516"/>
                <a:gd name="connsiteY16" fmla="*/ 28819 h 252527"/>
                <a:gd name="connsiteX17" fmla="*/ 1205794 w 2607516"/>
                <a:gd name="connsiteY17" fmla="*/ 244 h 252527"/>
                <a:gd name="connsiteX18" fmla="*/ 991482 w 2607516"/>
                <a:gd name="connsiteY18" fmla="*/ 14532 h 252527"/>
                <a:gd name="connsiteX19" fmla="*/ 605719 w 2607516"/>
                <a:gd name="connsiteY19" fmla="*/ 5007 h 252527"/>
                <a:gd name="connsiteX20" fmla="*/ 277107 w 2607516"/>
                <a:gd name="connsiteY20" fmla="*/ 2626 h 252527"/>
                <a:gd name="connsiteX21" fmla="*/ 250914 w 2607516"/>
                <a:gd name="connsiteY21" fmla="*/ 19293 h 252527"/>
                <a:gd name="connsiteX22" fmla="*/ 217576 w 2607516"/>
                <a:gd name="connsiteY22" fmla="*/ 26438 h 252527"/>
                <a:gd name="connsiteX23" fmla="*/ 153283 w 2607516"/>
                <a:gd name="connsiteY23" fmla="*/ 43107 h 252527"/>
                <a:gd name="connsiteX24" fmla="*/ 3263 w 2607516"/>
                <a:gd name="connsiteY24" fmla="*/ 69301 h 252527"/>
                <a:gd name="connsiteX0" fmla="*/ 3263 w 2618200"/>
                <a:gd name="connsiteY0" fmla="*/ 69301 h 252527"/>
                <a:gd name="connsiteX1" fmla="*/ 305682 w 2618200"/>
                <a:gd name="connsiteY1" fmla="*/ 143119 h 252527"/>
                <a:gd name="connsiteX2" fmla="*/ 460463 w 2618200"/>
                <a:gd name="connsiteY2" fmla="*/ 152644 h 252527"/>
                <a:gd name="connsiteX3" fmla="*/ 734307 w 2618200"/>
                <a:gd name="connsiteY3" fmla="*/ 166932 h 252527"/>
                <a:gd name="connsiteX4" fmla="*/ 967669 w 2618200"/>
                <a:gd name="connsiteY4" fmla="*/ 178838 h 252527"/>
                <a:gd name="connsiteX5" fmla="*/ 1370100 w 2618200"/>
                <a:gd name="connsiteY5" fmla="*/ 193126 h 252527"/>
                <a:gd name="connsiteX6" fmla="*/ 1591557 w 2618200"/>
                <a:gd name="connsiteY6" fmla="*/ 202651 h 252527"/>
                <a:gd name="connsiteX7" fmla="*/ 1829681 w 2618200"/>
                <a:gd name="connsiteY7" fmla="*/ 212176 h 252527"/>
                <a:gd name="connsiteX8" fmla="*/ 2048757 w 2618200"/>
                <a:gd name="connsiteY8" fmla="*/ 214557 h 252527"/>
                <a:gd name="connsiteX9" fmla="*/ 2267832 w 2618200"/>
                <a:gd name="connsiteY9" fmla="*/ 238369 h 252527"/>
                <a:gd name="connsiteX10" fmla="*/ 2560726 w 2618200"/>
                <a:gd name="connsiteY10" fmla="*/ 235988 h 252527"/>
                <a:gd name="connsiteX11" fmla="*/ 2596445 w 2618200"/>
                <a:gd name="connsiteY11" fmla="*/ 250275 h 252527"/>
                <a:gd name="connsiteX12" fmla="*/ 2601207 w 2618200"/>
                <a:gd name="connsiteY12" fmla="*/ 176457 h 252527"/>
                <a:gd name="connsiteX13" fmla="*/ 2605970 w 2618200"/>
                <a:gd name="connsiteY13" fmla="*/ 105019 h 252527"/>
                <a:gd name="connsiteX14" fmla="*/ 2424994 w 2618200"/>
                <a:gd name="connsiteY14" fmla="*/ 100257 h 252527"/>
                <a:gd name="connsiteX15" fmla="*/ 2091619 w 2618200"/>
                <a:gd name="connsiteY15" fmla="*/ 43107 h 252527"/>
                <a:gd name="connsiteX16" fmla="*/ 1601082 w 2618200"/>
                <a:gd name="connsiteY16" fmla="*/ 28819 h 252527"/>
                <a:gd name="connsiteX17" fmla="*/ 1205794 w 2618200"/>
                <a:gd name="connsiteY17" fmla="*/ 244 h 252527"/>
                <a:gd name="connsiteX18" fmla="*/ 991482 w 2618200"/>
                <a:gd name="connsiteY18" fmla="*/ 14532 h 252527"/>
                <a:gd name="connsiteX19" fmla="*/ 605719 w 2618200"/>
                <a:gd name="connsiteY19" fmla="*/ 5007 h 252527"/>
                <a:gd name="connsiteX20" fmla="*/ 277107 w 2618200"/>
                <a:gd name="connsiteY20" fmla="*/ 2626 h 252527"/>
                <a:gd name="connsiteX21" fmla="*/ 250914 w 2618200"/>
                <a:gd name="connsiteY21" fmla="*/ 19293 h 252527"/>
                <a:gd name="connsiteX22" fmla="*/ 217576 w 2618200"/>
                <a:gd name="connsiteY22" fmla="*/ 26438 h 252527"/>
                <a:gd name="connsiteX23" fmla="*/ 153283 w 2618200"/>
                <a:gd name="connsiteY23" fmla="*/ 43107 h 252527"/>
                <a:gd name="connsiteX24" fmla="*/ 3263 w 2618200"/>
                <a:gd name="connsiteY24" fmla="*/ 69301 h 252527"/>
                <a:gd name="connsiteX0" fmla="*/ 3263 w 2618200"/>
                <a:gd name="connsiteY0" fmla="*/ 69301 h 252527"/>
                <a:gd name="connsiteX1" fmla="*/ 305682 w 2618200"/>
                <a:gd name="connsiteY1" fmla="*/ 143119 h 252527"/>
                <a:gd name="connsiteX2" fmla="*/ 460463 w 2618200"/>
                <a:gd name="connsiteY2" fmla="*/ 152644 h 252527"/>
                <a:gd name="connsiteX3" fmla="*/ 734307 w 2618200"/>
                <a:gd name="connsiteY3" fmla="*/ 166932 h 252527"/>
                <a:gd name="connsiteX4" fmla="*/ 967669 w 2618200"/>
                <a:gd name="connsiteY4" fmla="*/ 178838 h 252527"/>
                <a:gd name="connsiteX5" fmla="*/ 1370100 w 2618200"/>
                <a:gd name="connsiteY5" fmla="*/ 193126 h 252527"/>
                <a:gd name="connsiteX6" fmla="*/ 1591557 w 2618200"/>
                <a:gd name="connsiteY6" fmla="*/ 202651 h 252527"/>
                <a:gd name="connsiteX7" fmla="*/ 1829681 w 2618200"/>
                <a:gd name="connsiteY7" fmla="*/ 212176 h 252527"/>
                <a:gd name="connsiteX8" fmla="*/ 2048757 w 2618200"/>
                <a:gd name="connsiteY8" fmla="*/ 214557 h 252527"/>
                <a:gd name="connsiteX9" fmla="*/ 2267832 w 2618200"/>
                <a:gd name="connsiteY9" fmla="*/ 238369 h 252527"/>
                <a:gd name="connsiteX10" fmla="*/ 2560726 w 2618200"/>
                <a:gd name="connsiteY10" fmla="*/ 235988 h 252527"/>
                <a:gd name="connsiteX11" fmla="*/ 2596445 w 2618200"/>
                <a:gd name="connsiteY11" fmla="*/ 250275 h 252527"/>
                <a:gd name="connsiteX12" fmla="*/ 2601207 w 2618200"/>
                <a:gd name="connsiteY12" fmla="*/ 176457 h 252527"/>
                <a:gd name="connsiteX13" fmla="*/ 2605970 w 2618200"/>
                <a:gd name="connsiteY13" fmla="*/ 105019 h 252527"/>
                <a:gd name="connsiteX14" fmla="*/ 2427376 w 2618200"/>
                <a:gd name="connsiteY14" fmla="*/ 76445 h 252527"/>
                <a:gd name="connsiteX15" fmla="*/ 2091619 w 2618200"/>
                <a:gd name="connsiteY15" fmla="*/ 43107 h 252527"/>
                <a:gd name="connsiteX16" fmla="*/ 1601082 w 2618200"/>
                <a:gd name="connsiteY16" fmla="*/ 28819 h 252527"/>
                <a:gd name="connsiteX17" fmla="*/ 1205794 w 2618200"/>
                <a:gd name="connsiteY17" fmla="*/ 244 h 252527"/>
                <a:gd name="connsiteX18" fmla="*/ 991482 w 2618200"/>
                <a:gd name="connsiteY18" fmla="*/ 14532 h 252527"/>
                <a:gd name="connsiteX19" fmla="*/ 605719 w 2618200"/>
                <a:gd name="connsiteY19" fmla="*/ 5007 h 252527"/>
                <a:gd name="connsiteX20" fmla="*/ 277107 w 2618200"/>
                <a:gd name="connsiteY20" fmla="*/ 2626 h 252527"/>
                <a:gd name="connsiteX21" fmla="*/ 250914 w 2618200"/>
                <a:gd name="connsiteY21" fmla="*/ 19293 h 252527"/>
                <a:gd name="connsiteX22" fmla="*/ 217576 w 2618200"/>
                <a:gd name="connsiteY22" fmla="*/ 26438 h 252527"/>
                <a:gd name="connsiteX23" fmla="*/ 153283 w 2618200"/>
                <a:gd name="connsiteY23" fmla="*/ 43107 h 252527"/>
                <a:gd name="connsiteX24" fmla="*/ 3263 w 2618200"/>
                <a:gd name="connsiteY24" fmla="*/ 69301 h 252527"/>
                <a:gd name="connsiteX0" fmla="*/ 3263 w 2620807"/>
                <a:gd name="connsiteY0" fmla="*/ 69301 h 252527"/>
                <a:gd name="connsiteX1" fmla="*/ 305682 w 2620807"/>
                <a:gd name="connsiteY1" fmla="*/ 143119 h 252527"/>
                <a:gd name="connsiteX2" fmla="*/ 460463 w 2620807"/>
                <a:gd name="connsiteY2" fmla="*/ 152644 h 252527"/>
                <a:gd name="connsiteX3" fmla="*/ 734307 w 2620807"/>
                <a:gd name="connsiteY3" fmla="*/ 166932 h 252527"/>
                <a:gd name="connsiteX4" fmla="*/ 967669 w 2620807"/>
                <a:gd name="connsiteY4" fmla="*/ 178838 h 252527"/>
                <a:gd name="connsiteX5" fmla="*/ 1370100 w 2620807"/>
                <a:gd name="connsiteY5" fmla="*/ 193126 h 252527"/>
                <a:gd name="connsiteX6" fmla="*/ 1591557 w 2620807"/>
                <a:gd name="connsiteY6" fmla="*/ 202651 h 252527"/>
                <a:gd name="connsiteX7" fmla="*/ 1829681 w 2620807"/>
                <a:gd name="connsiteY7" fmla="*/ 212176 h 252527"/>
                <a:gd name="connsiteX8" fmla="*/ 2048757 w 2620807"/>
                <a:gd name="connsiteY8" fmla="*/ 214557 h 252527"/>
                <a:gd name="connsiteX9" fmla="*/ 2267832 w 2620807"/>
                <a:gd name="connsiteY9" fmla="*/ 238369 h 252527"/>
                <a:gd name="connsiteX10" fmla="*/ 2560726 w 2620807"/>
                <a:gd name="connsiteY10" fmla="*/ 235988 h 252527"/>
                <a:gd name="connsiteX11" fmla="*/ 2596445 w 2620807"/>
                <a:gd name="connsiteY11" fmla="*/ 250275 h 252527"/>
                <a:gd name="connsiteX12" fmla="*/ 2610732 w 2620807"/>
                <a:gd name="connsiteY12" fmla="*/ 185982 h 252527"/>
                <a:gd name="connsiteX13" fmla="*/ 2605970 w 2620807"/>
                <a:gd name="connsiteY13" fmla="*/ 105019 h 252527"/>
                <a:gd name="connsiteX14" fmla="*/ 2427376 w 2620807"/>
                <a:gd name="connsiteY14" fmla="*/ 76445 h 252527"/>
                <a:gd name="connsiteX15" fmla="*/ 2091619 w 2620807"/>
                <a:gd name="connsiteY15" fmla="*/ 43107 h 252527"/>
                <a:gd name="connsiteX16" fmla="*/ 1601082 w 2620807"/>
                <a:gd name="connsiteY16" fmla="*/ 28819 h 252527"/>
                <a:gd name="connsiteX17" fmla="*/ 1205794 w 2620807"/>
                <a:gd name="connsiteY17" fmla="*/ 244 h 252527"/>
                <a:gd name="connsiteX18" fmla="*/ 991482 w 2620807"/>
                <a:gd name="connsiteY18" fmla="*/ 14532 h 252527"/>
                <a:gd name="connsiteX19" fmla="*/ 605719 w 2620807"/>
                <a:gd name="connsiteY19" fmla="*/ 5007 h 252527"/>
                <a:gd name="connsiteX20" fmla="*/ 277107 w 2620807"/>
                <a:gd name="connsiteY20" fmla="*/ 2626 h 252527"/>
                <a:gd name="connsiteX21" fmla="*/ 250914 w 2620807"/>
                <a:gd name="connsiteY21" fmla="*/ 19293 h 252527"/>
                <a:gd name="connsiteX22" fmla="*/ 217576 w 2620807"/>
                <a:gd name="connsiteY22" fmla="*/ 26438 h 252527"/>
                <a:gd name="connsiteX23" fmla="*/ 153283 w 2620807"/>
                <a:gd name="connsiteY23" fmla="*/ 43107 h 252527"/>
                <a:gd name="connsiteX24" fmla="*/ 3263 w 2620807"/>
                <a:gd name="connsiteY24" fmla="*/ 69301 h 252527"/>
                <a:gd name="connsiteX0" fmla="*/ 3068 w 2630137"/>
                <a:gd name="connsiteY0" fmla="*/ 74063 h 252527"/>
                <a:gd name="connsiteX1" fmla="*/ 315012 w 2630137"/>
                <a:gd name="connsiteY1" fmla="*/ 143119 h 252527"/>
                <a:gd name="connsiteX2" fmla="*/ 469793 w 2630137"/>
                <a:gd name="connsiteY2" fmla="*/ 152644 h 252527"/>
                <a:gd name="connsiteX3" fmla="*/ 743637 w 2630137"/>
                <a:gd name="connsiteY3" fmla="*/ 166932 h 252527"/>
                <a:gd name="connsiteX4" fmla="*/ 976999 w 2630137"/>
                <a:gd name="connsiteY4" fmla="*/ 178838 h 252527"/>
                <a:gd name="connsiteX5" fmla="*/ 1379430 w 2630137"/>
                <a:gd name="connsiteY5" fmla="*/ 193126 h 252527"/>
                <a:gd name="connsiteX6" fmla="*/ 1600887 w 2630137"/>
                <a:gd name="connsiteY6" fmla="*/ 202651 h 252527"/>
                <a:gd name="connsiteX7" fmla="*/ 1839011 w 2630137"/>
                <a:gd name="connsiteY7" fmla="*/ 212176 h 252527"/>
                <a:gd name="connsiteX8" fmla="*/ 2058087 w 2630137"/>
                <a:gd name="connsiteY8" fmla="*/ 214557 h 252527"/>
                <a:gd name="connsiteX9" fmla="*/ 2277162 w 2630137"/>
                <a:gd name="connsiteY9" fmla="*/ 238369 h 252527"/>
                <a:gd name="connsiteX10" fmla="*/ 2570056 w 2630137"/>
                <a:gd name="connsiteY10" fmla="*/ 235988 h 252527"/>
                <a:gd name="connsiteX11" fmla="*/ 2605775 w 2630137"/>
                <a:gd name="connsiteY11" fmla="*/ 250275 h 252527"/>
                <a:gd name="connsiteX12" fmla="*/ 2620062 w 2630137"/>
                <a:gd name="connsiteY12" fmla="*/ 185982 h 252527"/>
                <a:gd name="connsiteX13" fmla="*/ 2615300 w 2630137"/>
                <a:gd name="connsiteY13" fmla="*/ 105019 h 252527"/>
                <a:gd name="connsiteX14" fmla="*/ 2436706 w 2630137"/>
                <a:gd name="connsiteY14" fmla="*/ 76445 h 252527"/>
                <a:gd name="connsiteX15" fmla="*/ 2100949 w 2630137"/>
                <a:gd name="connsiteY15" fmla="*/ 43107 h 252527"/>
                <a:gd name="connsiteX16" fmla="*/ 1610412 w 2630137"/>
                <a:gd name="connsiteY16" fmla="*/ 28819 h 252527"/>
                <a:gd name="connsiteX17" fmla="*/ 1215124 w 2630137"/>
                <a:gd name="connsiteY17" fmla="*/ 244 h 252527"/>
                <a:gd name="connsiteX18" fmla="*/ 1000812 w 2630137"/>
                <a:gd name="connsiteY18" fmla="*/ 14532 h 252527"/>
                <a:gd name="connsiteX19" fmla="*/ 615049 w 2630137"/>
                <a:gd name="connsiteY19" fmla="*/ 5007 h 252527"/>
                <a:gd name="connsiteX20" fmla="*/ 286437 w 2630137"/>
                <a:gd name="connsiteY20" fmla="*/ 2626 h 252527"/>
                <a:gd name="connsiteX21" fmla="*/ 260244 w 2630137"/>
                <a:gd name="connsiteY21" fmla="*/ 19293 h 252527"/>
                <a:gd name="connsiteX22" fmla="*/ 226906 w 2630137"/>
                <a:gd name="connsiteY22" fmla="*/ 26438 h 252527"/>
                <a:gd name="connsiteX23" fmla="*/ 162613 w 2630137"/>
                <a:gd name="connsiteY23" fmla="*/ 43107 h 252527"/>
                <a:gd name="connsiteX24" fmla="*/ 3068 w 2630137"/>
                <a:gd name="connsiteY24" fmla="*/ 74063 h 252527"/>
                <a:gd name="connsiteX0" fmla="*/ 3068 w 2626866"/>
                <a:gd name="connsiteY0" fmla="*/ 74063 h 252527"/>
                <a:gd name="connsiteX1" fmla="*/ 315012 w 2626866"/>
                <a:gd name="connsiteY1" fmla="*/ 143119 h 252527"/>
                <a:gd name="connsiteX2" fmla="*/ 469793 w 2626866"/>
                <a:gd name="connsiteY2" fmla="*/ 152644 h 252527"/>
                <a:gd name="connsiteX3" fmla="*/ 743637 w 2626866"/>
                <a:gd name="connsiteY3" fmla="*/ 166932 h 252527"/>
                <a:gd name="connsiteX4" fmla="*/ 976999 w 2626866"/>
                <a:gd name="connsiteY4" fmla="*/ 178838 h 252527"/>
                <a:gd name="connsiteX5" fmla="*/ 1379430 w 2626866"/>
                <a:gd name="connsiteY5" fmla="*/ 193126 h 252527"/>
                <a:gd name="connsiteX6" fmla="*/ 1600887 w 2626866"/>
                <a:gd name="connsiteY6" fmla="*/ 202651 h 252527"/>
                <a:gd name="connsiteX7" fmla="*/ 1839011 w 2626866"/>
                <a:gd name="connsiteY7" fmla="*/ 212176 h 252527"/>
                <a:gd name="connsiteX8" fmla="*/ 2058087 w 2626866"/>
                <a:gd name="connsiteY8" fmla="*/ 214557 h 252527"/>
                <a:gd name="connsiteX9" fmla="*/ 2277162 w 2626866"/>
                <a:gd name="connsiteY9" fmla="*/ 238369 h 252527"/>
                <a:gd name="connsiteX10" fmla="*/ 2570056 w 2626866"/>
                <a:gd name="connsiteY10" fmla="*/ 235988 h 252527"/>
                <a:gd name="connsiteX11" fmla="*/ 2605775 w 2626866"/>
                <a:gd name="connsiteY11" fmla="*/ 250275 h 252527"/>
                <a:gd name="connsiteX12" fmla="*/ 2620062 w 2626866"/>
                <a:gd name="connsiteY12" fmla="*/ 185982 h 252527"/>
                <a:gd name="connsiteX13" fmla="*/ 2610538 w 2626866"/>
                <a:gd name="connsiteY13" fmla="*/ 76444 h 252527"/>
                <a:gd name="connsiteX14" fmla="*/ 2436706 w 2626866"/>
                <a:gd name="connsiteY14" fmla="*/ 76445 h 252527"/>
                <a:gd name="connsiteX15" fmla="*/ 2100949 w 2626866"/>
                <a:gd name="connsiteY15" fmla="*/ 43107 h 252527"/>
                <a:gd name="connsiteX16" fmla="*/ 1610412 w 2626866"/>
                <a:gd name="connsiteY16" fmla="*/ 28819 h 252527"/>
                <a:gd name="connsiteX17" fmla="*/ 1215124 w 2626866"/>
                <a:gd name="connsiteY17" fmla="*/ 244 h 252527"/>
                <a:gd name="connsiteX18" fmla="*/ 1000812 w 2626866"/>
                <a:gd name="connsiteY18" fmla="*/ 14532 h 252527"/>
                <a:gd name="connsiteX19" fmla="*/ 615049 w 2626866"/>
                <a:gd name="connsiteY19" fmla="*/ 5007 h 252527"/>
                <a:gd name="connsiteX20" fmla="*/ 286437 w 2626866"/>
                <a:gd name="connsiteY20" fmla="*/ 2626 h 252527"/>
                <a:gd name="connsiteX21" fmla="*/ 260244 w 2626866"/>
                <a:gd name="connsiteY21" fmla="*/ 19293 h 252527"/>
                <a:gd name="connsiteX22" fmla="*/ 226906 w 2626866"/>
                <a:gd name="connsiteY22" fmla="*/ 26438 h 252527"/>
                <a:gd name="connsiteX23" fmla="*/ 162613 w 2626866"/>
                <a:gd name="connsiteY23" fmla="*/ 43107 h 252527"/>
                <a:gd name="connsiteX24" fmla="*/ 3068 w 2626866"/>
                <a:gd name="connsiteY24" fmla="*/ 74063 h 2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26866" h="252527">
                  <a:moveTo>
                    <a:pt x="3068" y="74063"/>
                  </a:moveTo>
                  <a:cubicBezTo>
                    <a:pt x="28468" y="90732"/>
                    <a:pt x="237225" y="130022"/>
                    <a:pt x="315012" y="143119"/>
                  </a:cubicBezTo>
                  <a:cubicBezTo>
                    <a:pt x="392799" y="156216"/>
                    <a:pt x="398356" y="148675"/>
                    <a:pt x="469793" y="152644"/>
                  </a:cubicBezTo>
                  <a:lnTo>
                    <a:pt x="743637" y="166932"/>
                  </a:lnTo>
                  <a:lnTo>
                    <a:pt x="976999" y="178838"/>
                  </a:lnTo>
                  <a:lnTo>
                    <a:pt x="1379430" y="193126"/>
                  </a:lnTo>
                  <a:lnTo>
                    <a:pt x="1600887" y="202651"/>
                  </a:lnTo>
                  <a:lnTo>
                    <a:pt x="1839011" y="212176"/>
                  </a:lnTo>
                  <a:cubicBezTo>
                    <a:pt x="1915211" y="214160"/>
                    <a:pt x="1985062" y="210192"/>
                    <a:pt x="2058087" y="214557"/>
                  </a:cubicBezTo>
                  <a:cubicBezTo>
                    <a:pt x="2131112" y="218922"/>
                    <a:pt x="2191834" y="234797"/>
                    <a:pt x="2277162" y="238369"/>
                  </a:cubicBezTo>
                  <a:cubicBezTo>
                    <a:pt x="2362490" y="241941"/>
                    <a:pt x="2516478" y="237972"/>
                    <a:pt x="2570056" y="235988"/>
                  </a:cubicBezTo>
                  <a:cubicBezTo>
                    <a:pt x="2623634" y="234004"/>
                    <a:pt x="2599028" y="260197"/>
                    <a:pt x="2605775" y="250275"/>
                  </a:cubicBezTo>
                  <a:cubicBezTo>
                    <a:pt x="2612522" y="240353"/>
                    <a:pt x="2619268" y="214954"/>
                    <a:pt x="2620062" y="185982"/>
                  </a:cubicBezTo>
                  <a:cubicBezTo>
                    <a:pt x="2620856" y="157010"/>
                    <a:pt x="2639907" y="89144"/>
                    <a:pt x="2610538" y="76444"/>
                  </a:cubicBezTo>
                  <a:cubicBezTo>
                    <a:pt x="2604982" y="28025"/>
                    <a:pt x="2521638" y="82001"/>
                    <a:pt x="2436706" y="76445"/>
                  </a:cubicBezTo>
                  <a:cubicBezTo>
                    <a:pt x="2351775" y="70889"/>
                    <a:pt x="2238665" y="51045"/>
                    <a:pt x="2100949" y="43107"/>
                  </a:cubicBezTo>
                  <a:cubicBezTo>
                    <a:pt x="1963233" y="35169"/>
                    <a:pt x="1758050" y="35963"/>
                    <a:pt x="1610412" y="28819"/>
                  </a:cubicBezTo>
                  <a:cubicBezTo>
                    <a:pt x="1462775" y="21675"/>
                    <a:pt x="1316724" y="2625"/>
                    <a:pt x="1215124" y="244"/>
                  </a:cubicBezTo>
                  <a:cubicBezTo>
                    <a:pt x="1113524" y="-2137"/>
                    <a:pt x="1100824" y="13738"/>
                    <a:pt x="1000812" y="14532"/>
                  </a:cubicBezTo>
                  <a:cubicBezTo>
                    <a:pt x="900800" y="15326"/>
                    <a:pt x="615049" y="5007"/>
                    <a:pt x="615049" y="5007"/>
                  </a:cubicBezTo>
                  <a:cubicBezTo>
                    <a:pt x="495987" y="1832"/>
                    <a:pt x="345571" y="245"/>
                    <a:pt x="286437" y="2626"/>
                  </a:cubicBezTo>
                  <a:cubicBezTo>
                    <a:pt x="227303" y="5007"/>
                    <a:pt x="270166" y="15324"/>
                    <a:pt x="260244" y="19293"/>
                  </a:cubicBezTo>
                  <a:cubicBezTo>
                    <a:pt x="250322" y="23262"/>
                    <a:pt x="242384" y="20485"/>
                    <a:pt x="226906" y="26438"/>
                  </a:cubicBezTo>
                  <a:cubicBezTo>
                    <a:pt x="211428" y="32391"/>
                    <a:pt x="197935" y="33979"/>
                    <a:pt x="162613" y="43107"/>
                  </a:cubicBezTo>
                  <a:cubicBezTo>
                    <a:pt x="116972" y="54219"/>
                    <a:pt x="-22332" y="57394"/>
                    <a:pt x="3068" y="74063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874297" y="3989737"/>
              <a:ext cx="2331030" cy="169044"/>
            </a:xfrm>
            <a:custGeom>
              <a:avLst/>
              <a:gdLst>
                <a:gd name="connsiteX0" fmla="*/ 12 w 2292411"/>
                <a:gd name="connsiteY0" fmla="*/ 114350 h 152698"/>
                <a:gd name="connsiteX1" fmla="*/ 219087 w 2292411"/>
                <a:gd name="connsiteY1" fmla="*/ 133400 h 152698"/>
                <a:gd name="connsiteX2" fmla="*/ 390537 w 2292411"/>
                <a:gd name="connsiteY2" fmla="*/ 133400 h 152698"/>
                <a:gd name="connsiteX3" fmla="*/ 657237 w 2292411"/>
                <a:gd name="connsiteY3" fmla="*/ 133400 h 152698"/>
                <a:gd name="connsiteX4" fmla="*/ 904887 w 2292411"/>
                <a:gd name="connsiteY4" fmla="*/ 123875 h 152698"/>
                <a:gd name="connsiteX5" fmla="*/ 1109674 w 2292411"/>
                <a:gd name="connsiteY5" fmla="*/ 142925 h 152698"/>
                <a:gd name="connsiteX6" fmla="*/ 1390662 w 2292411"/>
                <a:gd name="connsiteY6" fmla="*/ 123875 h 152698"/>
                <a:gd name="connsiteX7" fmla="*/ 1709749 w 2292411"/>
                <a:gd name="connsiteY7" fmla="*/ 142925 h 152698"/>
                <a:gd name="connsiteX8" fmla="*/ 2095512 w 2292411"/>
                <a:gd name="connsiteY8" fmla="*/ 152450 h 152698"/>
                <a:gd name="connsiteX9" fmla="*/ 2257437 w 2292411"/>
                <a:gd name="connsiteY9" fmla="*/ 133400 h 152698"/>
                <a:gd name="connsiteX10" fmla="*/ 2276487 w 2292411"/>
                <a:gd name="connsiteY10" fmla="*/ 85775 h 152698"/>
                <a:gd name="connsiteX11" fmla="*/ 2066937 w 2292411"/>
                <a:gd name="connsiteY11" fmla="*/ 23863 h 152698"/>
                <a:gd name="connsiteX12" fmla="*/ 1804999 w 2292411"/>
                <a:gd name="connsiteY12" fmla="*/ 23863 h 152698"/>
                <a:gd name="connsiteX13" fmla="*/ 1590687 w 2292411"/>
                <a:gd name="connsiteY13" fmla="*/ 19100 h 152698"/>
                <a:gd name="connsiteX14" fmla="*/ 1333512 w 2292411"/>
                <a:gd name="connsiteY14" fmla="*/ 50 h 152698"/>
                <a:gd name="connsiteX15" fmla="*/ 1190637 w 2292411"/>
                <a:gd name="connsiteY15" fmla="*/ 14338 h 152698"/>
                <a:gd name="connsiteX16" fmla="*/ 1023949 w 2292411"/>
                <a:gd name="connsiteY16" fmla="*/ 38150 h 152698"/>
                <a:gd name="connsiteX17" fmla="*/ 890599 w 2292411"/>
                <a:gd name="connsiteY17" fmla="*/ 47675 h 152698"/>
                <a:gd name="connsiteX18" fmla="*/ 781062 w 2292411"/>
                <a:gd name="connsiteY18" fmla="*/ 76250 h 152698"/>
                <a:gd name="connsiteX19" fmla="*/ 466737 w 2292411"/>
                <a:gd name="connsiteY19" fmla="*/ 90538 h 152698"/>
                <a:gd name="connsiteX20" fmla="*/ 228612 w 2292411"/>
                <a:gd name="connsiteY20" fmla="*/ 95300 h 152698"/>
                <a:gd name="connsiteX21" fmla="*/ 12 w 2292411"/>
                <a:gd name="connsiteY21" fmla="*/ 114350 h 152698"/>
                <a:gd name="connsiteX0" fmla="*/ 12 w 2292411"/>
                <a:gd name="connsiteY0" fmla="*/ 116547 h 154895"/>
                <a:gd name="connsiteX1" fmla="*/ 219087 w 2292411"/>
                <a:gd name="connsiteY1" fmla="*/ 135597 h 154895"/>
                <a:gd name="connsiteX2" fmla="*/ 390537 w 2292411"/>
                <a:gd name="connsiteY2" fmla="*/ 135597 h 154895"/>
                <a:gd name="connsiteX3" fmla="*/ 657237 w 2292411"/>
                <a:gd name="connsiteY3" fmla="*/ 135597 h 154895"/>
                <a:gd name="connsiteX4" fmla="*/ 904887 w 2292411"/>
                <a:gd name="connsiteY4" fmla="*/ 126072 h 154895"/>
                <a:gd name="connsiteX5" fmla="*/ 1109674 w 2292411"/>
                <a:gd name="connsiteY5" fmla="*/ 145122 h 154895"/>
                <a:gd name="connsiteX6" fmla="*/ 1390662 w 2292411"/>
                <a:gd name="connsiteY6" fmla="*/ 126072 h 154895"/>
                <a:gd name="connsiteX7" fmla="*/ 1709749 w 2292411"/>
                <a:gd name="connsiteY7" fmla="*/ 145122 h 154895"/>
                <a:gd name="connsiteX8" fmla="*/ 2095512 w 2292411"/>
                <a:gd name="connsiteY8" fmla="*/ 154647 h 154895"/>
                <a:gd name="connsiteX9" fmla="*/ 2257437 w 2292411"/>
                <a:gd name="connsiteY9" fmla="*/ 135597 h 154895"/>
                <a:gd name="connsiteX10" fmla="*/ 2276487 w 2292411"/>
                <a:gd name="connsiteY10" fmla="*/ 87972 h 154895"/>
                <a:gd name="connsiteX11" fmla="*/ 2066937 w 2292411"/>
                <a:gd name="connsiteY11" fmla="*/ 26060 h 154895"/>
                <a:gd name="connsiteX12" fmla="*/ 1804999 w 2292411"/>
                <a:gd name="connsiteY12" fmla="*/ 26060 h 154895"/>
                <a:gd name="connsiteX13" fmla="*/ 1590687 w 2292411"/>
                <a:gd name="connsiteY13" fmla="*/ 21297 h 154895"/>
                <a:gd name="connsiteX14" fmla="*/ 1333512 w 2292411"/>
                <a:gd name="connsiteY14" fmla="*/ 2247 h 154895"/>
                <a:gd name="connsiteX15" fmla="*/ 1204924 w 2292411"/>
                <a:gd name="connsiteY15" fmla="*/ 4628 h 154895"/>
                <a:gd name="connsiteX16" fmla="*/ 1023949 w 2292411"/>
                <a:gd name="connsiteY16" fmla="*/ 40347 h 154895"/>
                <a:gd name="connsiteX17" fmla="*/ 890599 w 2292411"/>
                <a:gd name="connsiteY17" fmla="*/ 49872 h 154895"/>
                <a:gd name="connsiteX18" fmla="*/ 781062 w 2292411"/>
                <a:gd name="connsiteY18" fmla="*/ 78447 h 154895"/>
                <a:gd name="connsiteX19" fmla="*/ 466737 w 2292411"/>
                <a:gd name="connsiteY19" fmla="*/ 92735 h 154895"/>
                <a:gd name="connsiteX20" fmla="*/ 228612 w 2292411"/>
                <a:gd name="connsiteY20" fmla="*/ 97497 h 154895"/>
                <a:gd name="connsiteX21" fmla="*/ 12 w 2292411"/>
                <a:gd name="connsiteY21" fmla="*/ 116547 h 154895"/>
                <a:gd name="connsiteX0" fmla="*/ 12 w 2292411"/>
                <a:gd name="connsiteY0" fmla="*/ 115539 h 153887"/>
                <a:gd name="connsiteX1" fmla="*/ 219087 w 2292411"/>
                <a:gd name="connsiteY1" fmla="*/ 134589 h 153887"/>
                <a:gd name="connsiteX2" fmla="*/ 390537 w 2292411"/>
                <a:gd name="connsiteY2" fmla="*/ 134589 h 153887"/>
                <a:gd name="connsiteX3" fmla="*/ 657237 w 2292411"/>
                <a:gd name="connsiteY3" fmla="*/ 134589 h 153887"/>
                <a:gd name="connsiteX4" fmla="*/ 904887 w 2292411"/>
                <a:gd name="connsiteY4" fmla="*/ 125064 h 153887"/>
                <a:gd name="connsiteX5" fmla="*/ 1109674 w 2292411"/>
                <a:gd name="connsiteY5" fmla="*/ 144114 h 153887"/>
                <a:gd name="connsiteX6" fmla="*/ 1390662 w 2292411"/>
                <a:gd name="connsiteY6" fmla="*/ 125064 h 153887"/>
                <a:gd name="connsiteX7" fmla="*/ 1709749 w 2292411"/>
                <a:gd name="connsiteY7" fmla="*/ 144114 h 153887"/>
                <a:gd name="connsiteX8" fmla="*/ 2095512 w 2292411"/>
                <a:gd name="connsiteY8" fmla="*/ 153639 h 153887"/>
                <a:gd name="connsiteX9" fmla="*/ 2257437 w 2292411"/>
                <a:gd name="connsiteY9" fmla="*/ 134589 h 153887"/>
                <a:gd name="connsiteX10" fmla="*/ 2276487 w 2292411"/>
                <a:gd name="connsiteY10" fmla="*/ 86964 h 153887"/>
                <a:gd name="connsiteX11" fmla="*/ 2066937 w 2292411"/>
                <a:gd name="connsiteY11" fmla="*/ 25052 h 153887"/>
                <a:gd name="connsiteX12" fmla="*/ 1804999 w 2292411"/>
                <a:gd name="connsiteY12" fmla="*/ 25052 h 153887"/>
                <a:gd name="connsiteX13" fmla="*/ 1590687 w 2292411"/>
                <a:gd name="connsiteY13" fmla="*/ 20289 h 153887"/>
                <a:gd name="connsiteX14" fmla="*/ 1333512 w 2292411"/>
                <a:gd name="connsiteY14" fmla="*/ 1239 h 153887"/>
                <a:gd name="connsiteX15" fmla="*/ 1204924 w 2292411"/>
                <a:gd name="connsiteY15" fmla="*/ 3620 h 153887"/>
                <a:gd name="connsiteX16" fmla="*/ 1109674 w 2292411"/>
                <a:gd name="connsiteY16" fmla="*/ 17909 h 153887"/>
                <a:gd name="connsiteX17" fmla="*/ 1023949 w 2292411"/>
                <a:gd name="connsiteY17" fmla="*/ 39339 h 153887"/>
                <a:gd name="connsiteX18" fmla="*/ 890599 w 2292411"/>
                <a:gd name="connsiteY18" fmla="*/ 48864 h 153887"/>
                <a:gd name="connsiteX19" fmla="*/ 781062 w 2292411"/>
                <a:gd name="connsiteY19" fmla="*/ 77439 h 153887"/>
                <a:gd name="connsiteX20" fmla="*/ 466737 w 2292411"/>
                <a:gd name="connsiteY20" fmla="*/ 91727 h 153887"/>
                <a:gd name="connsiteX21" fmla="*/ 228612 w 2292411"/>
                <a:gd name="connsiteY21" fmla="*/ 96489 h 153887"/>
                <a:gd name="connsiteX22" fmla="*/ 12 w 2292411"/>
                <a:gd name="connsiteY22" fmla="*/ 115539 h 153887"/>
                <a:gd name="connsiteX0" fmla="*/ 12 w 2302210"/>
                <a:gd name="connsiteY0" fmla="*/ 115539 h 153887"/>
                <a:gd name="connsiteX1" fmla="*/ 219087 w 2302210"/>
                <a:gd name="connsiteY1" fmla="*/ 134589 h 153887"/>
                <a:gd name="connsiteX2" fmla="*/ 390537 w 2302210"/>
                <a:gd name="connsiteY2" fmla="*/ 134589 h 153887"/>
                <a:gd name="connsiteX3" fmla="*/ 657237 w 2302210"/>
                <a:gd name="connsiteY3" fmla="*/ 134589 h 153887"/>
                <a:gd name="connsiteX4" fmla="*/ 904887 w 2302210"/>
                <a:gd name="connsiteY4" fmla="*/ 125064 h 153887"/>
                <a:gd name="connsiteX5" fmla="*/ 1109674 w 2302210"/>
                <a:gd name="connsiteY5" fmla="*/ 144114 h 153887"/>
                <a:gd name="connsiteX6" fmla="*/ 1390662 w 2302210"/>
                <a:gd name="connsiteY6" fmla="*/ 125064 h 153887"/>
                <a:gd name="connsiteX7" fmla="*/ 1709749 w 2302210"/>
                <a:gd name="connsiteY7" fmla="*/ 144114 h 153887"/>
                <a:gd name="connsiteX8" fmla="*/ 2095512 w 2302210"/>
                <a:gd name="connsiteY8" fmla="*/ 153639 h 153887"/>
                <a:gd name="connsiteX9" fmla="*/ 2257437 w 2302210"/>
                <a:gd name="connsiteY9" fmla="*/ 134589 h 153887"/>
                <a:gd name="connsiteX10" fmla="*/ 2276487 w 2302210"/>
                <a:gd name="connsiteY10" fmla="*/ 86964 h 153887"/>
                <a:gd name="connsiteX11" fmla="*/ 2288393 w 2302210"/>
                <a:gd name="connsiteY11" fmla="*/ 48865 h 153887"/>
                <a:gd name="connsiteX12" fmla="*/ 2066937 w 2302210"/>
                <a:gd name="connsiteY12" fmla="*/ 25052 h 153887"/>
                <a:gd name="connsiteX13" fmla="*/ 1804999 w 2302210"/>
                <a:gd name="connsiteY13" fmla="*/ 25052 h 153887"/>
                <a:gd name="connsiteX14" fmla="*/ 1590687 w 2302210"/>
                <a:gd name="connsiteY14" fmla="*/ 20289 h 153887"/>
                <a:gd name="connsiteX15" fmla="*/ 1333512 w 2302210"/>
                <a:gd name="connsiteY15" fmla="*/ 1239 h 153887"/>
                <a:gd name="connsiteX16" fmla="*/ 1204924 w 2302210"/>
                <a:gd name="connsiteY16" fmla="*/ 3620 h 153887"/>
                <a:gd name="connsiteX17" fmla="*/ 1109674 w 2302210"/>
                <a:gd name="connsiteY17" fmla="*/ 17909 h 153887"/>
                <a:gd name="connsiteX18" fmla="*/ 1023949 w 2302210"/>
                <a:gd name="connsiteY18" fmla="*/ 39339 h 153887"/>
                <a:gd name="connsiteX19" fmla="*/ 890599 w 2302210"/>
                <a:gd name="connsiteY19" fmla="*/ 48864 h 153887"/>
                <a:gd name="connsiteX20" fmla="*/ 781062 w 2302210"/>
                <a:gd name="connsiteY20" fmla="*/ 77439 h 153887"/>
                <a:gd name="connsiteX21" fmla="*/ 466737 w 2302210"/>
                <a:gd name="connsiteY21" fmla="*/ 91727 h 153887"/>
                <a:gd name="connsiteX22" fmla="*/ 228612 w 2302210"/>
                <a:gd name="connsiteY22" fmla="*/ 96489 h 153887"/>
                <a:gd name="connsiteX23" fmla="*/ 12 w 2302210"/>
                <a:gd name="connsiteY23" fmla="*/ 115539 h 153887"/>
                <a:gd name="connsiteX0" fmla="*/ 12 w 2308437"/>
                <a:gd name="connsiteY0" fmla="*/ 115539 h 153887"/>
                <a:gd name="connsiteX1" fmla="*/ 219087 w 2308437"/>
                <a:gd name="connsiteY1" fmla="*/ 134589 h 153887"/>
                <a:gd name="connsiteX2" fmla="*/ 390537 w 2308437"/>
                <a:gd name="connsiteY2" fmla="*/ 134589 h 153887"/>
                <a:gd name="connsiteX3" fmla="*/ 657237 w 2308437"/>
                <a:gd name="connsiteY3" fmla="*/ 134589 h 153887"/>
                <a:gd name="connsiteX4" fmla="*/ 904887 w 2308437"/>
                <a:gd name="connsiteY4" fmla="*/ 125064 h 153887"/>
                <a:gd name="connsiteX5" fmla="*/ 1109674 w 2308437"/>
                <a:gd name="connsiteY5" fmla="*/ 144114 h 153887"/>
                <a:gd name="connsiteX6" fmla="*/ 1390662 w 2308437"/>
                <a:gd name="connsiteY6" fmla="*/ 125064 h 153887"/>
                <a:gd name="connsiteX7" fmla="*/ 1709749 w 2308437"/>
                <a:gd name="connsiteY7" fmla="*/ 144114 h 153887"/>
                <a:gd name="connsiteX8" fmla="*/ 2095512 w 2308437"/>
                <a:gd name="connsiteY8" fmla="*/ 153639 h 153887"/>
                <a:gd name="connsiteX9" fmla="*/ 2257437 w 2308437"/>
                <a:gd name="connsiteY9" fmla="*/ 134589 h 153887"/>
                <a:gd name="connsiteX10" fmla="*/ 2297918 w 2308437"/>
                <a:gd name="connsiteY10" fmla="*/ 103633 h 153887"/>
                <a:gd name="connsiteX11" fmla="*/ 2288393 w 2308437"/>
                <a:gd name="connsiteY11" fmla="*/ 48865 h 153887"/>
                <a:gd name="connsiteX12" fmla="*/ 2066937 w 2308437"/>
                <a:gd name="connsiteY12" fmla="*/ 25052 h 153887"/>
                <a:gd name="connsiteX13" fmla="*/ 1804999 w 2308437"/>
                <a:gd name="connsiteY13" fmla="*/ 25052 h 153887"/>
                <a:gd name="connsiteX14" fmla="*/ 1590687 w 2308437"/>
                <a:gd name="connsiteY14" fmla="*/ 20289 h 153887"/>
                <a:gd name="connsiteX15" fmla="*/ 1333512 w 2308437"/>
                <a:gd name="connsiteY15" fmla="*/ 1239 h 153887"/>
                <a:gd name="connsiteX16" fmla="*/ 1204924 w 2308437"/>
                <a:gd name="connsiteY16" fmla="*/ 3620 h 153887"/>
                <a:gd name="connsiteX17" fmla="*/ 1109674 w 2308437"/>
                <a:gd name="connsiteY17" fmla="*/ 17909 h 153887"/>
                <a:gd name="connsiteX18" fmla="*/ 1023949 w 2308437"/>
                <a:gd name="connsiteY18" fmla="*/ 39339 h 153887"/>
                <a:gd name="connsiteX19" fmla="*/ 890599 w 2308437"/>
                <a:gd name="connsiteY19" fmla="*/ 48864 h 153887"/>
                <a:gd name="connsiteX20" fmla="*/ 781062 w 2308437"/>
                <a:gd name="connsiteY20" fmla="*/ 77439 h 153887"/>
                <a:gd name="connsiteX21" fmla="*/ 466737 w 2308437"/>
                <a:gd name="connsiteY21" fmla="*/ 91727 h 153887"/>
                <a:gd name="connsiteX22" fmla="*/ 228612 w 2308437"/>
                <a:gd name="connsiteY22" fmla="*/ 96489 h 153887"/>
                <a:gd name="connsiteX23" fmla="*/ 12 w 2308437"/>
                <a:gd name="connsiteY23" fmla="*/ 115539 h 153887"/>
                <a:gd name="connsiteX0" fmla="*/ 12 w 2306955"/>
                <a:gd name="connsiteY0" fmla="*/ 115539 h 163576"/>
                <a:gd name="connsiteX1" fmla="*/ 219087 w 2306955"/>
                <a:gd name="connsiteY1" fmla="*/ 134589 h 163576"/>
                <a:gd name="connsiteX2" fmla="*/ 390537 w 2306955"/>
                <a:gd name="connsiteY2" fmla="*/ 134589 h 163576"/>
                <a:gd name="connsiteX3" fmla="*/ 657237 w 2306955"/>
                <a:gd name="connsiteY3" fmla="*/ 134589 h 163576"/>
                <a:gd name="connsiteX4" fmla="*/ 904887 w 2306955"/>
                <a:gd name="connsiteY4" fmla="*/ 125064 h 163576"/>
                <a:gd name="connsiteX5" fmla="*/ 1109674 w 2306955"/>
                <a:gd name="connsiteY5" fmla="*/ 144114 h 163576"/>
                <a:gd name="connsiteX6" fmla="*/ 1390662 w 2306955"/>
                <a:gd name="connsiteY6" fmla="*/ 125064 h 163576"/>
                <a:gd name="connsiteX7" fmla="*/ 1709749 w 2306955"/>
                <a:gd name="connsiteY7" fmla="*/ 144114 h 163576"/>
                <a:gd name="connsiteX8" fmla="*/ 2095512 w 2306955"/>
                <a:gd name="connsiteY8" fmla="*/ 153639 h 163576"/>
                <a:gd name="connsiteX9" fmla="*/ 2286012 w 2306955"/>
                <a:gd name="connsiteY9" fmla="*/ 160783 h 163576"/>
                <a:gd name="connsiteX10" fmla="*/ 2297918 w 2306955"/>
                <a:gd name="connsiteY10" fmla="*/ 103633 h 163576"/>
                <a:gd name="connsiteX11" fmla="*/ 2288393 w 2306955"/>
                <a:gd name="connsiteY11" fmla="*/ 48865 h 163576"/>
                <a:gd name="connsiteX12" fmla="*/ 2066937 w 2306955"/>
                <a:gd name="connsiteY12" fmla="*/ 25052 h 163576"/>
                <a:gd name="connsiteX13" fmla="*/ 1804999 w 2306955"/>
                <a:gd name="connsiteY13" fmla="*/ 25052 h 163576"/>
                <a:gd name="connsiteX14" fmla="*/ 1590687 w 2306955"/>
                <a:gd name="connsiteY14" fmla="*/ 20289 h 163576"/>
                <a:gd name="connsiteX15" fmla="*/ 1333512 w 2306955"/>
                <a:gd name="connsiteY15" fmla="*/ 1239 h 163576"/>
                <a:gd name="connsiteX16" fmla="*/ 1204924 w 2306955"/>
                <a:gd name="connsiteY16" fmla="*/ 3620 h 163576"/>
                <a:gd name="connsiteX17" fmla="*/ 1109674 w 2306955"/>
                <a:gd name="connsiteY17" fmla="*/ 17909 h 163576"/>
                <a:gd name="connsiteX18" fmla="*/ 1023949 w 2306955"/>
                <a:gd name="connsiteY18" fmla="*/ 39339 h 163576"/>
                <a:gd name="connsiteX19" fmla="*/ 890599 w 2306955"/>
                <a:gd name="connsiteY19" fmla="*/ 48864 h 163576"/>
                <a:gd name="connsiteX20" fmla="*/ 781062 w 2306955"/>
                <a:gd name="connsiteY20" fmla="*/ 77439 h 163576"/>
                <a:gd name="connsiteX21" fmla="*/ 466737 w 2306955"/>
                <a:gd name="connsiteY21" fmla="*/ 91727 h 163576"/>
                <a:gd name="connsiteX22" fmla="*/ 228612 w 2306955"/>
                <a:gd name="connsiteY22" fmla="*/ 96489 h 163576"/>
                <a:gd name="connsiteX23" fmla="*/ 12 w 2306955"/>
                <a:gd name="connsiteY23" fmla="*/ 115539 h 163576"/>
                <a:gd name="connsiteX0" fmla="*/ 12 w 2314058"/>
                <a:gd name="connsiteY0" fmla="*/ 115539 h 163742"/>
                <a:gd name="connsiteX1" fmla="*/ 219087 w 2314058"/>
                <a:gd name="connsiteY1" fmla="*/ 134589 h 163742"/>
                <a:gd name="connsiteX2" fmla="*/ 390537 w 2314058"/>
                <a:gd name="connsiteY2" fmla="*/ 134589 h 163742"/>
                <a:gd name="connsiteX3" fmla="*/ 657237 w 2314058"/>
                <a:gd name="connsiteY3" fmla="*/ 134589 h 163742"/>
                <a:gd name="connsiteX4" fmla="*/ 904887 w 2314058"/>
                <a:gd name="connsiteY4" fmla="*/ 125064 h 163742"/>
                <a:gd name="connsiteX5" fmla="*/ 1109674 w 2314058"/>
                <a:gd name="connsiteY5" fmla="*/ 144114 h 163742"/>
                <a:gd name="connsiteX6" fmla="*/ 1390662 w 2314058"/>
                <a:gd name="connsiteY6" fmla="*/ 125064 h 163742"/>
                <a:gd name="connsiteX7" fmla="*/ 1709749 w 2314058"/>
                <a:gd name="connsiteY7" fmla="*/ 144114 h 163742"/>
                <a:gd name="connsiteX8" fmla="*/ 2095512 w 2314058"/>
                <a:gd name="connsiteY8" fmla="*/ 153639 h 163742"/>
                <a:gd name="connsiteX9" fmla="*/ 2286012 w 2314058"/>
                <a:gd name="connsiteY9" fmla="*/ 160783 h 163742"/>
                <a:gd name="connsiteX10" fmla="*/ 2312205 w 2314058"/>
                <a:gd name="connsiteY10" fmla="*/ 101252 h 163742"/>
                <a:gd name="connsiteX11" fmla="*/ 2288393 w 2314058"/>
                <a:gd name="connsiteY11" fmla="*/ 48865 h 163742"/>
                <a:gd name="connsiteX12" fmla="*/ 2066937 w 2314058"/>
                <a:gd name="connsiteY12" fmla="*/ 25052 h 163742"/>
                <a:gd name="connsiteX13" fmla="*/ 1804999 w 2314058"/>
                <a:gd name="connsiteY13" fmla="*/ 25052 h 163742"/>
                <a:gd name="connsiteX14" fmla="*/ 1590687 w 2314058"/>
                <a:gd name="connsiteY14" fmla="*/ 20289 h 163742"/>
                <a:gd name="connsiteX15" fmla="*/ 1333512 w 2314058"/>
                <a:gd name="connsiteY15" fmla="*/ 1239 h 163742"/>
                <a:gd name="connsiteX16" fmla="*/ 1204924 w 2314058"/>
                <a:gd name="connsiteY16" fmla="*/ 3620 h 163742"/>
                <a:gd name="connsiteX17" fmla="*/ 1109674 w 2314058"/>
                <a:gd name="connsiteY17" fmla="*/ 17909 h 163742"/>
                <a:gd name="connsiteX18" fmla="*/ 1023949 w 2314058"/>
                <a:gd name="connsiteY18" fmla="*/ 39339 h 163742"/>
                <a:gd name="connsiteX19" fmla="*/ 890599 w 2314058"/>
                <a:gd name="connsiteY19" fmla="*/ 48864 h 163742"/>
                <a:gd name="connsiteX20" fmla="*/ 781062 w 2314058"/>
                <a:gd name="connsiteY20" fmla="*/ 77439 h 163742"/>
                <a:gd name="connsiteX21" fmla="*/ 466737 w 2314058"/>
                <a:gd name="connsiteY21" fmla="*/ 91727 h 163742"/>
                <a:gd name="connsiteX22" fmla="*/ 228612 w 2314058"/>
                <a:gd name="connsiteY22" fmla="*/ 96489 h 163742"/>
                <a:gd name="connsiteX23" fmla="*/ 12 w 2314058"/>
                <a:gd name="connsiteY23" fmla="*/ 115539 h 163742"/>
                <a:gd name="connsiteX0" fmla="*/ 11 w 2330725"/>
                <a:gd name="connsiteY0" fmla="*/ 103633 h 163742"/>
                <a:gd name="connsiteX1" fmla="*/ 235754 w 2330725"/>
                <a:gd name="connsiteY1" fmla="*/ 134589 h 163742"/>
                <a:gd name="connsiteX2" fmla="*/ 407204 w 2330725"/>
                <a:gd name="connsiteY2" fmla="*/ 134589 h 163742"/>
                <a:gd name="connsiteX3" fmla="*/ 673904 w 2330725"/>
                <a:gd name="connsiteY3" fmla="*/ 134589 h 163742"/>
                <a:gd name="connsiteX4" fmla="*/ 921554 w 2330725"/>
                <a:gd name="connsiteY4" fmla="*/ 125064 h 163742"/>
                <a:gd name="connsiteX5" fmla="*/ 1126341 w 2330725"/>
                <a:gd name="connsiteY5" fmla="*/ 144114 h 163742"/>
                <a:gd name="connsiteX6" fmla="*/ 1407329 w 2330725"/>
                <a:gd name="connsiteY6" fmla="*/ 125064 h 163742"/>
                <a:gd name="connsiteX7" fmla="*/ 1726416 w 2330725"/>
                <a:gd name="connsiteY7" fmla="*/ 144114 h 163742"/>
                <a:gd name="connsiteX8" fmla="*/ 2112179 w 2330725"/>
                <a:gd name="connsiteY8" fmla="*/ 153639 h 163742"/>
                <a:gd name="connsiteX9" fmla="*/ 2302679 w 2330725"/>
                <a:gd name="connsiteY9" fmla="*/ 160783 h 163742"/>
                <a:gd name="connsiteX10" fmla="*/ 2328872 w 2330725"/>
                <a:gd name="connsiteY10" fmla="*/ 101252 h 163742"/>
                <a:gd name="connsiteX11" fmla="*/ 2305060 w 2330725"/>
                <a:gd name="connsiteY11" fmla="*/ 48865 h 163742"/>
                <a:gd name="connsiteX12" fmla="*/ 2083604 w 2330725"/>
                <a:gd name="connsiteY12" fmla="*/ 25052 h 163742"/>
                <a:gd name="connsiteX13" fmla="*/ 1821666 w 2330725"/>
                <a:gd name="connsiteY13" fmla="*/ 25052 h 163742"/>
                <a:gd name="connsiteX14" fmla="*/ 1607354 w 2330725"/>
                <a:gd name="connsiteY14" fmla="*/ 20289 h 163742"/>
                <a:gd name="connsiteX15" fmla="*/ 1350179 w 2330725"/>
                <a:gd name="connsiteY15" fmla="*/ 1239 h 163742"/>
                <a:gd name="connsiteX16" fmla="*/ 1221591 w 2330725"/>
                <a:gd name="connsiteY16" fmla="*/ 3620 h 163742"/>
                <a:gd name="connsiteX17" fmla="*/ 1126341 w 2330725"/>
                <a:gd name="connsiteY17" fmla="*/ 17909 h 163742"/>
                <a:gd name="connsiteX18" fmla="*/ 1040616 w 2330725"/>
                <a:gd name="connsiteY18" fmla="*/ 39339 h 163742"/>
                <a:gd name="connsiteX19" fmla="*/ 907266 w 2330725"/>
                <a:gd name="connsiteY19" fmla="*/ 48864 h 163742"/>
                <a:gd name="connsiteX20" fmla="*/ 797729 w 2330725"/>
                <a:gd name="connsiteY20" fmla="*/ 77439 h 163742"/>
                <a:gd name="connsiteX21" fmla="*/ 483404 w 2330725"/>
                <a:gd name="connsiteY21" fmla="*/ 91727 h 163742"/>
                <a:gd name="connsiteX22" fmla="*/ 245279 w 2330725"/>
                <a:gd name="connsiteY22" fmla="*/ 96489 h 163742"/>
                <a:gd name="connsiteX23" fmla="*/ 11 w 2330725"/>
                <a:gd name="connsiteY23" fmla="*/ 103633 h 163742"/>
                <a:gd name="connsiteX0" fmla="*/ 11 w 2330725"/>
                <a:gd name="connsiteY0" fmla="*/ 103633 h 163742"/>
                <a:gd name="connsiteX1" fmla="*/ 235754 w 2330725"/>
                <a:gd name="connsiteY1" fmla="*/ 134589 h 163742"/>
                <a:gd name="connsiteX2" fmla="*/ 407204 w 2330725"/>
                <a:gd name="connsiteY2" fmla="*/ 134589 h 163742"/>
                <a:gd name="connsiteX3" fmla="*/ 673904 w 2330725"/>
                <a:gd name="connsiteY3" fmla="*/ 134589 h 163742"/>
                <a:gd name="connsiteX4" fmla="*/ 909648 w 2330725"/>
                <a:gd name="connsiteY4" fmla="*/ 136970 h 163742"/>
                <a:gd name="connsiteX5" fmla="*/ 1126341 w 2330725"/>
                <a:gd name="connsiteY5" fmla="*/ 144114 h 163742"/>
                <a:gd name="connsiteX6" fmla="*/ 1407329 w 2330725"/>
                <a:gd name="connsiteY6" fmla="*/ 125064 h 163742"/>
                <a:gd name="connsiteX7" fmla="*/ 1726416 w 2330725"/>
                <a:gd name="connsiteY7" fmla="*/ 144114 h 163742"/>
                <a:gd name="connsiteX8" fmla="*/ 2112179 w 2330725"/>
                <a:gd name="connsiteY8" fmla="*/ 153639 h 163742"/>
                <a:gd name="connsiteX9" fmla="*/ 2302679 w 2330725"/>
                <a:gd name="connsiteY9" fmla="*/ 160783 h 163742"/>
                <a:gd name="connsiteX10" fmla="*/ 2328872 w 2330725"/>
                <a:gd name="connsiteY10" fmla="*/ 101252 h 163742"/>
                <a:gd name="connsiteX11" fmla="*/ 2305060 w 2330725"/>
                <a:gd name="connsiteY11" fmla="*/ 48865 h 163742"/>
                <a:gd name="connsiteX12" fmla="*/ 2083604 w 2330725"/>
                <a:gd name="connsiteY12" fmla="*/ 25052 h 163742"/>
                <a:gd name="connsiteX13" fmla="*/ 1821666 w 2330725"/>
                <a:gd name="connsiteY13" fmla="*/ 25052 h 163742"/>
                <a:gd name="connsiteX14" fmla="*/ 1607354 w 2330725"/>
                <a:gd name="connsiteY14" fmla="*/ 20289 h 163742"/>
                <a:gd name="connsiteX15" fmla="*/ 1350179 w 2330725"/>
                <a:gd name="connsiteY15" fmla="*/ 1239 h 163742"/>
                <a:gd name="connsiteX16" fmla="*/ 1221591 w 2330725"/>
                <a:gd name="connsiteY16" fmla="*/ 3620 h 163742"/>
                <a:gd name="connsiteX17" fmla="*/ 1126341 w 2330725"/>
                <a:gd name="connsiteY17" fmla="*/ 17909 h 163742"/>
                <a:gd name="connsiteX18" fmla="*/ 1040616 w 2330725"/>
                <a:gd name="connsiteY18" fmla="*/ 39339 h 163742"/>
                <a:gd name="connsiteX19" fmla="*/ 907266 w 2330725"/>
                <a:gd name="connsiteY19" fmla="*/ 48864 h 163742"/>
                <a:gd name="connsiteX20" fmla="*/ 797729 w 2330725"/>
                <a:gd name="connsiteY20" fmla="*/ 77439 h 163742"/>
                <a:gd name="connsiteX21" fmla="*/ 483404 w 2330725"/>
                <a:gd name="connsiteY21" fmla="*/ 91727 h 163742"/>
                <a:gd name="connsiteX22" fmla="*/ 245279 w 2330725"/>
                <a:gd name="connsiteY22" fmla="*/ 96489 h 163742"/>
                <a:gd name="connsiteX23" fmla="*/ 11 w 2330725"/>
                <a:gd name="connsiteY23" fmla="*/ 103633 h 163742"/>
                <a:gd name="connsiteX0" fmla="*/ 11 w 2330725"/>
                <a:gd name="connsiteY0" fmla="*/ 103633 h 163742"/>
                <a:gd name="connsiteX1" fmla="*/ 235754 w 2330725"/>
                <a:gd name="connsiteY1" fmla="*/ 134589 h 163742"/>
                <a:gd name="connsiteX2" fmla="*/ 407204 w 2330725"/>
                <a:gd name="connsiteY2" fmla="*/ 134589 h 163742"/>
                <a:gd name="connsiteX3" fmla="*/ 673904 w 2330725"/>
                <a:gd name="connsiteY3" fmla="*/ 134589 h 163742"/>
                <a:gd name="connsiteX4" fmla="*/ 909648 w 2330725"/>
                <a:gd name="connsiteY4" fmla="*/ 136970 h 163742"/>
                <a:gd name="connsiteX5" fmla="*/ 1126341 w 2330725"/>
                <a:gd name="connsiteY5" fmla="*/ 144114 h 163742"/>
                <a:gd name="connsiteX6" fmla="*/ 1419235 w 2330725"/>
                <a:gd name="connsiteY6" fmla="*/ 146496 h 163742"/>
                <a:gd name="connsiteX7" fmla="*/ 1726416 w 2330725"/>
                <a:gd name="connsiteY7" fmla="*/ 144114 h 163742"/>
                <a:gd name="connsiteX8" fmla="*/ 2112179 w 2330725"/>
                <a:gd name="connsiteY8" fmla="*/ 153639 h 163742"/>
                <a:gd name="connsiteX9" fmla="*/ 2302679 w 2330725"/>
                <a:gd name="connsiteY9" fmla="*/ 160783 h 163742"/>
                <a:gd name="connsiteX10" fmla="*/ 2328872 w 2330725"/>
                <a:gd name="connsiteY10" fmla="*/ 101252 h 163742"/>
                <a:gd name="connsiteX11" fmla="*/ 2305060 w 2330725"/>
                <a:gd name="connsiteY11" fmla="*/ 48865 h 163742"/>
                <a:gd name="connsiteX12" fmla="*/ 2083604 w 2330725"/>
                <a:gd name="connsiteY12" fmla="*/ 25052 h 163742"/>
                <a:gd name="connsiteX13" fmla="*/ 1821666 w 2330725"/>
                <a:gd name="connsiteY13" fmla="*/ 25052 h 163742"/>
                <a:gd name="connsiteX14" fmla="*/ 1607354 w 2330725"/>
                <a:gd name="connsiteY14" fmla="*/ 20289 h 163742"/>
                <a:gd name="connsiteX15" fmla="*/ 1350179 w 2330725"/>
                <a:gd name="connsiteY15" fmla="*/ 1239 h 163742"/>
                <a:gd name="connsiteX16" fmla="*/ 1221591 w 2330725"/>
                <a:gd name="connsiteY16" fmla="*/ 3620 h 163742"/>
                <a:gd name="connsiteX17" fmla="*/ 1126341 w 2330725"/>
                <a:gd name="connsiteY17" fmla="*/ 17909 h 163742"/>
                <a:gd name="connsiteX18" fmla="*/ 1040616 w 2330725"/>
                <a:gd name="connsiteY18" fmla="*/ 39339 h 163742"/>
                <a:gd name="connsiteX19" fmla="*/ 907266 w 2330725"/>
                <a:gd name="connsiteY19" fmla="*/ 48864 h 163742"/>
                <a:gd name="connsiteX20" fmla="*/ 797729 w 2330725"/>
                <a:gd name="connsiteY20" fmla="*/ 77439 h 163742"/>
                <a:gd name="connsiteX21" fmla="*/ 483404 w 2330725"/>
                <a:gd name="connsiteY21" fmla="*/ 91727 h 163742"/>
                <a:gd name="connsiteX22" fmla="*/ 245279 w 2330725"/>
                <a:gd name="connsiteY22" fmla="*/ 96489 h 163742"/>
                <a:gd name="connsiteX23" fmla="*/ 11 w 2330725"/>
                <a:gd name="connsiteY23" fmla="*/ 103633 h 163742"/>
                <a:gd name="connsiteX0" fmla="*/ 11 w 2330725"/>
                <a:gd name="connsiteY0" fmla="*/ 103633 h 163494"/>
                <a:gd name="connsiteX1" fmla="*/ 235754 w 2330725"/>
                <a:gd name="connsiteY1" fmla="*/ 134589 h 163494"/>
                <a:gd name="connsiteX2" fmla="*/ 407204 w 2330725"/>
                <a:gd name="connsiteY2" fmla="*/ 134589 h 163494"/>
                <a:gd name="connsiteX3" fmla="*/ 673904 w 2330725"/>
                <a:gd name="connsiteY3" fmla="*/ 134589 h 163494"/>
                <a:gd name="connsiteX4" fmla="*/ 909648 w 2330725"/>
                <a:gd name="connsiteY4" fmla="*/ 136970 h 163494"/>
                <a:gd name="connsiteX5" fmla="*/ 1126341 w 2330725"/>
                <a:gd name="connsiteY5" fmla="*/ 144114 h 163494"/>
                <a:gd name="connsiteX6" fmla="*/ 1419235 w 2330725"/>
                <a:gd name="connsiteY6" fmla="*/ 146496 h 163494"/>
                <a:gd name="connsiteX7" fmla="*/ 1731178 w 2330725"/>
                <a:gd name="connsiteY7" fmla="*/ 156020 h 163494"/>
                <a:gd name="connsiteX8" fmla="*/ 2112179 w 2330725"/>
                <a:gd name="connsiteY8" fmla="*/ 153639 h 163494"/>
                <a:gd name="connsiteX9" fmla="*/ 2302679 w 2330725"/>
                <a:gd name="connsiteY9" fmla="*/ 160783 h 163494"/>
                <a:gd name="connsiteX10" fmla="*/ 2328872 w 2330725"/>
                <a:gd name="connsiteY10" fmla="*/ 101252 h 163494"/>
                <a:gd name="connsiteX11" fmla="*/ 2305060 w 2330725"/>
                <a:gd name="connsiteY11" fmla="*/ 48865 h 163494"/>
                <a:gd name="connsiteX12" fmla="*/ 2083604 w 2330725"/>
                <a:gd name="connsiteY12" fmla="*/ 25052 h 163494"/>
                <a:gd name="connsiteX13" fmla="*/ 1821666 w 2330725"/>
                <a:gd name="connsiteY13" fmla="*/ 25052 h 163494"/>
                <a:gd name="connsiteX14" fmla="*/ 1607354 w 2330725"/>
                <a:gd name="connsiteY14" fmla="*/ 20289 h 163494"/>
                <a:gd name="connsiteX15" fmla="*/ 1350179 w 2330725"/>
                <a:gd name="connsiteY15" fmla="*/ 1239 h 163494"/>
                <a:gd name="connsiteX16" fmla="*/ 1221591 w 2330725"/>
                <a:gd name="connsiteY16" fmla="*/ 3620 h 163494"/>
                <a:gd name="connsiteX17" fmla="*/ 1126341 w 2330725"/>
                <a:gd name="connsiteY17" fmla="*/ 17909 h 163494"/>
                <a:gd name="connsiteX18" fmla="*/ 1040616 w 2330725"/>
                <a:gd name="connsiteY18" fmla="*/ 39339 h 163494"/>
                <a:gd name="connsiteX19" fmla="*/ 907266 w 2330725"/>
                <a:gd name="connsiteY19" fmla="*/ 48864 h 163494"/>
                <a:gd name="connsiteX20" fmla="*/ 797729 w 2330725"/>
                <a:gd name="connsiteY20" fmla="*/ 77439 h 163494"/>
                <a:gd name="connsiteX21" fmla="*/ 483404 w 2330725"/>
                <a:gd name="connsiteY21" fmla="*/ 91727 h 163494"/>
                <a:gd name="connsiteX22" fmla="*/ 245279 w 2330725"/>
                <a:gd name="connsiteY22" fmla="*/ 96489 h 163494"/>
                <a:gd name="connsiteX23" fmla="*/ 11 w 2330725"/>
                <a:gd name="connsiteY23" fmla="*/ 103633 h 163494"/>
                <a:gd name="connsiteX0" fmla="*/ 11 w 2330725"/>
                <a:gd name="connsiteY0" fmla="*/ 103633 h 166309"/>
                <a:gd name="connsiteX1" fmla="*/ 235754 w 2330725"/>
                <a:gd name="connsiteY1" fmla="*/ 134589 h 166309"/>
                <a:gd name="connsiteX2" fmla="*/ 407204 w 2330725"/>
                <a:gd name="connsiteY2" fmla="*/ 134589 h 166309"/>
                <a:gd name="connsiteX3" fmla="*/ 673904 w 2330725"/>
                <a:gd name="connsiteY3" fmla="*/ 134589 h 166309"/>
                <a:gd name="connsiteX4" fmla="*/ 909648 w 2330725"/>
                <a:gd name="connsiteY4" fmla="*/ 136970 h 166309"/>
                <a:gd name="connsiteX5" fmla="*/ 1126341 w 2330725"/>
                <a:gd name="connsiteY5" fmla="*/ 144114 h 166309"/>
                <a:gd name="connsiteX6" fmla="*/ 1419235 w 2330725"/>
                <a:gd name="connsiteY6" fmla="*/ 146496 h 166309"/>
                <a:gd name="connsiteX7" fmla="*/ 1731178 w 2330725"/>
                <a:gd name="connsiteY7" fmla="*/ 156020 h 166309"/>
                <a:gd name="connsiteX8" fmla="*/ 2119322 w 2330725"/>
                <a:gd name="connsiteY8" fmla="*/ 163164 h 166309"/>
                <a:gd name="connsiteX9" fmla="*/ 2302679 w 2330725"/>
                <a:gd name="connsiteY9" fmla="*/ 160783 h 166309"/>
                <a:gd name="connsiteX10" fmla="*/ 2328872 w 2330725"/>
                <a:gd name="connsiteY10" fmla="*/ 101252 h 166309"/>
                <a:gd name="connsiteX11" fmla="*/ 2305060 w 2330725"/>
                <a:gd name="connsiteY11" fmla="*/ 48865 h 166309"/>
                <a:gd name="connsiteX12" fmla="*/ 2083604 w 2330725"/>
                <a:gd name="connsiteY12" fmla="*/ 25052 h 166309"/>
                <a:gd name="connsiteX13" fmla="*/ 1821666 w 2330725"/>
                <a:gd name="connsiteY13" fmla="*/ 25052 h 166309"/>
                <a:gd name="connsiteX14" fmla="*/ 1607354 w 2330725"/>
                <a:gd name="connsiteY14" fmla="*/ 20289 h 166309"/>
                <a:gd name="connsiteX15" fmla="*/ 1350179 w 2330725"/>
                <a:gd name="connsiteY15" fmla="*/ 1239 h 166309"/>
                <a:gd name="connsiteX16" fmla="*/ 1221591 w 2330725"/>
                <a:gd name="connsiteY16" fmla="*/ 3620 h 166309"/>
                <a:gd name="connsiteX17" fmla="*/ 1126341 w 2330725"/>
                <a:gd name="connsiteY17" fmla="*/ 17909 h 166309"/>
                <a:gd name="connsiteX18" fmla="*/ 1040616 w 2330725"/>
                <a:gd name="connsiteY18" fmla="*/ 39339 h 166309"/>
                <a:gd name="connsiteX19" fmla="*/ 907266 w 2330725"/>
                <a:gd name="connsiteY19" fmla="*/ 48864 h 166309"/>
                <a:gd name="connsiteX20" fmla="*/ 797729 w 2330725"/>
                <a:gd name="connsiteY20" fmla="*/ 77439 h 166309"/>
                <a:gd name="connsiteX21" fmla="*/ 483404 w 2330725"/>
                <a:gd name="connsiteY21" fmla="*/ 91727 h 166309"/>
                <a:gd name="connsiteX22" fmla="*/ 245279 w 2330725"/>
                <a:gd name="connsiteY22" fmla="*/ 96489 h 166309"/>
                <a:gd name="connsiteX23" fmla="*/ 11 w 2330725"/>
                <a:gd name="connsiteY23" fmla="*/ 103633 h 166309"/>
                <a:gd name="connsiteX0" fmla="*/ 11 w 2329520"/>
                <a:gd name="connsiteY0" fmla="*/ 103633 h 169044"/>
                <a:gd name="connsiteX1" fmla="*/ 235754 w 2329520"/>
                <a:gd name="connsiteY1" fmla="*/ 134589 h 169044"/>
                <a:gd name="connsiteX2" fmla="*/ 407204 w 2329520"/>
                <a:gd name="connsiteY2" fmla="*/ 134589 h 169044"/>
                <a:gd name="connsiteX3" fmla="*/ 673904 w 2329520"/>
                <a:gd name="connsiteY3" fmla="*/ 134589 h 169044"/>
                <a:gd name="connsiteX4" fmla="*/ 909648 w 2329520"/>
                <a:gd name="connsiteY4" fmla="*/ 136970 h 169044"/>
                <a:gd name="connsiteX5" fmla="*/ 1126341 w 2329520"/>
                <a:gd name="connsiteY5" fmla="*/ 144114 h 169044"/>
                <a:gd name="connsiteX6" fmla="*/ 1419235 w 2329520"/>
                <a:gd name="connsiteY6" fmla="*/ 146496 h 169044"/>
                <a:gd name="connsiteX7" fmla="*/ 1731178 w 2329520"/>
                <a:gd name="connsiteY7" fmla="*/ 156020 h 169044"/>
                <a:gd name="connsiteX8" fmla="*/ 2119322 w 2329520"/>
                <a:gd name="connsiteY8" fmla="*/ 163164 h 169044"/>
                <a:gd name="connsiteX9" fmla="*/ 2302679 w 2329520"/>
                <a:gd name="connsiteY9" fmla="*/ 160783 h 169044"/>
                <a:gd name="connsiteX10" fmla="*/ 2319346 w 2329520"/>
                <a:gd name="connsiteY10" fmla="*/ 165545 h 169044"/>
                <a:gd name="connsiteX11" fmla="*/ 2328872 w 2329520"/>
                <a:gd name="connsiteY11" fmla="*/ 101252 h 169044"/>
                <a:gd name="connsiteX12" fmla="*/ 2305060 w 2329520"/>
                <a:gd name="connsiteY12" fmla="*/ 48865 h 169044"/>
                <a:gd name="connsiteX13" fmla="*/ 2083604 w 2329520"/>
                <a:gd name="connsiteY13" fmla="*/ 25052 h 169044"/>
                <a:gd name="connsiteX14" fmla="*/ 1821666 w 2329520"/>
                <a:gd name="connsiteY14" fmla="*/ 25052 h 169044"/>
                <a:gd name="connsiteX15" fmla="*/ 1607354 w 2329520"/>
                <a:gd name="connsiteY15" fmla="*/ 20289 h 169044"/>
                <a:gd name="connsiteX16" fmla="*/ 1350179 w 2329520"/>
                <a:gd name="connsiteY16" fmla="*/ 1239 h 169044"/>
                <a:gd name="connsiteX17" fmla="*/ 1221591 w 2329520"/>
                <a:gd name="connsiteY17" fmla="*/ 3620 h 169044"/>
                <a:gd name="connsiteX18" fmla="*/ 1126341 w 2329520"/>
                <a:gd name="connsiteY18" fmla="*/ 17909 h 169044"/>
                <a:gd name="connsiteX19" fmla="*/ 1040616 w 2329520"/>
                <a:gd name="connsiteY19" fmla="*/ 39339 h 169044"/>
                <a:gd name="connsiteX20" fmla="*/ 907266 w 2329520"/>
                <a:gd name="connsiteY20" fmla="*/ 48864 h 169044"/>
                <a:gd name="connsiteX21" fmla="*/ 797729 w 2329520"/>
                <a:gd name="connsiteY21" fmla="*/ 77439 h 169044"/>
                <a:gd name="connsiteX22" fmla="*/ 483404 w 2329520"/>
                <a:gd name="connsiteY22" fmla="*/ 91727 h 169044"/>
                <a:gd name="connsiteX23" fmla="*/ 245279 w 2329520"/>
                <a:gd name="connsiteY23" fmla="*/ 96489 h 169044"/>
                <a:gd name="connsiteX24" fmla="*/ 11 w 2329520"/>
                <a:gd name="connsiteY24" fmla="*/ 103633 h 169044"/>
                <a:gd name="connsiteX0" fmla="*/ 11 w 2329070"/>
                <a:gd name="connsiteY0" fmla="*/ 103633 h 169044"/>
                <a:gd name="connsiteX1" fmla="*/ 235754 w 2329070"/>
                <a:gd name="connsiteY1" fmla="*/ 134589 h 169044"/>
                <a:gd name="connsiteX2" fmla="*/ 407204 w 2329070"/>
                <a:gd name="connsiteY2" fmla="*/ 134589 h 169044"/>
                <a:gd name="connsiteX3" fmla="*/ 673904 w 2329070"/>
                <a:gd name="connsiteY3" fmla="*/ 134589 h 169044"/>
                <a:gd name="connsiteX4" fmla="*/ 909648 w 2329070"/>
                <a:gd name="connsiteY4" fmla="*/ 136970 h 169044"/>
                <a:gd name="connsiteX5" fmla="*/ 1126341 w 2329070"/>
                <a:gd name="connsiteY5" fmla="*/ 144114 h 169044"/>
                <a:gd name="connsiteX6" fmla="*/ 1419235 w 2329070"/>
                <a:gd name="connsiteY6" fmla="*/ 146496 h 169044"/>
                <a:gd name="connsiteX7" fmla="*/ 1731178 w 2329070"/>
                <a:gd name="connsiteY7" fmla="*/ 156020 h 169044"/>
                <a:gd name="connsiteX8" fmla="*/ 2119322 w 2329070"/>
                <a:gd name="connsiteY8" fmla="*/ 163164 h 169044"/>
                <a:gd name="connsiteX9" fmla="*/ 2302679 w 2329070"/>
                <a:gd name="connsiteY9" fmla="*/ 160783 h 169044"/>
                <a:gd name="connsiteX10" fmla="*/ 2319346 w 2329070"/>
                <a:gd name="connsiteY10" fmla="*/ 165545 h 169044"/>
                <a:gd name="connsiteX11" fmla="*/ 2328872 w 2329070"/>
                <a:gd name="connsiteY11" fmla="*/ 101252 h 169044"/>
                <a:gd name="connsiteX12" fmla="*/ 2324109 w 2329070"/>
                <a:gd name="connsiteY12" fmla="*/ 41719 h 169044"/>
                <a:gd name="connsiteX13" fmla="*/ 2305060 w 2329070"/>
                <a:gd name="connsiteY13" fmla="*/ 48865 h 169044"/>
                <a:gd name="connsiteX14" fmla="*/ 2083604 w 2329070"/>
                <a:gd name="connsiteY14" fmla="*/ 25052 h 169044"/>
                <a:gd name="connsiteX15" fmla="*/ 1821666 w 2329070"/>
                <a:gd name="connsiteY15" fmla="*/ 25052 h 169044"/>
                <a:gd name="connsiteX16" fmla="*/ 1607354 w 2329070"/>
                <a:gd name="connsiteY16" fmla="*/ 20289 h 169044"/>
                <a:gd name="connsiteX17" fmla="*/ 1350179 w 2329070"/>
                <a:gd name="connsiteY17" fmla="*/ 1239 h 169044"/>
                <a:gd name="connsiteX18" fmla="*/ 1221591 w 2329070"/>
                <a:gd name="connsiteY18" fmla="*/ 3620 h 169044"/>
                <a:gd name="connsiteX19" fmla="*/ 1126341 w 2329070"/>
                <a:gd name="connsiteY19" fmla="*/ 17909 h 169044"/>
                <a:gd name="connsiteX20" fmla="*/ 1040616 w 2329070"/>
                <a:gd name="connsiteY20" fmla="*/ 39339 h 169044"/>
                <a:gd name="connsiteX21" fmla="*/ 907266 w 2329070"/>
                <a:gd name="connsiteY21" fmla="*/ 48864 h 169044"/>
                <a:gd name="connsiteX22" fmla="*/ 797729 w 2329070"/>
                <a:gd name="connsiteY22" fmla="*/ 77439 h 169044"/>
                <a:gd name="connsiteX23" fmla="*/ 483404 w 2329070"/>
                <a:gd name="connsiteY23" fmla="*/ 91727 h 169044"/>
                <a:gd name="connsiteX24" fmla="*/ 245279 w 2329070"/>
                <a:gd name="connsiteY24" fmla="*/ 96489 h 169044"/>
                <a:gd name="connsiteX25" fmla="*/ 11 w 2329070"/>
                <a:gd name="connsiteY25" fmla="*/ 103633 h 169044"/>
                <a:gd name="connsiteX0" fmla="*/ 11 w 2331041"/>
                <a:gd name="connsiteY0" fmla="*/ 103633 h 169044"/>
                <a:gd name="connsiteX1" fmla="*/ 235754 w 2331041"/>
                <a:gd name="connsiteY1" fmla="*/ 134589 h 169044"/>
                <a:gd name="connsiteX2" fmla="*/ 407204 w 2331041"/>
                <a:gd name="connsiteY2" fmla="*/ 134589 h 169044"/>
                <a:gd name="connsiteX3" fmla="*/ 673904 w 2331041"/>
                <a:gd name="connsiteY3" fmla="*/ 134589 h 169044"/>
                <a:gd name="connsiteX4" fmla="*/ 909648 w 2331041"/>
                <a:gd name="connsiteY4" fmla="*/ 136970 h 169044"/>
                <a:gd name="connsiteX5" fmla="*/ 1126341 w 2331041"/>
                <a:gd name="connsiteY5" fmla="*/ 144114 h 169044"/>
                <a:gd name="connsiteX6" fmla="*/ 1419235 w 2331041"/>
                <a:gd name="connsiteY6" fmla="*/ 146496 h 169044"/>
                <a:gd name="connsiteX7" fmla="*/ 1731178 w 2331041"/>
                <a:gd name="connsiteY7" fmla="*/ 156020 h 169044"/>
                <a:gd name="connsiteX8" fmla="*/ 2119322 w 2331041"/>
                <a:gd name="connsiteY8" fmla="*/ 163164 h 169044"/>
                <a:gd name="connsiteX9" fmla="*/ 2302679 w 2331041"/>
                <a:gd name="connsiteY9" fmla="*/ 160783 h 169044"/>
                <a:gd name="connsiteX10" fmla="*/ 2319346 w 2331041"/>
                <a:gd name="connsiteY10" fmla="*/ 165545 h 169044"/>
                <a:gd name="connsiteX11" fmla="*/ 2328872 w 2331041"/>
                <a:gd name="connsiteY11" fmla="*/ 101252 h 169044"/>
                <a:gd name="connsiteX12" fmla="*/ 2324109 w 2331041"/>
                <a:gd name="connsiteY12" fmla="*/ 41719 h 169044"/>
                <a:gd name="connsiteX13" fmla="*/ 2309823 w 2331041"/>
                <a:gd name="connsiteY13" fmla="*/ 36959 h 169044"/>
                <a:gd name="connsiteX14" fmla="*/ 2083604 w 2331041"/>
                <a:gd name="connsiteY14" fmla="*/ 25052 h 169044"/>
                <a:gd name="connsiteX15" fmla="*/ 1821666 w 2331041"/>
                <a:gd name="connsiteY15" fmla="*/ 25052 h 169044"/>
                <a:gd name="connsiteX16" fmla="*/ 1607354 w 2331041"/>
                <a:gd name="connsiteY16" fmla="*/ 20289 h 169044"/>
                <a:gd name="connsiteX17" fmla="*/ 1350179 w 2331041"/>
                <a:gd name="connsiteY17" fmla="*/ 1239 h 169044"/>
                <a:gd name="connsiteX18" fmla="*/ 1221591 w 2331041"/>
                <a:gd name="connsiteY18" fmla="*/ 3620 h 169044"/>
                <a:gd name="connsiteX19" fmla="*/ 1126341 w 2331041"/>
                <a:gd name="connsiteY19" fmla="*/ 17909 h 169044"/>
                <a:gd name="connsiteX20" fmla="*/ 1040616 w 2331041"/>
                <a:gd name="connsiteY20" fmla="*/ 39339 h 169044"/>
                <a:gd name="connsiteX21" fmla="*/ 907266 w 2331041"/>
                <a:gd name="connsiteY21" fmla="*/ 48864 h 169044"/>
                <a:gd name="connsiteX22" fmla="*/ 797729 w 2331041"/>
                <a:gd name="connsiteY22" fmla="*/ 77439 h 169044"/>
                <a:gd name="connsiteX23" fmla="*/ 483404 w 2331041"/>
                <a:gd name="connsiteY23" fmla="*/ 91727 h 169044"/>
                <a:gd name="connsiteX24" fmla="*/ 245279 w 2331041"/>
                <a:gd name="connsiteY24" fmla="*/ 96489 h 169044"/>
                <a:gd name="connsiteX25" fmla="*/ 11 w 2331041"/>
                <a:gd name="connsiteY25" fmla="*/ 103633 h 169044"/>
                <a:gd name="connsiteX0" fmla="*/ 7 w 2331037"/>
                <a:gd name="connsiteY0" fmla="*/ 103633 h 169044"/>
                <a:gd name="connsiteX1" fmla="*/ 252419 w 2331037"/>
                <a:gd name="connsiteY1" fmla="*/ 122683 h 169044"/>
                <a:gd name="connsiteX2" fmla="*/ 407200 w 2331037"/>
                <a:gd name="connsiteY2" fmla="*/ 134589 h 169044"/>
                <a:gd name="connsiteX3" fmla="*/ 673900 w 2331037"/>
                <a:gd name="connsiteY3" fmla="*/ 134589 h 169044"/>
                <a:gd name="connsiteX4" fmla="*/ 909644 w 2331037"/>
                <a:gd name="connsiteY4" fmla="*/ 136970 h 169044"/>
                <a:gd name="connsiteX5" fmla="*/ 1126337 w 2331037"/>
                <a:gd name="connsiteY5" fmla="*/ 144114 h 169044"/>
                <a:gd name="connsiteX6" fmla="*/ 1419231 w 2331037"/>
                <a:gd name="connsiteY6" fmla="*/ 146496 h 169044"/>
                <a:gd name="connsiteX7" fmla="*/ 1731174 w 2331037"/>
                <a:gd name="connsiteY7" fmla="*/ 156020 h 169044"/>
                <a:gd name="connsiteX8" fmla="*/ 2119318 w 2331037"/>
                <a:gd name="connsiteY8" fmla="*/ 163164 h 169044"/>
                <a:gd name="connsiteX9" fmla="*/ 2302675 w 2331037"/>
                <a:gd name="connsiteY9" fmla="*/ 160783 h 169044"/>
                <a:gd name="connsiteX10" fmla="*/ 2319342 w 2331037"/>
                <a:gd name="connsiteY10" fmla="*/ 165545 h 169044"/>
                <a:gd name="connsiteX11" fmla="*/ 2328868 w 2331037"/>
                <a:gd name="connsiteY11" fmla="*/ 101252 h 169044"/>
                <a:gd name="connsiteX12" fmla="*/ 2324105 w 2331037"/>
                <a:gd name="connsiteY12" fmla="*/ 41719 h 169044"/>
                <a:gd name="connsiteX13" fmla="*/ 2309819 w 2331037"/>
                <a:gd name="connsiteY13" fmla="*/ 36959 h 169044"/>
                <a:gd name="connsiteX14" fmla="*/ 2083600 w 2331037"/>
                <a:gd name="connsiteY14" fmla="*/ 25052 h 169044"/>
                <a:gd name="connsiteX15" fmla="*/ 1821662 w 2331037"/>
                <a:gd name="connsiteY15" fmla="*/ 25052 h 169044"/>
                <a:gd name="connsiteX16" fmla="*/ 1607350 w 2331037"/>
                <a:gd name="connsiteY16" fmla="*/ 20289 h 169044"/>
                <a:gd name="connsiteX17" fmla="*/ 1350175 w 2331037"/>
                <a:gd name="connsiteY17" fmla="*/ 1239 h 169044"/>
                <a:gd name="connsiteX18" fmla="*/ 1221587 w 2331037"/>
                <a:gd name="connsiteY18" fmla="*/ 3620 h 169044"/>
                <a:gd name="connsiteX19" fmla="*/ 1126337 w 2331037"/>
                <a:gd name="connsiteY19" fmla="*/ 17909 h 169044"/>
                <a:gd name="connsiteX20" fmla="*/ 1040612 w 2331037"/>
                <a:gd name="connsiteY20" fmla="*/ 39339 h 169044"/>
                <a:gd name="connsiteX21" fmla="*/ 907262 w 2331037"/>
                <a:gd name="connsiteY21" fmla="*/ 48864 h 169044"/>
                <a:gd name="connsiteX22" fmla="*/ 797725 w 2331037"/>
                <a:gd name="connsiteY22" fmla="*/ 77439 h 169044"/>
                <a:gd name="connsiteX23" fmla="*/ 483400 w 2331037"/>
                <a:gd name="connsiteY23" fmla="*/ 91727 h 169044"/>
                <a:gd name="connsiteX24" fmla="*/ 245275 w 2331037"/>
                <a:gd name="connsiteY24" fmla="*/ 96489 h 169044"/>
                <a:gd name="connsiteX25" fmla="*/ 7 w 2331037"/>
                <a:gd name="connsiteY25" fmla="*/ 103633 h 169044"/>
                <a:gd name="connsiteX0" fmla="*/ 7 w 2331037"/>
                <a:gd name="connsiteY0" fmla="*/ 103633 h 169044"/>
                <a:gd name="connsiteX1" fmla="*/ 252419 w 2331037"/>
                <a:gd name="connsiteY1" fmla="*/ 122683 h 169044"/>
                <a:gd name="connsiteX2" fmla="*/ 419106 w 2331037"/>
                <a:gd name="connsiteY2" fmla="*/ 122682 h 169044"/>
                <a:gd name="connsiteX3" fmla="*/ 673900 w 2331037"/>
                <a:gd name="connsiteY3" fmla="*/ 134589 h 169044"/>
                <a:gd name="connsiteX4" fmla="*/ 909644 w 2331037"/>
                <a:gd name="connsiteY4" fmla="*/ 136970 h 169044"/>
                <a:gd name="connsiteX5" fmla="*/ 1126337 w 2331037"/>
                <a:gd name="connsiteY5" fmla="*/ 144114 h 169044"/>
                <a:gd name="connsiteX6" fmla="*/ 1419231 w 2331037"/>
                <a:gd name="connsiteY6" fmla="*/ 146496 h 169044"/>
                <a:gd name="connsiteX7" fmla="*/ 1731174 w 2331037"/>
                <a:gd name="connsiteY7" fmla="*/ 156020 h 169044"/>
                <a:gd name="connsiteX8" fmla="*/ 2119318 w 2331037"/>
                <a:gd name="connsiteY8" fmla="*/ 163164 h 169044"/>
                <a:gd name="connsiteX9" fmla="*/ 2302675 w 2331037"/>
                <a:gd name="connsiteY9" fmla="*/ 160783 h 169044"/>
                <a:gd name="connsiteX10" fmla="*/ 2319342 w 2331037"/>
                <a:gd name="connsiteY10" fmla="*/ 165545 h 169044"/>
                <a:gd name="connsiteX11" fmla="*/ 2328868 w 2331037"/>
                <a:gd name="connsiteY11" fmla="*/ 101252 h 169044"/>
                <a:gd name="connsiteX12" fmla="*/ 2324105 w 2331037"/>
                <a:gd name="connsiteY12" fmla="*/ 41719 h 169044"/>
                <a:gd name="connsiteX13" fmla="*/ 2309819 w 2331037"/>
                <a:gd name="connsiteY13" fmla="*/ 36959 h 169044"/>
                <a:gd name="connsiteX14" fmla="*/ 2083600 w 2331037"/>
                <a:gd name="connsiteY14" fmla="*/ 25052 h 169044"/>
                <a:gd name="connsiteX15" fmla="*/ 1821662 w 2331037"/>
                <a:gd name="connsiteY15" fmla="*/ 25052 h 169044"/>
                <a:gd name="connsiteX16" fmla="*/ 1607350 w 2331037"/>
                <a:gd name="connsiteY16" fmla="*/ 20289 h 169044"/>
                <a:gd name="connsiteX17" fmla="*/ 1350175 w 2331037"/>
                <a:gd name="connsiteY17" fmla="*/ 1239 h 169044"/>
                <a:gd name="connsiteX18" fmla="*/ 1221587 w 2331037"/>
                <a:gd name="connsiteY18" fmla="*/ 3620 h 169044"/>
                <a:gd name="connsiteX19" fmla="*/ 1126337 w 2331037"/>
                <a:gd name="connsiteY19" fmla="*/ 17909 h 169044"/>
                <a:gd name="connsiteX20" fmla="*/ 1040612 w 2331037"/>
                <a:gd name="connsiteY20" fmla="*/ 39339 h 169044"/>
                <a:gd name="connsiteX21" fmla="*/ 907262 w 2331037"/>
                <a:gd name="connsiteY21" fmla="*/ 48864 h 169044"/>
                <a:gd name="connsiteX22" fmla="*/ 797725 w 2331037"/>
                <a:gd name="connsiteY22" fmla="*/ 77439 h 169044"/>
                <a:gd name="connsiteX23" fmla="*/ 483400 w 2331037"/>
                <a:gd name="connsiteY23" fmla="*/ 91727 h 169044"/>
                <a:gd name="connsiteX24" fmla="*/ 245275 w 2331037"/>
                <a:gd name="connsiteY24" fmla="*/ 96489 h 169044"/>
                <a:gd name="connsiteX25" fmla="*/ 7 w 2331037"/>
                <a:gd name="connsiteY25" fmla="*/ 103633 h 169044"/>
                <a:gd name="connsiteX0" fmla="*/ 0 w 2331030"/>
                <a:gd name="connsiteY0" fmla="*/ 103633 h 169044"/>
                <a:gd name="connsiteX1" fmla="*/ 266700 w 2331030"/>
                <a:gd name="connsiteY1" fmla="*/ 110776 h 169044"/>
                <a:gd name="connsiteX2" fmla="*/ 419099 w 2331030"/>
                <a:gd name="connsiteY2" fmla="*/ 122682 h 169044"/>
                <a:gd name="connsiteX3" fmla="*/ 673893 w 2331030"/>
                <a:gd name="connsiteY3" fmla="*/ 134589 h 169044"/>
                <a:gd name="connsiteX4" fmla="*/ 909637 w 2331030"/>
                <a:gd name="connsiteY4" fmla="*/ 136970 h 169044"/>
                <a:gd name="connsiteX5" fmla="*/ 1126330 w 2331030"/>
                <a:gd name="connsiteY5" fmla="*/ 144114 h 169044"/>
                <a:gd name="connsiteX6" fmla="*/ 1419224 w 2331030"/>
                <a:gd name="connsiteY6" fmla="*/ 146496 h 169044"/>
                <a:gd name="connsiteX7" fmla="*/ 1731167 w 2331030"/>
                <a:gd name="connsiteY7" fmla="*/ 156020 h 169044"/>
                <a:gd name="connsiteX8" fmla="*/ 2119311 w 2331030"/>
                <a:gd name="connsiteY8" fmla="*/ 163164 h 169044"/>
                <a:gd name="connsiteX9" fmla="*/ 2302668 w 2331030"/>
                <a:gd name="connsiteY9" fmla="*/ 160783 h 169044"/>
                <a:gd name="connsiteX10" fmla="*/ 2319335 w 2331030"/>
                <a:gd name="connsiteY10" fmla="*/ 165545 h 169044"/>
                <a:gd name="connsiteX11" fmla="*/ 2328861 w 2331030"/>
                <a:gd name="connsiteY11" fmla="*/ 101252 h 169044"/>
                <a:gd name="connsiteX12" fmla="*/ 2324098 w 2331030"/>
                <a:gd name="connsiteY12" fmla="*/ 41719 h 169044"/>
                <a:gd name="connsiteX13" fmla="*/ 2309812 w 2331030"/>
                <a:gd name="connsiteY13" fmla="*/ 36959 h 169044"/>
                <a:gd name="connsiteX14" fmla="*/ 2083593 w 2331030"/>
                <a:gd name="connsiteY14" fmla="*/ 25052 h 169044"/>
                <a:gd name="connsiteX15" fmla="*/ 1821655 w 2331030"/>
                <a:gd name="connsiteY15" fmla="*/ 25052 h 169044"/>
                <a:gd name="connsiteX16" fmla="*/ 1607343 w 2331030"/>
                <a:gd name="connsiteY16" fmla="*/ 20289 h 169044"/>
                <a:gd name="connsiteX17" fmla="*/ 1350168 w 2331030"/>
                <a:gd name="connsiteY17" fmla="*/ 1239 h 169044"/>
                <a:gd name="connsiteX18" fmla="*/ 1221580 w 2331030"/>
                <a:gd name="connsiteY18" fmla="*/ 3620 h 169044"/>
                <a:gd name="connsiteX19" fmla="*/ 1126330 w 2331030"/>
                <a:gd name="connsiteY19" fmla="*/ 17909 h 169044"/>
                <a:gd name="connsiteX20" fmla="*/ 1040605 w 2331030"/>
                <a:gd name="connsiteY20" fmla="*/ 39339 h 169044"/>
                <a:gd name="connsiteX21" fmla="*/ 907255 w 2331030"/>
                <a:gd name="connsiteY21" fmla="*/ 48864 h 169044"/>
                <a:gd name="connsiteX22" fmla="*/ 797718 w 2331030"/>
                <a:gd name="connsiteY22" fmla="*/ 77439 h 169044"/>
                <a:gd name="connsiteX23" fmla="*/ 483393 w 2331030"/>
                <a:gd name="connsiteY23" fmla="*/ 91727 h 169044"/>
                <a:gd name="connsiteX24" fmla="*/ 245268 w 2331030"/>
                <a:gd name="connsiteY24" fmla="*/ 96489 h 169044"/>
                <a:gd name="connsiteX25" fmla="*/ 0 w 2331030"/>
                <a:gd name="connsiteY25" fmla="*/ 103633 h 169044"/>
                <a:gd name="connsiteX0" fmla="*/ 0 w 2331030"/>
                <a:gd name="connsiteY0" fmla="*/ 103633 h 169044"/>
                <a:gd name="connsiteX1" fmla="*/ 266700 w 2331030"/>
                <a:gd name="connsiteY1" fmla="*/ 110776 h 169044"/>
                <a:gd name="connsiteX2" fmla="*/ 419099 w 2331030"/>
                <a:gd name="connsiteY2" fmla="*/ 122682 h 169044"/>
                <a:gd name="connsiteX3" fmla="*/ 685800 w 2331030"/>
                <a:gd name="connsiteY3" fmla="*/ 125064 h 169044"/>
                <a:gd name="connsiteX4" fmla="*/ 909637 w 2331030"/>
                <a:gd name="connsiteY4" fmla="*/ 136970 h 169044"/>
                <a:gd name="connsiteX5" fmla="*/ 1126330 w 2331030"/>
                <a:gd name="connsiteY5" fmla="*/ 144114 h 169044"/>
                <a:gd name="connsiteX6" fmla="*/ 1419224 w 2331030"/>
                <a:gd name="connsiteY6" fmla="*/ 146496 h 169044"/>
                <a:gd name="connsiteX7" fmla="*/ 1731167 w 2331030"/>
                <a:gd name="connsiteY7" fmla="*/ 156020 h 169044"/>
                <a:gd name="connsiteX8" fmla="*/ 2119311 w 2331030"/>
                <a:gd name="connsiteY8" fmla="*/ 163164 h 169044"/>
                <a:gd name="connsiteX9" fmla="*/ 2302668 w 2331030"/>
                <a:gd name="connsiteY9" fmla="*/ 160783 h 169044"/>
                <a:gd name="connsiteX10" fmla="*/ 2319335 w 2331030"/>
                <a:gd name="connsiteY10" fmla="*/ 165545 h 169044"/>
                <a:gd name="connsiteX11" fmla="*/ 2328861 w 2331030"/>
                <a:gd name="connsiteY11" fmla="*/ 101252 h 169044"/>
                <a:gd name="connsiteX12" fmla="*/ 2324098 w 2331030"/>
                <a:gd name="connsiteY12" fmla="*/ 41719 h 169044"/>
                <a:gd name="connsiteX13" fmla="*/ 2309812 w 2331030"/>
                <a:gd name="connsiteY13" fmla="*/ 36959 h 169044"/>
                <a:gd name="connsiteX14" fmla="*/ 2083593 w 2331030"/>
                <a:gd name="connsiteY14" fmla="*/ 25052 h 169044"/>
                <a:gd name="connsiteX15" fmla="*/ 1821655 w 2331030"/>
                <a:gd name="connsiteY15" fmla="*/ 25052 h 169044"/>
                <a:gd name="connsiteX16" fmla="*/ 1607343 w 2331030"/>
                <a:gd name="connsiteY16" fmla="*/ 20289 h 169044"/>
                <a:gd name="connsiteX17" fmla="*/ 1350168 w 2331030"/>
                <a:gd name="connsiteY17" fmla="*/ 1239 h 169044"/>
                <a:gd name="connsiteX18" fmla="*/ 1221580 w 2331030"/>
                <a:gd name="connsiteY18" fmla="*/ 3620 h 169044"/>
                <a:gd name="connsiteX19" fmla="*/ 1126330 w 2331030"/>
                <a:gd name="connsiteY19" fmla="*/ 17909 h 169044"/>
                <a:gd name="connsiteX20" fmla="*/ 1040605 w 2331030"/>
                <a:gd name="connsiteY20" fmla="*/ 39339 h 169044"/>
                <a:gd name="connsiteX21" fmla="*/ 907255 w 2331030"/>
                <a:gd name="connsiteY21" fmla="*/ 48864 h 169044"/>
                <a:gd name="connsiteX22" fmla="*/ 797718 w 2331030"/>
                <a:gd name="connsiteY22" fmla="*/ 77439 h 169044"/>
                <a:gd name="connsiteX23" fmla="*/ 483393 w 2331030"/>
                <a:gd name="connsiteY23" fmla="*/ 91727 h 169044"/>
                <a:gd name="connsiteX24" fmla="*/ 245268 w 2331030"/>
                <a:gd name="connsiteY24" fmla="*/ 96489 h 169044"/>
                <a:gd name="connsiteX25" fmla="*/ 0 w 2331030"/>
                <a:gd name="connsiteY25" fmla="*/ 103633 h 169044"/>
                <a:gd name="connsiteX0" fmla="*/ 0 w 2331030"/>
                <a:gd name="connsiteY0" fmla="*/ 103633 h 169044"/>
                <a:gd name="connsiteX1" fmla="*/ 266700 w 2331030"/>
                <a:gd name="connsiteY1" fmla="*/ 110776 h 169044"/>
                <a:gd name="connsiteX2" fmla="*/ 419099 w 2331030"/>
                <a:gd name="connsiteY2" fmla="*/ 122682 h 169044"/>
                <a:gd name="connsiteX3" fmla="*/ 685800 w 2331030"/>
                <a:gd name="connsiteY3" fmla="*/ 125064 h 169044"/>
                <a:gd name="connsiteX4" fmla="*/ 923924 w 2331030"/>
                <a:gd name="connsiteY4" fmla="*/ 127445 h 169044"/>
                <a:gd name="connsiteX5" fmla="*/ 1126330 w 2331030"/>
                <a:gd name="connsiteY5" fmla="*/ 144114 h 169044"/>
                <a:gd name="connsiteX6" fmla="*/ 1419224 w 2331030"/>
                <a:gd name="connsiteY6" fmla="*/ 146496 h 169044"/>
                <a:gd name="connsiteX7" fmla="*/ 1731167 w 2331030"/>
                <a:gd name="connsiteY7" fmla="*/ 156020 h 169044"/>
                <a:gd name="connsiteX8" fmla="*/ 2119311 w 2331030"/>
                <a:gd name="connsiteY8" fmla="*/ 163164 h 169044"/>
                <a:gd name="connsiteX9" fmla="*/ 2302668 w 2331030"/>
                <a:gd name="connsiteY9" fmla="*/ 160783 h 169044"/>
                <a:gd name="connsiteX10" fmla="*/ 2319335 w 2331030"/>
                <a:gd name="connsiteY10" fmla="*/ 165545 h 169044"/>
                <a:gd name="connsiteX11" fmla="*/ 2328861 w 2331030"/>
                <a:gd name="connsiteY11" fmla="*/ 101252 h 169044"/>
                <a:gd name="connsiteX12" fmla="*/ 2324098 w 2331030"/>
                <a:gd name="connsiteY12" fmla="*/ 41719 h 169044"/>
                <a:gd name="connsiteX13" fmla="*/ 2309812 w 2331030"/>
                <a:gd name="connsiteY13" fmla="*/ 36959 h 169044"/>
                <a:gd name="connsiteX14" fmla="*/ 2083593 w 2331030"/>
                <a:gd name="connsiteY14" fmla="*/ 25052 h 169044"/>
                <a:gd name="connsiteX15" fmla="*/ 1821655 w 2331030"/>
                <a:gd name="connsiteY15" fmla="*/ 25052 h 169044"/>
                <a:gd name="connsiteX16" fmla="*/ 1607343 w 2331030"/>
                <a:gd name="connsiteY16" fmla="*/ 20289 h 169044"/>
                <a:gd name="connsiteX17" fmla="*/ 1350168 w 2331030"/>
                <a:gd name="connsiteY17" fmla="*/ 1239 h 169044"/>
                <a:gd name="connsiteX18" fmla="*/ 1221580 w 2331030"/>
                <a:gd name="connsiteY18" fmla="*/ 3620 h 169044"/>
                <a:gd name="connsiteX19" fmla="*/ 1126330 w 2331030"/>
                <a:gd name="connsiteY19" fmla="*/ 17909 h 169044"/>
                <a:gd name="connsiteX20" fmla="*/ 1040605 w 2331030"/>
                <a:gd name="connsiteY20" fmla="*/ 39339 h 169044"/>
                <a:gd name="connsiteX21" fmla="*/ 907255 w 2331030"/>
                <a:gd name="connsiteY21" fmla="*/ 48864 h 169044"/>
                <a:gd name="connsiteX22" fmla="*/ 797718 w 2331030"/>
                <a:gd name="connsiteY22" fmla="*/ 77439 h 169044"/>
                <a:gd name="connsiteX23" fmla="*/ 483393 w 2331030"/>
                <a:gd name="connsiteY23" fmla="*/ 91727 h 169044"/>
                <a:gd name="connsiteX24" fmla="*/ 245268 w 2331030"/>
                <a:gd name="connsiteY24" fmla="*/ 96489 h 169044"/>
                <a:gd name="connsiteX25" fmla="*/ 0 w 2331030"/>
                <a:gd name="connsiteY25" fmla="*/ 103633 h 169044"/>
                <a:gd name="connsiteX0" fmla="*/ 0 w 2331030"/>
                <a:gd name="connsiteY0" fmla="*/ 103633 h 169044"/>
                <a:gd name="connsiteX1" fmla="*/ 266700 w 2331030"/>
                <a:gd name="connsiteY1" fmla="*/ 110776 h 169044"/>
                <a:gd name="connsiteX2" fmla="*/ 419099 w 2331030"/>
                <a:gd name="connsiteY2" fmla="*/ 122682 h 169044"/>
                <a:gd name="connsiteX3" fmla="*/ 685800 w 2331030"/>
                <a:gd name="connsiteY3" fmla="*/ 125064 h 169044"/>
                <a:gd name="connsiteX4" fmla="*/ 923924 w 2331030"/>
                <a:gd name="connsiteY4" fmla="*/ 127445 h 169044"/>
                <a:gd name="connsiteX5" fmla="*/ 1135855 w 2331030"/>
                <a:gd name="connsiteY5" fmla="*/ 134589 h 169044"/>
                <a:gd name="connsiteX6" fmla="*/ 1419224 w 2331030"/>
                <a:gd name="connsiteY6" fmla="*/ 146496 h 169044"/>
                <a:gd name="connsiteX7" fmla="*/ 1731167 w 2331030"/>
                <a:gd name="connsiteY7" fmla="*/ 156020 h 169044"/>
                <a:gd name="connsiteX8" fmla="*/ 2119311 w 2331030"/>
                <a:gd name="connsiteY8" fmla="*/ 163164 h 169044"/>
                <a:gd name="connsiteX9" fmla="*/ 2302668 w 2331030"/>
                <a:gd name="connsiteY9" fmla="*/ 160783 h 169044"/>
                <a:gd name="connsiteX10" fmla="*/ 2319335 w 2331030"/>
                <a:gd name="connsiteY10" fmla="*/ 165545 h 169044"/>
                <a:gd name="connsiteX11" fmla="*/ 2328861 w 2331030"/>
                <a:gd name="connsiteY11" fmla="*/ 101252 h 169044"/>
                <a:gd name="connsiteX12" fmla="*/ 2324098 w 2331030"/>
                <a:gd name="connsiteY12" fmla="*/ 41719 h 169044"/>
                <a:gd name="connsiteX13" fmla="*/ 2309812 w 2331030"/>
                <a:gd name="connsiteY13" fmla="*/ 36959 h 169044"/>
                <a:gd name="connsiteX14" fmla="*/ 2083593 w 2331030"/>
                <a:gd name="connsiteY14" fmla="*/ 25052 h 169044"/>
                <a:gd name="connsiteX15" fmla="*/ 1821655 w 2331030"/>
                <a:gd name="connsiteY15" fmla="*/ 25052 h 169044"/>
                <a:gd name="connsiteX16" fmla="*/ 1607343 w 2331030"/>
                <a:gd name="connsiteY16" fmla="*/ 20289 h 169044"/>
                <a:gd name="connsiteX17" fmla="*/ 1350168 w 2331030"/>
                <a:gd name="connsiteY17" fmla="*/ 1239 h 169044"/>
                <a:gd name="connsiteX18" fmla="*/ 1221580 w 2331030"/>
                <a:gd name="connsiteY18" fmla="*/ 3620 h 169044"/>
                <a:gd name="connsiteX19" fmla="*/ 1126330 w 2331030"/>
                <a:gd name="connsiteY19" fmla="*/ 17909 h 169044"/>
                <a:gd name="connsiteX20" fmla="*/ 1040605 w 2331030"/>
                <a:gd name="connsiteY20" fmla="*/ 39339 h 169044"/>
                <a:gd name="connsiteX21" fmla="*/ 907255 w 2331030"/>
                <a:gd name="connsiteY21" fmla="*/ 48864 h 169044"/>
                <a:gd name="connsiteX22" fmla="*/ 797718 w 2331030"/>
                <a:gd name="connsiteY22" fmla="*/ 77439 h 169044"/>
                <a:gd name="connsiteX23" fmla="*/ 483393 w 2331030"/>
                <a:gd name="connsiteY23" fmla="*/ 91727 h 169044"/>
                <a:gd name="connsiteX24" fmla="*/ 245268 w 2331030"/>
                <a:gd name="connsiteY24" fmla="*/ 96489 h 169044"/>
                <a:gd name="connsiteX25" fmla="*/ 0 w 2331030"/>
                <a:gd name="connsiteY25" fmla="*/ 103633 h 169044"/>
                <a:gd name="connsiteX0" fmla="*/ 0 w 2331030"/>
                <a:gd name="connsiteY0" fmla="*/ 103633 h 169044"/>
                <a:gd name="connsiteX1" fmla="*/ 266700 w 2331030"/>
                <a:gd name="connsiteY1" fmla="*/ 110776 h 169044"/>
                <a:gd name="connsiteX2" fmla="*/ 419099 w 2331030"/>
                <a:gd name="connsiteY2" fmla="*/ 122682 h 169044"/>
                <a:gd name="connsiteX3" fmla="*/ 692943 w 2331030"/>
                <a:gd name="connsiteY3" fmla="*/ 113158 h 169044"/>
                <a:gd name="connsiteX4" fmla="*/ 923924 w 2331030"/>
                <a:gd name="connsiteY4" fmla="*/ 127445 h 169044"/>
                <a:gd name="connsiteX5" fmla="*/ 1135855 w 2331030"/>
                <a:gd name="connsiteY5" fmla="*/ 134589 h 169044"/>
                <a:gd name="connsiteX6" fmla="*/ 1419224 w 2331030"/>
                <a:gd name="connsiteY6" fmla="*/ 146496 h 169044"/>
                <a:gd name="connsiteX7" fmla="*/ 1731167 w 2331030"/>
                <a:gd name="connsiteY7" fmla="*/ 156020 h 169044"/>
                <a:gd name="connsiteX8" fmla="*/ 2119311 w 2331030"/>
                <a:gd name="connsiteY8" fmla="*/ 163164 h 169044"/>
                <a:gd name="connsiteX9" fmla="*/ 2302668 w 2331030"/>
                <a:gd name="connsiteY9" fmla="*/ 160783 h 169044"/>
                <a:gd name="connsiteX10" fmla="*/ 2319335 w 2331030"/>
                <a:gd name="connsiteY10" fmla="*/ 165545 h 169044"/>
                <a:gd name="connsiteX11" fmla="*/ 2328861 w 2331030"/>
                <a:gd name="connsiteY11" fmla="*/ 101252 h 169044"/>
                <a:gd name="connsiteX12" fmla="*/ 2324098 w 2331030"/>
                <a:gd name="connsiteY12" fmla="*/ 41719 h 169044"/>
                <a:gd name="connsiteX13" fmla="*/ 2309812 w 2331030"/>
                <a:gd name="connsiteY13" fmla="*/ 36959 h 169044"/>
                <a:gd name="connsiteX14" fmla="*/ 2083593 w 2331030"/>
                <a:gd name="connsiteY14" fmla="*/ 25052 h 169044"/>
                <a:gd name="connsiteX15" fmla="*/ 1821655 w 2331030"/>
                <a:gd name="connsiteY15" fmla="*/ 25052 h 169044"/>
                <a:gd name="connsiteX16" fmla="*/ 1607343 w 2331030"/>
                <a:gd name="connsiteY16" fmla="*/ 20289 h 169044"/>
                <a:gd name="connsiteX17" fmla="*/ 1350168 w 2331030"/>
                <a:gd name="connsiteY17" fmla="*/ 1239 h 169044"/>
                <a:gd name="connsiteX18" fmla="*/ 1221580 w 2331030"/>
                <a:gd name="connsiteY18" fmla="*/ 3620 h 169044"/>
                <a:gd name="connsiteX19" fmla="*/ 1126330 w 2331030"/>
                <a:gd name="connsiteY19" fmla="*/ 17909 h 169044"/>
                <a:gd name="connsiteX20" fmla="*/ 1040605 w 2331030"/>
                <a:gd name="connsiteY20" fmla="*/ 39339 h 169044"/>
                <a:gd name="connsiteX21" fmla="*/ 907255 w 2331030"/>
                <a:gd name="connsiteY21" fmla="*/ 48864 h 169044"/>
                <a:gd name="connsiteX22" fmla="*/ 797718 w 2331030"/>
                <a:gd name="connsiteY22" fmla="*/ 77439 h 169044"/>
                <a:gd name="connsiteX23" fmla="*/ 483393 w 2331030"/>
                <a:gd name="connsiteY23" fmla="*/ 91727 h 169044"/>
                <a:gd name="connsiteX24" fmla="*/ 245268 w 2331030"/>
                <a:gd name="connsiteY24" fmla="*/ 96489 h 169044"/>
                <a:gd name="connsiteX25" fmla="*/ 0 w 2331030"/>
                <a:gd name="connsiteY25" fmla="*/ 103633 h 16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31030" h="169044">
                  <a:moveTo>
                    <a:pt x="0" y="103633"/>
                  </a:moveTo>
                  <a:cubicBezTo>
                    <a:pt x="3572" y="106014"/>
                    <a:pt x="196850" y="107601"/>
                    <a:pt x="266700" y="110776"/>
                  </a:cubicBezTo>
                  <a:cubicBezTo>
                    <a:pt x="336550" y="113951"/>
                    <a:pt x="363537" y="122682"/>
                    <a:pt x="419099" y="122682"/>
                  </a:cubicBezTo>
                  <a:lnTo>
                    <a:pt x="692943" y="113158"/>
                  </a:lnTo>
                  <a:lnTo>
                    <a:pt x="923924" y="127445"/>
                  </a:lnTo>
                  <a:cubicBezTo>
                    <a:pt x="999330" y="129032"/>
                    <a:pt x="1053305" y="131414"/>
                    <a:pt x="1135855" y="134589"/>
                  </a:cubicBezTo>
                  <a:lnTo>
                    <a:pt x="1419224" y="146496"/>
                  </a:lnTo>
                  <a:lnTo>
                    <a:pt x="1731167" y="156020"/>
                  </a:lnTo>
                  <a:lnTo>
                    <a:pt x="2119311" y="163164"/>
                  </a:lnTo>
                  <a:lnTo>
                    <a:pt x="2302668" y="160783"/>
                  </a:lnTo>
                  <a:cubicBezTo>
                    <a:pt x="2336005" y="161180"/>
                    <a:pt x="2314969" y="175467"/>
                    <a:pt x="2319335" y="165545"/>
                  </a:cubicBezTo>
                  <a:cubicBezTo>
                    <a:pt x="2323701" y="155623"/>
                    <a:pt x="2328067" y="121890"/>
                    <a:pt x="2328861" y="101252"/>
                  </a:cubicBezTo>
                  <a:cubicBezTo>
                    <a:pt x="2329655" y="80614"/>
                    <a:pt x="2328067" y="50450"/>
                    <a:pt x="2324098" y="41719"/>
                  </a:cubicBezTo>
                  <a:cubicBezTo>
                    <a:pt x="2320129" y="32988"/>
                    <a:pt x="2349896" y="39737"/>
                    <a:pt x="2309812" y="36959"/>
                  </a:cubicBezTo>
                  <a:cubicBezTo>
                    <a:pt x="2269728" y="34181"/>
                    <a:pt x="2164952" y="27036"/>
                    <a:pt x="2083593" y="25052"/>
                  </a:cubicBezTo>
                  <a:cubicBezTo>
                    <a:pt x="2002234" y="23068"/>
                    <a:pt x="1901030" y="25846"/>
                    <a:pt x="1821655" y="25052"/>
                  </a:cubicBezTo>
                  <a:cubicBezTo>
                    <a:pt x="1742280" y="24258"/>
                    <a:pt x="1685924" y="24258"/>
                    <a:pt x="1607343" y="20289"/>
                  </a:cubicBezTo>
                  <a:cubicBezTo>
                    <a:pt x="1528762" y="16320"/>
                    <a:pt x="1414462" y="4017"/>
                    <a:pt x="1350168" y="1239"/>
                  </a:cubicBezTo>
                  <a:cubicBezTo>
                    <a:pt x="1285874" y="-1539"/>
                    <a:pt x="1258886" y="842"/>
                    <a:pt x="1221580" y="3620"/>
                  </a:cubicBezTo>
                  <a:cubicBezTo>
                    <a:pt x="1184274" y="6398"/>
                    <a:pt x="1156492" y="11956"/>
                    <a:pt x="1126330" y="17909"/>
                  </a:cubicBezTo>
                  <a:cubicBezTo>
                    <a:pt x="1096168" y="23862"/>
                    <a:pt x="1077117" y="34180"/>
                    <a:pt x="1040605" y="39339"/>
                  </a:cubicBezTo>
                  <a:cubicBezTo>
                    <a:pt x="1004093" y="44498"/>
                    <a:pt x="947736" y="42514"/>
                    <a:pt x="907255" y="48864"/>
                  </a:cubicBezTo>
                  <a:cubicBezTo>
                    <a:pt x="866774" y="55214"/>
                    <a:pt x="868362" y="70295"/>
                    <a:pt x="797718" y="77439"/>
                  </a:cubicBezTo>
                  <a:cubicBezTo>
                    <a:pt x="727074" y="84583"/>
                    <a:pt x="575468" y="88552"/>
                    <a:pt x="483393" y="91727"/>
                  </a:cubicBezTo>
                  <a:cubicBezTo>
                    <a:pt x="391318" y="94902"/>
                    <a:pt x="325833" y="94505"/>
                    <a:pt x="245268" y="96489"/>
                  </a:cubicBezTo>
                  <a:lnTo>
                    <a:pt x="0" y="10363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583035" y="3961851"/>
              <a:ext cx="1410562" cy="133899"/>
            </a:xfrm>
            <a:custGeom>
              <a:avLst/>
              <a:gdLst>
                <a:gd name="connsiteX0" fmla="*/ 1103 w 1216202"/>
                <a:gd name="connsiteY0" fmla="*/ 608 h 120626"/>
                <a:gd name="connsiteX1" fmla="*/ 124928 w 1216202"/>
                <a:gd name="connsiteY1" fmla="*/ 14896 h 120626"/>
                <a:gd name="connsiteX2" fmla="*/ 291616 w 1216202"/>
                <a:gd name="connsiteY2" fmla="*/ 10133 h 120626"/>
                <a:gd name="connsiteX3" fmla="*/ 463066 w 1216202"/>
                <a:gd name="connsiteY3" fmla="*/ 19658 h 120626"/>
                <a:gd name="connsiteX4" fmla="*/ 610703 w 1216202"/>
                <a:gd name="connsiteY4" fmla="*/ 14896 h 120626"/>
                <a:gd name="connsiteX5" fmla="*/ 882166 w 1216202"/>
                <a:gd name="connsiteY5" fmla="*/ 29183 h 120626"/>
                <a:gd name="connsiteX6" fmla="*/ 1144103 w 1216202"/>
                <a:gd name="connsiteY6" fmla="*/ 43471 h 120626"/>
                <a:gd name="connsiteX7" fmla="*/ 1215541 w 1216202"/>
                <a:gd name="connsiteY7" fmla="*/ 43471 h 120626"/>
                <a:gd name="connsiteX8" fmla="*/ 1115528 w 1216202"/>
                <a:gd name="connsiteY8" fmla="*/ 81571 h 120626"/>
                <a:gd name="connsiteX9" fmla="*/ 720241 w 1216202"/>
                <a:gd name="connsiteY9" fmla="*/ 105383 h 120626"/>
                <a:gd name="connsiteX10" fmla="*/ 463066 w 1216202"/>
                <a:gd name="connsiteY10" fmla="*/ 114908 h 120626"/>
                <a:gd name="connsiteX11" fmla="*/ 405916 w 1216202"/>
                <a:gd name="connsiteY11" fmla="*/ 119671 h 120626"/>
                <a:gd name="connsiteX12" fmla="*/ 310666 w 1216202"/>
                <a:gd name="connsiteY12" fmla="*/ 95858 h 120626"/>
                <a:gd name="connsiteX13" fmla="*/ 296378 w 1216202"/>
                <a:gd name="connsiteY13" fmla="*/ 57758 h 120626"/>
                <a:gd name="connsiteX14" fmla="*/ 196366 w 1216202"/>
                <a:gd name="connsiteY14" fmla="*/ 38708 h 120626"/>
                <a:gd name="connsiteX15" fmla="*/ 1103 w 1216202"/>
                <a:gd name="connsiteY15" fmla="*/ 608 h 120626"/>
                <a:gd name="connsiteX0" fmla="*/ 1103 w 1394233"/>
                <a:gd name="connsiteY0" fmla="*/ 608 h 120626"/>
                <a:gd name="connsiteX1" fmla="*/ 124928 w 1394233"/>
                <a:gd name="connsiteY1" fmla="*/ 14896 h 120626"/>
                <a:gd name="connsiteX2" fmla="*/ 291616 w 1394233"/>
                <a:gd name="connsiteY2" fmla="*/ 10133 h 120626"/>
                <a:gd name="connsiteX3" fmla="*/ 463066 w 1394233"/>
                <a:gd name="connsiteY3" fmla="*/ 19658 h 120626"/>
                <a:gd name="connsiteX4" fmla="*/ 610703 w 1394233"/>
                <a:gd name="connsiteY4" fmla="*/ 14896 h 120626"/>
                <a:gd name="connsiteX5" fmla="*/ 882166 w 1394233"/>
                <a:gd name="connsiteY5" fmla="*/ 29183 h 120626"/>
                <a:gd name="connsiteX6" fmla="*/ 1144103 w 1394233"/>
                <a:gd name="connsiteY6" fmla="*/ 43471 h 120626"/>
                <a:gd name="connsiteX7" fmla="*/ 1394135 w 1394233"/>
                <a:gd name="connsiteY7" fmla="*/ 38709 h 120626"/>
                <a:gd name="connsiteX8" fmla="*/ 1115528 w 1394233"/>
                <a:gd name="connsiteY8" fmla="*/ 81571 h 120626"/>
                <a:gd name="connsiteX9" fmla="*/ 720241 w 1394233"/>
                <a:gd name="connsiteY9" fmla="*/ 105383 h 120626"/>
                <a:gd name="connsiteX10" fmla="*/ 463066 w 1394233"/>
                <a:gd name="connsiteY10" fmla="*/ 114908 h 120626"/>
                <a:gd name="connsiteX11" fmla="*/ 405916 w 1394233"/>
                <a:gd name="connsiteY11" fmla="*/ 119671 h 120626"/>
                <a:gd name="connsiteX12" fmla="*/ 310666 w 1394233"/>
                <a:gd name="connsiteY12" fmla="*/ 95858 h 120626"/>
                <a:gd name="connsiteX13" fmla="*/ 296378 w 1394233"/>
                <a:gd name="connsiteY13" fmla="*/ 57758 h 120626"/>
                <a:gd name="connsiteX14" fmla="*/ 196366 w 1394233"/>
                <a:gd name="connsiteY14" fmla="*/ 38708 h 120626"/>
                <a:gd name="connsiteX15" fmla="*/ 1103 w 1394233"/>
                <a:gd name="connsiteY15" fmla="*/ 608 h 120626"/>
                <a:gd name="connsiteX0" fmla="*/ 1103 w 1394249"/>
                <a:gd name="connsiteY0" fmla="*/ 608 h 120626"/>
                <a:gd name="connsiteX1" fmla="*/ 124928 w 1394249"/>
                <a:gd name="connsiteY1" fmla="*/ 14896 h 120626"/>
                <a:gd name="connsiteX2" fmla="*/ 291616 w 1394249"/>
                <a:gd name="connsiteY2" fmla="*/ 10133 h 120626"/>
                <a:gd name="connsiteX3" fmla="*/ 463066 w 1394249"/>
                <a:gd name="connsiteY3" fmla="*/ 19658 h 120626"/>
                <a:gd name="connsiteX4" fmla="*/ 610703 w 1394249"/>
                <a:gd name="connsiteY4" fmla="*/ 14896 h 120626"/>
                <a:gd name="connsiteX5" fmla="*/ 882166 w 1394249"/>
                <a:gd name="connsiteY5" fmla="*/ 29183 h 120626"/>
                <a:gd name="connsiteX6" fmla="*/ 1144103 w 1394249"/>
                <a:gd name="connsiteY6" fmla="*/ 43471 h 120626"/>
                <a:gd name="connsiteX7" fmla="*/ 1394135 w 1394249"/>
                <a:gd name="connsiteY7" fmla="*/ 38709 h 120626"/>
                <a:gd name="connsiteX8" fmla="*/ 1113147 w 1394249"/>
                <a:gd name="connsiteY8" fmla="*/ 91096 h 120626"/>
                <a:gd name="connsiteX9" fmla="*/ 720241 w 1394249"/>
                <a:gd name="connsiteY9" fmla="*/ 105383 h 120626"/>
                <a:gd name="connsiteX10" fmla="*/ 463066 w 1394249"/>
                <a:gd name="connsiteY10" fmla="*/ 114908 h 120626"/>
                <a:gd name="connsiteX11" fmla="*/ 405916 w 1394249"/>
                <a:gd name="connsiteY11" fmla="*/ 119671 h 120626"/>
                <a:gd name="connsiteX12" fmla="*/ 310666 w 1394249"/>
                <a:gd name="connsiteY12" fmla="*/ 95858 h 120626"/>
                <a:gd name="connsiteX13" fmla="*/ 296378 w 1394249"/>
                <a:gd name="connsiteY13" fmla="*/ 57758 h 120626"/>
                <a:gd name="connsiteX14" fmla="*/ 196366 w 1394249"/>
                <a:gd name="connsiteY14" fmla="*/ 38708 h 120626"/>
                <a:gd name="connsiteX15" fmla="*/ 1103 w 1394249"/>
                <a:gd name="connsiteY15" fmla="*/ 608 h 120626"/>
                <a:gd name="connsiteX0" fmla="*/ 1103 w 1394249"/>
                <a:gd name="connsiteY0" fmla="*/ 608 h 120626"/>
                <a:gd name="connsiteX1" fmla="*/ 124928 w 1394249"/>
                <a:gd name="connsiteY1" fmla="*/ 14896 h 120626"/>
                <a:gd name="connsiteX2" fmla="*/ 291616 w 1394249"/>
                <a:gd name="connsiteY2" fmla="*/ 10133 h 120626"/>
                <a:gd name="connsiteX3" fmla="*/ 463066 w 1394249"/>
                <a:gd name="connsiteY3" fmla="*/ 19658 h 120626"/>
                <a:gd name="connsiteX4" fmla="*/ 610703 w 1394249"/>
                <a:gd name="connsiteY4" fmla="*/ 14896 h 120626"/>
                <a:gd name="connsiteX5" fmla="*/ 882166 w 1394249"/>
                <a:gd name="connsiteY5" fmla="*/ 29183 h 120626"/>
                <a:gd name="connsiteX6" fmla="*/ 1144103 w 1394249"/>
                <a:gd name="connsiteY6" fmla="*/ 43471 h 120626"/>
                <a:gd name="connsiteX7" fmla="*/ 1394135 w 1394249"/>
                <a:gd name="connsiteY7" fmla="*/ 38709 h 120626"/>
                <a:gd name="connsiteX8" fmla="*/ 1113147 w 1394249"/>
                <a:gd name="connsiteY8" fmla="*/ 91096 h 120626"/>
                <a:gd name="connsiteX9" fmla="*/ 958366 w 1394249"/>
                <a:gd name="connsiteY9" fmla="*/ 105383 h 120626"/>
                <a:gd name="connsiteX10" fmla="*/ 720241 w 1394249"/>
                <a:gd name="connsiteY10" fmla="*/ 105383 h 120626"/>
                <a:gd name="connsiteX11" fmla="*/ 463066 w 1394249"/>
                <a:gd name="connsiteY11" fmla="*/ 114908 h 120626"/>
                <a:gd name="connsiteX12" fmla="*/ 405916 w 1394249"/>
                <a:gd name="connsiteY12" fmla="*/ 119671 h 120626"/>
                <a:gd name="connsiteX13" fmla="*/ 310666 w 1394249"/>
                <a:gd name="connsiteY13" fmla="*/ 95858 h 120626"/>
                <a:gd name="connsiteX14" fmla="*/ 296378 w 1394249"/>
                <a:gd name="connsiteY14" fmla="*/ 57758 h 120626"/>
                <a:gd name="connsiteX15" fmla="*/ 196366 w 1394249"/>
                <a:gd name="connsiteY15" fmla="*/ 38708 h 120626"/>
                <a:gd name="connsiteX16" fmla="*/ 1103 w 1394249"/>
                <a:gd name="connsiteY16" fmla="*/ 608 h 120626"/>
                <a:gd name="connsiteX0" fmla="*/ 1103 w 1394249"/>
                <a:gd name="connsiteY0" fmla="*/ 608 h 120626"/>
                <a:gd name="connsiteX1" fmla="*/ 124928 w 1394249"/>
                <a:gd name="connsiteY1" fmla="*/ 14896 h 120626"/>
                <a:gd name="connsiteX2" fmla="*/ 291616 w 1394249"/>
                <a:gd name="connsiteY2" fmla="*/ 10133 h 120626"/>
                <a:gd name="connsiteX3" fmla="*/ 463066 w 1394249"/>
                <a:gd name="connsiteY3" fmla="*/ 19658 h 120626"/>
                <a:gd name="connsiteX4" fmla="*/ 503547 w 1394249"/>
                <a:gd name="connsiteY4" fmla="*/ 7752 h 120626"/>
                <a:gd name="connsiteX5" fmla="*/ 610703 w 1394249"/>
                <a:gd name="connsiteY5" fmla="*/ 14896 h 120626"/>
                <a:gd name="connsiteX6" fmla="*/ 882166 w 1394249"/>
                <a:gd name="connsiteY6" fmla="*/ 29183 h 120626"/>
                <a:gd name="connsiteX7" fmla="*/ 1144103 w 1394249"/>
                <a:gd name="connsiteY7" fmla="*/ 43471 h 120626"/>
                <a:gd name="connsiteX8" fmla="*/ 1394135 w 1394249"/>
                <a:gd name="connsiteY8" fmla="*/ 38709 h 120626"/>
                <a:gd name="connsiteX9" fmla="*/ 1113147 w 1394249"/>
                <a:gd name="connsiteY9" fmla="*/ 91096 h 120626"/>
                <a:gd name="connsiteX10" fmla="*/ 958366 w 1394249"/>
                <a:gd name="connsiteY10" fmla="*/ 105383 h 120626"/>
                <a:gd name="connsiteX11" fmla="*/ 720241 w 1394249"/>
                <a:gd name="connsiteY11" fmla="*/ 105383 h 120626"/>
                <a:gd name="connsiteX12" fmla="*/ 463066 w 1394249"/>
                <a:gd name="connsiteY12" fmla="*/ 114908 h 120626"/>
                <a:gd name="connsiteX13" fmla="*/ 405916 w 1394249"/>
                <a:gd name="connsiteY13" fmla="*/ 119671 h 120626"/>
                <a:gd name="connsiteX14" fmla="*/ 310666 w 1394249"/>
                <a:gd name="connsiteY14" fmla="*/ 95858 h 120626"/>
                <a:gd name="connsiteX15" fmla="*/ 296378 w 1394249"/>
                <a:gd name="connsiteY15" fmla="*/ 57758 h 120626"/>
                <a:gd name="connsiteX16" fmla="*/ 196366 w 1394249"/>
                <a:gd name="connsiteY16" fmla="*/ 38708 h 120626"/>
                <a:gd name="connsiteX17" fmla="*/ 1103 w 1394249"/>
                <a:gd name="connsiteY17" fmla="*/ 608 h 120626"/>
                <a:gd name="connsiteX0" fmla="*/ 1103 w 1394249"/>
                <a:gd name="connsiteY0" fmla="*/ 608 h 120626"/>
                <a:gd name="connsiteX1" fmla="*/ 124928 w 1394249"/>
                <a:gd name="connsiteY1" fmla="*/ 14896 h 120626"/>
                <a:gd name="connsiteX2" fmla="*/ 291616 w 1394249"/>
                <a:gd name="connsiteY2" fmla="*/ 10133 h 120626"/>
                <a:gd name="connsiteX3" fmla="*/ 453541 w 1394249"/>
                <a:gd name="connsiteY3" fmla="*/ 10133 h 120626"/>
                <a:gd name="connsiteX4" fmla="*/ 503547 w 1394249"/>
                <a:gd name="connsiteY4" fmla="*/ 7752 h 120626"/>
                <a:gd name="connsiteX5" fmla="*/ 610703 w 1394249"/>
                <a:gd name="connsiteY5" fmla="*/ 14896 h 120626"/>
                <a:gd name="connsiteX6" fmla="*/ 882166 w 1394249"/>
                <a:gd name="connsiteY6" fmla="*/ 29183 h 120626"/>
                <a:gd name="connsiteX7" fmla="*/ 1144103 w 1394249"/>
                <a:gd name="connsiteY7" fmla="*/ 43471 h 120626"/>
                <a:gd name="connsiteX8" fmla="*/ 1394135 w 1394249"/>
                <a:gd name="connsiteY8" fmla="*/ 38709 h 120626"/>
                <a:gd name="connsiteX9" fmla="*/ 1113147 w 1394249"/>
                <a:gd name="connsiteY9" fmla="*/ 91096 h 120626"/>
                <a:gd name="connsiteX10" fmla="*/ 958366 w 1394249"/>
                <a:gd name="connsiteY10" fmla="*/ 105383 h 120626"/>
                <a:gd name="connsiteX11" fmla="*/ 720241 w 1394249"/>
                <a:gd name="connsiteY11" fmla="*/ 105383 h 120626"/>
                <a:gd name="connsiteX12" fmla="*/ 463066 w 1394249"/>
                <a:gd name="connsiteY12" fmla="*/ 114908 h 120626"/>
                <a:gd name="connsiteX13" fmla="*/ 405916 w 1394249"/>
                <a:gd name="connsiteY13" fmla="*/ 119671 h 120626"/>
                <a:gd name="connsiteX14" fmla="*/ 310666 w 1394249"/>
                <a:gd name="connsiteY14" fmla="*/ 95858 h 120626"/>
                <a:gd name="connsiteX15" fmla="*/ 296378 w 1394249"/>
                <a:gd name="connsiteY15" fmla="*/ 57758 h 120626"/>
                <a:gd name="connsiteX16" fmla="*/ 196366 w 1394249"/>
                <a:gd name="connsiteY16" fmla="*/ 38708 h 120626"/>
                <a:gd name="connsiteX17" fmla="*/ 1103 w 1394249"/>
                <a:gd name="connsiteY17" fmla="*/ 608 h 120626"/>
                <a:gd name="connsiteX0" fmla="*/ 1103 w 1394249"/>
                <a:gd name="connsiteY0" fmla="*/ 608 h 120626"/>
                <a:gd name="connsiteX1" fmla="*/ 124928 w 1394249"/>
                <a:gd name="connsiteY1" fmla="*/ 14896 h 120626"/>
                <a:gd name="connsiteX2" fmla="*/ 291616 w 1394249"/>
                <a:gd name="connsiteY2" fmla="*/ 10133 h 120626"/>
                <a:gd name="connsiteX3" fmla="*/ 453541 w 1394249"/>
                <a:gd name="connsiteY3" fmla="*/ 10133 h 120626"/>
                <a:gd name="connsiteX4" fmla="*/ 505928 w 1394249"/>
                <a:gd name="connsiteY4" fmla="*/ 17277 h 120626"/>
                <a:gd name="connsiteX5" fmla="*/ 610703 w 1394249"/>
                <a:gd name="connsiteY5" fmla="*/ 14896 h 120626"/>
                <a:gd name="connsiteX6" fmla="*/ 882166 w 1394249"/>
                <a:gd name="connsiteY6" fmla="*/ 29183 h 120626"/>
                <a:gd name="connsiteX7" fmla="*/ 1144103 w 1394249"/>
                <a:gd name="connsiteY7" fmla="*/ 43471 h 120626"/>
                <a:gd name="connsiteX8" fmla="*/ 1394135 w 1394249"/>
                <a:gd name="connsiteY8" fmla="*/ 38709 h 120626"/>
                <a:gd name="connsiteX9" fmla="*/ 1113147 w 1394249"/>
                <a:gd name="connsiteY9" fmla="*/ 91096 h 120626"/>
                <a:gd name="connsiteX10" fmla="*/ 958366 w 1394249"/>
                <a:gd name="connsiteY10" fmla="*/ 105383 h 120626"/>
                <a:gd name="connsiteX11" fmla="*/ 720241 w 1394249"/>
                <a:gd name="connsiteY11" fmla="*/ 105383 h 120626"/>
                <a:gd name="connsiteX12" fmla="*/ 463066 w 1394249"/>
                <a:gd name="connsiteY12" fmla="*/ 114908 h 120626"/>
                <a:gd name="connsiteX13" fmla="*/ 405916 w 1394249"/>
                <a:gd name="connsiteY13" fmla="*/ 119671 h 120626"/>
                <a:gd name="connsiteX14" fmla="*/ 310666 w 1394249"/>
                <a:gd name="connsiteY14" fmla="*/ 95858 h 120626"/>
                <a:gd name="connsiteX15" fmla="*/ 296378 w 1394249"/>
                <a:gd name="connsiteY15" fmla="*/ 57758 h 120626"/>
                <a:gd name="connsiteX16" fmla="*/ 196366 w 1394249"/>
                <a:gd name="connsiteY16" fmla="*/ 38708 h 120626"/>
                <a:gd name="connsiteX17" fmla="*/ 1103 w 1394249"/>
                <a:gd name="connsiteY17" fmla="*/ 608 h 120626"/>
                <a:gd name="connsiteX0" fmla="*/ 850 w 1393996"/>
                <a:gd name="connsiteY0" fmla="*/ 2411 h 122429"/>
                <a:gd name="connsiteX1" fmla="*/ 131819 w 1393996"/>
                <a:gd name="connsiteY1" fmla="*/ 4793 h 122429"/>
                <a:gd name="connsiteX2" fmla="*/ 291363 w 1393996"/>
                <a:gd name="connsiteY2" fmla="*/ 11936 h 122429"/>
                <a:gd name="connsiteX3" fmla="*/ 453288 w 1393996"/>
                <a:gd name="connsiteY3" fmla="*/ 11936 h 122429"/>
                <a:gd name="connsiteX4" fmla="*/ 505675 w 1393996"/>
                <a:gd name="connsiteY4" fmla="*/ 19080 h 122429"/>
                <a:gd name="connsiteX5" fmla="*/ 610450 w 1393996"/>
                <a:gd name="connsiteY5" fmla="*/ 16699 h 122429"/>
                <a:gd name="connsiteX6" fmla="*/ 881913 w 1393996"/>
                <a:gd name="connsiteY6" fmla="*/ 30986 h 122429"/>
                <a:gd name="connsiteX7" fmla="*/ 1143850 w 1393996"/>
                <a:gd name="connsiteY7" fmla="*/ 45274 h 122429"/>
                <a:gd name="connsiteX8" fmla="*/ 1393882 w 1393996"/>
                <a:gd name="connsiteY8" fmla="*/ 40512 h 122429"/>
                <a:gd name="connsiteX9" fmla="*/ 1112894 w 1393996"/>
                <a:gd name="connsiteY9" fmla="*/ 92899 h 122429"/>
                <a:gd name="connsiteX10" fmla="*/ 958113 w 1393996"/>
                <a:gd name="connsiteY10" fmla="*/ 107186 h 122429"/>
                <a:gd name="connsiteX11" fmla="*/ 719988 w 1393996"/>
                <a:gd name="connsiteY11" fmla="*/ 107186 h 122429"/>
                <a:gd name="connsiteX12" fmla="*/ 462813 w 1393996"/>
                <a:gd name="connsiteY12" fmla="*/ 116711 h 122429"/>
                <a:gd name="connsiteX13" fmla="*/ 405663 w 1393996"/>
                <a:gd name="connsiteY13" fmla="*/ 121474 h 122429"/>
                <a:gd name="connsiteX14" fmla="*/ 310413 w 1393996"/>
                <a:gd name="connsiteY14" fmla="*/ 97661 h 122429"/>
                <a:gd name="connsiteX15" fmla="*/ 296125 w 1393996"/>
                <a:gd name="connsiteY15" fmla="*/ 59561 h 122429"/>
                <a:gd name="connsiteX16" fmla="*/ 196113 w 1393996"/>
                <a:gd name="connsiteY16" fmla="*/ 40511 h 122429"/>
                <a:gd name="connsiteX17" fmla="*/ 850 w 1393996"/>
                <a:gd name="connsiteY17" fmla="*/ 2411 h 122429"/>
                <a:gd name="connsiteX0" fmla="*/ 747 w 1410562"/>
                <a:gd name="connsiteY0" fmla="*/ 2931 h 120567"/>
                <a:gd name="connsiteX1" fmla="*/ 148385 w 1410562"/>
                <a:gd name="connsiteY1" fmla="*/ 2931 h 120567"/>
                <a:gd name="connsiteX2" fmla="*/ 307929 w 1410562"/>
                <a:gd name="connsiteY2" fmla="*/ 10074 h 120567"/>
                <a:gd name="connsiteX3" fmla="*/ 469854 w 1410562"/>
                <a:gd name="connsiteY3" fmla="*/ 10074 h 120567"/>
                <a:gd name="connsiteX4" fmla="*/ 522241 w 1410562"/>
                <a:gd name="connsiteY4" fmla="*/ 17218 h 120567"/>
                <a:gd name="connsiteX5" fmla="*/ 627016 w 1410562"/>
                <a:gd name="connsiteY5" fmla="*/ 14837 h 120567"/>
                <a:gd name="connsiteX6" fmla="*/ 898479 w 1410562"/>
                <a:gd name="connsiteY6" fmla="*/ 29124 h 120567"/>
                <a:gd name="connsiteX7" fmla="*/ 1160416 w 1410562"/>
                <a:gd name="connsiteY7" fmla="*/ 43412 h 120567"/>
                <a:gd name="connsiteX8" fmla="*/ 1410448 w 1410562"/>
                <a:gd name="connsiteY8" fmla="*/ 38650 h 120567"/>
                <a:gd name="connsiteX9" fmla="*/ 1129460 w 1410562"/>
                <a:gd name="connsiteY9" fmla="*/ 91037 h 120567"/>
                <a:gd name="connsiteX10" fmla="*/ 974679 w 1410562"/>
                <a:gd name="connsiteY10" fmla="*/ 105324 h 120567"/>
                <a:gd name="connsiteX11" fmla="*/ 736554 w 1410562"/>
                <a:gd name="connsiteY11" fmla="*/ 105324 h 120567"/>
                <a:gd name="connsiteX12" fmla="*/ 479379 w 1410562"/>
                <a:gd name="connsiteY12" fmla="*/ 114849 h 120567"/>
                <a:gd name="connsiteX13" fmla="*/ 422229 w 1410562"/>
                <a:gd name="connsiteY13" fmla="*/ 119612 h 120567"/>
                <a:gd name="connsiteX14" fmla="*/ 326979 w 1410562"/>
                <a:gd name="connsiteY14" fmla="*/ 95799 h 120567"/>
                <a:gd name="connsiteX15" fmla="*/ 312691 w 1410562"/>
                <a:gd name="connsiteY15" fmla="*/ 57699 h 120567"/>
                <a:gd name="connsiteX16" fmla="*/ 212679 w 1410562"/>
                <a:gd name="connsiteY16" fmla="*/ 38649 h 120567"/>
                <a:gd name="connsiteX17" fmla="*/ 747 w 1410562"/>
                <a:gd name="connsiteY17" fmla="*/ 2931 h 120567"/>
                <a:gd name="connsiteX0" fmla="*/ 747 w 1410562"/>
                <a:gd name="connsiteY0" fmla="*/ 2931 h 122640"/>
                <a:gd name="connsiteX1" fmla="*/ 148385 w 1410562"/>
                <a:gd name="connsiteY1" fmla="*/ 2931 h 122640"/>
                <a:gd name="connsiteX2" fmla="*/ 307929 w 1410562"/>
                <a:gd name="connsiteY2" fmla="*/ 10074 h 122640"/>
                <a:gd name="connsiteX3" fmla="*/ 469854 w 1410562"/>
                <a:gd name="connsiteY3" fmla="*/ 10074 h 122640"/>
                <a:gd name="connsiteX4" fmla="*/ 522241 w 1410562"/>
                <a:gd name="connsiteY4" fmla="*/ 17218 h 122640"/>
                <a:gd name="connsiteX5" fmla="*/ 627016 w 1410562"/>
                <a:gd name="connsiteY5" fmla="*/ 14837 h 122640"/>
                <a:gd name="connsiteX6" fmla="*/ 898479 w 1410562"/>
                <a:gd name="connsiteY6" fmla="*/ 29124 h 122640"/>
                <a:gd name="connsiteX7" fmla="*/ 1160416 w 1410562"/>
                <a:gd name="connsiteY7" fmla="*/ 43412 h 122640"/>
                <a:gd name="connsiteX8" fmla="*/ 1410448 w 1410562"/>
                <a:gd name="connsiteY8" fmla="*/ 38650 h 122640"/>
                <a:gd name="connsiteX9" fmla="*/ 1129460 w 1410562"/>
                <a:gd name="connsiteY9" fmla="*/ 91037 h 122640"/>
                <a:gd name="connsiteX10" fmla="*/ 974679 w 1410562"/>
                <a:gd name="connsiteY10" fmla="*/ 105324 h 122640"/>
                <a:gd name="connsiteX11" fmla="*/ 736554 w 1410562"/>
                <a:gd name="connsiteY11" fmla="*/ 105324 h 122640"/>
                <a:gd name="connsiteX12" fmla="*/ 479379 w 1410562"/>
                <a:gd name="connsiteY12" fmla="*/ 114849 h 122640"/>
                <a:gd name="connsiteX13" fmla="*/ 422229 w 1410562"/>
                <a:gd name="connsiteY13" fmla="*/ 119612 h 122640"/>
                <a:gd name="connsiteX14" fmla="*/ 267448 w 1410562"/>
                <a:gd name="connsiteY14" fmla="*/ 117230 h 122640"/>
                <a:gd name="connsiteX15" fmla="*/ 312691 w 1410562"/>
                <a:gd name="connsiteY15" fmla="*/ 57699 h 122640"/>
                <a:gd name="connsiteX16" fmla="*/ 212679 w 1410562"/>
                <a:gd name="connsiteY16" fmla="*/ 38649 h 122640"/>
                <a:gd name="connsiteX17" fmla="*/ 747 w 1410562"/>
                <a:gd name="connsiteY17" fmla="*/ 2931 h 122640"/>
                <a:gd name="connsiteX0" fmla="*/ 747 w 1410562"/>
                <a:gd name="connsiteY0" fmla="*/ 2931 h 128227"/>
                <a:gd name="connsiteX1" fmla="*/ 148385 w 1410562"/>
                <a:gd name="connsiteY1" fmla="*/ 2931 h 128227"/>
                <a:gd name="connsiteX2" fmla="*/ 307929 w 1410562"/>
                <a:gd name="connsiteY2" fmla="*/ 10074 h 128227"/>
                <a:gd name="connsiteX3" fmla="*/ 469854 w 1410562"/>
                <a:gd name="connsiteY3" fmla="*/ 10074 h 128227"/>
                <a:gd name="connsiteX4" fmla="*/ 522241 w 1410562"/>
                <a:gd name="connsiteY4" fmla="*/ 17218 h 128227"/>
                <a:gd name="connsiteX5" fmla="*/ 627016 w 1410562"/>
                <a:gd name="connsiteY5" fmla="*/ 14837 h 128227"/>
                <a:gd name="connsiteX6" fmla="*/ 898479 w 1410562"/>
                <a:gd name="connsiteY6" fmla="*/ 29124 h 128227"/>
                <a:gd name="connsiteX7" fmla="*/ 1160416 w 1410562"/>
                <a:gd name="connsiteY7" fmla="*/ 43412 h 128227"/>
                <a:gd name="connsiteX8" fmla="*/ 1410448 w 1410562"/>
                <a:gd name="connsiteY8" fmla="*/ 38650 h 128227"/>
                <a:gd name="connsiteX9" fmla="*/ 1129460 w 1410562"/>
                <a:gd name="connsiteY9" fmla="*/ 91037 h 128227"/>
                <a:gd name="connsiteX10" fmla="*/ 974679 w 1410562"/>
                <a:gd name="connsiteY10" fmla="*/ 105324 h 128227"/>
                <a:gd name="connsiteX11" fmla="*/ 736554 w 1410562"/>
                <a:gd name="connsiteY11" fmla="*/ 105324 h 128227"/>
                <a:gd name="connsiteX12" fmla="*/ 479379 w 1410562"/>
                <a:gd name="connsiteY12" fmla="*/ 114849 h 128227"/>
                <a:gd name="connsiteX13" fmla="*/ 422229 w 1410562"/>
                <a:gd name="connsiteY13" fmla="*/ 119612 h 128227"/>
                <a:gd name="connsiteX14" fmla="*/ 219823 w 1410562"/>
                <a:gd name="connsiteY14" fmla="*/ 124374 h 128227"/>
                <a:gd name="connsiteX15" fmla="*/ 312691 w 1410562"/>
                <a:gd name="connsiteY15" fmla="*/ 57699 h 128227"/>
                <a:gd name="connsiteX16" fmla="*/ 212679 w 1410562"/>
                <a:gd name="connsiteY16" fmla="*/ 38649 h 128227"/>
                <a:gd name="connsiteX17" fmla="*/ 747 w 1410562"/>
                <a:gd name="connsiteY17" fmla="*/ 2931 h 128227"/>
                <a:gd name="connsiteX0" fmla="*/ 747 w 1410562"/>
                <a:gd name="connsiteY0" fmla="*/ 2931 h 128399"/>
                <a:gd name="connsiteX1" fmla="*/ 148385 w 1410562"/>
                <a:gd name="connsiteY1" fmla="*/ 2931 h 128399"/>
                <a:gd name="connsiteX2" fmla="*/ 307929 w 1410562"/>
                <a:gd name="connsiteY2" fmla="*/ 10074 h 128399"/>
                <a:gd name="connsiteX3" fmla="*/ 469854 w 1410562"/>
                <a:gd name="connsiteY3" fmla="*/ 10074 h 128399"/>
                <a:gd name="connsiteX4" fmla="*/ 522241 w 1410562"/>
                <a:gd name="connsiteY4" fmla="*/ 17218 h 128399"/>
                <a:gd name="connsiteX5" fmla="*/ 627016 w 1410562"/>
                <a:gd name="connsiteY5" fmla="*/ 14837 h 128399"/>
                <a:gd name="connsiteX6" fmla="*/ 898479 w 1410562"/>
                <a:gd name="connsiteY6" fmla="*/ 29124 h 128399"/>
                <a:gd name="connsiteX7" fmla="*/ 1160416 w 1410562"/>
                <a:gd name="connsiteY7" fmla="*/ 43412 h 128399"/>
                <a:gd name="connsiteX8" fmla="*/ 1410448 w 1410562"/>
                <a:gd name="connsiteY8" fmla="*/ 38650 h 128399"/>
                <a:gd name="connsiteX9" fmla="*/ 1129460 w 1410562"/>
                <a:gd name="connsiteY9" fmla="*/ 91037 h 128399"/>
                <a:gd name="connsiteX10" fmla="*/ 974679 w 1410562"/>
                <a:gd name="connsiteY10" fmla="*/ 105324 h 128399"/>
                <a:gd name="connsiteX11" fmla="*/ 736554 w 1410562"/>
                <a:gd name="connsiteY11" fmla="*/ 105324 h 128399"/>
                <a:gd name="connsiteX12" fmla="*/ 479379 w 1410562"/>
                <a:gd name="connsiteY12" fmla="*/ 114849 h 128399"/>
                <a:gd name="connsiteX13" fmla="*/ 422229 w 1410562"/>
                <a:gd name="connsiteY13" fmla="*/ 119612 h 128399"/>
                <a:gd name="connsiteX14" fmla="*/ 219823 w 1410562"/>
                <a:gd name="connsiteY14" fmla="*/ 124374 h 128399"/>
                <a:gd name="connsiteX15" fmla="*/ 360316 w 1410562"/>
                <a:gd name="connsiteY15" fmla="*/ 55318 h 128399"/>
                <a:gd name="connsiteX16" fmla="*/ 212679 w 1410562"/>
                <a:gd name="connsiteY16" fmla="*/ 38649 h 128399"/>
                <a:gd name="connsiteX17" fmla="*/ 747 w 1410562"/>
                <a:gd name="connsiteY17" fmla="*/ 2931 h 128399"/>
                <a:gd name="connsiteX0" fmla="*/ 747 w 1410562"/>
                <a:gd name="connsiteY0" fmla="*/ 2931 h 133996"/>
                <a:gd name="connsiteX1" fmla="*/ 148385 w 1410562"/>
                <a:gd name="connsiteY1" fmla="*/ 2931 h 133996"/>
                <a:gd name="connsiteX2" fmla="*/ 307929 w 1410562"/>
                <a:gd name="connsiteY2" fmla="*/ 10074 h 133996"/>
                <a:gd name="connsiteX3" fmla="*/ 469854 w 1410562"/>
                <a:gd name="connsiteY3" fmla="*/ 10074 h 133996"/>
                <a:gd name="connsiteX4" fmla="*/ 522241 w 1410562"/>
                <a:gd name="connsiteY4" fmla="*/ 17218 h 133996"/>
                <a:gd name="connsiteX5" fmla="*/ 627016 w 1410562"/>
                <a:gd name="connsiteY5" fmla="*/ 14837 h 133996"/>
                <a:gd name="connsiteX6" fmla="*/ 898479 w 1410562"/>
                <a:gd name="connsiteY6" fmla="*/ 29124 h 133996"/>
                <a:gd name="connsiteX7" fmla="*/ 1160416 w 1410562"/>
                <a:gd name="connsiteY7" fmla="*/ 43412 h 133996"/>
                <a:gd name="connsiteX8" fmla="*/ 1410448 w 1410562"/>
                <a:gd name="connsiteY8" fmla="*/ 38650 h 133996"/>
                <a:gd name="connsiteX9" fmla="*/ 1129460 w 1410562"/>
                <a:gd name="connsiteY9" fmla="*/ 91037 h 133996"/>
                <a:gd name="connsiteX10" fmla="*/ 974679 w 1410562"/>
                <a:gd name="connsiteY10" fmla="*/ 105324 h 133996"/>
                <a:gd name="connsiteX11" fmla="*/ 734173 w 1410562"/>
                <a:gd name="connsiteY11" fmla="*/ 133899 h 133996"/>
                <a:gd name="connsiteX12" fmla="*/ 479379 w 1410562"/>
                <a:gd name="connsiteY12" fmla="*/ 114849 h 133996"/>
                <a:gd name="connsiteX13" fmla="*/ 422229 w 1410562"/>
                <a:gd name="connsiteY13" fmla="*/ 119612 h 133996"/>
                <a:gd name="connsiteX14" fmla="*/ 219823 w 1410562"/>
                <a:gd name="connsiteY14" fmla="*/ 124374 h 133996"/>
                <a:gd name="connsiteX15" fmla="*/ 360316 w 1410562"/>
                <a:gd name="connsiteY15" fmla="*/ 55318 h 133996"/>
                <a:gd name="connsiteX16" fmla="*/ 212679 w 1410562"/>
                <a:gd name="connsiteY16" fmla="*/ 38649 h 133996"/>
                <a:gd name="connsiteX17" fmla="*/ 747 w 1410562"/>
                <a:gd name="connsiteY17" fmla="*/ 2931 h 133996"/>
                <a:gd name="connsiteX0" fmla="*/ 747 w 1410562"/>
                <a:gd name="connsiteY0" fmla="*/ 2931 h 146254"/>
                <a:gd name="connsiteX1" fmla="*/ 148385 w 1410562"/>
                <a:gd name="connsiteY1" fmla="*/ 2931 h 146254"/>
                <a:gd name="connsiteX2" fmla="*/ 307929 w 1410562"/>
                <a:gd name="connsiteY2" fmla="*/ 10074 h 146254"/>
                <a:gd name="connsiteX3" fmla="*/ 469854 w 1410562"/>
                <a:gd name="connsiteY3" fmla="*/ 10074 h 146254"/>
                <a:gd name="connsiteX4" fmla="*/ 522241 w 1410562"/>
                <a:gd name="connsiteY4" fmla="*/ 17218 h 146254"/>
                <a:gd name="connsiteX5" fmla="*/ 627016 w 1410562"/>
                <a:gd name="connsiteY5" fmla="*/ 14837 h 146254"/>
                <a:gd name="connsiteX6" fmla="*/ 898479 w 1410562"/>
                <a:gd name="connsiteY6" fmla="*/ 29124 h 146254"/>
                <a:gd name="connsiteX7" fmla="*/ 1160416 w 1410562"/>
                <a:gd name="connsiteY7" fmla="*/ 43412 h 146254"/>
                <a:gd name="connsiteX8" fmla="*/ 1410448 w 1410562"/>
                <a:gd name="connsiteY8" fmla="*/ 38650 h 146254"/>
                <a:gd name="connsiteX9" fmla="*/ 1129460 w 1410562"/>
                <a:gd name="connsiteY9" fmla="*/ 91037 h 146254"/>
                <a:gd name="connsiteX10" fmla="*/ 974679 w 1410562"/>
                <a:gd name="connsiteY10" fmla="*/ 105324 h 146254"/>
                <a:gd name="connsiteX11" fmla="*/ 734173 w 1410562"/>
                <a:gd name="connsiteY11" fmla="*/ 133899 h 146254"/>
                <a:gd name="connsiteX12" fmla="*/ 479379 w 1410562"/>
                <a:gd name="connsiteY12" fmla="*/ 145805 h 146254"/>
                <a:gd name="connsiteX13" fmla="*/ 422229 w 1410562"/>
                <a:gd name="connsiteY13" fmla="*/ 119612 h 146254"/>
                <a:gd name="connsiteX14" fmla="*/ 219823 w 1410562"/>
                <a:gd name="connsiteY14" fmla="*/ 124374 h 146254"/>
                <a:gd name="connsiteX15" fmla="*/ 360316 w 1410562"/>
                <a:gd name="connsiteY15" fmla="*/ 55318 h 146254"/>
                <a:gd name="connsiteX16" fmla="*/ 212679 w 1410562"/>
                <a:gd name="connsiteY16" fmla="*/ 38649 h 146254"/>
                <a:gd name="connsiteX17" fmla="*/ 747 w 1410562"/>
                <a:gd name="connsiteY17" fmla="*/ 2931 h 146254"/>
                <a:gd name="connsiteX0" fmla="*/ 747 w 1410562"/>
                <a:gd name="connsiteY0" fmla="*/ 2931 h 149697"/>
                <a:gd name="connsiteX1" fmla="*/ 148385 w 1410562"/>
                <a:gd name="connsiteY1" fmla="*/ 2931 h 149697"/>
                <a:gd name="connsiteX2" fmla="*/ 307929 w 1410562"/>
                <a:gd name="connsiteY2" fmla="*/ 10074 h 149697"/>
                <a:gd name="connsiteX3" fmla="*/ 469854 w 1410562"/>
                <a:gd name="connsiteY3" fmla="*/ 10074 h 149697"/>
                <a:gd name="connsiteX4" fmla="*/ 522241 w 1410562"/>
                <a:gd name="connsiteY4" fmla="*/ 17218 h 149697"/>
                <a:gd name="connsiteX5" fmla="*/ 627016 w 1410562"/>
                <a:gd name="connsiteY5" fmla="*/ 14837 h 149697"/>
                <a:gd name="connsiteX6" fmla="*/ 898479 w 1410562"/>
                <a:gd name="connsiteY6" fmla="*/ 29124 h 149697"/>
                <a:gd name="connsiteX7" fmla="*/ 1160416 w 1410562"/>
                <a:gd name="connsiteY7" fmla="*/ 43412 h 149697"/>
                <a:gd name="connsiteX8" fmla="*/ 1410448 w 1410562"/>
                <a:gd name="connsiteY8" fmla="*/ 38650 h 149697"/>
                <a:gd name="connsiteX9" fmla="*/ 1129460 w 1410562"/>
                <a:gd name="connsiteY9" fmla="*/ 91037 h 149697"/>
                <a:gd name="connsiteX10" fmla="*/ 974679 w 1410562"/>
                <a:gd name="connsiteY10" fmla="*/ 105324 h 149697"/>
                <a:gd name="connsiteX11" fmla="*/ 734173 w 1410562"/>
                <a:gd name="connsiteY11" fmla="*/ 133899 h 149697"/>
                <a:gd name="connsiteX12" fmla="*/ 479379 w 1410562"/>
                <a:gd name="connsiteY12" fmla="*/ 145805 h 149697"/>
                <a:gd name="connsiteX13" fmla="*/ 396035 w 1410562"/>
                <a:gd name="connsiteY13" fmla="*/ 148187 h 149697"/>
                <a:gd name="connsiteX14" fmla="*/ 219823 w 1410562"/>
                <a:gd name="connsiteY14" fmla="*/ 124374 h 149697"/>
                <a:gd name="connsiteX15" fmla="*/ 360316 w 1410562"/>
                <a:gd name="connsiteY15" fmla="*/ 55318 h 149697"/>
                <a:gd name="connsiteX16" fmla="*/ 212679 w 1410562"/>
                <a:gd name="connsiteY16" fmla="*/ 38649 h 149697"/>
                <a:gd name="connsiteX17" fmla="*/ 747 w 1410562"/>
                <a:gd name="connsiteY17" fmla="*/ 2931 h 149697"/>
                <a:gd name="connsiteX0" fmla="*/ 747 w 1410562"/>
                <a:gd name="connsiteY0" fmla="*/ 2931 h 150145"/>
                <a:gd name="connsiteX1" fmla="*/ 148385 w 1410562"/>
                <a:gd name="connsiteY1" fmla="*/ 2931 h 150145"/>
                <a:gd name="connsiteX2" fmla="*/ 307929 w 1410562"/>
                <a:gd name="connsiteY2" fmla="*/ 10074 h 150145"/>
                <a:gd name="connsiteX3" fmla="*/ 469854 w 1410562"/>
                <a:gd name="connsiteY3" fmla="*/ 10074 h 150145"/>
                <a:gd name="connsiteX4" fmla="*/ 522241 w 1410562"/>
                <a:gd name="connsiteY4" fmla="*/ 17218 h 150145"/>
                <a:gd name="connsiteX5" fmla="*/ 627016 w 1410562"/>
                <a:gd name="connsiteY5" fmla="*/ 14837 h 150145"/>
                <a:gd name="connsiteX6" fmla="*/ 898479 w 1410562"/>
                <a:gd name="connsiteY6" fmla="*/ 29124 h 150145"/>
                <a:gd name="connsiteX7" fmla="*/ 1160416 w 1410562"/>
                <a:gd name="connsiteY7" fmla="*/ 43412 h 150145"/>
                <a:gd name="connsiteX8" fmla="*/ 1410448 w 1410562"/>
                <a:gd name="connsiteY8" fmla="*/ 38650 h 150145"/>
                <a:gd name="connsiteX9" fmla="*/ 1129460 w 1410562"/>
                <a:gd name="connsiteY9" fmla="*/ 91037 h 150145"/>
                <a:gd name="connsiteX10" fmla="*/ 974679 w 1410562"/>
                <a:gd name="connsiteY10" fmla="*/ 105324 h 150145"/>
                <a:gd name="connsiteX11" fmla="*/ 734173 w 1410562"/>
                <a:gd name="connsiteY11" fmla="*/ 133899 h 150145"/>
                <a:gd name="connsiteX12" fmla="*/ 479379 w 1410562"/>
                <a:gd name="connsiteY12" fmla="*/ 145805 h 150145"/>
                <a:gd name="connsiteX13" fmla="*/ 396035 w 1410562"/>
                <a:gd name="connsiteY13" fmla="*/ 148187 h 150145"/>
                <a:gd name="connsiteX14" fmla="*/ 172198 w 1410562"/>
                <a:gd name="connsiteY14" fmla="*/ 141043 h 150145"/>
                <a:gd name="connsiteX15" fmla="*/ 360316 w 1410562"/>
                <a:gd name="connsiteY15" fmla="*/ 55318 h 150145"/>
                <a:gd name="connsiteX16" fmla="*/ 212679 w 1410562"/>
                <a:gd name="connsiteY16" fmla="*/ 38649 h 150145"/>
                <a:gd name="connsiteX17" fmla="*/ 747 w 1410562"/>
                <a:gd name="connsiteY17" fmla="*/ 2931 h 150145"/>
                <a:gd name="connsiteX0" fmla="*/ 747 w 1410562"/>
                <a:gd name="connsiteY0" fmla="*/ 2931 h 148187"/>
                <a:gd name="connsiteX1" fmla="*/ 148385 w 1410562"/>
                <a:gd name="connsiteY1" fmla="*/ 2931 h 148187"/>
                <a:gd name="connsiteX2" fmla="*/ 307929 w 1410562"/>
                <a:gd name="connsiteY2" fmla="*/ 10074 h 148187"/>
                <a:gd name="connsiteX3" fmla="*/ 469854 w 1410562"/>
                <a:gd name="connsiteY3" fmla="*/ 10074 h 148187"/>
                <a:gd name="connsiteX4" fmla="*/ 522241 w 1410562"/>
                <a:gd name="connsiteY4" fmla="*/ 17218 h 148187"/>
                <a:gd name="connsiteX5" fmla="*/ 627016 w 1410562"/>
                <a:gd name="connsiteY5" fmla="*/ 14837 h 148187"/>
                <a:gd name="connsiteX6" fmla="*/ 898479 w 1410562"/>
                <a:gd name="connsiteY6" fmla="*/ 29124 h 148187"/>
                <a:gd name="connsiteX7" fmla="*/ 1160416 w 1410562"/>
                <a:gd name="connsiteY7" fmla="*/ 43412 h 148187"/>
                <a:gd name="connsiteX8" fmla="*/ 1410448 w 1410562"/>
                <a:gd name="connsiteY8" fmla="*/ 38650 h 148187"/>
                <a:gd name="connsiteX9" fmla="*/ 1129460 w 1410562"/>
                <a:gd name="connsiteY9" fmla="*/ 91037 h 148187"/>
                <a:gd name="connsiteX10" fmla="*/ 974679 w 1410562"/>
                <a:gd name="connsiteY10" fmla="*/ 105324 h 148187"/>
                <a:gd name="connsiteX11" fmla="*/ 734173 w 1410562"/>
                <a:gd name="connsiteY11" fmla="*/ 133899 h 148187"/>
                <a:gd name="connsiteX12" fmla="*/ 479379 w 1410562"/>
                <a:gd name="connsiteY12" fmla="*/ 131518 h 148187"/>
                <a:gd name="connsiteX13" fmla="*/ 396035 w 1410562"/>
                <a:gd name="connsiteY13" fmla="*/ 148187 h 148187"/>
                <a:gd name="connsiteX14" fmla="*/ 172198 w 1410562"/>
                <a:gd name="connsiteY14" fmla="*/ 141043 h 148187"/>
                <a:gd name="connsiteX15" fmla="*/ 360316 w 1410562"/>
                <a:gd name="connsiteY15" fmla="*/ 55318 h 148187"/>
                <a:gd name="connsiteX16" fmla="*/ 212679 w 1410562"/>
                <a:gd name="connsiteY16" fmla="*/ 38649 h 148187"/>
                <a:gd name="connsiteX17" fmla="*/ 747 w 1410562"/>
                <a:gd name="connsiteY17" fmla="*/ 2931 h 148187"/>
                <a:gd name="connsiteX0" fmla="*/ 747 w 1410562"/>
                <a:gd name="connsiteY0" fmla="*/ 2931 h 144262"/>
                <a:gd name="connsiteX1" fmla="*/ 148385 w 1410562"/>
                <a:gd name="connsiteY1" fmla="*/ 2931 h 144262"/>
                <a:gd name="connsiteX2" fmla="*/ 307929 w 1410562"/>
                <a:gd name="connsiteY2" fmla="*/ 10074 h 144262"/>
                <a:gd name="connsiteX3" fmla="*/ 469854 w 1410562"/>
                <a:gd name="connsiteY3" fmla="*/ 10074 h 144262"/>
                <a:gd name="connsiteX4" fmla="*/ 522241 w 1410562"/>
                <a:gd name="connsiteY4" fmla="*/ 17218 h 144262"/>
                <a:gd name="connsiteX5" fmla="*/ 627016 w 1410562"/>
                <a:gd name="connsiteY5" fmla="*/ 14837 h 144262"/>
                <a:gd name="connsiteX6" fmla="*/ 898479 w 1410562"/>
                <a:gd name="connsiteY6" fmla="*/ 29124 h 144262"/>
                <a:gd name="connsiteX7" fmla="*/ 1160416 w 1410562"/>
                <a:gd name="connsiteY7" fmla="*/ 43412 h 144262"/>
                <a:gd name="connsiteX8" fmla="*/ 1410448 w 1410562"/>
                <a:gd name="connsiteY8" fmla="*/ 38650 h 144262"/>
                <a:gd name="connsiteX9" fmla="*/ 1129460 w 1410562"/>
                <a:gd name="connsiteY9" fmla="*/ 91037 h 144262"/>
                <a:gd name="connsiteX10" fmla="*/ 974679 w 1410562"/>
                <a:gd name="connsiteY10" fmla="*/ 105324 h 144262"/>
                <a:gd name="connsiteX11" fmla="*/ 734173 w 1410562"/>
                <a:gd name="connsiteY11" fmla="*/ 133899 h 144262"/>
                <a:gd name="connsiteX12" fmla="*/ 479379 w 1410562"/>
                <a:gd name="connsiteY12" fmla="*/ 131518 h 144262"/>
                <a:gd name="connsiteX13" fmla="*/ 381747 w 1410562"/>
                <a:gd name="connsiteY13" fmla="*/ 124374 h 144262"/>
                <a:gd name="connsiteX14" fmla="*/ 172198 w 1410562"/>
                <a:gd name="connsiteY14" fmla="*/ 141043 h 144262"/>
                <a:gd name="connsiteX15" fmla="*/ 360316 w 1410562"/>
                <a:gd name="connsiteY15" fmla="*/ 55318 h 144262"/>
                <a:gd name="connsiteX16" fmla="*/ 212679 w 1410562"/>
                <a:gd name="connsiteY16" fmla="*/ 38649 h 144262"/>
                <a:gd name="connsiteX17" fmla="*/ 747 w 1410562"/>
                <a:gd name="connsiteY17" fmla="*/ 2931 h 144262"/>
                <a:gd name="connsiteX0" fmla="*/ 747 w 1410562"/>
                <a:gd name="connsiteY0" fmla="*/ 2931 h 135614"/>
                <a:gd name="connsiteX1" fmla="*/ 148385 w 1410562"/>
                <a:gd name="connsiteY1" fmla="*/ 2931 h 135614"/>
                <a:gd name="connsiteX2" fmla="*/ 307929 w 1410562"/>
                <a:gd name="connsiteY2" fmla="*/ 10074 h 135614"/>
                <a:gd name="connsiteX3" fmla="*/ 469854 w 1410562"/>
                <a:gd name="connsiteY3" fmla="*/ 10074 h 135614"/>
                <a:gd name="connsiteX4" fmla="*/ 522241 w 1410562"/>
                <a:gd name="connsiteY4" fmla="*/ 17218 h 135614"/>
                <a:gd name="connsiteX5" fmla="*/ 627016 w 1410562"/>
                <a:gd name="connsiteY5" fmla="*/ 14837 h 135614"/>
                <a:gd name="connsiteX6" fmla="*/ 898479 w 1410562"/>
                <a:gd name="connsiteY6" fmla="*/ 29124 h 135614"/>
                <a:gd name="connsiteX7" fmla="*/ 1160416 w 1410562"/>
                <a:gd name="connsiteY7" fmla="*/ 43412 h 135614"/>
                <a:gd name="connsiteX8" fmla="*/ 1410448 w 1410562"/>
                <a:gd name="connsiteY8" fmla="*/ 38650 h 135614"/>
                <a:gd name="connsiteX9" fmla="*/ 1129460 w 1410562"/>
                <a:gd name="connsiteY9" fmla="*/ 91037 h 135614"/>
                <a:gd name="connsiteX10" fmla="*/ 974679 w 1410562"/>
                <a:gd name="connsiteY10" fmla="*/ 105324 h 135614"/>
                <a:gd name="connsiteX11" fmla="*/ 734173 w 1410562"/>
                <a:gd name="connsiteY11" fmla="*/ 133899 h 135614"/>
                <a:gd name="connsiteX12" fmla="*/ 479379 w 1410562"/>
                <a:gd name="connsiteY12" fmla="*/ 131518 h 135614"/>
                <a:gd name="connsiteX13" fmla="*/ 381747 w 1410562"/>
                <a:gd name="connsiteY13" fmla="*/ 124374 h 135614"/>
                <a:gd name="connsiteX14" fmla="*/ 203155 w 1410562"/>
                <a:gd name="connsiteY14" fmla="*/ 121993 h 135614"/>
                <a:gd name="connsiteX15" fmla="*/ 360316 w 1410562"/>
                <a:gd name="connsiteY15" fmla="*/ 55318 h 135614"/>
                <a:gd name="connsiteX16" fmla="*/ 212679 w 1410562"/>
                <a:gd name="connsiteY16" fmla="*/ 38649 h 135614"/>
                <a:gd name="connsiteX17" fmla="*/ 747 w 1410562"/>
                <a:gd name="connsiteY17" fmla="*/ 2931 h 135614"/>
                <a:gd name="connsiteX0" fmla="*/ 747 w 1410562"/>
                <a:gd name="connsiteY0" fmla="*/ 2931 h 133899"/>
                <a:gd name="connsiteX1" fmla="*/ 148385 w 1410562"/>
                <a:gd name="connsiteY1" fmla="*/ 2931 h 133899"/>
                <a:gd name="connsiteX2" fmla="*/ 307929 w 1410562"/>
                <a:gd name="connsiteY2" fmla="*/ 10074 h 133899"/>
                <a:gd name="connsiteX3" fmla="*/ 469854 w 1410562"/>
                <a:gd name="connsiteY3" fmla="*/ 10074 h 133899"/>
                <a:gd name="connsiteX4" fmla="*/ 522241 w 1410562"/>
                <a:gd name="connsiteY4" fmla="*/ 17218 h 133899"/>
                <a:gd name="connsiteX5" fmla="*/ 627016 w 1410562"/>
                <a:gd name="connsiteY5" fmla="*/ 14837 h 133899"/>
                <a:gd name="connsiteX6" fmla="*/ 898479 w 1410562"/>
                <a:gd name="connsiteY6" fmla="*/ 29124 h 133899"/>
                <a:gd name="connsiteX7" fmla="*/ 1160416 w 1410562"/>
                <a:gd name="connsiteY7" fmla="*/ 43412 h 133899"/>
                <a:gd name="connsiteX8" fmla="*/ 1410448 w 1410562"/>
                <a:gd name="connsiteY8" fmla="*/ 38650 h 133899"/>
                <a:gd name="connsiteX9" fmla="*/ 1129460 w 1410562"/>
                <a:gd name="connsiteY9" fmla="*/ 91037 h 133899"/>
                <a:gd name="connsiteX10" fmla="*/ 960391 w 1410562"/>
                <a:gd name="connsiteY10" fmla="*/ 126756 h 133899"/>
                <a:gd name="connsiteX11" fmla="*/ 734173 w 1410562"/>
                <a:gd name="connsiteY11" fmla="*/ 133899 h 133899"/>
                <a:gd name="connsiteX12" fmla="*/ 479379 w 1410562"/>
                <a:gd name="connsiteY12" fmla="*/ 131518 h 133899"/>
                <a:gd name="connsiteX13" fmla="*/ 381747 w 1410562"/>
                <a:gd name="connsiteY13" fmla="*/ 124374 h 133899"/>
                <a:gd name="connsiteX14" fmla="*/ 203155 w 1410562"/>
                <a:gd name="connsiteY14" fmla="*/ 121993 h 133899"/>
                <a:gd name="connsiteX15" fmla="*/ 360316 w 1410562"/>
                <a:gd name="connsiteY15" fmla="*/ 55318 h 133899"/>
                <a:gd name="connsiteX16" fmla="*/ 212679 w 1410562"/>
                <a:gd name="connsiteY16" fmla="*/ 38649 h 133899"/>
                <a:gd name="connsiteX17" fmla="*/ 747 w 1410562"/>
                <a:gd name="connsiteY17" fmla="*/ 2931 h 133899"/>
                <a:gd name="connsiteX0" fmla="*/ 747 w 1410562"/>
                <a:gd name="connsiteY0" fmla="*/ 2931 h 133899"/>
                <a:gd name="connsiteX1" fmla="*/ 148385 w 1410562"/>
                <a:gd name="connsiteY1" fmla="*/ 2931 h 133899"/>
                <a:gd name="connsiteX2" fmla="*/ 307929 w 1410562"/>
                <a:gd name="connsiteY2" fmla="*/ 10074 h 133899"/>
                <a:gd name="connsiteX3" fmla="*/ 469854 w 1410562"/>
                <a:gd name="connsiteY3" fmla="*/ 10074 h 133899"/>
                <a:gd name="connsiteX4" fmla="*/ 522241 w 1410562"/>
                <a:gd name="connsiteY4" fmla="*/ 17218 h 133899"/>
                <a:gd name="connsiteX5" fmla="*/ 627016 w 1410562"/>
                <a:gd name="connsiteY5" fmla="*/ 14837 h 133899"/>
                <a:gd name="connsiteX6" fmla="*/ 898479 w 1410562"/>
                <a:gd name="connsiteY6" fmla="*/ 29124 h 133899"/>
                <a:gd name="connsiteX7" fmla="*/ 1160416 w 1410562"/>
                <a:gd name="connsiteY7" fmla="*/ 43412 h 133899"/>
                <a:gd name="connsiteX8" fmla="*/ 1410448 w 1410562"/>
                <a:gd name="connsiteY8" fmla="*/ 38650 h 133899"/>
                <a:gd name="connsiteX9" fmla="*/ 1129460 w 1410562"/>
                <a:gd name="connsiteY9" fmla="*/ 91037 h 133899"/>
                <a:gd name="connsiteX10" fmla="*/ 960391 w 1410562"/>
                <a:gd name="connsiteY10" fmla="*/ 126756 h 133899"/>
                <a:gd name="connsiteX11" fmla="*/ 734173 w 1410562"/>
                <a:gd name="connsiteY11" fmla="*/ 133899 h 133899"/>
                <a:gd name="connsiteX12" fmla="*/ 479379 w 1410562"/>
                <a:gd name="connsiteY12" fmla="*/ 131518 h 133899"/>
                <a:gd name="connsiteX13" fmla="*/ 374604 w 1410562"/>
                <a:gd name="connsiteY13" fmla="*/ 126755 h 133899"/>
                <a:gd name="connsiteX14" fmla="*/ 203155 w 1410562"/>
                <a:gd name="connsiteY14" fmla="*/ 121993 h 133899"/>
                <a:gd name="connsiteX15" fmla="*/ 360316 w 1410562"/>
                <a:gd name="connsiteY15" fmla="*/ 55318 h 133899"/>
                <a:gd name="connsiteX16" fmla="*/ 212679 w 1410562"/>
                <a:gd name="connsiteY16" fmla="*/ 38649 h 133899"/>
                <a:gd name="connsiteX17" fmla="*/ 747 w 1410562"/>
                <a:gd name="connsiteY17" fmla="*/ 2931 h 13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10562" h="133899">
                  <a:moveTo>
                    <a:pt x="747" y="2931"/>
                  </a:moveTo>
                  <a:cubicBezTo>
                    <a:pt x="-9969" y="-3022"/>
                    <a:pt x="97188" y="1741"/>
                    <a:pt x="148385" y="2931"/>
                  </a:cubicBezTo>
                  <a:cubicBezTo>
                    <a:pt x="199582" y="4121"/>
                    <a:pt x="254351" y="8884"/>
                    <a:pt x="307929" y="10074"/>
                  </a:cubicBezTo>
                  <a:cubicBezTo>
                    <a:pt x="361507" y="11264"/>
                    <a:pt x="434135" y="8883"/>
                    <a:pt x="469854" y="10074"/>
                  </a:cubicBezTo>
                  <a:cubicBezTo>
                    <a:pt x="505573" y="11265"/>
                    <a:pt x="497635" y="18012"/>
                    <a:pt x="522241" y="17218"/>
                  </a:cubicBezTo>
                  <a:cubicBezTo>
                    <a:pt x="546847" y="16424"/>
                    <a:pt x="564310" y="12853"/>
                    <a:pt x="627016" y="14837"/>
                  </a:cubicBezTo>
                  <a:cubicBezTo>
                    <a:pt x="689722" y="16821"/>
                    <a:pt x="807991" y="24362"/>
                    <a:pt x="898479" y="29124"/>
                  </a:cubicBezTo>
                  <a:cubicBezTo>
                    <a:pt x="985791" y="33887"/>
                    <a:pt x="1075088" y="41824"/>
                    <a:pt x="1160416" y="43412"/>
                  </a:cubicBezTo>
                  <a:cubicBezTo>
                    <a:pt x="1245744" y="45000"/>
                    <a:pt x="1415607" y="30713"/>
                    <a:pt x="1410448" y="38650"/>
                  </a:cubicBezTo>
                  <a:cubicBezTo>
                    <a:pt x="1405289" y="46588"/>
                    <a:pt x="1204470" y="76353"/>
                    <a:pt x="1129460" y="91037"/>
                  </a:cubicBezTo>
                  <a:cubicBezTo>
                    <a:pt x="1054451" y="105721"/>
                    <a:pt x="1026272" y="119612"/>
                    <a:pt x="960391" y="126756"/>
                  </a:cubicBezTo>
                  <a:cubicBezTo>
                    <a:pt x="894510" y="133900"/>
                    <a:pt x="814342" y="133105"/>
                    <a:pt x="734173" y="133899"/>
                  </a:cubicBezTo>
                  <a:lnTo>
                    <a:pt x="479379" y="131518"/>
                  </a:lnTo>
                  <a:cubicBezTo>
                    <a:pt x="419451" y="130327"/>
                    <a:pt x="420641" y="128343"/>
                    <a:pt x="374604" y="126755"/>
                  </a:cubicBezTo>
                  <a:cubicBezTo>
                    <a:pt x="328567" y="125168"/>
                    <a:pt x="205536" y="133899"/>
                    <a:pt x="203155" y="121993"/>
                  </a:cubicBezTo>
                  <a:cubicBezTo>
                    <a:pt x="200774" y="110087"/>
                    <a:pt x="379366" y="64843"/>
                    <a:pt x="360316" y="55318"/>
                  </a:cubicBezTo>
                  <a:cubicBezTo>
                    <a:pt x="341266" y="45793"/>
                    <a:pt x="272607" y="47380"/>
                    <a:pt x="212679" y="38649"/>
                  </a:cubicBezTo>
                  <a:cubicBezTo>
                    <a:pt x="152751" y="29918"/>
                    <a:pt x="11463" y="8884"/>
                    <a:pt x="747" y="293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19188" y="4000500"/>
              <a:ext cx="3895725" cy="157307"/>
            </a:xfrm>
            <a:custGeom>
              <a:avLst/>
              <a:gdLst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390900 w 3895725"/>
                <a:gd name="connsiteY4" fmla="*/ 71438 h 157307"/>
                <a:gd name="connsiteX5" fmla="*/ 3190875 w 3895725"/>
                <a:gd name="connsiteY5" fmla="*/ 71438 h 157307"/>
                <a:gd name="connsiteX6" fmla="*/ 3033712 w 3895725"/>
                <a:gd name="connsiteY6" fmla="*/ 76200 h 157307"/>
                <a:gd name="connsiteX7" fmla="*/ 2914650 w 3895725"/>
                <a:gd name="connsiteY7" fmla="*/ 85725 h 157307"/>
                <a:gd name="connsiteX8" fmla="*/ 2733675 w 3895725"/>
                <a:gd name="connsiteY8" fmla="*/ 90488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390900 w 3895725"/>
                <a:gd name="connsiteY4" fmla="*/ 71438 h 157307"/>
                <a:gd name="connsiteX5" fmla="*/ 3190875 w 3895725"/>
                <a:gd name="connsiteY5" fmla="*/ 71438 h 157307"/>
                <a:gd name="connsiteX6" fmla="*/ 3033712 w 3895725"/>
                <a:gd name="connsiteY6" fmla="*/ 76200 h 157307"/>
                <a:gd name="connsiteX7" fmla="*/ 2914650 w 3895725"/>
                <a:gd name="connsiteY7" fmla="*/ 85725 h 157307"/>
                <a:gd name="connsiteX8" fmla="*/ 2733675 w 3895725"/>
                <a:gd name="connsiteY8" fmla="*/ 102394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390900 w 3895725"/>
                <a:gd name="connsiteY4" fmla="*/ 71438 h 157307"/>
                <a:gd name="connsiteX5" fmla="*/ 3190875 w 3895725"/>
                <a:gd name="connsiteY5" fmla="*/ 71438 h 157307"/>
                <a:gd name="connsiteX6" fmla="*/ 3033712 w 3895725"/>
                <a:gd name="connsiteY6" fmla="*/ 76200 h 157307"/>
                <a:gd name="connsiteX7" fmla="*/ 2924175 w 3895725"/>
                <a:gd name="connsiteY7" fmla="*/ 114300 h 157307"/>
                <a:gd name="connsiteX8" fmla="*/ 2733675 w 3895725"/>
                <a:gd name="connsiteY8" fmla="*/ 102394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390900 w 3895725"/>
                <a:gd name="connsiteY4" fmla="*/ 71438 h 157307"/>
                <a:gd name="connsiteX5" fmla="*/ 3190875 w 3895725"/>
                <a:gd name="connsiteY5" fmla="*/ 71438 h 157307"/>
                <a:gd name="connsiteX6" fmla="*/ 3064668 w 3895725"/>
                <a:gd name="connsiteY6" fmla="*/ 119062 h 157307"/>
                <a:gd name="connsiteX7" fmla="*/ 2924175 w 3895725"/>
                <a:gd name="connsiteY7" fmla="*/ 114300 h 157307"/>
                <a:gd name="connsiteX8" fmla="*/ 2733675 w 3895725"/>
                <a:gd name="connsiteY8" fmla="*/ 102394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390900 w 3895725"/>
                <a:gd name="connsiteY4" fmla="*/ 71438 h 157307"/>
                <a:gd name="connsiteX5" fmla="*/ 3214687 w 3895725"/>
                <a:gd name="connsiteY5" fmla="*/ 121444 h 157307"/>
                <a:gd name="connsiteX6" fmla="*/ 3064668 w 3895725"/>
                <a:gd name="connsiteY6" fmla="*/ 119062 h 157307"/>
                <a:gd name="connsiteX7" fmla="*/ 2924175 w 3895725"/>
                <a:gd name="connsiteY7" fmla="*/ 114300 h 157307"/>
                <a:gd name="connsiteX8" fmla="*/ 2733675 w 3895725"/>
                <a:gd name="connsiteY8" fmla="*/ 102394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407569 w 3895725"/>
                <a:gd name="connsiteY4" fmla="*/ 111920 h 157307"/>
                <a:gd name="connsiteX5" fmla="*/ 3214687 w 3895725"/>
                <a:gd name="connsiteY5" fmla="*/ 121444 h 157307"/>
                <a:gd name="connsiteX6" fmla="*/ 3064668 w 3895725"/>
                <a:gd name="connsiteY6" fmla="*/ 119062 h 157307"/>
                <a:gd name="connsiteX7" fmla="*/ 2924175 w 3895725"/>
                <a:gd name="connsiteY7" fmla="*/ 114300 h 157307"/>
                <a:gd name="connsiteX8" fmla="*/ 2733675 w 3895725"/>
                <a:gd name="connsiteY8" fmla="*/ 102394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407569 w 3895725"/>
                <a:gd name="connsiteY4" fmla="*/ 111920 h 157307"/>
                <a:gd name="connsiteX5" fmla="*/ 3214687 w 3895725"/>
                <a:gd name="connsiteY5" fmla="*/ 121444 h 157307"/>
                <a:gd name="connsiteX6" fmla="*/ 3064668 w 3895725"/>
                <a:gd name="connsiteY6" fmla="*/ 119062 h 157307"/>
                <a:gd name="connsiteX7" fmla="*/ 2924175 w 3895725"/>
                <a:gd name="connsiteY7" fmla="*/ 114300 h 157307"/>
                <a:gd name="connsiteX8" fmla="*/ 2721768 w 3895725"/>
                <a:gd name="connsiteY8" fmla="*/ 111919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407569 w 3895725"/>
                <a:gd name="connsiteY4" fmla="*/ 111920 h 157307"/>
                <a:gd name="connsiteX5" fmla="*/ 3214687 w 3895725"/>
                <a:gd name="connsiteY5" fmla="*/ 121444 h 157307"/>
                <a:gd name="connsiteX6" fmla="*/ 3064668 w 3895725"/>
                <a:gd name="connsiteY6" fmla="*/ 119062 h 157307"/>
                <a:gd name="connsiteX7" fmla="*/ 2924175 w 3895725"/>
                <a:gd name="connsiteY7" fmla="*/ 114300 h 157307"/>
                <a:gd name="connsiteX8" fmla="*/ 2721768 w 3895725"/>
                <a:gd name="connsiteY8" fmla="*/ 95251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407569 w 3895725"/>
                <a:gd name="connsiteY4" fmla="*/ 111920 h 157307"/>
                <a:gd name="connsiteX5" fmla="*/ 3214687 w 3895725"/>
                <a:gd name="connsiteY5" fmla="*/ 121444 h 157307"/>
                <a:gd name="connsiteX6" fmla="*/ 3064668 w 3895725"/>
                <a:gd name="connsiteY6" fmla="*/ 119062 h 157307"/>
                <a:gd name="connsiteX7" fmla="*/ 2926557 w 3895725"/>
                <a:gd name="connsiteY7" fmla="*/ 100012 h 157307"/>
                <a:gd name="connsiteX8" fmla="*/ 2721768 w 3895725"/>
                <a:gd name="connsiteY8" fmla="*/ 95251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407569 w 3895725"/>
                <a:gd name="connsiteY4" fmla="*/ 111920 h 157307"/>
                <a:gd name="connsiteX5" fmla="*/ 3214687 w 3895725"/>
                <a:gd name="connsiteY5" fmla="*/ 121444 h 157307"/>
                <a:gd name="connsiteX6" fmla="*/ 3074193 w 3895725"/>
                <a:gd name="connsiteY6" fmla="*/ 107156 h 157307"/>
                <a:gd name="connsiteX7" fmla="*/ 2926557 w 3895725"/>
                <a:gd name="connsiteY7" fmla="*/ 100012 h 157307"/>
                <a:gd name="connsiteX8" fmla="*/ 2721768 w 3895725"/>
                <a:gd name="connsiteY8" fmla="*/ 95251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407569 w 3895725"/>
                <a:gd name="connsiteY4" fmla="*/ 111920 h 157307"/>
                <a:gd name="connsiteX5" fmla="*/ 3236118 w 3895725"/>
                <a:gd name="connsiteY5" fmla="*/ 102394 h 157307"/>
                <a:gd name="connsiteX6" fmla="*/ 3074193 w 3895725"/>
                <a:gd name="connsiteY6" fmla="*/ 107156 h 157307"/>
                <a:gd name="connsiteX7" fmla="*/ 2926557 w 3895725"/>
                <a:gd name="connsiteY7" fmla="*/ 100012 h 157307"/>
                <a:gd name="connsiteX8" fmla="*/ 2721768 w 3895725"/>
                <a:gd name="connsiteY8" fmla="*/ 95251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  <a:gd name="connsiteX0" fmla="*/ 3895725 w 3895725"/>
                <a:gd name="connsiteY0" fmla="*/ 0 h 157307"/>
                <a:gd name="connsiteX1" fmla="*/ 3748087 w 3895725"/>
                <a:gd name="connsiteY1" fmla="*/ 23813 h 157307"/>
                <a:gd name="connsiteX2" fmla="*/ 3662362 w 3895725"/>
                <a:gd name="connsiteY2" fmla="*/ 38100 h 157307"/>
                <a:gd name="connsiteX3" fmla="*/ 3567112 w 3895725"/>
                <a:gd name="connsiteY3" fmla="*/ 57150 h 157307"/>
                <a:gd name="connsiteX4" fmla="*/ 3424238 w 3895725"/>
                <a:gd name="connsiteY4" fmla="*/ 95251 h 157307"/>
                <a:gd name="connsiteX5" fmla="*/ 3236118 w 3895725"/>
                <a:gd name="connsiteY5" fmla="*/ 102394 h 157307"/>
                <a:gd name="connsiteX6" fmla="*/ 3074193 w 3895725"/>
                <a:gd name="connsiteY6" fmla="*/ 107156 h 157307"/>
                <a:gd name="connsiteX7" fmla="*/ 2926557 w 3895725"/>
                <a:gd name="connsiteY7" fmla="*/ 100012 h 157307"/>
                <a:gd name="connsiteX8" fmla="*/ 2721768 w 3895725"/>
                <a:gd name="connsiteY8" fmla="*/ 95251 h 157307"/>
                <a:gd name="connsiteX9" fmla="*/ 2495550 w 3895725"/>
                <a:gd name="connsiteY9" fmla="*/ 109538 h 157307"/>
                <a:gd name="connsiteX10" fmla="*/ 2324100 w 3895725"/>
                <a:gd name="connsiteY10" fmla="*/ 119063 h 157307"/>
                <a:gd name="connsiteX11" fmla="*/ 2171700 w 3895725"/>
                <a:gd name="connsiteY11" fmla="*/ 114300 h 157307"/>
                <a:gd name="connsiteX12" fmla="*/ 2014537 w 3895725"/>
                <a:gd name="connsiteY12" fmla="*/ 138113 h 157307"/>
                <a:gd name="connsiteX13" fmla="*/ 1814512 w 3895725"/>
                <a:gd name="connsiteY13" fmla="*/ 133350 h 157307"/>
                <a:gd name="connsiteX14" fmla="*/ 1628775 w 3895725"/>
                <a:gd name="connsiteY14" fmla="*/ 133350 h 157307"/>
                <a:gd name="connsiteX15" fmla="*/ 1143000 w 3895725"/>
                <a:gd name="connsiteY15" fmla="*/ 142875 h 157307"/>
                <a:gd name="connsiteX16" fmla="*/ 966787 w 3895725"/>
                <a:gd name="connsiteY16" fmla="*/ 157163 h 157307"/>
                <a:gd name="connsiteX17" fmla="*/ 642937 w 3895725"/>
                <a:gd name="connsiteY17" fmla="*/ 133350 h 157307"/>
                <a:gd name="connsiteX18" fmla="*/ 290512 w 3895725"/>
                <a:gd name="connsiteY18" fmla="*/ 138113 h 157307"/>
                <a:gd name="connsiteX19" fmla="*/ 0 w 3895725"/>
                <a:gd name="connsiteY19" fmla="*/ 138113 h 1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95725" h="157307">
                  <a:moveTo>
                    <a:pt x="3895725" y="0"/>
                  </a:moveTo>
                  <a:lnTo>
                    <a:pt x="3748087" y="23813"/>
                  </a:lnTo>
                  <a:lnTo>
                    <a:pt x="3662362" y="38100"/>
                  </a:lnTo>
                  <a:cubicBezTo>
                    <a:pt x="3632199" y="43656"/>
                    <a:pt x="3606799" y="47625"/>
                    <a:pt x="3567112" y="57150"/>
                  </a:cubicBezTo>
                  <a:cubicBezTo>
                    <a:pt x="3527425" y="66675"/>
                    <a:pt x="3479404" y="87710"/>
                    <a:pt x="3424238" y="95251"/>
                  </a:cubicBezTo>
                  <a:cubicBezTo>
                    <a:pt x="3369072" y="102792"/>
                    <a:pt x="3294459" y="100410"/>
                    <a:pt x="3236118" y="102394"/>
                  </a:cubicBezTo>
                  <a:cubicBezTo>
                    <a:pt x="3177777" y="104378"/>
                    <a:pt x="3125786" y="107553"/>
                    <a:pt x="3074193" y="107156"/>
                  </a:cubicBezTo>
                  <a:cubicBezTo>
                    <a:pt x="3022600" y="106759"/>
                    <a:pt x="2985294" y="101996"/>
                    <a:pt x="2926557" y="100012"/>
                  </a:cubicBezTo>
                  <a:cubicBezTo>
                    <a:pt x="2867820" y="98028"/>
                    <a:pt x="2793602" y="93663"/>
                    <a:pt x="2721768" y="95251"/>
                  </a:cubicBezTo>
                  <a:cubicBezTo>
                    <a:pt x="2649934" y="96839"/>
                    <a:pt x="2561828" y="105569"/>
                    <a:pt x="2495550" y="109538"/>
                  </a:cubicBezTo>
                  <a:cubicBezTo>
                    <a:pt x="2429272" y="113507"/>
                    <a:pt x="2378075" y="118269"/>
                    <a:pt x="2324100" y="119063"/>
                  </a:cubicBezTo>
                  <a:cubicBezTo>
                    <a:pt x="2270125" y="119857"/>
                    <a:pt x="2223294" y="111125"/>
                    <a:pt x="2171700" y="114300"/>
                  </a:cubicBezTo>
                  <a:cubicBezTo>
                    <a:pt x="2120106" y="117475"/>
                    <a:pt x="2074068" y="134938"/>
                    <a:pt x="2014537" y="138113"/>
                  </a:cubicBezTo>
                  <a:cubicBezTo>
                    <a:pt x="1955006" y="141288"/>
                    <a:pt x="1878806" y="134144"/>
                    <a:pt x="1814512" y="133350"/>
                  </a:cubicBezTo>
                  <a:cubicBezTo>
                    <a:pt x="1750218" y="132556"/>
                    <a:pt x="1628775" y="133350"/>
                    <a:pt x="1628775" y="133350"/>
                  </a:cubicBezTo>
                  <a:lnTo>
                    <a:pt x="1143000" y="142875"/>
                  </a:lnTo>
                  <a:cubicBezTo>
                    <a:pt x="1032669" y="146844"/>
                    <a:pt x="1050131" y="158750"/>
                    <a:pt x="966787" y="157163"/>
                  </a:cubicBezTo>
                  <a:cubicBezTo>
                    <a:pt x="883443" y="155576"/>
                    <a:pt x="755649" y="136525"/>
                    <a:pt x="642937" y="133350"/>
                  </a:cubicBezTo>
                  <a:cubicBezTo>
                    <a:pt x="530225" y="130175"/>
                    <a:pt x="290512" y="138113"/>
                    <a:pt x="290512" y="138113"/>
                  </a:cubicBezTo>
                  <a:lnTo>
                    <a:pt x="0" y="13811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733799" y="3976688"/>
              <a:ext cx="366713" cy="116681"/>
            </a:xfrm>
            <a:custGeom>
              <a:avLst/>
              <a:gdLst>
                <a:gd name="connsiteX0" fmla="*/ 0 w 319088"/>
                <a:gd name="connsiteY0" fmla="*/ 100012 h 100012"/>
                <a:gd name="connsiteX1" fmla="*/ 90488 w 319088"/>
                <a:gd name="connsiteY1" fmla="*/ 76200 h 100012"/>
                <a:gd name="connsiteX2" fmla="*/ 123825 w 319088"/>
                <a:gd name="connsiteY2" fmla="*/ 42862 h 100012"/>
                <a:gd name="connsiteX3" fmla="*/ 185738 w 319088"/>
                <a:gd name="connsiteY3" fmla="*/ 23812 h 100012"/>
                <a:gd name="connsiteX4" fmla="*/ 223838 w 319088"/>
                <a:gd name="connsiteY4" fmla="*/ 14287 h 100012"/>
                <a:gd name="connsiteX5" fmla="*/ 319088 w 319088"/>
                <a:gd name="connsiteY5" fmla="*/ 0 h 100012"/>
                <a:gd name="connsiteX6" fmla="*/ 319088 w 319088"/>
                <a:gd name="connsiteY6" fmla="*/ 0 h 100012"/>
                <a:gd name="connsiteX0" fmla="*/ 0 w 366713"/>
                <a:gd name="connsiteY0" fmla="*/ 116681 h 116681"/>
                <a:gd name="connsiteX1" fmla="*/ 138113 w 366713"/>
                <a:gd name="connsiteY1" fmla="*/ 76200 h 116681"/>
                <a:gd name="connsiteX2" fmla="*/ 171450 w 366713"/>
                <a:gd name="connsiteY2" fmla="*/ 42862 h 116681"/>
                <a:gd name="connsiteX3" fmla="*/ 233363 w 366713"/>
                <a:gd name="connsiteY3" fmla="*/ 23812 h 116681"/>
                <a:gd name="connsiteX4" fmla="*/ 271463 w 366713"/>
                <a:gd name="connsiteY4" fmla="*/ 14287 h 116681"/>
                <a:gd name="connsiteX5" fmla="*/ 366713 w 366713"/>
                <a:gd name="connsiteY5" fmla="*/ 0 h 116681"/>
                <a:gd name="connsiteX6" fmla="*/ 366713 w 366713"/>
                <a:gd name="connsiteY6" fmla="*/ 0 h 116681"/>
                <a:gd name="connsiteX0" fmla="*/ 0 w 366713"/>
                <a:gd name="connsiteY0" fmla="*/ 116681 h 116681"/>
                <a:gd name="connsiteX1" fmla="*/ 138113 w 366713"/>
                <a:gd name="connsiteY1" fmla="*/ 76200 h 116681"/>
                <a:gd name="connsiteX2" fmla="*/ 166688 w 366713"/>
                <a:gd name="connsiteY2" fmla="*/ 57149 h 116681"/>
                <a:gd name="connsiteX3" fmla="*/ 233363 w 366713"/>
                <a:gd name="connsiteY3" fmla="*/ 23812 h 116681"/>
                <a:gd name="connsiteX4" fmla="*/ 271463 w 366713"/>
                <a:gd name="connsiteY4" fmla="*/ 14287 h 116681"/>
                <a:gd name="connsiteX5" fmla="*/ 366713 w 366713"/>
                <a:gd name="connsiteY5" fmla="*/ 0 h 116681"/>
                <a:gd name="connsiteX6" fmla="*/ 366713 w 366713"/>
                <a:gd name="connsiteY6" fmla="*/ 0 h 116681"/>
                <a:gd name="connsiteX0" fmla="*/ 0 w 366713"/>
                <a:gd name="connsiteY0" fmla="*/ 116681 h 116681"/>
                <a:gd name="connsiteX1" fmla="*/ 123826 w 366713"/>
                <a:gd name="connsiteY1" fmla="*/ 73819 h 116681"/>
                <a:gd name="connsiteX2" fmla="*/ 166688 w 366713"/>
                <a:gd name="connsiteY2" fmla="*/ 57149 h 116681"/>
                <a:gd name="connsiteX3" fmla="*/ 233363 w 366713"/>
                <a:gd name="connsiteY3" fmla="*/ 23812 h 116681"/>
                <a:gd name="connsiteX4" fmla="*/ 271463 w 366713"/>
                <a:gd name="connsiteY4" fmla="*/ 14287 h 116681"/>
                <a:gd name="connsiteX5" fmla="*/ 366713 w 366713"/>
                <a:gd name="connsiteY5" fmla="*/ 0 h 116681"/>
                <a:gd name="connsiteX6" fmla="*/ 366713 w 366713"/>
                <a:gd name="connsiteY6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713" h="116681">
                  <a:moveTo>
                    <a:pt x="0" y="116681"/>
                  </a:moveTo>
                  <a:cubicBezTo>
                    <a:pt x="34925" y="109537"/>
                    <a:pt x="96045" y="83741"/>
                    <a:pt x="123826" y="73819"/>
                  </a:cubicBezTo>
                  <a:cubicBezTo>
                    <a:pt x="151607" y="63897"/>
                    <a:pt x="148432" y="65483"/>
                    <a:pt x="166688" y="57149"/>
                  </a:cubicBezTo>
                  <a:cubicBezTo>
                    <a:pt x="184944" y="48815"/>
                    <a:pt x="215901" y="30956"/>
                    <a:pt x="233363" y="23812"/>
                  </a:cubicBezTo>
                  <a:cubicBezTo>
                    <a:pt x="250825" y="16668"/>
                    <a:pt x="249238" y="18256"/>
                    <a:pt x="271463" y="14287"/>
                  </a:cubicBezTo>
                  <a:cubicBezTo>
                    <a:pt x="293688" y="10318"/>
                    <a:pt x="366713" y="0"/>
                    <a:pt x="366713" y="0"/>
                  </a:cubicBezTo>
                  <a:lnTo>
                    <a:pt x="366713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2579758" y="3950141"/>
              <a:ext cx="1080899" cy="177391"/>
            </a:xfrm>
            <a:custGeom>
              <a:avLst/>
              <a:gdLst>
                <a:gd name="connsiteX0" fmla="*/ 2274 w 1031901"/>
                <a:gd name="connsiteY0" fmla="*/ 981 h 164184"/>
                <a:gd name="connsiteX1" fmla="*/ 173724 w 1031901"/>
                <a:gd name="connsiteY1" fmla="*/ 29556 h 164184"/>
                <a:gd name="connsiteX2" fmla="*/ 278499 w 1031901"/>
                <a:gd name="connsiteY2" fmla="*/ 10506 h 164184"/>
                <a:gd name="connsiteX3" fmla="*/ 449949 w 1031901"/>
                <a:gd name="connsiteY3" fmla="*/ 15268 h 164184"/>
                <a:gd name="connsiteX4" fmla="*/ 521387 w 1031901"/>
                <a:gd name="connsiteY4" fmla="*/ 48606 h 164184"/>
                <a:gd name="connsiteX5" fmla="*/ 702362 w 1031901"/>
                <a:gd name="connsiteY5" fmla="*/ 96231 h 164184"/>
                <a:gd name="connsiteX6" fmla="*/ 811899 w 1031901"/>
                <a:gd name="connsiteY6" fmla="*/ 110518 h 164184"/>
                <a:gd name="connsiteX7" fmla="*/ 921437 w 1031901"/>
                <a:gd name="connsiteY7" fmla="*/ 115281 h 164184"/>
                <a:gd name="connsiteX8" fmla="*/ 1021449 w 1031901"/>
                <a:gd name="connsiteY8" fmla="*/ 134331 h 164184"/>
                <a:gd name="connsiteX9" fmla="*/ 654737 w 1031901"/>
                <a:gd name="connsiteY9" fmla="*/ 158143 h 164184"/>
                <a:gd name="connsiteX10" fmla="*/ 578537 w 1031901"/>
                <a:gd name="connsiteY10" fmla="*/ 162906 h 164184"/>
                <a:gd name="connsiteX11" fmla="*/ 545199 w 1031901"/>
                <a:gd name="connsiteY11" fmla="*/ 139093 h 164184"/>
                <a:gd name="connsiteX12" fmla="*/ 488049 w 1031901"/>
                <a:gd name="connsiteY12" fmla="*/ 110518 h 164184"/>
                <a:gd name="connsiteX13" fmla="*/ 364224 w 1031901"/>
                <a:gd name="connsiteY13" fmla="*/ 96231 h 164184"/>
                <a:gd name="connsiteX14" fmla="*/ 264212 w 1031901"/>
                <a:gd name="connsiteY14" fmla="*/ 86706 h 164184"/>
                <a:gd name="connsiteX15" fmla="*/ 78474 w 1031901"/>
                <a:gd name="connsiteY15" fmla="*/ 72418 h 164184"/>
                <a:gd name="connsiteX16" fmla="*/ 73712 w 1031901"/>
                <a:gd name="connsiteY16" fmla="*/ 72418 h 164184"/>
                <a:gd name="connsiteX17" fmla="*/ 2274 w 1031901"/>
                <a:gd name="connsiteY17" fmla="*/ 981 h 164184"/>
                <a:gd name="connsiteX0" fmla="*/ 2274 w 1031901"/>
                <a:gd name="connsiteY0" fmla="*/ 981 h 164184"/>
                <a:gd name="connsiteX1" fmla="*/ 173724 w 1031901"/>
                <a:gd name="connsiteY1" fmla="*/ 29556 h 164184"/>
                <a:gd name="connsiteX2" fmla="*/ 278499 w 1031901"/>
                <a:gd name="connsiteY2" fmla="*/ 10506 h 164184"/>
                <a:gd name="connsiteX3" fmla="*/ 449949 w 1031901"/>
                <a:gd name="connsiteY3" fmla="*/ 15268 h 164184"/>
                <a:gd name="connsiteX4" fmla="*/ 561868 w 1031901"/>
                <a:gd name="connsiteY4" fmla="*/ 31937 h 164184"/>
                <a:gd name="connsiteX5" fmla="*/ 702362 w 1031901"/>
                <a:gd name="connsiteY5" fmla="*/ 96231 h 164184"/>
                <a:gd name="connsiteX6" fmla="*/ 811899 w 1031901"/>
                <a:gd name="connsiteY6" fmla="*/ 110518 h 164184"/>
                <a:gd name="connsiteX7" fmla="*/ 921437 w 1031901"/>
                <a:gd name="connsiteY7" fmla="*/ 115281 h 164184"/>
                <a:gd name="connsiteX8" fmla="*/ 1021449 w 1031901"/>
                <a:gd name="connsiteY8" fmla="*/ 134331 h 164184"/>
                <a:gd name="connsiteX9" fmla="*/ 654737 w 1031901"/>
                <a:gd name="connsiteY9" fmla="*/ 158143 h 164184"/>
                <a:gd name="connsiteX10" fmla="*/ 578537 w 1031901"/>
                <a:gd name="connsiteY10" fmla="*/ 162906 h 164184"/>
                <a:gd name="connsiteX11" fmla="*/ 545199 w 1031901"/>
                <a:gd name="connsiteY11" fmla="*/ 139093 h 164184"/>
                <a:gd name="connsiteX12" fmla="*/ 488049 w 1031901"/>
                <a:gd name="connsiteY12" fmla="*/ 110518 h 164184"/>
                <a:gd name="connsiteX13" fmla="*/ 364224 w 1031901"/>
                <a:gd name="connsiteY13" fmla="*/ 96231 h 164184"/>
                <a:gd name="connsiteX14" fmla="*/ 264212 w 1031901"/>
                <a:gd name="connsiteY14" fmla="*/ 86706 h 164184"/>
                <a:gd name="connsiteX15" fmla="*/ 78474 w 1031901"/>
                <a:gd name="connsiteY15" fmla="*/ 72418 h 164184"/>
                <a:gd name="connsiteX16" fmla="*/ 73712 w 1031901"/>
                <a:gd name="connsiteY16" fmla="*/ 72418 h 164184"/>
                <a:gd name="connsiteX17" fmla="*/ 2274 w 1031901"/>
                <a:gd name="connsiteY17" fmla="*/ 981 h 164184"/>
                <a:gd name="connsiteX0" fmla="*/ 2274 w 1031901"/>
                <a:gd name="connsiteY0" fmla="*/ 981 h 164184"/>
                <a:gd name="connsiteX1" fmla="*/ 173724 w 1031901"/>
                <a:gd name="connsiteY1" fmla="*/ 29556 h 164184"/>
                <a:gd name="connsiteX2" fmla="*/ 278499 w 1031901"/>
                <a:gd name="connsiteY2" fmla="*/ 10506 h 164184"/>
                <a:gd name="connsiteX3" fmla="*/ 449949 w 1031901"/>
                <a:gd name="connsiteY3" fmla="*/ 15268 h 164184"/>
                <a:gd name="connsiteX4" fmla="*/ 561868 w 1031901"/>
                <a:gd name="connsiteY4" fmla="*/ 31937 h 164184"/>
                <a:gd name="connsiteX5" fmla="*/ 738081 w 1031901"/>
                <a:gd name="connsiteY5" fmla="*/ 58131 h 164184"/>
                <a:gd name="connsiteX6" fmla="*/ 811899 w 1031901"/>
                <a:gd name="connsiteY6" fmla="*/ 110518 h 164184"/>
                <a:gd name="connsiteX7" fmla="*/ 921437 w 1031901"/>
                <a:gd name="connsiteY7" fmla="*/ 115281 h 164184"/>
                <a:gd name="connsiteX8" fmla="*/ 1021449 w 1031901"/>
                <a:gd name="connsiteY8" fmla="*/ 134331 h 164184"/>
                <a:gd name="connsiteX9" fmla="*/ 654737 w 1031901"/>
                <a:gd name="connsiteY9" fmla="*/ 158143 h 164184"/>
                <a:gd name="connsiteX10" fmla="*/ 578537 w 1031901"/>
                <a:gd name="connsiteY10" fmla="*/ 162906 h 164184"/>
                <a:gd name="connsiteX11" fmla="*/ 545199 w 1031901"/>
                <a:gd name="connsiteY11" fmla="*/ 139093 h 164184"/>
                <a:gd name="connsiteX12" fmla="*/ 488049 w 1031901"/>
                <a:gd name="connsiteY12" fmla="*/ 110518 h 164184"/>
                <a:gd name="connsiteX13" fmla="*/ 364224 w 1031901"/>
                <a:gd name="connsiteY13" fmla="*/ 96231 h 164184"/>
                <a:gd name="connsiteX14" fmla="*/ 264212 w 1031901"/>
                <a:gd name="connsiteY14" fmla="*/ 86706 h 164184"/>
                <a:gd name="connsiteX15" fmla="*/ 78474 w 1031901"/>
                <a:gd name="connsiteY15" fmla="*/ 72418 h 164184"/>
                <a:gd name="connsiteX16" fmla="*/ 73712 w 1031901"/>
                <a:gd name="connsiteY16" fmla="*/ 72418 h 164184"/>
                <a:gd name="connsiteX17" fmla="*/ 2274 w 1031901"/>
                <a:gd name="connsiteY17" fmla="*/ 981 h 164184"/>
                <a:gd name="connsiteX0" fmla="*/ 2274 w 1031901"/>
                <a:gd name="connsiteY0" fmla="*/ 981 h 164184"/>
                <a:gd name="connsiteX1" fmla="*/ 173724 w 1031901"/>
                <a:gd name="connsiteY1" fmla="*/ 29556 h 164184"/>
                <a:gd name="connsiteX2" fmla="*/ 278499 w 1031901"/>
                <a:gd name="connsiteY2" fmla="*/ 10506 h 164184"/>
                <a:gd name="connsiteX3" fmla="*/ 449949 w 1031901"/>
                <a:gd name="connsiteY3" fmla="*/ 15268 h 164184"/>
                <a:gd name="connsiteX4" fmla="*/ 561868 w 1031901"/>
                <a:gd name="connsiteY4" fmla="*/ 31937 h 164184"/>
                <a:gd name="connsiteX5" fmla="*/ 738081 w 1031901"/>
                <a:gd name="connsiteY5" fmla="*/ 70038 h 164184"/>
                <a:gd name="connsiteX6" fmla="*/ 811899 w 1031901"/>
                <a:gd name="connsiteY6" fmla="*/ 110518 h 164184"/>
                <a:gd name="connsiteX7" fmla="*/ 921437 w 1031901"/>
                <a:gd name="connsiteY7" fmla="*/ 115281 h 164184"/>
                <a:gd name="connsiteX8" fmla="*/ 1021449 w 1031901"/>
                <a:gd name="connsiteY8" fmla="*/ 134331 h 164184"/>
                <a:gd name="connsiteX9" fmla="*/ 654737 w 1031901"/>
                <a:gd name="connsiteY9" fmla="*/ 158143 h 164184"/>
                <a:gd name="connsiteX10" fmla="*/ 578537 w 1031901"/>
                <a:gd name="connsiteY10" fmla="*/ 162906 h 164184"/>
                <a:gd name="connsiteX11" fmla="*/ 545199 w 1031901"/>
                <a:gd name="connsiteY11" fmla="*/ 139093 h 164184"/>
                <a:gd name="connsiteX12" fmla="*/ 488049 w 1031901"/>
                <a:gd name="connsiteY12" fmla="*/ 110518 h 164184"/>
                <a:gd name="connsiteX13" fmla="*/ 364224 w 1031901"/>
                <a:gd name="connsiteY13" fmla="*/ 96231 h 164184"/>
                <a:gd name="connsiteX14" fmla="*/ 264212 w 1031901"/>
                <a:gd name="connsiteY14" fmla="*/ 86706 h 164184"/>
                <a:gd name="connsiteX15" fmla="*/ 78474 w 1031901"/>
                <a:gd name="connsiteY15" fmla="*/ 72418 h 164184"/>
                <a:gd name="connsiteX16" fmla="*/ 73712 w 1031901"/>
                <a:gd name="connsiteY16" fmla="*/ 72418 h 164184"/>
                <a:gd name="connsiteX17" fmla="*/ 2274 w 1031901"/>
                <a:gd name="connsiteY17" fmla="*/ 981 h 164184"/>
                <a:gd name="connsiteX0" fmla="*/ 2274 w 1031664"/>
                <a:gd name="connsiteY0" fmla="*/ 981 h 164184"/>
                <a:gd name="connsiteX1" fmla="*/ 173724 w 1031664"/>
                <a:gd name="connsiteY1" fmla="*/ 29556 h 164184"/>
                <a:gd name="connsiteX2" fmla="*/ 278499 w 1031664"/>
                <a:gd name="connsiteY2" fmla="*/ 10506 h 164184"/>
                <a:gd name="connsiteX3" fmla="*/ 449949 w 1031664"/>
                <a:gd name="connsiteY3" fmla="*/ 15268 h 164184"/>
                <a:gd name="connsiteX4" fmla="*/ 561868 w 1031664"/>
                <a:gd name="connsiteY4" fmla="*/ 31937 h 164184"/>
                <a:gd name="connsiteX5" fmla="*/ 738081 w 1031664"/>
                <a:gd name="connsiteY5" fmla="*/ 70038 h 164184"/>
                <a:gd name="connsiteX6" fmla="*/ 833330 w 1031664"/>
                <a:gd name="connsiteY6" fmla="*/ 89087 h 164184"/>
                <a:gd name="connsiteX7" fmla="*/ 921437 w 1031664"/>
                <a:gd name="connsiteY7" fmla="*/ 115281 h 164184"/>
                <a:gd name="connsiteX8" fmla="*/ 1021449 w 1031664"/>
                <a:gd name="connsiteY8" fmla="*/ 134331 h 164184"/>
                <a:gd name="connsiteX9" fmla="*/ 654737 w 1031664"/>
                <a:gd name="connsiteY9" fmla="*/ 158143 h 164184"/>
                <a:gd name="connsiteX10" fmla="*/ 578537 w 1031664"/>
                <a:gd name="connsiteY10" fmla="*/ 162906 h 164184"/>
                <a:gd name="connsiteX11" fmla="*/ 545199 w 1031664"/>
                <a:gd name="connsiteY11" fmla="*/ 139093 h 164184"/>
                <a:gd name="connsiteX12" fmla="*/ 488049 w 1031664"/>
                <a:gd name="connsiteY12" fmla="*/ 110518 h 164184"/>
                <a:gd name="connsiteX13" fmla="*/ 364224 w 1031664"/>
                <a:gd name="connsiteY13" fmla="*/ 96231 h 164184"/>
                <a:gd name="connsiteX14" fmla="*/ 264212 w 1031664"/>
                <a:gd name="connsiteY14" fmla="*/ 86706 h 164184"/>
                <a:gd name="connsiteX15" fmla="*/ 78474 w 1031664"/>
                <a:gd name="connsiteY15" fmla="*/ 72418 h 164184"/>
                <a:gd name="connsiteX16" fmla="*/ 73712 w 1031664"/>
                <a:gd name="connsiteY16" fmla="*/ 72418 h 164184"/>
                <a:gd name="connsiteX17" fmla="*/ 2274 w 1031664"/>
                <a:gd name="connsiteY17" fmla="*/ 981 h 164184"/>
                <a:gd name="connsiteX0" fmla="*/ 2274 w 1067938"/>
                <a:gd name="connsiteY0" fmla="*/ 981 h 164004"/>
                <a:gd name="connsiteX1" fmla="*/ 173724 w 1067938"/>
                <a:gd name="connsiteY1" fmla="*/ 29556 h 164004"/>
                <a:gd name="connsiteX2" fmla="*/ 278499 w 1067938"/>
                <a:gd name="connsiteY2" fmla="*/ 10506 h 164004"/>
                <a:gd name="connsiteX3" fmla="*/ 449949 w 1067938"/>
                <a:gd name="connsiteY3" fmla="*/ 15268 h 164004"/>
                <a:gd name="connsiteX4" fmla="*/ 561868 w 1067938"/>
                <a:gd name="connsiteY4" fmla="*/ 31937 h 164004"/>
                <a:gd name="connsiteX5" fmla="*/ 738081 w 1067938"/>
                <a:gd name="connsiteY5" fmla="*/ 70038 h 164004"/>
                <a:gd name="connsiteX6" fmla="*/ 833330 w 1067938"/>
                <a:gd name="connsiteY6" fmla="*/ 89087 h 164004"/>
                <a:gd name="connsiteX7" fmla="*/ 921437 w 1067938"/>
                <a:gd name="connsiteY7" fmla="*/ 115281 h 164004"/>
                <a:gd name="connsiteX8" fmla="*/ 1059549 w 1067938"/>
                <a:gd name="connsiteY8" fmla="*/ 141474 h 164004"/>
                <a:gd name="connsiteX9" fmla="*/ 654737 w 1067938"/>
                <a:gd name="connsiteY9" fmla="*/ 158143 h 164004"/>
                <a:gd name="connsiteX10" fmla="*/ 578537 w 1067938"/>
                <a:gd name="connsiteY10" fmla="*/ 162906 h 164004"/>
                <a:gd name="connsiteX11" fmla="*/ 545199 w 1067938"/>
                <a:gd name="connsiteY11" fmla="*/ 139093 h 164004"/>
                <a:gd name="connsiteX12" fmla="*/ 488049 w 1067938"/>
                <a:gd name="connsiteY12" fmla="*/ 110518 h 164004"/>
                <a:gd name="connsiteX13" fmla="*/ 364224 w 1067938"/>
                <a:gd name="connsiteY13" fmla="*/ 96231 h 164004"/>
                <a:gd name="connsiteX14" fmla="*/ 264212 w 1067938"/>
                <a:gd name="connsiteY14" fmla="*/ 86706 h 164004"/>
                <a:gd name="connsiteX15" fmla="*/ 78474 w 1067938"/>
                <a:gd name="connsiteY15" fmla="*/ 72418 h 164004"/>
                <a:gd name="connsiteX16" fmla="*/ 73712 w 1067938"/>
                <a:gd name="connsiteY16" fmla="*/ 72418 h 164004"/>
                <a:gd name="connsiteX17" fmla="*/ 2274 w 1067938"/>
                <a:gd name="connsiteY17" fmla="*/ 981 h 164004"/>
                <a:gd name="connsiteX0" fmla="*/ 2274 w 1068901"/>
                <a:gd name="connsiteY0" fmla="*/ 981 h 164004"/>
                <a:gd name="connsiteX1" fmla="*/ 173724 w 1068901"/>
                <a:gd name="connsiteY1" fmla="*/ 29556 h 164004"/>
                <a:gd name="connsiteX2" fmla="*/ 278499 w 1068901"/>
                <a:gd name="connsiteY2" fmla="*/ 10506 h 164004"/>
                <a:gd name="connsiteX3" fmla="*/ 449949 w 1068901"/>
                <a:gd name="connsiteY3" fmla="*/ 15268 h 164004"/>
                <a:gd name="connsiteX4" fmla="*/ 561868 w 1068901"/>
                <a:gd name="connsiteY4" fmla="*/ 31937 h 164004"/>
                <a:gd name="connsiteX5" fmla="*/ 738081 w 1068901"/>
                <a:gd name="connsiteY5" fmla="*/ 70038 h 164004"/>
                <a:gd name="connsiteX6" fmla="*/ 833330 w 1068901"/>
                <a:gd name="connsiteY6" fmla="*/ 89087 h 164004"/>
                <a:gd name="connsiteX7" fmla="*/ 930962 w 1068901"/>
                <a:gd name="connsiteY7" fmla="*/ 103375 h 164004"/>
                <a:gd name="connsiteX8" fmla="*/ 1059549 w 1068901"/>
                <a:gd name="connsiteY8" fmla="*/ 141474 h 164004"/>
                <a:gd name="connsiteX9" fmla="*/ 654737 w 1068901"/>
                <a:gd name="connsiteY9" fmla="*/ 158143 h 164004"/>
                <a:gd name="connsiteX10" fmla="*/ 578537 w 1068901"/>
                <a:gd name="connsiteY10" fmla="*/ 162906 h 164004"/>
                <a:gd name="connsiteX11" fmla="*/ 545199 w 1068901"/>
                <a:gd name="connsiteY11" fmla="*/ 139093 h 164004"/>
                <a:gd name="connsiteX12" fmla="*/ 488049 w 1068901"/>
                <a:gd name="connsiteY12" fmla="*/ 110518 h 164004"/>
                <a:gd name="connsiteX13" fmla="*/ 364224 w 1068901"/>
                <a:gd name="connsiteY13" fmla="*/ 96231 h 164004"/>
                <a:gd name="connsiteX14" fmla="*/ 264212 w 1068901"/>
                <a:gd name="connsiteY14" fmla="*/ 86706 h 164004"/>
                <a:gd name="connsiteX15" fmla="*/ 78474 w 1068901"/>
                <a:gd name="connsiteY15" fmla="*/ 72418 h 164004"/>
                <a:gd name="connsiteX16" fmla="*/ 73712 w 1068901"/>
                <a:gd name="connsiteY16" fmla="*/ 72418 h 164004"/>
                <a:gd name="connsiteX17" fmla="*/ 2274 w 1068901"/>
                <a:gd name="connsiteY17" fmla="*/ 981 h 164004"/>
                <a:gd name="connsiteX0" fmla="*/ 2274 w 1089448"/>
                <a:gd name="connsiteY0" fmla="*/ 981 h 164004"/>
                <a:gd name="connsiteX1" fmla="*/ 173724 w 1089448"/>
                <a:gd name="connsiteY1" fmla="*/ 29556 h 164004"/>
                <a:gd name="connsiteX2" fmla="*/ 278499 w 1089448"/>
                <a:gd name="connsiteY2" fmla="*/ 10506 h 164004"/>
                <a:gd name="connsiteX3" fmla="*/ 449949 w 1089448"/>
                <a:gd name="connsiteY3" fmla="*/ 15268 h 164004"/>
                <a:gd name="connsiteX4" fmla="*/ 561868 w 1089448"/>
                <a:gd name="connsiteY4" fmla="*/ 31937 h 164004"/>
                <a:gd name="connsiteX5" fmla="*/ 738081 w 1089448"/>
                <a:gd name="connsiteY5" fmla="*/ 70038 h 164004"/>
                <a:gd name="connsiteX6" fmla="*/ 833330 w 1089448"/>
                <a:gd name="connsiteY6" fmla="*/ 89087 h 164004"/>
                <a:gd name="connsiteX7" fmla="*/ 930962 w 1089448"/>
                <a:gd name="connsiteY7" fmla="*/ 103375 h 164004"/>
                <a:gd name="connsiteX8" fmla="*/ 1080981 w 1089448"/>
                <a:gd name="connsiteY8" fmla="*/ 141474 h 164004"/>
                <a:gd name="connsiteX9" fmla="*/ 654737 w 1089448"/>
                <a:gd name="connsiteY9" fmla="*/ 158143 h 164004"/>
                <a:gd name="connsiteX10" fmla="*/ 578537 w 1089448"/>
                <a:gd name="connsiteY10" fmla="*/ 162906 h 164004"/>
                <a:gd name="connsiteX11" fmla="*/ 545199 w 1089448"/>
                <a:gd name="connsiteY11" fmla="*/ 139093 h 164004"/>
                <a:gd name="connsiteX12" fmla="*/ 488049 w 1089448"/>
                <a:gd name="connsiteY12" fmla="*/ 110518 h 164004"/>
                <a:gd name="connsiteX13" fmla="*/ 364224 w 1089448"/>
                <a:gd name="connsiteY13" fmla="*/ 96231 h 164004"/>
                <a:gd name="connsiteX14" fmla="*/ 264212 w 1089448"/>
                <a:gd name="connsiteY14" fmla="*/ 86706 h 164004"/>
                <a:gd name="connsiteX15" fmla="*/ 78474 w 1089448"/>
                <a:gd name="connsiteY15" fmla="*/ 72418 h 164004"/>
                <a:gd name="connsiteX16" fmla="*/ 73712 w 1089448"/>
                <a:gd name="connsiteY16" fmla="*/ 72418 h 164004"/>
                <a:gd name="connsiteX17" fmla="*/ 2274 w 1089448"/>
                <a:gd name="connsiteY17" fmla="*/ 981 h 164004"/>
                <a:gd name="connsiteX0" fmla="*/ 2274 w 1089448"/>
                <a:gd name="connsiteY0" fmla="*/ 981 h 168372"/>
                <a:gd name="connsiteX1" fmla="*/ 173724 w 1089448"/>
                <a:gd name="connsiteY1" fmla="*/ 29556 h 168372"/>
                <a:gd name="connsiteX2" fmla="*/ 278499 w 1089448"/>
                <a:gd name="connsiteY2" fmla="*/ 10506 h 168372"/>
                <a:gd name="connsiteX3" fmla="*/ 449949 w 1089448"/>
                <a:gd name="connsiteY3" fmla="*/ 15268 h 168372"/>
                <a:gd name="connsiteX4" fmla="*/ 561868 w 1089448"/>
                <a:gd name="connsiteY4" fmla="*/ 31937 h 168372"/>
                <a:gd name="connsiteX5" fmla="*/ 738081 w 1089448"/>
                <a:gd name="connsiteY5" fmla="*/ 70038 h 168372"/>
                <a:gd name="connsiteX6" fmla="*/ 833330 w 1089448"/>
                <a:gd name="connsiteY6" fmla="*/ 89087 h 168372"/>
                <a:gd name="connsiteX7" fmla="*/ 930962 w 1089448"/>
                <a:gd name="connsiteY7" fmla="*/ 103375 h 168372"/>
                <a:gd name="connsiteX8" fmla="*/ 1080981 w 1089448"/>
                <a:gd name="connsiteY8" fmla="*/ 141474 h 168372"/>
                <a:gd name="connsiteX9" fmla="*/ 654737 w 1089448"/>
                <a:gd name="connsiteY9" fmla="*/ 158143 h 168372"/>
                <a:gd name="connsiteX10" fmla="*/ 630924 w 1089448"/>
                <a:gd name="connsiteY10" fmla="*/ 167668 h 168372"/>
                <a:gd name="connsiteX11" fmla="*/ 545199 w 1089448"/>
                <a:gd name="connsiteY11" fmla="*/ 139093 h 168372"/>
                <a:gd name="connsiteX12" fmla="*/ 488049 w 1089448"/>
                <a:gd name="connsiteY12" fmla="*/ 110518 h 168372"/>
                <a:gd name="connsiteX13" fmla="*/ 364224 w 1089448"/>
                <a:gd name="connsiteY13" fmla="*/ 96231 h 168372"/>
                <a:gd name="connsiteX14" fmla="*/ 264212 w 1089448"/>
                <a:gd name="connsiteY14" fmla="*/ 86706 h 168372"/>
                <a:gd name="connsiteX15" fmla="*/ 78474 w 1089448"/>
                <a:gd name="connsiteY15" fmla="*/ 72418 h 168372"/>
                <a:gd name="connsiteX16" fmla="*/ 73712 w 1089448"/>
                <a:gd name="connsiteY16" fmla="*/ 72418 h 168372"/>
                <a:gd name="connsiteX17" fmla="*/ 2274 w 1089448"/>
                <a:gd name="connsiteY17" fmla="*/ 981 h 168372"/>
                <a:gd name="connsiteX0" fmla="*/ 2274 w 1086708"/>
                <a:gd name="connsiteY0" fmla="*/ 981 h 168372"/>
                <a:gd name="connsiteX1" fmla="*/ 173724 w 1086708"/>
                <a:gd name="connsiteY1" fmla="*/ 29556 h 168372"/>
                <a:gd name="connsiteX2" fmla="*/ 278499 w 1086708"/>
                <a:gd name="connsiteY2" fmla="*/ 10506 h 168372"/>
                <a:gd name="connsiteX3" fmla="*/ 449949 w 1086708"/>
                <a:gd name="connsiteY3" fmla="*/ 15268 h 168372"/>
                <a:gd name="connsiteX4" fmla="*/ 561868 w 1086708"/>
                <a:gd name="connsiteY4" fmla="*/ 31937 h 168372"/>
                <a:gd name="connsiteX5" fmla="*/ 738081 w 1086708"/>
                <a:gd name="connsiteY5" fmla="*/ 70038 h 168372"/>
                <a:gd name="connsiteX6" fmla="*/ 833330 w 1086708"/>
                <a:gd name="connsiteY6" fmla="*/ 89087 h 168372"/>
                <a:gd name="connsiteX7" fmla="*/ 930962 w 1086708"/>
                <a:gd name="connsiteY7" fmla="*/ 103375 h 168372"/>
                <a:gd name="connsiteX8" fmla="*/ 1080981 w 1086708"/>
                <a:gd name="connsiteY8" fmla="*/ 141474 h 168372"/>
                <a:gd name="connsiteX9" fmla="*/ 714269 w 1086708"/>
                <a:gd name="connsiteY9" fmla="*/ 158143 h 168372"/>
                <a:gd name="connsiteX10" fmla="*/ 630924 w 1086708"/>
                <a:gd name="connsiteY10" fmla="*/ 167668 h 168372"/>
                <a:gd name="connsiteX11" fmla="*/ 545199 w 1086708"/>
                <a:gd name="connsiteY11" fmla="*/ 139093 h 168372"/>
                <a:gd name="connsiteX12" fmla="*/ 488049 w 1086708"/>
                <a:gd name="connsiteY12" fmla="*/ 110518 h 168372"/>
                <a:gd name="connsiteX13" fmla="*/ 364224 w 1086708"/>
                <a:gd name="connsiteY13" fmla="*/ 96231 h 168372"/>
                <a:gd name="connsiteX14" fmla="*/ 264212 w 1086708"/>
                <a:gd name="connsiteY14" fmla="*/ 86706 h 168372"/>
                <a:gd name="connsiteX15" fmla="*/ 78474 w 1086708"/>
                <a:gd name="connsiteY15" fmla="*/ 72418 h 168372"/>
                <a:gd name="connsiteX16" fmla="*/ 73712 w 1086708"/>
                <a:gd name="connsiteY16" fmla="*/ 72418 h 168372"/>
                <a:gd name="connsiteX17" fmla="*/ 2274 w 1086708"/>
                <a:gd name="connsiteY17" fmla="*/ 981 h 168372"/>
                <a:gd name="connsiteX0" fmla="*/ 2274 w 1086708"/>
                <a:gd name="connsiteY0" fmla="*/ 981 h 166146"/>
                <a:gd name="connsiteX1" fmla="*/ 173724 w 1086708"/>
                <a:gd name="connsiteY1" fmla="*/ 29556 h 166146"/>
                <a:gd name="connsiteX2" fmla="*/ 278499 w 1086708"/>
                <a:gd name="connsiteY2" fmla="*/ 10506 h 166146"/>
                <a:gd name="connsiteX3" fmla="*/ 449949 w 1086708"/>
                <a:gd name="connsiteY3" fmla="*/ 15268 h 166146"/>
                <a:gd name="connsiteX4" fmla="*/ 561868 w 1086708"/>
                <a:gd name="connsiteY4" fmla="*/ 31937 h 166146"/>
                <a:gd name="connsiteX5" fmla="*/ 738081 w 1086708"/>
                <a:gd name="connsiteY5" fmla="*/ 70038 h 166146"/>
                <a:gd name="connsiteX6" fmla="*/ 833330 w 1086708"/>
                <a:gd name="connsiteY6" fmla="*/ 89087 h 166146"/>
                <a:gd name="connsiteX7" fmla="*/ 930962 w 1086708"/>
                <a:gd name="connsiteY7" fmla="*/ 103375 h 166146"/>
                <a:gd name="connsiteX8" fmla="*/ 1080981 w 1086708"/>
                <a:gd name="connsiteY8" fmla="*/ 141474 h 166146"/>
                <a:gd name="connsiteX9" fmla="*/ 714269 w 1086708"/>
                <a:gd name="connsiteY9" fmla="*/ 158143 h 166146"/>
                <a:gd name="connsiteX10" fmla="*/ 666643 w 1086708"/>
                <a:gd name="connsiteY10" fmla="*/ 165287 h 166146"/>
                <a:gd name="connsiteX11" fmla="*/ 545199 w 1086708"/>
                <a:gd name="connsiteY11" fmla="*/ 139093 h 166146"/>
                <a:gd name="connsiteX12" fmla="*/ 488049 w 1086708"/>
                <a:gd name="connsiteY12" fmla="*/ 110518 h 166146"/>
                <a:gd name="connsiteX13" fmla="*/ 364224 w 1086708"/>
                <a:gd name="connsiteY13" fmla="*/ 96231 h 166146"/>
                <a:gd name="connsiteX14" fmla="*/ 264212 w 1086708"/>
                <a:gd name="connsiteY14" fmla="*/ 86706 h 166146"/>
                <a:gd name="connsiteX15" fmla="*/ 78474 w 1086708"/>
                <a:gd name="connsiteY15" fmla="*/ 72418 h 166146"/>
                <a:gd name="connsiteX16" fmla="*/ 73712 w 1086708"/>
                <a:gd name="connsiteY16" fmla="*/ 72418 h 166146"/>
                <a:gd name="connsiteX17" fmla="*/ 2274 w 1086708"/>
                <a:gd name="connsiteY17" fmla="*/ 981 h 166146"/>
                <a:gd name="connsiteX0" fmla="*/ 4023 w 1088457"/>
                <a:gd name="connsiteY0" fmla="*/ 234 h 165399"/>
                <a:gd name="connsiteX1" fmla="*/ 175473 w 1088457"/>
                <a:gd name="connsiteY1" fmla="*/ 28809 h 165399"/>
                <a:gd name="connsiteX2" fmla="*/ 280248 w 1088457"/>
                <a:gd name="connsiteY2" fmla="*/ 9759 h 165399"/>
                <a:gd name="connsiteX3" fmla="*/ 451698 w 1088457"/>
                <a:gd name="connsiteY3" fmla="*/ 14521 h 165399"/>
                <a:gd name="connsiteX4" fmla="*/ 563617 w 1088457"/>
                <a:gd name="connsiteY4" fmla="*/ 31190 h 165399"/>
                <a:gd name="connsiteX5" fmla="*/ 739830 w 1088457"/>
                <a:gd name="connsiteY5" fmla="*/ 69291 h 165399"/>
                <a:gd name="connsiteX6" fmla="*/ 835079 w 1088457"/>
                <a:gd name="connsiteY6" fmla="*/ 88340 h 165399"/>
                <a:gd name="connsiteX7" fmla="*/ 932711 w 1088457"/>
                <a:gd name="connsiteY7" fmla="*/ 102628 h 165399"/>
                <a:gd name="connsiteX8" fmla="*/ 1082730 w 1088457"/>
                <a:gd name="connsiteY8" fmla="*/ 140727 h 165399"/>
                <a:gd name="connsiteX9" fmla="*/ 716018 w 1088457"/>
                <a:gd name="connsiteY9" fmla="*/ 157396 h 165399"/>
                <a:gd name="connsiteX10" fmla="*/ 668392 w 1088457"/>
                <a:gd name="connsiteY10" fmla="*/ 164540 h 165399"/>
                <a:gd name="connsiteX11" fmla="*/ 546948 w 1088457"/>
                <a:gd name="connsiteY11" fmla="*/ 138346 h 165399"/>
                <a:gd name="connsiteX12" fmla="*/ 489798 w 1088457"/>
                <a:gd name="connsiteY12" fmla="*/ 109771 h 165399"/>
                <a:gd name="connsiteX13" fmla="*/ 365973 w 1088457"/>
                <a:gd name="connsiteY13" fmla="*/ 95484 h 165399"/>
                <a:gd name="connsiteX14" fmla="*/ 265961 w 1088457"/>
                <a:gd name="connsiteY14" fmla="*/ 85959 h 165399"/>
                <a:gd name="connsiteX15" fmla="*/ 80223 w 1088457"/>
                <a:gd name="connsiteY15" fmla="*/ 71671 h 165399"/>
                <a:gd name="connsiteX16" fmla="*/ 54030 w 1088457"/>
                <a:gd name="connsiteY16" fmla="*/ 47859 h 165399"/>
                <a:gd name="connsiteX17" fmla="*/ 4023 w 1088457"/>
                <a:gd name="connsiteY17" fmla="*/ 234 h 165399"/>
                <a:gd name="connsiteX0" fmla="*/ 4503 w 1088937"/>
                <a:gd name="connsiteY0" fmla="*/ 234 h 165399"/>
                <a:gd name="connsiteX1" fmla="*/ 175953 w 1088937"/>
                <a:gd name="connsiteY1" fmla="*/ 28809 h 165399"/>
                <a:gd name="connsiteX2" fmla="*/ 280728 w 1088937"/>
                <a:gd name="connsiteY2" fmla="*/ 9759 h 165399"/>
                <a:gd name="connsiteX3" fmla="*/ 452178 w 1088937"/>
                <a:gd name="connsiteY3" fmla="*/ 14521 h 165399"/>
                <a:gd name="connsiteX4" fmla="*/ 564097 w 1088937"/>
                <a:gd name="connsiteY4" fmla="*/ 31190 h 165399"/>
                <a:gd name="connsiteX5" fmla="*/ 740310 w 1088937"/>
                <a:gd name="connsiteY5" fmla="*/ 69291 h 165399"/>
                <a:gd name="connsiteX6" fmla="*/ 835559 w 1088937"/>
                <a:gd name="connsiteY6" fmla="*/ 88340 h 165399"/>
                <a:gd name="connsiteX7" fmla="*/ 933191 w 1088937"/>
                <a:gd name="connsiteY7" fmla="*/ 102628 h 165399"/>
                <a:gd name="connsiteX8" fmla="*/ 1083210 w 1088937"/>
                <a:gd name="connsiteY8" fmla="*/ 140727 h 165399"/>
                <a:gd name="connsiteX9" fmla="*/ 716498 w 1088937"/>
                <a:gd name="connsiteY9" fmla="*/ 157396 h 165399"/>
                <a:gd name="connsiteX10" fmla="*/ 668872 w 1088937"/>
                <a:gd name="connsiteY10" fmla="*/ 164540 h 165399"/>
                <a:gd name="connsiteX11" fmla="*/ 547428 w 1088937"/>
                <a:gd name="connsiteY11" fmla="*/ 138346 h 165399"/>
                <a:gd name="connsiteX12" fmla="*/ 490278 w 1088937"/>
                <a:gd name="connsiteY12" fmla="*/ 109771 h 165399"/>
                <a:gd name="connsiteX13" fmla="*/ 366453 w 1088937"/>
                <a:gd name="connsiteY13" fmla="*/ 95484 h 165399"/>
                <a:gd name="connsiteX14" fmla="*/ 266441 w 1088937"/>
                <a:gd name="connsiteY14" fmla="*/ 85959 h 165399"/>
                <a:gd name="connsiteX15" fmla="*/ 104515 w 1088937"/>
                <a:gd name="connsiteY15" fmla="*/ 76433 h 165399"/>
                <a:gd name="connsiteX16" fmla="*/ 54510 w 1088937"/>
                <a:gd name="connsiteY16" fmla="*/ 47859 h 165399"/>
                <a:gd name="connsiteX17" fmla="*/ 4503 w 1088937"/>
                <a:gd name="connsiteY17" fmla="*/ 234 h 165399"/>
                <a:gd name="connsiteX0" fmla="*/ 4768 w 1089202"/>
                <a:gd name="connsiteY0" fmla="*/ 839 h 166004"/>
                <a:gd name="connsiteX1" fmla="*/ 180980 w 1089202"/>
                <a:gd name="connsiteY1" fmla="*/ 17508 h 166004"/>
                <a:gd name="connsiteX2" fmla="*/ 280993 w 1089202"/>
                <a:gd name="connsiteY2" fmla="*/ 10364 h 166004"/>
                <a:gd name="connsiteX3" fmla="*/ 452443 w 1089202"/>
                <a:gd name="connsiteY3" fmla="*/ 15126 h 166004"/>
                <a:gd name="connsiteX4" fmla="*/ 564362 w 1089202"/>
                <a:gd name="connsiteY4" fmla="*/ 31795 h 166004"/>
                <a:gd name="connsiteX5" fmla="*/ 740575 w 1089202"/>
                <a:gd name="connsiteY5" fmla="*/ 69896 h 166004"/>
                <a:gd name="connsiteX6" fmla="*/ 835824 w 1089202"/>
                <a:gd name="connsiteY6" fmla="*/ 88945 h 166004"/>
                <a:gd name="connsiteX7" fmla="*/ 933456 w 1089202"/>
                <a:gd name="connsiteY7" fmla="*/ 103233 h 166004"/>
                <a:gd name="connsiteX8" fmla="*/ 1083475 w 1089202"/>
                <a:gd name="connsiteY8" fmla="*/ 141332 h 166004"/>
                <a:gd name="connsiteX9" fmla="*/ 716763 w 1089202"/>
                <a:gd name="connsiteY9" fmla="*/ 158001 h 166004"/>
                <a:gd name="connsiteX10" fmla="*/ 669137 w 1089202"/>
                <a:gd name="connsiteY10" fmla="*/ 165145 h 166004"/>
                <a:gd name="connsiteX11" fmla="*/ 547693 w 1089202"/>
                <a:gd name="connsiteY11" fmla="*/ 138951 h 166004"/>
                <a:gd name="connsiteX12" fmla="*/ 490543 w 1089202"/>
                <a:gd name="connsiteY12" fmla="*/ 110376 h 166004"/>
                <a:gd name="connsiteX13" fmla="*/ 366718 w 1089202"/>
                <a:gd name="connsiteY13" fmla="*/ 96089 h 166004"/>
                <a:gd name="connsiteX14" fmla="*/ 266706 w 1089202"/>
                <a:gd name="connsiteY14" fmla="*/ 86564 h 166004"/>
                <a:gd name="connsiteX15" fmla="*/ 104780 w 1089202"/>
                <a:gd name="connsiteY15" fmla="*/ 77038 h 166004"/>
                <a:gd name="connsiteX16" fmla="*/ 54775 w 1089202"/>
                <a:gd name="connsiteY16" fmla="*/ 48464 h 166004"/>
                <a:gd name="connsiteX17" fmla="*/ 4768 w 1089202"/>
                <a:gd name="connsiteY17" fmla="*/ 839 h 166004"/>
                <a:gd name="connsiteX0" fmla="*/ 4768 w 1089202"/>
                <a:gd name="connsiteY0" fmla="*/ 839 h 166004"/>
                <a:gd name="connsiteX1" fmla="*/ 180980 w 1089202"/>
                <a:gd name="connsiteY1" fmla="*/ 17508 h 166004"/>
                <a:gd name="connsiteX2" fmla="*/ 280993 w 1089202"/>
                <a:gd name="connsiteY2" fmla="*/ 10364 h 166004"/>
                <a:gd name="connsiteX3" fmla="*/ 452443 w 1089202"/>
                <a:gd name="connsiteY3" fmla="*/ 15126 h 166004"/>
                <a:gd name="connsiteX4" fmla="*/ 564362 w 1089202"/>
                <a:gd name="connsiteY4" fmla="*/ 31795 h 166004"/>
                <a:gd name="connsiteX5" fmla="*/ 740575 w 1089202"/>
                <a:gd name="connsiteY5" fmla="*/ 69896 h 166004"/>
                <a:gd name="connsiteX6" fmla="*/ 835824 w 1089202"/>
                <a:gd name="connsiteY6" fmla="*/ 88945 h 166004"/>
                <a:gd name="connsiteX7" fmla="*/ 933456 w 1089202"/>
                <a:gd name="connsiteY7" fmla="*/ 103233 h 166004"/>
                <a:gd name="connsiteX8" fmla="*/ 1083475 w 1089202"/>
                <a:gd name="connsiteY8" fmla="*/ 141332 h 166004"/>
                <a:gd name="connsiteX9" fmla="*/ 716763 w 1089202"/>
                <a:gd name="connsiteY9" fmla="*/ 158001 h 166004"/>
                <a:gd name="connsiteX10" fmla="*/ 669137 w 1089202"/>
                <a:gd name="connsiteY10" fmla="*/ 165145 h 166004"/>
                <a:gd name="connsiteX11" fmla="*/ 547693 w 1089202"/>
                <a:gd name="connsiteY11" fmla="*/ 138951 h 166004"/>
                <a:gd name="connsiteX12" fmla="*/ 471493 w 1089202"/>
                <a:gd name="connsiteY12" fmla="*/ 119901 h 166004"/>
                <a:gd name="connsiteX13" fmla="*/ 366718 w 1089202"/>
                <a:gd name="connsiteY13" fmla="*/ 96089 h 166004"/>
                <a:gd name="connsiteX14" fmla="*/ 266706 w 1089202"/>
                <a:gd name="connsiteY14" fmla="*/ 86564 h 166004"/>
                <a:gd name="connsiteX15" fmla="*/ 104780 w 1089202"/>
                <a:gd name="connsiteY15" fmla="*/ 77038 h 166004"/>
                <a:gd name="connsiteX16" fmla="*/ 54775 w 1089202"/>
                <a:gd name="connsiteY16" fmla="*/ 48464 h 166004"/>
                <a:gd name="connsiteX17" fmla="*/ 4768 w 1089202"/>
                <a:gd name="connsiteY17" fmla="*/ 839 h 166004"/>
                <a:gd name="connsiteX0" fmla="*/ 4768 w 1089202"/>
                <a:gd name="connsiteY0" fmla="*/ 839 h 166004"/>
                <a:gd name="connsiteX1" fmla="*/ 180980 w 1089202"/>
                <a:gd name="connsiteY1" fmla="*/ 17508 h 166004"/>
                <a:gd name="connsiteX2" fmla="*/ 280993 w 1089202"/>
                <a:gd name="connsiteY2" fmla="*/ 10364 h 166004"/>
                <a:gd name="connsiteX3" fmla="*/ 452443 w 1089202"/>
                <a:gd name="connsiteY3" fmla="*/ 15126 h 166004"/>
                <a:gd name="connsiteX4" fmla="*/ 564362 w 1089202"/>
                <a:gd name="connsiteY4" fmla="*/ 31795 h 166004"/>
                <a:gd name="connsiteX5" fmla="*/ 740575 w 1089202"/>
                <a:gd name="connsiteY5" fmla="*/ 69896 h 166004"/>
                <a:gd name="connsiteX6" fmla="*/ 835824 w 1089202"/>
                <a:gd name="connsiteY6" fmla="*/ 88945 h 166004"/>
                <a:gd name="connsiteX7" fmla="*/ 933456 w 1089202"/>
                <a:gd name="connsiteY7" fmla="*/ 103233 h 166004"/>
                <a:gd name="connsiteX8" fmla="*/ 1083475 w 1089202"/>
                <a:gd name="connsiteY8" fmla="*/ 141332 h 166004"/>
                <a:gd name="connsiteX9" fmla="*/ 716763 w 1089202"/>
                <a:gd name="connsiteY9" fmla="*/ 158001 h 166004"/>
                <a:gd name="connsiteX10" fmla="*/ 669137 w 1089202"/>
                <a:gd name="connsiteY10" fmla="*/ 165145 h 166004"/>
                <a:gd name="connsiteX11" fmla="*/ 547693 w 1089202"/>
                <a:gd name="connsiteY11" fmla="*/ 138951 h 166004"/>
                <a:gd name="connsiteX12" fmla="*/ 471493 w 1089202"/>
                <a:gd name="connsiteY12" fmla="*/ 119901 h 166004"/>
                <a:gd name="connsiteX13" fmla="*/ 361956 w 1089202"/>
                <a:gd name="connsiteY13" fmla="*/ 110376 h 166004"/>
                <a:gd name="connsiteX14" fmla="*/ 266706 w 1089202"/>
                <a:gd name="connsiteY14" fmla="*/ 86564 h 166004"/>
                <a:gd name="connsiteX15" fmla="*/ 104780 w 1089202"/>
                <a:gd name="connsiteY15" fmla="*/ 77038 h 166004"/>
                <a:gd name="connsiteX16" fmla="*/ 54775 w 1089202"/>
                <a:gd name="connsiteY16" fmla="*/ 48464 h 166004"/>
                <a:gd name="connsiteX17" fmla="*/ 4768 w 1089202"/>
                <a:gd name="connsiteY17" fmla="*/ 839 h 166004"/>
                <a:gd name="connsiteX0" fmla="*/ 4768 w 1089202"/>
                <a:gd name="connsiteY0" fmla="*/ 839 h 166004"/>
                <a:gd name="connsiteX1" fmla="*/ 180980 w 1089202"/>
                <a:gd name="connsiteY1" fmla="*/ 17508 h 166004"/>
                <a:gd name="connsiteX2" fmla="*/ 280993 w 1089202"/>
                <a:gd name="connsiteY2" fmla="*/ 10364 h 166004"/>
                <a:gd name="connsiteX3" fmla="*/ 452443 w 1089202"/>
                <a:gd name="connsiteY3" fmla="*/ 15126 h 166004"/>
                <a:gd name="connsiteX4" fmla="*/ 564362 w 1089202"/>
                <a:gd name="connsiteY4" fmla="*/ 31795 h 166004"/>
                <a:gd name="connsiteX5" fmla="*/ 740575 w 1089202"/>
                <a:gd name="connsiteY5" fmla="*/ 69896 h 166004"/>
                <a:gd name="connsiteX6" fmla="*/ 835824 w 1089202"/>
                <a:gd name="connsiteY6" fmla="*/ 88945 h 166004"/>
                <a:gd name="connsiteX7" fmla="*/ 933456 w 1089202"/>
                <a:gd name="connsiteY7" fmla="*/ 103233 h 166004"/>
                <a:gd name="connsiteX8" fmla="*/ 1083475 w 1089202"/>
                <a:gd name="connsiteY8" fmla="*/ 141332 h 166004"/>
                <a:gd name="connsiteX9" fmla="*/ 716763 w 1089202"/>
                <a:gd name="connsiteY9" fmla="*/ 158001 h 166004"/>
                <a:gd name="connsiteX10" fmla="*/ 669137 w 1089202"/>
                <a:gd name="connsiteY10" fmla="*/ 165145 h 166004"/>
                <a:gd name="connsiteX11" fmla="*/ 547693 w 1089202"/>
                <a:gd name="connsiteY11" fmla="*/ 138951 h 166004"/>
                <a:gd name="connsiteX12" fmla="*/ 471493 w 1089202"/>
                <a:gd name="connsiteY12" fmla="*/ 119901 h 166004"/>
                <a:gd name="connsiteX13" fmla="*/ 361956 w 1089202"/>
                <a:gd name="connsiteY13" fmla="*/ 110376 h 166004"/>
                <a:gd name="connsiteX14" fmla="*/ 261943 w 1089202"/>
                <a:gd name="connsiteY14" fmla="*/ 72277 h 166004"/>
                <a:gd name="connsiteX15" fmla="*/ 104780 w 1089202"/>
                <a:gd name="connsiteY15" fmla="*/ 77038 h 166004"/>
                <a:gd name="connsiteX16" fmla="*/ 54775 w 1089202"/>
                <a:gd name="connsiteY16" fmla="*/ 48464 h 166004"/>
                <a:gd name="connsiteX17" fmla="*/ 4768 w 1089202"/>
                <a:gd name="connsiteY17" fmla="*/ 839 h 166004"/>
                <a:gd name="connsiteX0" fmla="*/ 4871 w 1089305"/>
                <a:gd name="connsiteY0" fmla="*/ 839 h 166004"/>
                <a:gd name="connsiteX1" fmla="*/ 181083 w 1089305"/>
                <a:gd name="connsiteY1" fmla="*/ 17508 h 166004"/>
                <a:gd name="connsiteX2" fmla="*/ 281096 w 1089305"/>
                <a:gd name="connsiteY2" fmla="*/ 10364 h 166004"/>
                <a:gd name="connsiteX3" fmla="*/ 452546 w 1089305"/>
                <a:gd name="connsiteY3" fmla="*/ 15126 h 166004"/>
                <a:gd name="connsiteX4" fmla="*/ 564465 w 1089305"/>
                <a:gd name="connsiteY4" fmla="*/ 31795 h 166004"/>
                <a:gd name="connsiteX5" fmla="*/ 740678 w 1089305"/>
                <a:gd name="connsiteY5" fmla="*/ 69896 h 166004"/>
                <a:gd name="connsiteX6" fmla="*/ 835927 w 1089305"/>
                <a:gd name="connsiteY6" fmla="*/ 88945 h 166004"/>
                <a:gd name="connsiteX7" fmla="*/ 933559 w 1089305"/>
                <a:gd name="connsiteY7" fmla="*/ 103233 h 166004"/>
                <a:gd name="connsiteX8" fmla="*/ 1083578 w 1089305"/>
                <a:gd name="connsiteY8" fmla="*/ 141332 h 166004"/>
                <a:gd name="connsiteX9" fmla="*/ 716866 w 1089305"/>
                <a:gd name="connsiteY9" fmla="*/ 158001 h 166004"/>
                <a:gd name="connsiteX10" fmla="*/ 669240 w 1089305"/>
                <a:gd name="connsiteY10" fmla="*/ 165145 h 166004"/>
                <a:gd name="connsiteX11" fmla="*/ 547796 w 1089305"/>
                <a:gd name="connsiteY11" fmla="*/ 138951 h 166004"/>
                <a:gd name="connsiteX12" fmla="*/ 471596 w 1089305"/>
                <a:gd name="connsiteY12" fmla="*/ 119901 h 166004"/>
                <a:gd name="connsiteX13" fmla="*/ 362059 w 1089305"/>
                <a:gd name="connsiteY13" fmla="*/ 110376 h 166004"/>
                <a:gd name="connsiteX14" fmla="*/ 262046 w 1089305"/>
                <a:gd name="connsiteY14" fmla="*/ 72277 h 166004"/>
                <a:gd name="connsiteX15" fmla="*/ 114408 w 1089305"/>
                <a:gd name="connsiteY15" fmla="*/ 65132 h 166004"/>
                <a:gd name="connsiteX16" fmla="*/ 54878 w 1089305"/>
                <a:gd name="connsiteY16" fmla="*/ 48464 h 166004"/>
                <a:gd name="connsiteX17" fmla="*/ 4871 w 1089305"/>
                <a:gd name="connsiteY17" fmla="*/ 839 h 166004"/>
                <a:gd name="connsiteX0" fmla="*/ 3795 w 1088229"/>
                <a:gd name="connsiteY0" fmla="*/ 454 h 165619"/>
                <a:gd name="connsiteX1" fmla="*/ 180007 w 1088229"/>
                <a:gd name="connsiteY1" fmla="*/ 17123 h 165619"/>
                <a:gd name="connsiteX2" fmla="*/ 280020 w 1088229"/>
                <a:gd name="connsiteY2" fmla="*/ 9979 h 165619"/>
                <a:gd name="connsiteX3" fmla="*/ 451470 w 1088229"/>
                <a:gd name="connsiteY3" fmla="*/ 14741 h 165619"/>
                <a:gd name="connsiteX4" fmla="*/ 563389 w 1088229"/>
                <a:gd name="connsiteY4" fmla="*/ 31410 h 165619"/>
                <a:gd name="connsiteX5" fmla="*/ 739602 w 1088229"/>
                <a:gd name="connsiteY5" fmla="*/ 69511 h 165619"/>
                <a:gd name="connsiteX6" fmla="*/ 834851 w 1088229"/>
                <a:gd name="connsiteY6" fmla="*/ 88560 h 165619"/>
                <a:gd name="connsiteX7" fmla="*/ 932483 w 1088229"/>
                <a:gd name="connsiteY7" fmla="*/ 102848 h 165619"/>
                <a:gd name="connsiteX8" fmla="*/ 1082502 w 1088229"/>
                <a:gd name="connsiteY8" fmla="*/ 140947 h 165619"/>
                <a:gd name="connsiteX9" fmla="*/ 715790 w 1088229"/>
                <a:gd name="connsiteY9" fmla="*/ 157616 h 165619"/>
                <a:gd name="connsiteX10" fmla="*/ 668164 w 1088229"/>
                <a:gd name="connsiteY10" fmla="*/ 164760 h 165619"/>
                <a:gd name="connsiteX11" fmla="*/ 546720 w 1088229"/>
                <a:gd name="connsiteY11" fmla="*/ 138566 h 165619"/>
                <a:gd name="connsiteX12" fmla="*/ 470520 w 1088229"/>
                <a:gd name="connsiteY12" fmla="*/ 119516 h 165619"/>
                <a:gd name="connsiteX13" fmla="*/ 360983 w 1088229"/>
                <a:gd name="connsiteY13" fmla="*/ 109991 h 165619"/>
                <a:gd name="connsiteX14" fmla="*/ 260970 w 1088229"/>
                <a:gd name="connsiteY14" fmla="*/ 71892 h 165619"/>
                <a:gd name="connsiteX15" fmla="*/ 113332 w 1088229"/>
                <a:gd name="connsiteY15" fmla="*/ 64747 h 165619"/>
                <a:gd name="connsiteX16" fmla="*/ 63327 w 1088229"/>
                <a:gd name="connsiteY16" fmla="*/ 38554 h 165619"/>
                <a:gd name="connsiteX17" fmla="*/ 3795 w 1088229"/>
                <a:gd name="connsiteY17" fmla="*/ 454 h 165619"/>
                <a:gd name="connsiteX0" fmla="*/ 3898 w 1085950"/>
                <a:gd name="connsiteY0" fmla="*/ 353 h 172662"/>
                <a:gd name="connsiteX1" fmla="*/ 177728 w 1085950"/>
                <a:gd name="connsiteY1" fmla="*/ 24166 h 172662"/>
                <a:gd name="connsiteX2" fmla="*/ 277741 w 1085950"/>
                <a:gd name="connsiteY2" fmla="*/ 17022 h 172662"/>
                <a:gd name="connsiteX3" fmla="*/ 449191 w 1085950"/>
                <a:gd name="connsiteY3" fmla="*/ 21784 h 172662"/>
                <a:gd name="connsiteX4" fmla="*/ 561110 w 1085950"/>
                <a:gd name="connsiteY4" fmla="*/ 38453 h 172662"/>
                <a:gd name="connsiteX5" fmla="*/ 737323 w 1085950"/>
                <a:gd name="connsiteY5" fmla="*/ 76554 h 172662"/>
                <a:gd name="connsiteX6" fmla="*/ 832572 w 1085950"/>
                <a:gd name="connsiteY6" fmla="*/ 95603 h 172662"/>
                <a:gd name="connsiteX7" fmla="*/ 930204 w 1085950"/>
                <a:gd name="connsiteY7" fmla="*/ 109891 h 172662"/>
                <a:gd name="connsiteX8" fmla="*/ 1080223 w 1085950"/>
                <a:gd name="connsiteY8" fmla="*/ 147990 h 172662"/>
                <a:gd name="connsiteX9" fmla="*/ 713511 w 1085950"/>
                <a:gd name="connsiteY9" fmla="*/ 164659 h 172662"/>
                <a:gd name="connsiteX10" fmla="*/ 665885 w 1085950"/>
                <a:gd name="connsiteY10" fmla="*/ 171803 h 172662"/>
                <a:gd name="connsiteX11" fmla="*/ 544441 w 1085950"/>
                <a:gd name="connsiteY11" fmla="*/ 145609 h 172662"/>
                <a:gd name="connsiteX12" fmla="*/ 468241 w 1085950"/>
                <a:gd name="connsiteY12" fmla="*/ 126559 h 172662"/>
                <a:gd name="connsiteX13" fmla="*/ 358704 w 1085950"/>
                <a:gd name="connsiteY13" fmla="*/ 117034 h 172662"/>
                <a:gd name="connsiteX14" fmla="*/ 258691 w 1085950"/>
                <a:gd name="connsiteY14" fmla="*/ 78935 h 172662"/>
                <a:gd name="connsiteX15" fmla="*/ 111053 w 1085950"/>
                <a:gd name="connsiteY15" fmla="*/ 71790 h 172662"/>
                <a:gd name="connsiteX16" fmla="*/ 61048 w 1085950"/>
                <a:gd name="connsiteY16" fmla="*/ 45597 h 172662"/>
                <a:gd name="connsiteX17" fmla="*/ 3898 w 1085950"/>
                <a:gd name="connsiteY17" fmla="*/ 353 h 172662"/>
                <a:gd name="connsiteX0" fmla="*/ 3898 w 1085243"/>
                <a:gd name="connsiteY0" fmla="*/ 353 h 178261"/>
                <a:gd name="connsiteX1" fmla="*/ 177728 w 1085243"/>
                <a:gd name="connsiteY1" fmla="*/ 24166 h 178261"/>
                <a:gd name="connsiteX2" fmla="*/ 277741 w 1085243"/>
                <a:gd name="connsiteY2" fmla="*/ 17022 h 178261"/>
                <a:gd name="connsiteX3" fmla="*/ 449191 w 1085243"/>
                <a:gd name="connsiteY3" fmla="*/ 21784 h 178261"/>
                <a:gd name="connsiteX4" fmla="*/ 561110 w 1085243"/>
                <a:gd name="connsiteY4" fmla="*/ 38453 h 178261"/>
                <a:gd name="connsiteX5" fmla="*/ 737323 w 1085243"/>
                <a:gd name="connsiteY5" fmla="*/ 76554 h 178261"/>
                <a:gd name="connsiteX6" fmla="*/ 832572 w 1085243"/>
                <a:gd name="connsiteY6" fmla="*/ 95603 h 178261"/>
                <a:gd name="connsiteX7" fmla="*/ 930204 w 1085243"/>
                <a:gd name="connsiteY7" fmla="*/ 109891 h 178261"/>
                <a:gd name="connsiteX8" fmla="*/ 1080223 w 1085243"/>
                <a:gd name="connsiteY8" fmla="*/ 147990 h 178261"/>
                <a:gd name="connsiteX9" fmla="*/ 730179 w 1085243"/>
                <a:gd name="connsiteY9" fmla="*/ 176565 h 178261"/>
                <a:gd name="connsiteX10" fmla="*/ 665885 w 1085243"/>
                <a:gd name="connsiteY10" fmla="*/ 171803 h 178261"/>
                <a:gd name="connsiteX11" fmla="*/ 544441 w 1085243"/>
                <a:gd name="connsiteY11" fmla="*/ 145609 h 178261"/>
                <a:gd name="connsiteX12" fmla="*/ 468241 w 1085243"/>
                <a:gd name="connsiteY12" fmla="*/ 126559 h 178261"/>
                <a:gd name="connsiteX13" fmla="*/ 358704 w 1085243"/>
                <a:gd name="connsiteY13" fmla="*/ 117034 h 178261"/>
                <a:gd name="connsiteX14" fmla="*/ 258691 w 1085243"/>
                <a:gd name="connsiteY14" fmla="*/ 78935 h 178261"/>
                <a:gd name="connsiteX15" fmla="*/ 111053 w 1085243"/>
                <a:gd name="connsiteY15" fmla="*/ 71790 h 178261"/>
                <a:gd name="connsiteX16" fmla="*/ 61048 w 1085243"/>
                <a:gd name="connsiteY16" fmla="*/ 45597 h 178261"/>
                <a:gd name="connsiteX17" fmla="*/ 3898 w 1085243"/>
                <a:gd name="connsiteY17" fmla="*/ 353 h 178261"/>
                <a:gd name="connsiteX0" fmla="*/ 3898 w 1080899"/>
                <a:gd name="connsiteY0" fmla="*/ 353 h 177391"/>
                <a:gd name="connsiteX1" fmla="*/ 177728 w 1080899"/>
                <a:gd name="connsiteY1" fmla="*/ 24166 h 177391"/>
                <a:gd name="connsiteX2" fmla="*/ 277741 w 1080899"/>
                <a:gd name="connsiteY2" fmla="*/ 17022 h 177391"/>
                <a:gd name="connsiteX3" fmla="*/ 449191 w 1080899"/>
                <a:gd name="connsiteY3" fmla="*/ 21784 h 177391"/>
                <a:gd name="connsiteX4" fmla="*/ 561110 w 1080899"/>
                <a:gd name="connsiteY4" fmla="*/ 38453 h 177391"/>
                <a:gd name="connsiteX5" fmla="*/ 737323 w 1080899"/>
                <a:gd name="connsiteY5" fmla="*/ 76554 h 177391"/>
                <a:gd name="connsiteX6" fmla="*/ 832572 w 1080899"/>
                <a:gd name="connsiteY6" fmla="*/ 95603 h 177391"/>
                <a:gd name="connsiteX7" fmla="*/ 930204 w 1080899"/>
                <a:gd name="connsiteY7" fmla="*/ 109891 h 177391"/>
                <a:gd name="connsiteX8" fmla="*/ 1080223 w 1080899"/>
                <a:gd name="connsiteY8" fmla="*/ 147990 h 177391"/>
                <a:gd name="connsiteX9" fmla="*/ 865911 w 1080899"/>
                <a:gd name="connsiteY9" fmla="*/ 159897 h 177391"/>
                <a:gd name="connsiteX10" fmla="*/ 730179 w 1080899"/>
                <a:gd name="connsiteY10" fmla="*/ 176565 h 177391"/>
                <a:gd name="connsiteX11" fmla="*/ 665885 w 1080899"/>
                <a:gd name="connsiteY11" fmla="*/ 171803 h 177391"/>
                <a:gd name="connsiteX12" fmla="*/ 544441 w 1080899"/>
                <a:gd name="connsiteY12" fmla="*/ 145609 h 177391"/>
                <a:gd name="connsiteX13" fmla="*/ 468241 w 1080899"/>
                <a:gd name="connsiteY13" fmla="*/ 126559 h 177391"/>
                <a:gd name="connsiteX14" fmla="*/ 358704 w 1080899"/>
                <a:gd name="connsiteY14" fmla="*/ 117034 h 177391"/>
                <a:gd name="connsiteX15" fmla="*/ 258691 w 1080899"/>
                <a:gd name="connsiteY15" fmla="*/ 78935 h 177391"/>
                <a:gd name="connsiteX16" fmla="*/ 111053 w 1080899"/>
                <a:gd name="connsiteY16" fmla="*/ 71790 h 177391"/>
                <a:gd name="connsiteX17" fmla="*/ 61048 w 1080899"/>
                <a:gd name="connsiteY17" fmla="*/ 45597 h 177391"/>
                <a:gd name="connsiteX18" fmla="*/ 3898 w 1080899"/>
                <a:gd name="connsiteY18" fmla="*/ 353 h 17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80899" h="177391">
                  <a:moveTo>
                    <a:pt x="3898" y="353"/>
                  </a:moveTo>
                  <a:cubicBezTo>
                    <a:pt x="23345" y="-3219"/>
                    <a:pt x="132088" y="21388"/>
                    <a:pt x="177728" y="24166"/>
                  </a:cubicBezTo>
                  <a:cubicBezTo>
                    <a:pt x="223368" y="26944"/>
                    <a:pt x="232497" y="17419"/>
                    <a:pt x="277741" y="17022"/>
                  </a:cubicBezTo>
                  <a:cubicBezTo>
                    <a:pt x="322985" y="16625"/>
                    <a:pt x="401963" y="18212"/>
                    <a:pt x="449191" y="21784"/>
                  </a:cubicBezTo>
                  <a:cubicBezTo>
                    <a:pt x="496419" y="25356"/>
                    <a:pt x="513088" y="29325"/>
                    <a:pt x="561110" y="38453"/>
                  </a:cubicBezTo>
                  <a:cubicBezTo>
                    <a:pt x="609132" y="47581"/>
                    <a:pt x="692079" y="67029"/>
                    <a:pt x="737323" y="76554"/>
                  </a:cubicBezTo>
                  <a:cubicBezTo>
                    <a:pt x="782567" y="86079"/>
                    <a:pt x="800425" y="90047"/>
                    <a:pt x="832572" y="95603"/>
                  </a:cubicBezTo>
                  <a:cubicBezTo>
                    <a:pt x="864719" y="101159"/>
                    <a:pt x="888929" y="101160"/>
                    <a:pt x="930204" y="109891"/>
                  </a:cubicBezTo>
                  <a:cubicBezTo>
                    <a:pt x="971479" y="118622"/>
                    <a:pt x="1090938" y="139656"/>
                    <a:pt x="1080223" y="147990"/>
                  </a:cubicBezTo>
                  <a:cubicBezTo>
                    <a:pt x="1069508" y="156324"/>
                    <a:pt x="924252" y="155135"/>
                    <a:pt x="865911" y="159897"/>
                  </a:cubicBezTo>
                  <a:cubicBezTo>
                    <a:pt x="807570" y="164659"/>
                    <a:pt x="763517" y="174581"/>
                    <a:pt x="730179" y="176565"/>
                  </a:cubicBezTo>
                  <a:cubicBezTo>
                    <a:pt x="696841" y="178549"/>
                    <a:pt x="696841" y="176962"/>
                    <a:pt x="665885" y="171803"/>
                  </a:cubicBezTo>
                  <a:cubicBezTo>
                    <a:pt x="634929" y="166644"/>
                    <a:pt x="577382" y="153150"/>
                    <a:pt x="544441" y="145609"/>
                  </a:cubicBezTo>
                  <a:cubicBezTo>
                    <a:pt x="511500" y="138068"/>
                    <a:pt x="499197" y="131322"/>
                    <a:pt x="468241" y="126559"/>
                  </a:cubicBezTo>
                  <a:cubicBezTo>
                    <a:pt x="437285" y="121797"/>
                    <a:pt x="393629" y="124971"/>
                    <a:pt x="358704" y="117034"/>
                  </a:cubicBezTo>
                  <a:cubicBezTo>
                    <a:pt x="323779" y="109097"/>
                    <a:pt x="299966" y="86476"/>
                    <a:pt x="258691" y="78935"/>
                  </a:cubicBezTo>
                  <a:cubicBezTo>
                    <a:pt x="217416" y="71394"/>
                    <a:pt x="165028" y="74965"/>
                    <a:pt x="111053" y="71790"/>
                  </a:cubicBezTo>
                  <a:cubicBezTo>
                    <a:pt x="79303" y="69409"/>
                    <a:pt x="78907" y="57503"/>
                    <a:pt x="61048" y="45597"/>
                  </a:cubicBezTo>
                  <a:cubicBezTo>
                    <a:pt x="43189" y="33691"/>
                    <a:pt x="-15549" y="3925"/>
                    <a:pt x="3898" y="353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3163289" y="4114800"/>
              <a:ext cx="3046194" cy="181695"/>
            </a:xfrm>
            <a:custGeom>
              <a:avLst/>
              <a:gdLst>
                <a:gd name="connsiteX0" fmla="*/ 335596 w 2895278"/>
                <a:gd name="connsiteY0" fmla="*/ 0 h 172484"/>
                <a:gd name="connsiteX1" fmla="*/ 449896 w 2895278"/>
                <a:gd name="connsiteY1" fmla="*/ 33338 h 172484"/>
                <a:gd name="connsiteX2" fmla="*/ 873758 w 2895278"/>
                <a:gd name="connsiteY2" fmla="*/ 76200 h 172484"/>
                <a:gd name="connsiteX3" fmla="*/ 1116646 w 2895278"/>
                <a:gd name="connsiteY3" fmla="*/ 95250 h 172484"/>
                <a:gd name="connsiteX4" fmla="*/ 1411921 w 2895278"/>
                <a:gd name="connsiteY4" fmla="*/ 95250 h 172484"/>
                <a:gd name="connsiteX5" fmla="*/ 1711958 w 2895278"/>
                <a:gd name="connsiteY5" fmla="*/ 114300 h 172484"/>
                <a:gd name="connsiteX6" fmla="*/ 1950083 w 2895278"/>
                <a:gd name="connsiteY6" fmla="*/ 114300 h 172484"/>
                <a:gd name="connsiteX7" fmla="*/ 2235833 w 2895278"/>
                <a:gd name="connsiteY7" fmla="*/ 133350 h 172484"/>
                <a:gd name="connsiteX8" fmla="*/ 2545396 w 2895278"/>
                <a:gd name="connsiteY8" fmla="*/ 142875 h 172484"/>
                <a:gd name="connsiteX9" fmla="*/ 2878771 w 2895278"/>
                <a:gd name="connsiteY9" fmla="*/ 171450 h 172484"/>
                <a:gd name="connsiteX10" fmla="*/ 1992946 w 2895278"/>
                <a:gd name="connsiteY10" fmla="*/ 166688 h 172484"/>
                <a:gd name="connsiteX11" fmla="*/ 1078546 w 2895278"/>
                <a:gd name="connsiteY11" fmla="*/ 152400 h 172484"/>
                <a:gd name="connsiteX12" fmla="*/ 487996 w 2895278"/>
                <a:gd name="connsiteY12" fmla="*/ 123825 h 172484"/>
                <a:gd name="connsiteX13" fmla="*/ 207008 w 2895278"/>
                <a:gd name="connsiteY13" fmla="*/ 52388 h 172484"/>
                <a:gd name="connsiteX14" fmla="*/ 2221 w 2895278"/>
                <a:gd name="connsiteY14" fmla="*/ 61913 h 172484"/>
                <a:gd name="connsiteX15" fmla="*/ 116521 w 2895278"/>
                <a:gd name="connsiteY15" fmla="*/ 19050 h 172484"/>
                <a:gd name="connsiteX16" fmla="*/ 392746 w 2895278"/>
                <a:gd name="connsiteY16" fmla="*/ 19050 h 172484"/>
                <a:gd name="connsiteX0" fmla="*/ 335596 w 2895278"/>
                <a:gd name="connsiteY0" fmla="*/ 0 h 172484"/>
                <a:gd name="connsiteX1" fmla="*/ 449896 w 2895278"/>
                <a:gd name="connsiteY1" fmla="*/ 33338 h 172484"/>
                <a:gd name="connsiteX2" fmla="*/ 873758 w 2895278"/>
                <a:gd name="connsiteY2" fmla="*/ 76200 h 172484"/>
                <a:gd name="connsiteX3" fmla="*/ 1116646 w 2895278"/>
                <a:gd name="connsiteY3" fmla="*/ 95250 h 172484"/>
                <a:gd name="connsiteX4" fmla="*/ 1411921 w 2895278"/>
                <a:gd name="connsiteY4" fmla="*/ 95250 h 172484"/>
                <a:gd name="connsiteX5" fmla="*/ 1711958 w 2895278"/>
                <a:gd name="connsiteY5" fmla="*/ 114300 h 172484"/>
                <a:gd name="connsiteX6" fmla="*/ 1950083 w 2895278"/>
                <a:gd name="connsiteY6" fmla="*/ 114300 h 172484"/>
                <a:gd name="connsiteX7" fmla="*/ 2235833 w 2895278"/>
                <a:gd name="connsiteY7" fmla="*/ 133350 h 172484"/>
                <a:gd name="connsiteX8" fmla="*/ 2545396 w 2895278"/>
                <a:gd name="connsiteY8" fmla="*/ 142875 h 172484"/>
                <a:gd name="connsiteX9" fmla="*/ 2878771 w 2895278"/>
                <a:gd name="connsiteY9" fmla="*/ 171450 h 172484"/>
                <a:gd name="connsiteX10" fmla="*/ 1992946 w 2895278"/>
                <a:gd name="connsiteY10" fmla="*/ 166688 h 172484"/>
                <a:gd name="connsiteX11" fmla="*/ 1078546 w 2895278"/>
                <a:gd name="connsiteY11" fmla="*/ 152400 h 172484"/>
                <a:gd name="connsiteX12" fmla="*/ 487996 w 2895278"/>
                <a:gd name="connsiteY12" fmla="*/ 123825 h 172484"/>
                <a:gd name="connsiteX13" fmla="*/ 207008 w 2895278"/>
                <a:gd name="connsiteY13" fmla="*/ 52388 h 172484"/>
                <a:gd name="connsiteX14" fmla="*/ 2221 w 2895278"/>
                <a:gd name="connsiteY14" fmla="*/ 61913 h 172484"/>
                <a:gd name="connsiteX15" fmla="*/ 116521 w 2895278"/>
                <a:gd name="connsiteY15" fmla="*/ 2381 h 172484"/>
                <a:gd name="connsiteX16" fmla="*/ 392746 w 2895278"/>
                <a:gd name="connsiteY16" fmla="*/ 19050 h 172484"/>
                <a:gd name="connsiteX0" fmla="*/ 335258 w 2894940"/>
                <a:gd name="connsiteY0" fmla="*/ 1853 h 174337"/>
                <a:gd name="connsiteX1" fmla="*/ 449558 w 2894940"/>
                <a:gd name="connsiteY1" fmla="*/ 35191 h 174337"/>
                <a:gd name="connsiteX2" fmla="*/ 873420 w 2894940"/>
                <a:gd name="connsiteY2" fmla="*/ 78053 h 174337"/>
                <a:gd name="connsiteX3" fmla="*/ 1116308 w 2894940"/>
                <a:gd name="connsiteY3" fmla="*/ 97103 h 174337"/>
                <a:gd name="connsiteX4" fmla="*/ 1411583 w 2894940"/>
                <a:gd name="connsiteY4" fmla="*/ 97103 h 174337"/>
                <a:gd name="connsiteX5" fmla="*/ 1711620 w 2894940"/>
                <a:gd name="connsiteY5" fmla="*/ 116153 h 174337"/>
                <a:gd name="connsiteX6" fmla="*/ 1949745 w 2894940"/>
                <a:gd name="connsiteY6" fmla="*/ 116153 h 174337"/>
                <a:gd name="connsiteX7" fmla="*/ 2235495 w 2894940"/>
                <a:gd name="connsiteY7" fmla="*/ 135203 h 174337"/>
                <a:gd name="connsiteX8" fmla="*/ 2545058 w 2894940"/>
                <a:gd name="connsiteY8" fmla="*/ 144728 h 174337"/>
                <a:gd name="connsiteX9" fmla="*/ 2878433 w 2894940"/>
                <a:gd name="connsiteY9" fmla="*/ 173303 h 174337"/>
                <a:gd name="connsiteX10" fmla="*/ 1992608 w 2894940"/>
                <a:gd name="connsiteY10" fmla="*/ 168541 h 174337"/>
                <a:gd name="connsiteX11" fmla="*/ 1078208 w 2894940"/>
                <a:gd name="connsiteY11" fmla="*/ 154253 h 174337"/>
                <a:gd name="connsiteX12" fmla="*/ 487658 w 2894940"/>
                <a:gd name="connsiteY12" fmla="*/ 125678 h 174337"/>
                <a:gd name="connsiteX13" fmla="*/ 206670 w 2894940"/>
                <a:gd name="connsiteY13" fmla="*/ 54241 h 174337"/>
                <a:gd name="connsiteX14" fmla="*/ 1883 w 2894940"/>
                <a:gd name="connsiteY14" fmla="*/ 63766 h 174337"/>
                <a:gd name="connsiteX15" fmla="*/ 116183 w 2894940"/>
                <a:gd name="connsiteY15" fmla="*/ 4234 h 174337"/>
                <a:gd name="connsiteX16" fmla="*/ 304301 w 2894940"/>
                <a:gd name="connsiteY16" fmla="*/ 6616 h 174337"/>
                <a:gd name="connsiteX17" fmla="*/ 392408 w 2894940"/>
                <a:gd name="connsiteY17" fmla="*/ 20903 h 174337"/>
                <a:gd name="connsiteX0" fmla="*/ 334778 w 2894460"/>
                <a:gd name="connsiteY0" fmla="*/ 285 h 172769"/>
                <a:gd name="connsiteX1" fmla="*/ 449078 w 2894460"/>
                <a:gd name="connsiteY1" fmla="*/ 33623 h 172769"/>
                <a:gd name="connsiteX2" fmla="*/ 872940 w 2894460"/>
                <a:gd name="connsiteY2" fmla="*/ 76485 h 172769"/>
                <a:gd name="connsiteX3" fmla="*/ 1115828 w 2894460"/>
                <a:gd name="connsiteY3" fmla="*/ 95535 h 172769"/>
                <a:gd name="connsiteX4" fmla="*/ 1411103 w 2894460"/>
                <a:gd name="connsiteY4" fmla="*/ 95535 h 172769"/>
                <a:gd name="connsiteX5" fmla="*/ 1711140 w 2894460"/>
                <a:gd name="connsiteY5" fmla="*/ 114585 h 172769"/>
                <a:gd name="connsiteX6" fmla="*/ 1949265 w 2894460"/>
                <a:gd name="connsiteY6" fmla="*/ 114585 h 172769"/>
                <a:gd name="connsiteX7" fmla="*/ 2235015 w 2894460"/>
                <a:gd name="connsiteY7" fmla="*/ 133635 h 172769"/>
                <a:gd name="connsiteX8" fmla="*/ 2544578 w 2894460"/>
                <a:gd name="connsiteY8" fmla="*/ 143160 h 172769"/>
                <a:gd name="connsiteX9" fmla="*/ 2877953 w 2894460"/>
                <a:gd name="connsiteY9" fmla="*/ 171735 h 172769"/>
                <a:gd name="connsiteX10" fmla="*/ 1992128 w 2894460"/>
                <a:gd name="connsiteY10" fmla="*/ 166973 h 172769"/>
                <a:gd name="connsiteX11" fmla="*/ 1077728 w 2894460"/>
                <a:gd name="connsiteY11" fmla="*/ 152685 h 172769"/>
                <a:gd name="connsiteX12" fmla="*/ 487178 w 2894460"/>
                <a:gd name="connsiteY12" fmla="*/ 124110 h 172769"/>
                <a:gd name="connsiteX13" fmla="*/ 206190 w 2894460"/>
                <a:gd name="connsiteY13" fmla="*/ 52673 h 172769"/>
                <a:gd name="connsiteX14" fmla="*/ 1403 w 2894460"/>
                <a:gd name="connsiteY14" fmla="*/ 62198 h 172769"/>
                <a:gd name="connsiteX15" fmla="*/ 115703 w 2894460"/>
                <a:gd name="connsiteY15" fmla="*/ 2666 h 172769"/>
                <a:gd name="connsiteX16" fmla="*/ 110940 w 2894460"/>
                <a:gd name="connsiteY16" fmla="*/ 9811 h 172769"/>
                <a:gd name="connsiteX17" fmla="*/ 303821 w 2894460"/>
                <a:gd name="connsiteY17" fmla="*/ 5048 h 172769"/>
                <a:gd name="connsiteX18" fmla="*/ 391928 w 2894460"/>
                <a:gd name="connsiteY18" fmla="*/ 19335 h 172769"/>
                <a:gd name="connsiteX0" fmla="*/ 382057 w 2941739"/>
                <a:gd name="connsiteY0" fmla="*/ 0 h 172484"/>
                <a:gd name="connsiteX1" fmla="*/ 496357 w 2941739"/>
                <a:gd name="connsiteY1" fmla="*/ 33338 h 172484"/>
                <a:gd name="connsiteX2" fmla="*/ 920219 w 2941739"/>
                <a:gd name="connsiteY2" fmla="*/ 76200 h 172484"/>
                <a:gd name="connsiteX3" fmla="*/ 1163107 w 2941739"/>
                <a:gd name="connsiteY3" fmla="*/ 95250 h 172484"/>
                <a:gd name="connsiteX4" fmla="*/ 1458382 w 2941739"/>
                <a:gd name="connsiteY4" fmla="*/ 95250 h 172484"/>
                <a:gd name="connsiteX5" fmla="*/ 1758419 w 2941739"/>
                <a:gd name="connsiteY5" fmla="*/ 114300 h 172484"/>
                <a:gd name="connsiteX6" fmla="*/ 1996544 w 2941739"/>
                <a:gd name="connsiteY6" fmla="*/ 114300 h 172484"/>
                <a:gd name="connsiteX7" fmla="*/ 2282294 w 2941739"/>
                <a:gd name="connsiteY7" fmla="*/ 133350 h 172484"/>
                <a:gd name="connsiteX8" fmla="*/ 2591857 w 2941739"/>
                <a:gd name="connsiteY8" fmla="*/ 142875 h 172484"/>
                <a:gd name="connsiteX9" fmla="*/ 2925232 w 2941739"/>
                <a:gd name="connsiteY9" fmla="*/ 171450 h 172484"/>
                <a:gd name="connsiteX10" fmla="*/ 2039407 w 2941739"/>
                <a:gd name="connsiteY10" fmla="*/ 166688 h 172484"/>
                <a:gd name="connsiteX11" fmla="*/ 1125007 w 2941739"/>
                <a:gd name="connsiteY11" fmla="*/ 152400 h 172484"/>
                <a:gd name="connsiteX12" fmla="*/ 534457 w 2941739"/>
                <a:gd name="connsiteY12" fmla="*/ 123825 h 172484"/>
                <a:gd name="connsiteX13" fmla="*/ 253469 w 2941739"/>
                <a:gd name="connsiteY13" fmla="*/ 52388 h 172484"/>
                <a:gd name="connsiteX14" fmla="*/ 1057 w 2941739"/>
                <a:gd name="connsiteY14" fmla="*/ 28575 h 172484"/>
                <a:gd name="connsiteX15" fmla="*/ 162982 w 2941739"/>
                <a:gd name="connsiteY15" fmla="*/ 2381 h 172484"/>
                <a:gd name="connsiteX16" fmla="*/ 158219 w 2941739"/>
                <a:gd name="connsiteY16" fmla="*/ 9526 h 172484"/>
                <a:gd name="connsiteX17" fmla="*/ 351100 w 2941739"/>
                <a:gd name="connsiteY17" fmla="*/ 4763 h 172484"/>
                <a:gd name="connsiteX18" fmla="*/ 439207 w 2941739"/>
                <a:gd name="connsiteY18" fmla="*/ 19050 h 172484"/>
                <a:gd name="connsiteX0" fmla="*/ 382057 w 2941739"/>
                <a:gd name="connsiteY0" fmla="*/ 0 h 172484"/>
                <a:gd name="connsiteX1" fmla="*/ 496357 w 2941739"/>
                <a:gd name="connsiteY1" fmla="*/ 33338 h 172484"/>
                <a:gd name="connsiteX2" fmla="*/ 920219 w 2941739"/>
                <a:gd name="connsiteY2" fmla="*/ 76200 h 172484"/>
                <a:gd name="connsiteX3" fmla="*/ 1163107 w 2941739"/>
                <a:gd name="connsiteY3" fmla="*/ 95250 h 172484"/>
                <a:gd name="connsiteX4" fmla="*/ 1458382 w 2941739"/>
                <a:gd name="connsiteY4" fmla="*/ 95250 h 172484"/>
                <a:gd name="connsiteX5" fmla="*/ 1758419 w 2941739"/>
                <a:gd name="connsiteY5" fmla="*/ 114300 h 172484"/>
                <a:gd name="connsiteX6" fmla="*/ 1996544 w 2941739"/>
                <a:gd name="connsiteY6" fmla="*/ 114300 h 172484"/>
                <a:gd name="connsiteX7" fmla="*/ 2282294 w 2941739"/>
                <a:gd name="connsiteY7" fmla="*/ 133350 h 172484"/>
                <a:gd name="connsiteX8" fmla="*/ 2591857 w 2941739"/>
                <a:gd name="connsiteY8" fmla="*/ 142875 h 172484"/>
                <a:gd name="connsiteX9" fmla="*/ 2925232 w 2941739"/>
                <a:gd name="connsiteY9" fmla="*/ 171450 h 172484"/>
                <a:gd name="connsiteX10" fmla="*/ 2039407 w 2941739"/>
                <a:gd name="connsiteY10" fmla="*/ 166688 h 172484"/>
                <a:gd name="connsiteX11" fmla="*/ 1125007 w 2941739"/>
                <a:gd name="connsiteY11" fmla="*/ 152400 h 172484"/>
                <a:gd name="connsiteX12" fmla="*/ 534457 w 2941739"/>
                <a:gd name="connsiteY12" fmla="*/ 123825 h 172484"/>
                <a:gd name="connsiteX13" fmla="*/ 253469 w 2941739"/>
                <a:gd name="connsiteY13" fmla="*/ 71438 h 172484"/>
                <a:gd name="connsiteX14" fmla="*/ 1057 w 2941739"/>
                <a:gd name="connsiteY14" fmla="*/ 28575 h 172484"/>
                <a:gd name="connsiteX15" fmla="*/ 162982 w 2941739"/>
                <a:gd name="connsiteY15" fmla="*/ 2381 h 172484"/>
                <a:gd name="connsiteX16" fmla="*/ 158219 w 2941739"/>
                <a:gd name="connsiteY16" fmla="*/ 9526 h 172484"/>
                <a:gd name="connsiteX17" fmla="*/ 351100 w 2941739"/>
                <a:gd name="connsiteY17" fmla="*/ 4763 h 172484"/>
                <a:gd name="connsiteX18" fmla="*/ 439207 w 2941739"/>
                <a:gd name="connsiteY18" fmla="*/ 19050 h 172484"/>
                <a:gd name="connsiteX0" fmla="*/ 382057 w 3045803"/>
                <a:gd name="connsiteY0" fmla="*/ 0 h 169104"/>
                <a:gd name="connsiteX1" fmla="*/ 496357 w 3045803"/>
                <a:gd name="connsiteY1" fmla="*/ 33338 h 169104"/>
                <a:gd name="connsiteX2" fmla="*/ 920219 w 3045803"/>
                <a:gd name="connsiteY2" fmla="*/ 76200 h 169104"/>
                <a:gd name="connsiteX3" fmla="*/ 1163107 w 3045803"/>
                <a:gd name="connsiteY3" fmla="*/ 95250 h 169104"/>
                <a:gd name="connsiteX4" fmla="*/ 1458382 w 3045803"/>
                <a:gd name="connsiteY4" fmla="*/ 95250 h 169104"/>
                <a:gd name="connsiteX5" fmla="*/ 1758419 w 3045803"/>
                <a:gd name="connsiteY5" fmla="*/ 114300 h 169104"/>
                <a:gd name="connsiteX6" fmla="*/ 1996544 w 3045803"/>
                <a:gd name="connsiteY6" fmla="*/ 114300 h 169104"/>
                <a:gd name="connsiteX7" fmla="*/ 2282294 w 3045803"/>
                <a:gd name="connsiteY7" fmla="*/ 133350 h 169104"/>
                <a:gd name="connsiteX8" fmla="*/ 2591857 w 3045803"/>
                <a:gd name="connsiteY8" fmla="*/ 142875 h 169104"/>
                <a:gd name="connsiteX9" fmla="*/ 3032389 w 3045803"/>
                <a:gd name="connsiteY9" fmla="*/ 166687 h 169104"/>
                <a:gd name="connsiteX10" fmla="*/ 2039407 w 3045803"/>
                <a:gd name="connsiteY10" fmla="*/ 166688 h 169104"/>
                <a:gd name="connsiteX11" fmla="*/ 1125007 w 3045803"/>
                <a:gd name="connsiteY11" fmla="*/ 152400 h 169104"/>
                <a:gd name="connsiteX12" fmla="*/ 534457 w 3045803"/>
                <a:gd name="connsiteY12" fmla="*/ 123825 h 169104"/>
                <a:gd name="connsiteX13" fmla="*/ 253469 w 3045803"/>
                <a:gd name="connsiteY13" fmla="*/ 71438 h 169104"/>
                <a:gd name="connsiteX14" fmla="*/ 1057 w 3045803"/>
                <a:gd name="connsiteY14" fmla="*/ 28575 h 169104"/>
                <a:gd name="connsiteX15" fmla="*/ 162982 w 3045803"/>
                <a:gd name="connsiteY15" fmla="*/ 2381 h 169104"/>
                <a:gd name="connsiteX16" fmla="*/ 158219 w 3045803"/>
                <a:gd name="connsiteY16" fmla="*/ 9526 h 169104"/>
                <a:gd name="connsiteX17" fmla="*/ 351100 w 3045803"/>
                <a:gd name="connsiteY17" fmla="*/ 4763 h 169104"/>
                <a:gd name="connsiteX18" fmla="*/ 439207 w 3045803"/>
                <a:gd name="connsiteY18" fmla="*/ 19050 h 169104"/>
                <a:gd name="connsiteX0" fmla="*/ 382057 w 3043478"/>
                <a:gd name="connsiteY0" fmla="*/ 0 h 181695"/>
                <a:gd name="connsiteX1" fmla="*/ 496357 w 3043478"/>
                <a:gd name="connsiteY1" fmla="*/ 33338 h 181695"/>
                <a:gd name="connsiteX2" fmla="*/ 920219 w 3043478"/>
                <a:gd name="connsiteY2" fmla="*/ 76200 h 181695"/>
                <a:gd name="connsiteX3" fmla="*/ 1163107 w 3043478"/>
                <a:gd name="connsiteY3" fmla="*/ 95250 h 181695"/>
                <a:gd name="connsiteX4" fmla="*/ 1458382 w 3043478"/>
                <a:gd name="connsiteY4" fmla="*/ 95250 h 181695"/>
                <a:gd name="connsiteX5" fmla="*/ 1758419 w 3043478"/>
                <a:gd name="connsiteY5" fmla="*/ 114300 h 181695"/>
                <a:gd name="connsiteX6" fmla="*/ 1996544 w 3043478"/>
                <a:gd name="connsiteY6" fmla="*/ 114300 h 181695"/>
                <a:gd name="connsiteX7" fmla="*/ 2282294 w 3043478"/>
                <a:gd name="connsiteY7" fmla="*/ 133350 h 181695"/>
                <a:gd name="connsiteX8" fmla="*/ 2591857 w 3043478"/>
                <a:gd name="connsiteY8" fmla="*/ 142875 h 181695"/>
                <a:gd name="connsiteX9" fmla="*/ 3030008 w 3043478"/>
                <a:gd name="connsiteY9" fmla="*/ 180975 h 181695"/>
                <a:gd name="connsiteX10" fmla="*/ 2039407 w 3043478"/>
                <a:gd name="connsiteY10" fmla="*/ 166688 h 181695"/>
                <a:gd name="connsiteX11" fmla="*/ 1125007 w 3043478"/>
                <a:gd name="connsiteY11" fmla="*/ 152400 h 181695"/>
                <a:gd name="connsiteX12" fmla="*/ 534457 w 3043478"/>
                <a:gd name="connsiteY12" fmla="*/ 123825 h 181695"/>
                <a:gd name="connsiteX13" fmla="*/ 253469 w 3043478"/>
                <a:gd name="connsiteY13" fmla="*/ 71438 h 181695"/>
                <a:gd name="connsiteX14" fmla="*/ 1057 w 3043478"/>
                <a:gd name="connsiteY14" fmla="*/ 28575 h 181695"/>
                <a:gd name="connsiteX15" fmla="*/ 162982 w 3043478"/>
                <a:gd name="connsiteY15" fmla="*/ 2381 h 181695"/>
                <a:gd name="connsiteX16" fmla="*/ 158219 w 3043478"/>
                <a:gd name="connsiteY16" fmla="*/ 9526 h 181695"/>
                <a:gd name="connsiteX17" fmla="*/ 351100 w 3043478"/>
                <a:gd name="connsiteY17" fmla="*/ 4763 h 181695"/>
                <a:gd name="connsiteX18" fmla="*/ 439207 w 3043478"/>
                <a:gd name="connsiteY18" fmla="*/ 19050 h 181695"/>
                <a:gd name="connsiteX0" fmla="*/ 382059 w 3043480"/>
                <a:gd name="connsiteY0" fmla="*/ 0 h 181695"/>
                <a:gd name="connsiteX1" fmla="*/ 496359 w 3043480"/>
                <a:gd name="connsiteY1" fmla="*/ 33338 h 181695"/>
                <a:gd name="connsiteX2" fmla="*/ 920221 w 3043480"/>
                <a:gd name="connsiteY2" fmla="*/ 76200 h 181695"/>
                <a:gd name="connsiteX3" fmla="*/ 1163109 w 3043480"/>
                <a:gd name="connsiteY3" fmla="*/ 95250 h 181695"/>
                <a:gd name="connsiteX4" fmla="*/ 1458384 w 3043480"/>
                <a:gd name="connsiteY4" fmla="*/ 95250 h 181695"/>
                <a:gd name="connsiteX5" fmla="*/ 1758421 w 3043480"/>
                <a:gd name="connsiteY5" fmla="*/ 114300 h 181695"/>
                <a:gd name="connsiteX6" fmla="*/ 1996546 w 3043480"/>
                <a:gd name="connsiteY6" fmla="*/ 114300 h 181695"/>
                <a:gd name="connsiteX7" fmla="*/ 2282296 w 3043480"/>
                <a:gd name="connsiteY7" fmla="*/ 133350 h 181695"/>
                <a:gd name="connsiteX8" fmla="*/ 2591859 w 3043480"/>
                <a:gd name="connsiteY8" fmla="*/ 142875 h 181695"/>
                <a:gd name="connsiteX9" fmla="*/ 3030010 w 3043480"/>
                <a:gd name="connsiteY9" fmla="*/ 180975 h 181695"/>
                <a:gd name="connsiteX10" fmla="*/ 2039409 w 3043480"/>
                <a:gd name="connsiteY10" fmla="*/ 166688 h 181695"/>
                <a:gd name="connsiteX11" fmla="*/ 1125009 w 3043480"/>
                <a:gd name="connsiteY11" fmla="*/ 152400 h 181695"/>
                <a:gd name="connsiteX12" fmla="*/ 534459 w 3043480"/>
                <a:gd name="connsiteY12" fmla="*/ 123825 h 181695"/>
                <a:gd name="connsiteX13" fmla="*/ 253471 w 3043480"/>
                <a:gd name="connsiteY13" fmla="*/ 71438 h 181695"/>
                <a:gd name="connsiteX14" fmla="*/ 1059 w 3043480"/>
                <a:gd name="connsiteY14" fmla="*/ 28575 h 181695"/>
                <a:gd name="connsiteX15" fmla="*/ 162984 w 3043480"/>
                <a:gd name="connsiteY15" fmla="*/ 2381 h 181695"/>
                <a:gd name="connsiteX16" fmla="*/ 160602 w 3043480"/>
                <a:gd name="connsiteY16" fmla="*/ 19051 h 181695"/>
                <a:gd name="connsiteX17" fmla="*/ 351102 w 3043480"/>
                <a:gd name="connsiteY17" fmla="*/ 4763 h 181695"/>
                <a:gd name="connsiteX18" fmla="*/ 439209 w 3043480"/>
                <a:gd name="connsiteY18" fmla="*/ 19050 h 181695"/>
                <a:gd name="connsiteX0" fmla="*/ 384773 w 3046194"/>
                <a:gd name="connsiteY0" fmla="*/ 0 h 181695"/>
                <a:gd name="connsiteX1" fmla="*/ 499073 w 3046194"/>
                <a:gd name="connsiteY1" fmla="*/ 33338 h 181695"/>
                <a:gd name="connsiteX2" fmla="*/ 922935 w 3046194"/>
                <a:gd name="connsiteY2" fmla="*/ 76200 h 181695"/>
                <a:gd name="connsiteX3" fmla="*/ 1165823 w 3046194"/>
                <a:gd name="connsiteY3" fmla="*/ 95250 h 181695"/>
                <a:gd name="connsiteX4" fmla="*/ 1461098 w 3046194"/>
                <a:gd name="connsiteY4" fmla="*/ 95250 h 181695"/>
                <a:gd name="connsiteX5" fmla="*/ 1761135 w 3046194"/>
                <a:gd name="connsiteY5" fmla="*/ 114300 h 181695"/>
                <a:gd name="connsiteX6" fmla="*/ 1999260 w 3046194"/>
                <a:gd name="connsiteY6" fmla="*/ 114300 h 181695"/>
                <a:gd name="connsiteX7" fmla="*/ 2285010 w 3046194"/>
                <a:gd name="connsiteY7" fmla="*/ 133350 h 181695"/>
                <a:gd name="connsiteX8" fmla="*/ 2594573 w 3046194"/>
                <a:gd name="connsiteY8" fmla="*/ 142875 h 181695"/>
                <a:gd name="connsiteX9" fmla="*/ 3032724 w 3046194"/>
                <a:gd name="connsiteY9" fmla="*/ 180975 h 181695"/>
                <a:gd name="connsiteX10" fmla="*/ 2042123 w 3046194"/>
                <a:gd name="connsiteY10" fmla="*/ 166688 h 181695"/>
                <a:gd name="connsiteX11" fmla="*/ 1127723 w 3046194"/>
                <a:gd name="connsiteY11" fmla="*/ 152400 h 181695"/>
                <a:gd name="connsiteX12" fmla="*/ 537173 w 3046194"/>
                <a:gd name="connsiteY12" fmla="*/ 123825 h 181695"/>
                <a:gd name="connsiteX13" fmla="*/ 256185 w 3046194"/>
                <a:gd name="connsiteY13" fmla="*/ 71438 h 181695"/>
                <a:gd name="connsiteX14" fmla="*/ 3773 w 3046194"/>
                <a:gd name="connsiteY14" fmla="*/ 28575 h 181695"/>
                <a:gd name="connsiteX15" fmla="*/ 108548 w 3046194"/>
                <a:gd name="connsiteY15" fmla="*/ 19050 h 181695"/>
                <a:gd name="connsiteX16" fmla="*/ 163316 w 3046194"/>
                <a:gd name="connsiteY16" fmla="*/ 19051 h 181695"/>
                <a:gd name="connsiteX17" fmla="*/ 353816 w 3046194"/>
                <a:gd name="connsiteY17" fmla="*/ 4763 h 181695"/>
                <a:gd name="connsiteX18" fmla="*/ 441923 w 3046194"/>
                <a:gd name="connsiteY18" fmla="*/ 19050 h 18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46194" h="181695">
                  <a:moveTo>
                    <a:pt x="384773" y="0"/>
                  </a:moveTo>
                  <a:cubicBezTo>
                    <a:pt x="397076" y="10319"/>
                    <a:pt x="409379" y="20638"/>
                    <a:pt x="499073" y="33338"/>
                  </a:cubicBezTo>
                  <a:cubicBezTo>
                    <a:pt x="588767" y="46038"/>
                    <a:pt x="811810" y="65881"/>
                    <a:pt x="922935" y="76200"/>
                  </a:cubicBezTo>
                  <a:cubicBezTo>
                    <a:pt x="1034060" y="86519"/>
                    <a:pt x="1076129" y="92075"/>
                    <a:pt x="1165823" y="95250"/>
                  </a:cubicBezTo>
                  <a:cubicBezTo>
                    <a:pt x="1255517" y="98425"/>
                    <a:pt x="1361879" y="92075"/>
                    <a:pt x="1461098" y="95250"/>
                  </a:cubicBezTo>
                  <a:cubicBezTo>
                    <a:pt x="1560317" y="98425"/>
                    <a:pt x="1671441" y="111125"/>
                    <a:pt x="1761135" y="114300"/>
                  </a:cubicBezTo>
                  <a:cubicBezTo>
                    <a:pt x="1850829" y="117475"/>
                    <a:pt x="1911948" y="111125"/>
                    <a:pt x="1999260" y="114300"/>
                  </a:cubicBezTo>
                  <a:cubicBezTo>
                    <a:pt x="2086572" y="117475"/>
                    <a:pt x="2185791" y="128588"/>
                    <a:pt x="2285010" y="133350"/>
                  </a:cubicBezTo>
                  <a:cubicBezTo>
                    <a:pt x="2384229" y="138113"/>
                    <a:pt x="2469954" y="134938"/>
                    <a:pt x="2594573" y="142875"/>
                  </a:cubicBezTo>
                  <a:cubicBezTo>
                    <a:pt x="2719192" y="150812"/>
                    <a:pt x="3124799" y="177006"/>
                    <a:pt x="3032724" y="180975"/>
                  </a:cubicBezTo>
                  <a:cubicBezTo>
                    <a:pt x="2940649" y="184944"/>
                    <a:pt x="2359623" y="171450"/>
                    <a:pt x="2042123" y="166688"/>
                  </a:cubicBezTo>
                  <a:lnTo>
                    <a:pt x="1127723" y="152400"/>
                  </a:lnTo>
                  <a:cubicBezTo>
                    <a:pt x="876898" y="145256"/>
                    <a:pt x="682429" y="137319"/>
                    <a:pt x="537173" y="123825"/>
                  </a:cubicBezTo>
                  <a:cubicBezTo>
                    <a:pt x="391917" y="110331"/>
                    <a:pt x="345085" y="87313"/>
                    <a:pt x="256185" y="71438"/>
                  </a:cubicBezTo>
                  <a:cubicBezTo>
                    <a:pt x="167285" y="55563"/>
                    <a:pt x="28379" y="37306"/>
                    <a:pt x="3773" y="28575"/>
                  </a:cubicBezTo>
                  <a:cubicBezTo>
                    <a:pt x="-20833" y="19844"/>
                    <a:pt x="81957" y="20637"/>
                    <a:pt x="108548" y="19050"/>
                  </a:cubicBezTo>
                  <a:cubicBezTo>
                    <a:pt x="135139" y="17463"/>
                    <a:pt x="122438" y="21432"/>
                    <a:pt x="163316" y="19051"/>
                  </a:cubicBezTo>
                  <a:cubicBezTo>
                    <a:pt x="204194" y="16670"/>
                    <a:pt x="309366" y="1985"/>
                    <a:pt x="353816" y="4763"/>
                  </a:cubicBezTo>
                  <a:cubicBezTo>
                    <a:pt x="399853" y="7541"/>
                    <a:pt x="426842" y="18256"/>
                    <a:pt x="441923" y="19050"/>
                  </a:cubicBezTo>
                </a:path>
              </a:pathLst>
            </a:cu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119187" y="3905250"/>
              <a:ext cx="566737" cy="19634"/>
            </a:xfrm>
            <a:custGeom>
              <a:avLst/>
              <a:gdLst>
                <a:gd name="connsiteX0" fmla="*/ 0 w 557212"/>
                <a:gd name="connsiteY0" fmla="*/ 19050 h 19634"/>
                <a:gd name="connsiteX1" fmla="*/ 123825 w 557212"/>
                <a:gd name="connsiteY1" fmla="*/ 9525 h 19634"/>
                <a:gd name="connsiteX2" fmla="*/ 266700 w 557212"/>
                <a:gd name="connsiteY2" fmla="*/ 14288 h 19634"/>
                <a:gd name="connsiteX3" fmla="*/ 409575 w 557212"/>
                <a:gd name="connsiteY3" fmla="*/ 19050 h 19634"/>
                <a:gd name="connsiteX4" fmla="*/ 557212 w 557212"/>
                <a:gd name="connsiteY4" fmla="*/ 0 h 19634"/>
                <a:gd name="connsiteX0" fmla="*/ 0 w 566737"/>
                <a:gd name="connsiteY0" fmla="*/ 19050 h 19634"/>
                <a:gd name="connsiteX1" fmla="*/ 133350 w 566737"/>
                <a:gd name="connsiteY1" fmla="*/ 9525 h 19634"/>
                <a:gd name="connsiteX2" fmla="*/ 276225 w 566737"/>
                <a:gd name="connsiteY2" fmla="*/ 14288 h 19634"/>
                <a:gd name="connsiteX3" fmla="*/ 419100 w 566737"/>
                <a:gd name="connsiteY3" fmla="*/ 19050 h 19634"/>
                <a:gd name="connsiteX4" fmla="*/ 566737 w 566737"/>
                <a:gd name="connsiteY4" fmla="*/ 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737" h="19634">
                  <a:moveTo>
                    <a:pt x="0" y="19050"/>
                  </a:moveTo>
                  <a:cubicBezTo>
                    <a:pt x="39687" y="14684"/>
                    <a:pt x="87313" y="10319"/>
                    <a:pt x="133350" y="9525"/>
                  </a:cubicBezTo>
                  <a:cubicBezTo>
                    <a:pt x="179387" y="8731"/>
                    <a:pt x="276225" y="14288"/>
                    <a:pt x="276225" y="14288"/>
                  </a:cubicBezTo>
                  <a:cubicBezTo>
                    <a:pt x="323850" y="15875"/>
                    <a:pt x="370681" y="21431"/>
                    <a:pt x="419100" y="19050"/>
                  </a:cubicBezTo>
                  <a:cubicBezTo>
                    <a:pt x="467519" y="16669"/>
                    <a:pt x="517128" y="8334"/>
                    <a:pt x="566737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04988" y="3795712"/>
              <a:ext cx="300037" cy="90488"/>
            </a:xfrm>
            <a:custGeom>
              <a:avLst/>
              <a:gdLst>
                <a:gd name="connsiteX0" fmla="*/ 0 w 219075"/>
                <a:gd name="connsiteY0" fmla="*/ 57150 h 57150"/>
                <a:gd name="connsiteX1" fmla="*/ 119062 w 219075"/>
                <a:gd name="connsiteY1" fmla="*/ 28575 h 57150"/>
                <a:gd name="connsiteX2" fmla="*/ 219075 w 219075"/>
                <a:gd name="connsiteY2" fmla="*/ 0 h 57150"/>
                <a:gd name="connsiteX0" fmla="*/ 0 w 300037"/>
                <a:gd name="connsiteY0" fmla="*/ 90488 h 90488"/>
                <a:gd name="connsiteX1" fmla="*/ 119062 w 300037"/>
                <a:gd name="connsiteY1" fmla="*/ 61913 h 90488"/>
                <a:gd name="connsiteX2" fmla="*/ 300037 w 300037"/>
                <a:gd name="connsiteY2" fmla="*/ 0 h 9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037" h="90488">
                  <a:moveTo>
                    <a:pt x="0" y="90488"/>
                  </a:moveTo>
                  <a:lnTo>
                    <a:pt x="119062" y="61913"/>
                  </a:lnTo>
                  <a:cubicBezTo>
                    <a:pt x="155574" y="52388"/>
                    <a:pt x="268286" y="9525"/>
                    <a:pt x="300037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290638" y="3533775"/>
              <a:ext cx="714375" cy="300038"/>
            </a:xfrm>
            <a:custGeom>
              <a:avLst/>
              <a:gdLst>
                <a:gd name="connsiteX0" fmla="*/ 0 w 714375"/>
                <a:gd name="connsiteY0" fmla="*/ 0 h 300038"/>
                <a:gd name="connsiteX1" fmla="*/ 61912 w 714375"/>
                <a:gd name="connsiteY1" fmla="*/ 76200 h 300038"/>
                <a:gd name="connsiteX2" fmla="*/ 133350 w 714375"/>
                <a:gd name="connsiteY2" fmla="*/ 133350 h 300038"/>
                <a:gd name="connsiteX3" fmla="*/ 309562 w 714375"/>
                <a:gd name="connsiteY3" fmla="*/ 90488 h 300038"/>
                <a:gd name="connsiteX4" fmla="*/ 419100 w 714375"/>
                <a:gd name="connsiteY4" fmla="*/ 76200 h 300038"/>
                <a:gd name="connsiteX5" fmla="*/ 481012 w 714375"/>
                <a:gd name="connsiteY5" fmla="*/ 176213 h 300038"/>
                <a:gd name="connsiteX6" fmla="*/ 533400 w 714375"/>
                <a:gd name="connsiteY6" fmla="*/ 214313 h 300038"/>
                <a:gd name="connsiteX7" fmla="*/ 609600 w 714375"/>
                <a:gd name="connsiteY7" fmla="*/ 171450 h 300038"/>
                <a:gd name="connsiteX8" fmla="*/ 685800 w 714375"/>
                <a:gd name="connsiteY8" fmla="*/ 242888 h 300038"/>
                <a:gd name="connsiteX9" fmla="*/ 714375 w 714375"/>
                <a:gd name="connsiteY9" fmla="*/ 300038 h 300038"/>
                <a:gd name="connsiteX0" fmla="*/ 0 w 714375"/>
                <a:gd name="connsiteY0" fmla="*/ 0 h 300038"/>
                <a:gd name="connsiteX1" fmla="*/ 61912 w 714375"/>
                <a:gd name="connsiteY1" fmla="*/ 76200 h 300038"/>
                <a:gd name="connsiteX2" fmla="*/ 133350 w 714375"/>
                <a:gd name="connsiteY2" fmla="*/ 133350 h 300038"/>
                <a:gd name="connsiteX3" fmla="*/ 309562 w 714375"/>
                <a:gd name="connsiteY3" fmla="*/ 90488 h 300038"/>
                <a:gd name="connsiteX4" fmla="*/ 419100 w 714375"/>
                <a:gd name="connsiteY4" fmla="*/ 76200 h 300038"/>
                <a:gd name="connsiteX5" fmla="*/ 481012 w 714375"/>
                <a:gd name="connsiteY5" fmla="*/ 176213 h 300038"/>
                <a:gd name="connsiteX6" fmla="*/ 533400 w 714375"/>
                <a:gd name="connsiteY6" fmla="*/ 214313 h 300038"/>
                <a:gd name="connsiteX7" fmla="*/ 646063 w 714375"/>
                <a:gd name="connsiteY7" fmla="*/ 165841 h 300038"/>
                <a:gd name="connsiteX8" fmla="*/ 685800 w 714375"/>
                <a:gd name="connsiteY8" fmla="*/ 242888 h 300038"/>
                <a:gd name="connsiteX9" fmla="*/ 714375 w 714375"/>
                <a:gd name="connsiteY9" fmla="*/ 300038 h 300038"/>
                <a:gd name="connsiteX0" fmla="*/ 0 w 714375"/>
                <a:gd name="connsiteY0" fmla="*/ 0 h 300038"/>
                <a:gd name="connsiteX1" fmla="*/ 61912 w 714375"/>
                <a:gd name="connsiteY1" fmla="*/ 76200 h 300038"/>
                <a:gd name="connsiteX2" fmla="*/ 133350 w 714375"/>
                <a:gd name="connsiteY2" fmla="*/ 133350 h 300038"/>
                <a:gd name="connsiteX3" fmla="*/ 309562 w 714375"/>
                <a:gd name="connsiteY3" fmla="*/ 90488 h 300038"/>
                <a:gd name="connsiteX4" fmla="*/ 441539 w 714375"/>
                <a:gd name="connsiteY4" fmla="*/ 70590 h 300038"/>
                <a:gd name="connsiteX5" fmla="*/ 481012 w 714375"/>
                <a:gd name="connsiteY5" fmla="*/ 176213 h 300038"/>
                <a:gd name="connsiteX6" fmla="*/ 533400 w 714375"/>
                <a:gd name="connsiteY6" fmla="*/ 214313 h 300038"/>
                <a:gd name="connsiteX7" fmla="*/ 646063 w 714375"/>
                <a:gd name="connsiteY7" fmla="*/ 165841 h 300038"/>
                <a:gd name="connsiteX8" fmla="*/ 685800 w 714375"/>
                <a:gd name="connsiteY8" fmla="*/ 242888 h 300038"/>
                <a:gd name="connsiteX9" fmla="*/ 714375 w 714375"/>
                <a:gd name="connsiteY9" fmla="*/ 300038 h 300038"/>
                <a:gd name="connsiteX0" fmla="*/ 0 w 714375"/>
                <a:gd name="connsiteY0" fmla="*/ 0 h 300038"/>
                <a:gd name="connsiteX1" fmla="*/ 61912 w 714375"/>
                <a:gd name="connsiteY1" fmla="*/ 76200 h 300038"/>
                <a:gd name="connsiteX2" fmla="*/ 133350 w 714375"/>
                <a:gd name="connsiteY2" fmla="*/ 133350 h 300038"/>
                <a:gd name="connsiteX3" fmla="*/ 309562 w 714375"/>
                <a:gd name="connsiteY3" fmla="*/ 90488 h 300038"/>
                <a:gd name="connsiteX4" fmla="*/ 441539 w 714375"/>
                <a:gd name="connsiteY4" fmla="*/ 70590 h 300038"/>
                <a:gd name="connsiteX5" fmla="*/ 475402 w 714375"/>
                <a:gd name="connsiteY5" fmla="*/ 190238 h 300038"/>
                <a:gd name="connsiteX6" fmla="*/ 533400 w 714375"/>
                <a:gd name="connsiteY6" fmla="*/ 214313 h 300038"/>
                <a:gd name="connsiteX7" fmla="*/ 646063 w 714375"/>
                <a:gd name="connsiteY7" fmla="*/ 165841 h 300038"/>
                <a:gd name="connsiteX8" fmla="*/ 685800 w 714375"/>
                <a:gd name="connsiteY8" fmla="*/ 242888 h 300038"/>
                <a:gd name="connsiteX9" fmla="*/ 714375 w 714375"/>
                <a:gd name="connsiteY9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75" h="300038">
                  <a:moveTo>
                    <a:pt x="0" y="0"/>
                  </a:moveTo>
                  <a:cubicBezTo>
                    <a:pt x="19843" y="26987"/>
                    <a:pt x="39687" y="53975"/>
                    <a:pt x="61912" y="76200"/>
                  </a:cubicBezTo>
                  <a:cubicBezTo>
                    <a:pt x="84137" y="98425"/>
                    <a:pt x="92075" y="130969"/>
                    <a:pt x="133350" y="133350"/>
                  </a:cubicBezTo>
                  <a:cubicBezTo>
                    <a:pt x="174625" y="135731"/>
                    <a:pt x="258197" y="100948"/>
                    <a:pt x="309562" y="90488"/>
                  </a:cubicBezTo>
                  <a:cubicBezTo>
                    <a:pt x="360927" y="80028"/>
                    <a:pt x="413899" y="53965"/>
                    <a:pt x="441539" y="70590"/>
                  </a:cubicBezTo>
                  <a:cubicBezTo>
                    <a:pt x="469179" y="87215"/>
                    <a:pt x="460092" y="166284"/>
                    <a:pt x="475402" y="190238"/>
                  </a:cubicBezTo>
                  <a:cubicBezTo>
                    <a:pt x="490712" y="214192"/>
                    <a:pt x="504956" y="218379"/>
                    <a:pt x="533400" y="214313"/>
                  </a:cubicBezTo>
                  <a:cubicBezTo>
                    <a:pt x="561844" y="210247"/>
                    <a:pt x="620663" y="161079"/>
                    <a:pt x="646063" y="165841"/>
                  </a:cubicBezTo>
                  <a:cubicBezTo>
                    <a:pt x="671463" y="170603"/>
                    <a:pt x="668338" y="221457"/>
                    <a:pt x="685800" y="242888"/>
                  </a:cubicBezTo>
                  <a:cubicBezTo>
                    <a:pt x="703262" y="264319"/>
                    <a:pt x="708818" y="282178"/>
                    <a:pt x="714375" y="30003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171575" y="3648075"/>
              <a:ext cx="538163" cy="200119"/>
            </a:xfrm>
            <a:custGeom>
              <a:avLst/>
              <a:gdLst>
                <a:gd name="connsiteX0" fmla="*/ 0 w 538163"/>
                <a:gd name="connsiteY0" fmla="*/ 0 h 200025"/>
                <a:gd name="connsiteX1" fmla="*/ 85725 w 538163"/>
                <a:gd name="connsiteY1" fmla="*/ 100013 h 200025"/>
                <a:gd name="connsiteX2" fmla="*/ 180975 w 538163"/>
                <a:gd name="connsiteY2" fmla="*/ 157163 h 200025"/>
                <a:gd name="connsiteX3" fmla="*/ 295275 w 538163"/>
                <a:gd name="connsiteY3" fmla="*/ 171450 h 200025"/>
                <a:gd name="connsiteX4" fmla="*/ 361950 w 538163"/>
                <a:gd name="connsiteY4" fmla="*/ 142875 h 200025"/>
                <a:gd name="connsiteX5" fmla="*/ 433388 w 538163"/>
                <a:gd name="connsiteY5" fmla="*/ 128588 h 200025"/>
                <a:gd name="connsiteX6" fmla="*/ 490538 w 538163"/>
                <a:gd name="connsiteY6" fmla="*/ 147638 h 200025"/>
                <a:gd name="connsiteX7" fmla="*/ 538163 w 538163"/>
                <a:gd name="connsiteY7" fmla="*/ 200025 h 200025"/>
                <a:gd name="connsiteX8" fmla="*/ 538163 w 538163"/>
                <a:gd name="connsiteY8" fmla="*/ 200025 h 200025"/>
                <a:gd name="connsiteX0" fmla="*/ 0 w 538163"/>
                <a:gd name="connsiteY0" fmla="*/ 0 h 200025"/>
                <a:gd name="connsiteX1" fmla="*/ 85725 w 538163"/>
                <a:gd name="connsiteY1" fmla="*/ 100013 h 200025"/>
                <a:gd name="connsiteX2" fmla="*/ 180975 w 538163"/>
                <a:gd name="connsiteY2" fmla="*/ 157163 h 200025"/>
                <a:gd name="connsiteX3" fmla="*/ 295275 w 538163"/>
                <a:gd name="connsiteY3" fmla="*/ 171450 h 200025"/>
                <a:gd name="connsiteX4" fmla="*/ 361950 w 538163"/>
                <a:gd name="connsiteY4" fmla="*/ 142875 h 200025"/>
                <a:gd name="connsiteX5" fmla="*/ 433388 w 538163"/>
                <a:gd name="connsiteY5" fmla="*/ 128588 h 200025"/>
                <a:gd name="connsiteX6" fmla="*/ 498953 w 538163"/>
                <a:gd name="connsiteY6" fmla="*/ 181297 h 200025"/>
                <a:gd name="connsiteX7" fmla="*/ 538163 w 538163"/>
                <a:gd name="connsiteY7" fmla="*/ 200025 h 200025"/>
                <a:gd name="connsiteX8" fmla="*/ 538163 w 538163"/>
                <a:gd name="connsiteY8" fmla="*/ 200025 h 200025"/>
                <a:gd name="connsiteX0" fmla="*/ 0 w 538163"/>
                <a:gd name="connsiteY0" fmla="*/ 0 h 200025"/>
                <a:gd name="connsiteX1" fmla="*/ 85725 w 538163"/>
                <a:gd name="connsiteY1" fmla="*/ 100013 h 200025"/>
                <a:gd name="connsiteX2" fmla="*/ 180975 w 538163"/>
                <a:gd name="connsiteY2" fmla="*/ 157163 h 200025"/>
                <a:gd name="connsiteX3" fmla="*/ 295275 w 538163"/>
                <a:gd name="connsiteY3" fmla="*/ 171450 h 200025"/>
                <a:gd name="connsiteX4" fmla="*/ 361950 w 538163"/>
                <a:gd name="connsiteY4" fmla="*/ 142875 h 200025"/>
                <a:gd name="connsiteX5" fmla="*/ 450218 w 538163"/>
                <a:gd name="connsiteY5" fmla="*/ 117368 h 200025"/>
                <a:gd name="connsiteX6" fmla="*/ 498953 w 538163"/>
                <a:gd name="connsiteY6" fmla="*/ 181297 h 200025"/>
                <a:gd name="connsiteX7" fmla="*/ 538163 w 538163"/>
                <a:gd name="connsiteY7" fmla="*/ 200025 h 200025"/>
                <a:gd name="connsiteX8" fmla="*/ 538163 w 538163"/>
                <a:gd name="connsiteY8" fmla="*/ 200025 h 200025"/>
                <a:gd name="connsiteX0" fmla="*/ 0 w 538163"/>
                <a:gd name="connsiteY0" fmla="*/ 0 h 200025"/>
                <a:gd name="connsiteX1" fmla="*/ 85725 w 538163"/>
                <a:gd name="connsiteY1" fmla="*/ 100013 h 200025"/>
                <a:gd name="connsiteX2" fmla="*/ 180975 w 538163"/>
                <a:gd name="connsiteY2" fmla="*/ 157163 h 200025"/>
                <a:gd name="connsiteX3" fmla="*/ 295275 w 538163"/>
                <a:gd name="connsiteY3" fmla="*/ 171450 h 200025"/>
                <a:gd name="connsiteX4" fmla="*/ 361950 w 538163"/>
                <a:gd name="connsiteY4" fmla="*/ 142875 h 200025"/>
                <a:gd name="connsiteX5" fmla="*/ 458633 w 538163"/>
                <a:gd name="connsiteY5" fmla="*/ 108954 h 200025"/>
                <a:gd name="connsiteX6" fmla="*/ 498953 w 538163"/>
                <a:gd name="connsiteY6" fmla="*/ 181297 h 200025"/>
                <a:gd name="connsiteX7" fmla="*/ 538163 w 538163"/>
                <a:gd name="connsiteY7" fmla="*/ 200025 h 200025"/>
                <a:gd name="connsiteX8" fmla="*/ 538163 w 538163"/>
                <a:gd name="connsiteY8" fmla="*/ 200025 h 200025"/>
                <a:gd name="connsiteX0" fmla="*/ 0 w 538163"/>
                <a:gd name="connsiteY0" fmla="*/ 0 h 200119"/>
                <a:gd name="connsiteX1" fmla="*/ 85725 w 538163"/>
                <a:gd name="connsiteY1" fmla="*/ 100013 h 200119"/>
                <a:gd name="connsiteX2" fmla="*/ 180975 w 538163"/>
                <a:gd name="connsiteY2" fmla="*/ 157163 h 200119"/>
                <a:gd name="connsiteX3" fmla="*/ 295275 w 538163"/>
                <a:gd name="connsiteY3" fmla="*/ 171450 h 200119"/>
                <a:gd name="connsiteX4" fmla="*/ 361950 w 538163"/>
                <a:gd name="connsiteY4" fmla="*/ 142875 h 200119"/>
                <a:gd name="connsiteX5" fmla="*/ 458633 w 538163"/>
                <a:gd name="connsiteY5" fmla="*/ 108954 h 200119"/>
                <a:gd name="connsiteX6" fmla="*/ 487734 w 538163"/>
                <a:gd name="connsiteY6" fmla="*/ 186907 h 200119"/>
                <a:gd name="connsiteX7" fmla="*/ 538163 w 538163"/>
                <a:gd name="connsiteY7" fmla="*/ 200025 h 200119"/>
                <a:gd name="connsiteX8" fmla="*/ 538163 w 538163"/>
                <a:gd name="connsiteY8" fmla="*/ 200025 h 20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3" h="200119">
                  <a:moveTo>
                    <a:pt x="0" y="0"/>
                  </a:moveTo>
                  <a:cubicBezTo>
                    <a:pt x="27781" y="36909"/>
                    <a:pt x="55562" y="73819"/>
                    <a:pt x="85725" y="100013"/>
                  </a:cubicBezTo>
                  <a:cubicBezTo>
                    <a:pt x="115888" y="126207"/>
                    <a:pt x="146050" y="145257"/>
                    <a:pt x="180975" y="157163"/>
                  </a:cubicBezTo>
                  <a:cubicBezTo>
                    <a:pt x="215900" y="169069"/>
                    <a:pt x="265113" y="173831"/>
                    <a:pt x="295275" y="171450"/>
                  </a:cubicBezTo>
                  <a:cubicBezTo>
                    <a:pt x="325438" y="169069"/>
                    <a:pt x="334724" y="153291"/>
                    <a:pt x="361950" y="142875"/>
                  </a:cubicBezTo>
                  <a:cubicBezTo>
                    <a:pt x="389176" y="132459"/>
                    <a:pt x="437669" y="101615"/>
                    <a:pt x="458633" y="108954"/>
                  </a:cubicBezTo>
                  <a:cubicBezTo>
                    <a:pt x="479597" y="116293"/>
                    <a:pt x="474479" y="171728"/>
                    <a:pt x="487734" y="186907"/>
                  </a:cubicBezTo>
                  <a:cubicBezTo>
                    <a:pt x="500989" y="202086"/>
                    <a:pt x="538163" y="200025"/>
                    <a:pt x="538163" y="200025"/>
                  </a:cubicBezTo>
                  <a:lnTo>
                    <a:pt x="538163" y="200025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14425" y="4305299"/>
              <a:ext cx="5086350" cy="4764"/>
            </a:xfrm>
            <a:custGeom>
              <a:avLst/>
              <a:gdLst>
                <a:gd name="connsiteX0" fmla="*/ 0 w 5091112"/>
                <a:gd name="connsiteY0" fmla="*/ 0 h 90487"/>
                <a:gd name="connsiteX1" fmla="*/ 5091112 w 5091112"/>
                <a:gd name="connsiteY1" fmla="*/ 90487 h 90487"/>
                <a:gd name="connsiteX0" fmla="*/ 0 w 5100637"/>
                <a:gd name="connsiteY0" fmla="*/ 0 h 19049"/>
                <a:gd name="connsiteX1" fmla="*/ 5100637 w 5100637"/>
                <a:gd name="connsiteY1" fmla="*/ 19049 h 19049"/>
                <a:gd name="connsiteX0" fmla="*/ 0 w 5100637"/>
                <a:gd name="connsiteY0" fmla="*/ 117818 h 121334"/>
                <a:gd name="connsiteX1" fmla="*/ 5100637 w 5100637"/>
                <a:gd name="connsiteY1" fmla="*/ 3517 h 121334"/>
                <a:gd name="connsiteX0" fmla="*/ 0 w 5086350"/>
                <a:gd name="connsiteY0" fmla="*/ 57568 h 62747"/>
                <a:gd name="connsiteX1" fmla="*/ 5086350 w 5086350"/>
                <a:gd name="connsiteY1" fmla="*/ 5179 h 62747"/>
                <a:gd name="connsiteX0" fmla="*/ 0 w 5086350"/>
                <a:gd name="connsiteY0" fmla="*/ 59877 h 59877"/>
                <a:gd name="connsiteX1" fmla="*/ 5086350 w 5086350"/>
                <a:gd name="connsiteY1" fmla="*/ 7488 h 59877"/>
                <a:gd name="connsiteX0" fmla="*/ 0 w 5086350"/>
                <a:gd name="connsiteY0" fmla="*/ 4764 h 4764"/>
                <a:gd name="connsiteX1" fmla="*/ 5086350 w 5086350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350" h="4764">
                  <a:moveTo>
                    <a:pt x="0" y="4764"/>
                  </a:moveTo>
                  <a:lnTo>
                    <a:pt x="508635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1109663" y="3667125"/>
              <a:ext cx="9525" cy="645317"/>
            </a:xfrm>
            <a:custGeom>
              <a:avLst/>
              <a:gdLst>
                <a:gd name="connsiteX0" fmla="*/ 9525 w 9525"/>
                <a:gd name="connsiteY0" fmla="*/ 0 h 552450"/>
                <a:gd name="connsiteX1" fmla="*/ 0 w 9525"/>
                <a:gd name="connsiteY1" fmla="*/ 552450 h 552450"/>
                <a:gd name="connsiteX0" fmla="*/ 10000 w 10000"/>
                <a:gd name="connsiteY0" fmla="*/ 0 h 11509"/>
                <a:gd name="connsiteX1" fmla="*/ 0 w 10000"/>
                <a:gd name="connsiteY1" fmla="*/ 11509 h 11509"/>
                <a:gd name="connsiteX0" fmla="*/ 10000 w 10000"/>
                <a:gd name="connsiteY0" fmla="*/ 0 h 11681"/>
                <a:gd name="connsiteX1" fmla="*/ 0 w 10000"/>
                <a:gd name="connsiteY1" fmla="*/ 11681 h 1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1681">
                  <a:moveTo>
                    <a:pt x="10000" y="0"/>
                  </a:moveTo>
                  <a:cubicBezTo>
                    <a:pt x="6667" y="3333"/>
                    <a:pt x="3333" y="8348"/>
                    <a:pt x="0" y="1168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6200775" y="3748088"/>
              <a:ext cx="9525" cy="561975"/>
            </a:xfrm>
            <a:custGeom>
              <a:avLst/>
              <a:gdLst>
                <a:gd name="connsiteX0" fmla="*/ 9525 w 9525"/>
                <a:gd name="connsiteY0" fmla="*/ 0 h 561975"/>
                <a:gd name="connsiteX1" fmla="*/ 0 w 9525"/>
                <a:gd name="connsiteY1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61975">
                  <a:moveTo>
                    <a:pt x="9525" y="0"/>
                  </a:moveTo>
                  <a:lnTo>
                    <a:pt x="0" y="561975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391025" y="4705350"/>
              <a:ext cx="1614488" cy="4763"/>
            </a:xfrm>
            <a:custGeom>
              <a:avLst/>
              <a:gdLst>
                <a:gd name="connsiteX0" fmla="*/ 0 w 1614488"/>
                <a:gd name="connsiteY0" fmla="*/ 0 h 4763"/>
                <a:gd name="connsiteX1" fmla="*/ 1614488 w 1614488"/>
                <a:gd name="connsiteY1" fmla="*/ 4763 h 4763"/>
                <a:gd name="connsiteX2" fmla="*/ 1614488 w 1614488"/>
                <a:gd name="connsiteY2" fmla="*/ 4763 h 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4488" h="4763">
                  <a:moveTo>
                    <a:pt x="0" y="0"/>
                  </a:moveTo>
                  <a:lnTo>
                    <a:pt x="1614488" y="4763"/>
                  </a:lnTo>
                  <a:lnTo>
                    <a:pt x="1614488" y="4763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64480" y="4800600"/>
              <a:ext cx="335167" cy="228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564482" y="5029200"/>
              <a:ext cx="335166" cy="2286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64482" y="5257800"/>
              <a:ext cx="335165" cy="228600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64481" y="5562600"/>
              <a:ext cx="32147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4400" y="3276600"/>
              <a:ext cx="7791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SOUTH</a:t>
              </a:r>
              <a:endParaRPr lang="en-ZA" sz="1100" dirty="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2105025" y="3742518"/>
              <a:ext cx="466725" cy="184163"/>
            </a:xfrm>
            <a:custGeom>
              <a:avLst/>
              <a:gdLst>
                <a:gd name="connsiteX0" fmla="*/ 0 w 444677"/>
                <a:gd name="connsiteY0" fmla="*/ 123825 h 147637"/>
                <a:gd name="connsiteX1" fmla="*/ 42863 w 444677"/>
                <a:gd name="connsiteY1" fmla="*/ 66675 h 147637"/>
                <a:gd name="connsiteX2" fmla="*/ 100013 w 444677"/>
                <a:gd name="connsiteY2" fmla="*/ 19050 h 147637"/>
                <a:gd name="connsiteX3" fmla="*/ 152400 w 444677"/>
                <a:gd name="connsiteY3" fmla="*/ 0 h 147637"/>
                <a:gd name="connsiteX4" fmla="*/ 200025 w 444677"/>
                <a:gd name="connsiteY4" fmla="*/ 19050 h 147637"/>
                <a:gd name="connsiteX5" fmla="*/ 223838 w 444677"/>
                <a:gd name="connsiteY5" fmla="*/ 28575 h 147637"/>
                <a:gd name="connsiteX6" fmla="*/ 266700 w 444677"/>
                <a:gd name="connsiteY6" fmla="*/ 33337 h 147637"/>
                <a:gd name="connsiteX7" fmla="*/ 276225 w 444677"/>
                <a:gd name="connsiteY7" fmla="*/ 33337 h 147637"/>
                <a:gd name="connsiteX8" fmla="*/ 395288 w 444677"/>
                <a:gd name="connsiteY8" fmla="*/ 33337 h 147637"/>
                <a:gd name="connsiteX9" fmla="*/ 400050 w 444677"/>
                <a:gd name="connsiteY9" fmla="*/ 33337 h 147637"/>
                <a:gd name="connsiteX10" fmla="*/ 419100 w 444677"/>
                <a:gd name="connsiteY10" fmla="*/ 66675 h 147637"/>
                <a:gd name="connsiteX11" fmla="*/ 442913 w 444677"/>
                <a:gd name="connsiteY11" fmla="*/ 109537 h 147637"/>
                <a:gd name="connsiteX12" fmla="*/ 442913 w 444677"/>
                <a:gd name="connsiteY12" fmla="*/ 147637 h 147637"/>
                <a:gd name="connsiteX13" fmla="*/ 442913 w 444677"/>
                <a:gd name="connsiteY13" fmla="*/ 147637 h 147637"/>
                <a:gd name="connsiteX0" fmla="*/ 0 w 444677"/>
                <a:gd name="connsiteY0" fmla="*/ 123825 h 147637"/>
                <a:gd name="connsiteX1" fmla="*/ 42863 w 444677"/>
                <a:gd name="connsiteY1" fmla="*/ 66675 h 147637"/>
                <a:gd name="connsiteX2" fmla="*/ 100013 w 444677"/>
                <a:gd name="connsiteY2" fmla="*/ 19050 h 147637"/>
                <a:gd name="connsiteX3" fmla="*/ 152400 w 444677"/>
                <a:gd name="connsiteY3" fmla="*/ 0 h 147637"/>
                <a:gd name="connsiteX4" fmla="*/ 200025 w 444677"/>
                <a:gd name="connsiteY4" fmla="*/ 19050 h 147637"/>
                <a:gd name="connsiteX5" fmla="*/ 223838 w 444677"/>
                <a:gd name="connsiteY5" fmla="*/ 40481 h 147637"/>
                <a:gd name="connsiteX6" fmla="*/ 266700 w 444677"/>
                <a:gd name="connsiteY6" fmla="*/ 33337 h 147637"/>
                <a:gd name="connsiteX7" fmla="*/ 276225 w 444677"/>
                <a:gd name="connsiteY7" fmla="*/ 33337 h 147637"/>
                <a:gd name="connsiteX8" fmla="*/ 395288 w 444677"/>
                <a:gd name="connsiteY8" fmla="*/ 33337 h 147637"/>
                <a:gd name="connsiteX9" fmla="*/ 400050 w 444677"/>
                <a:gd name="connsiteY9" fmla="*/ 33337 h 147637"/>
                <a:gd name="connsiteX10" fmla="*/ 419100 w 444677"/>
                <a:gd name="connsiteY10" fmla="*/ 66675 h 147637"/>
                <a:gd name="connsiteX11" fmla="*/ 442913 w 444677"/>
                <a:gd name="connsiteY11" fmla="*/ 109537 h 147637"/>
                <a:gd name="connsiteX12" fmla="*/ 442913 w 444677"/>
                <a:gd name="connsiteY12" fmla="*/ 147637 h 147637"/>
                <a:gd name="connsiteX13" fmla="*/ 442913 w 444677"/>
                <a:gd name="connsiteY13" fmla="*/ 147637 h 147637"/>
                <a:gd name="connsiteX0" fmla="*/ 0 w 444677"/>
                <a:gd name="connsiteY0" fmla="*/ 123825 h 147637"/>
                <a:gd name="connsiteX1" fmla="*/ 42863 w 444677"/>
                <a:gd name="connsiteY1" fmla="*/ 66675 h 147637"/>
                <a:gd name="connsiteX2" fmla="*/ 100013 w 444677"/>
                <a:gd name="connsiteY2" fmla="*/ 19050 h 147637"/>
                <a:gd name="connsiteX3" fmla="*/ 152400 w 444677"/>
                <a:gd name="connsiteY3" fmla="*/ 0 h 147637"/>
                <a:gd name="connsiteX4" fmla="*/ 200025 w 444677"/>
                <a:gd name="connsiteY4" fmla="*/ 19050 h 147637"/>
                <a:gd name="connsiteX5" fmla="*/ 223838 w 444677"/>
                <a:gd name="connsiteY5" fmla="*/ 40481 h 147637"/>
                <a:gd name="connsiteX6" fmla="*/ 264319 w 444677"/>
                <a:gd name="connsiteY6" fmla="*/ 57150 h 147637"/>
                <a:gd name="connsiteX7" fmla="*/ 276225 w 444677"/>
                <a:gd name="connsiteY7" fmla="*/ 33337 h 147637"/>
                <a:gd name="connsiteX8" fmla="*/ 395288 w 444677"/>
                <a:gd name="connsiteY8" fmla="*/ 33337 h 147637"/>
                <a:gd name="connsiteX9" fmla="*/ 400050 w 444677"/>
                <a:gd name="connsiteY9" fmla="*/ 33337 h 147637"/>
                <a:gd name="connsiteX10" fmla="*/ 419100 w 444677"/>
                <a:gd name="connsiteY10" fmla="*/ 66675 h 147637"/>
                <a:gd name="connsiteX11" fmla="*/ 442913 w 444677"/>
                <a:gd name="connsiteY11" fmla="*/ 109537 h 147637"/>
                <a:gd name="connsiteX12" fmla="*/ 442913 w 444677"/>
                <a:gd name="connsiteY12" fmla="*/ 147637 h 147637"/>
                <a:gd name="connsiteX13" fmla="*/ 442913 w 444677"/>
                <a:gd name="connsiteY13" fmla="*/ 147637 h 147637"/>
                <a:gd name="connsiteX0" fmla="*/ 0 w 444677"/>
                <a:gd name="connsiteY0" fmla="*/ 123825 h 147637"/>
                <a:gd name="connsiteX1" fmla="*/ 42863 w 444677"/>
                <a:gd name="connsiteY1" fmla="*/ 66675 h 147637"/>
                <a:gd name="connsiteX2" fmla="*/ 100013 w 444677"/>
                <a:gd name="connsiteY2" fmla="*/ 19050 h 147637"/>
                <a:gd name="connsiteX3" fmla="*/ 152400 w 444677"/>
                <a:gd name="connsiteY3" fmla="*/ 0 h 147637"/>
                <a:gd name="connsiteX4" fmla="*/ 200025 w 444677"/>
                <a:gd name="connsiteY4" fmla="*/ 19050 h 147637"/>
                <a:gd name="connsiteX5" fmla="*/ 223838 w 444677"/>
                <a:gd name="connsiteY5" fmla="*/ 40481 h 147637"/>
                <a:gd name="connsiteX6" fmla="*/ 264319 w 444677"/>
                <a:gd name="connsiteY6" fmla="*/ 57150 h 147637"/>
                <a:gd name="connsiteX7" fmla="*/ 302419 w 444677"/>
                <a:gd name="connsiteY7" fmla="*/ 45243 h 147637"/>
                <a:gd name="connsiteX8" fmla="*/ 395288 w 444677"/>
                <a:gd name="connsiteY8" fmla="*/ 33337 h 147637"/>
                <a:gd name="connsiteX9" fmla="*/ 400050 w 444677"/>
                <a:gd name="connsiteY9" fmla="*/ 33337 h 147637"/>
                <a:gd name="connsiteX10" fmla="*/ 419100 w 444677"/>
                <a:gd name="connsiteY10" fmla="*/ 66675 h 147637"/>
                <a:gd name="connsiteX11" fmla="*/ 442913 w 444677"/>
                <a:gd name="connsiteY11" fmla="*/ 109537 h 147637"/>
                <a:gd name="connsiteX12" fmla="*/ 442913 w 444677"/>
                <a:gd name="connsiteY12" fmla="*/ 147637 h 147637"/>
                <a:gd name="connsiteX13" fmla="*/ 442913 w 444677"/>
                <a:gd name="connsiteY13" fmla="*/ 147637 h 147637"/>
                <a:gd name="connsiteX0" fmla="*/ 0 w 444677"/>
                <a:gd name="connsiteY0" fmla="*/ 123825 h 147637"/>
                <a:gd name="connsiteX1" fmla="*/ 42863 w 444677"/>
                <a:gd name="connsiteY1" fmla="*/ 66675 h 147637"/>
                <a:gd name="connsiteX2" fmla="*/ 100013 w 444677"/>
                <a:gd name="connsiteY2" fmla="*/ 19050 h 147637"/>
                <a:gd name="connsiteX3" fmla="*/ 152400 w 444677"/>
                <a:gd name="connsiteY3" fmla="*/ 0 h 147637"/>
                <a:gd name="connsiteX4" fmla="*/ 200025 w 444677"/>
                <a:gd name="connsiteY4" fmla="*/ 19050 h 147637"/>
                <a:gd name="connsiteX5" fmla="*/ 223838 w 444677"/>
                <a:gd name="connsiteY5" fmla="*/ 40481 h 147637"/>
                <a:gd name="connsiteX6" fmla="*/ 264319 w 444677"/>
                <a:gd name="connsiteY6" fmla="*/ 57150 h 147637"/>
                <a:gd name="connsiteX7" fmla="*/ 302419 w 444677"/>
                <a:gd name="connsiteY7" fmla="*/ 45243 h 147637"/>
                <a:gd name="connsiteX8" fmla="*/ 354806 w 444677"/>
                <a:gd name="connsiteY8" fmla="*/ 16668 h 147637"/>
                <a:gd name="connsiteX9" fmla="*/ 395288 w 444677"/>
                <a:gd name="connsiteY9" fmla="*/ 33337 h 147637"/>
                <a:gd name="connsiteX10" fmla="*/ 400050 w 444677"/>
                <a:gd name="connsiteY10" fmla="*/ 33337 h 147637"/>
                <a:gd name="connsiteX11" fmla="*/ 419100 w 444677"/>
                <a:gd name="connsiteY11" fmla="*/ 66675 h 147637"/>
                <a:gd name="connsiteX12" fmla="*/ 442913 w 444677"/>
                <a:gd name="connsiteY12" fmla="*/ 109537 h 147637"/>
                <a:gd name="connsiteX13" fmla="*/ 442913 w 444677"/>
                <a:gd name="connsiteY13" fmla="*/ 147637 h 147637"/>
                <a:gd name="connsiteX14" fmla="*/ 442913 w 444677"/>
                <a:gd name="connsiteY14" fmla="*/ 147637 h 147637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64319 w 466725"/>
                <a:gd name="connsiteY6" fmla="*/ 57150 h 169068"/>
                <a:gd name="connsiteX7" fmla="*/ 302419 w 466725"/>
                <a:gd name="connsiteY7" fmla="*/ 45243 h 169068"/>
                <a:gd name="connsiteX8" fmla="*/ 354806 w 466725"/>
                <a:gd name="connsiteY8" fmla="*/ 16668 h 169068"/>
                <a:gd name="connsiteX9" fmla="*/ 395288 w 466725"/>
                <a:gd name="connsiteY9" fmla="*/ 33337 h 169068"/>
                <a:gd name="connsiteX10" fmla="*/ 400050 w 466725"/>
                <a:gd name="connsiteY10" fmla="*/ 33337 h 169068"/>
                <a:gd name="connsiteX11" fmla="*/ 419100 w 466725"/>
                <a:gd name="connsiteY11" fmla="*/ 66675 h 169068"/>
                <a:gd name="connsiteX12" fmla="*/ 442913 w 466725"/>
                <a:gd name="connsiteY12" fmla="*/ 109537 h 169068"/>
                <a:gd name="connsiteX13" fmla="*/ 442913 w 466725"/>
                <a:gd name="connsiteY13" fmla="*/ 147637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64319 w 466725"/>
                <a:gd name="connsiteY6" fmla="*/ 57150 h 169068"/>
                <a:gd name="connsiteX7" fmla="*/ 302419 w 466725"/>
                <a:gd name="connsiteY7" fmla="*/ 45243 h 169068"/>
                <a:gd name="connsiteX8" fmla="*/ 354806 w 466725"/>
                <a:gd name="connsiteY8" fmla="*/ 16668 h 169068"/>
                <a:gd name="connsiteX9" fmla="*/ 395288 w 466725"/>
                <a:gd name="connsiteY9" fmla="*/ 33337 h 169068"/>
                <a:gd name="connsiteX10" fmla="*/ 400050 w 466725"/>
                <a:gd name="connsiteY10" fmla="*/ 33337 h 169068"/>
                <a:gd name="connsiteX11" fmla="*/ 419100 w 466725"/>
                <a:gd name="connsiteY11" fmla="*/ 66675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64319 w 466725"/>
                <a:gd name="connsiteY6" fmla="*/ 57150 h 169068"/>
                <a:gd name="connsiteX7" fmla="*/ 302419 w 466725"/>
                <a:gd name="connsiteY7" fmla="*/ 45243 h 169068"/>
                <a:gd name="connsiteX8" fmla="*/ 354806 w 466725"/>
                <a:gd name="connsiteY8" fmla="*/ 16668 h 169068"/>
                <a:gd name="connsiteX9" fmla="*/ 395288 w 466725"/>
                <a:gd name="connsiteY9" fmla="*/ 33337 h 169068"/>
                <a:gd name="connsiteX10" fmla="*/ 400050 w 466725"/>
                <a:gd name="connsiteY10" fmla="*/ 33337 h 169068"/>
                <a:gd name="connsiteX11" fmla="*/ 428625 w 466725"/>
                <a:gd name="connsiteY11" fmla="*/ 61913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64319 w 466725"/>
                <a:gd name="connsiteY6" fmla="*/ 57150 h 169068"/>
                <a:gd name="connsiteX7" fmla="*/ 302419 w 466725"/>
                <a:gd name="connsiteY7" fmla="*/ 45243 h 169068"/>
                <a:gd name="connsiteX8" fmla="*/ 354806 w 466725"/>
                <a:gd name="connsiteY8" fmla="*/ 16668 h 169068"/>
                <a:gd name="connsiteX9" fmla="*/ 395288 w 466725"/>
                <a:gd name="connsiteY9" fmla="*/ 33337 h 169068"/>
                <a:gd name="connsiteX10" fmla="*/ 407193 w 466725"/>
                <a:gd name="connsiteY10" fmla="*/ 19049 h 169068"/>
                <a:gd name="connsiteX11" fmla="*/ 428625 w 466725"/>
                <a:gd name="connsiteY11" fmla="*/ 61913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64319 w 466725"/>
                <a:gd name="connsiteY6" fmla="*/ 57150 h 169068"/>
                <a:gd name="connsiteX7" fmla="*/ 302419 w 466725"/>
                <a:gd name="connsiteY7" fmla="*/ 45243 h 169068"/>
                <a:gd name="connsiteX8" fmla="*/ 354806 w 466725"/>
                <a:gd name="connsiteY8" fmla="*/ 16668 h 169068"/>
                <a:gd name="connsiteX9" fmla="*/ 390525 w 466725"/>
                <a:gd name="connsiteY9" fmla="*/ 11906 h 169068"/>
                <a:gd name="connsiteX10" fmla="*/ 407193 w 466725"/>
                <a:gd name="connsiteY10" fmla="*/ 19049 h 169068"/>
                <a:gd name="connsiteX11" fmla="*/ 428625 w 466725"/>
                <a:gd name="connsiteY11" fmla="*/ 61913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64319 w 466725"/>
                <a:gd name="connsiteY6" fmla="*/ 57150 h 169068"/>
                <a:gd name="connsiteX7" fmla="*/ 302419 w 466725"/>
                <a:gd name="connsiteY7" fmla="*/ 45243 h 169068"/>
                <a:gd name="connsiteX8" fmla="*/ 354806 w 466725"/>
                <a:gd name="connsiteY8" fmla="*/ 16668 h 169068"/>
                <a:gd name="connsiteX9" fmla="*/ 390525 w 466725"/>
                <a:gd name="connsiteY9" fmla="*/ 11906 h 169068"/>
                <a:gd name="connsiteX10" fmla="*/ 407193 w 466725"/>
                <a:gd name="connsiteY10" fmla="*/ 19049 h 169068"/>
                <a:gd name="connsiteX11" fmla="*/ 428625 w 466725"/>
                <a:gd name="connsiteY11" fmla="*/ 61913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47650 w 466725"/>
                <a:gd name="connsiteY6" fmla="*/ 64294 h 169068"/>
                <a:gd name="connsiteX7" fmla="*/ 302419 w 466725"/>
                <a:gd name="connsiteY7" fmla="*/ 45243 h 169068"/>
                <a:gd name="connsiteX8" fmla="*/ 354806 w 466725"/>
                <a:gd name="connsiteY8" fmla="*/ 16668 h 169068"/>
                <a:gd name="connsiteX9" fmla="*/ 390525 w 466725"/>
                <a:gd name="connsiteY9" fmla="*/ 11906 h 169068"/>
                <a:gd name="connsiteX10" fmla="*/ 407193 w 466725"/>
                <a:gd name="connsiteY10" fmla="*/ 19049 h 169068"/>
                <a:gd name="connsiteX11" fmla="*/ 428625 w 466725"/>
                <a:gd name="connsiteY11" fmla="*/ 61913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47650 w 466725"/>
                <a:gd name="connsiteY6" fmla="*/ 64294 h 169068"/>
                <a:gd name="connsiteX7" fmla="*/ 280988 w 466725"/>
                <a:gd name="connsiteY7" fmla="*/ 71437 h 169068"/>
                <a:gd name="connsiteX8" fmla="*/ 354806 w 466725"/>
                <a:gd name="connsiteY8" fmla="*/ 16668 h 169068"/>
                <a:gd name="connsiteX9" fmla="*/ 390525 w 466725"/>
                <a:gd name="connsiteY9" fmla="*/ 11906 h 169068"/>
                <a:gd name="connsiteX10" fmla="*/ 407193 w 466725"/>
                <a:gd name="connsiteY10" fmla="*/ 19049 h 169068"/>
                <a:gd name="connsiteX11" fmla="*/ 428625 w 466725"/>
                <a:gd name="connsiteY11" fmla="*/ 61913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47650 w 466725"/>
                <a:gd name="connsiteY6" fmla="*/ 64294 h 169068"/>
                <a:gd name="connsiteX7" fmla="*/ 280988 w 466725"/>
                <a:gd name="connsiteY7" fmla="*/ 71437 h 169068"/>
                <a:gd name="connsiteX8" fmla="*/ 345281 w 466725"/>
                <a:gd name="connsiteY8" fmla="*/ 47624 h 169068"/>
                <a:gd name="connsiteX9" fmla="*/ 390525 w 466725"/>
                <a:gd name="connsiteY9" fmla="*/ 11906 h 169068"/>
                <a:gd name="connsiteX10" fmla="*/ 407193 w 466725"/>
                <a:gd name="connsiteY10" fmla="*/ 19049 h 169068"/>
                <a:gd name="connsiteX11" fmla="*/ 428625 w 466725"/>
                <a:gd name="connsiteY11" fmla="*/ 61913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47650 w 466725"/>
                <a:gd name="connsiteY6" fmla="*/ 64294 h 169068"/>
                <a:gd name="connsiteX7" fmla="*/ 280988 w 466725"/>
                <a:gd name="connsiteY7" fmla="*/ 71437 h 169068"/>
                <a:gd name="connsiteX8" fmla="*/ 345281 w 466725"/>
                <a:gd name="connsiteY8" fmla="*/ 47624 h 169068"/>
                <a:gd name="connsiteX9" fmla="*/ 385762 w 466725"/>
                <a:gd name="connsiteY9" fmla="*/ 54768 h 169068"/>
                <a:gd name="connsiteX10" fmla="*/ 407193 w 466725"/>
                <a:gd name="connsiteY10" fmla="*/ 19049 h 169068"/>
                <a:gd name="connsiteX11" fmla="*/ 428625 w 466725"/>
                <a:gd name="connsiteY11" fmla="*/ 61913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47650 w 466725"/>
                <a:gd name="connsiteY6" fmla="*/ 64294 h 169068"/>
                <a:gd name="connsiteX7" fmla="*/ 280988 w 466725"/>
                <a:gd name="connsiteY7" fmla="*/ 71437 h 169068"/>
                <a:gd name="connsiteX8" fmla="*/ 345281 w 466725"/>
                <a:gd name="connsiteY8" fmla="*/ 47624 h 169068"/>
                <a:gd name="connsiteX9" fmla="*/ 385762 w 466725"/>
                <a:gd name="connsiteY9" fmla="*/ 54768 h 169068"/>
                <a:gd name="connsiteX10" fmla="*/ 397668 w 466725"/>
                <a:gd name="connsiteY10" fmla="*/ 76199 h 169068"/>
                <a:gd name="connsiteX11" fmla="*/ 428625 w 466725"/>
                <a:gd name="connsiteY11" fmla="*/ 61913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47650 w 466725"/>
                <a:gd name="connsiteY6" fmla="*/ 64294 h 169068"/>
                <a:gd name="connsiteX7" fmla="*/ 280988 w 466725"/>
                <a:gd name="connsiteY7" fmla="*/ 71437 h 169068"/>
                <a:gd name="connsiteX8" fmla="*/ 345281 w 466725"/>
                <a:gd name="connsiteY8" fmla="*/ 47624 h 169068"/>
                <a:gd name="connsiteX9" fmla="*/ 385762 w 466725"/>
                <a:gd name="connsiteY9" fmla="*/ 54768 h 169068"/>
                <a:gd name="connsiteX10" fmla="*/ 397668 w 466725"/>
                <a:gd name="connsiteY10" fmla="*/ 76199 h 169068"/>
                <a:gd name="connsiteX11" fmla="*/ 409575 w 466725"/>
                <a:gd name="connsiteY11" fmla="*/ 107157 h 169068"/>
                <a:gd name="connsiteX12" fmla="*/ 442913 w 466725"/>
                <a:gd name="connsiteY12" fmla="*/ 109537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47650 w 466725"/>
                <a:gd name="connsiteY6" fmla="*/ 64294 h 169068"/>
                <a:gd name="connsiteX7" fmla="*/ 280988 w 466725"/>
                <a:gd name="connsiteY7" fmla="*/ 71437 h 169068"/>
                <a:gd name="connsiteX8" fmla="*/ 345281 w 466725"/>
                <a:gd name="connsiteY8" fmla="*/ 47624 h 169068"/>
                <a:gd name="connsiteX9" fmla="*/ 385762 w 466725"/>
                <a:gd name="connsiteY9" fmla="*/ 54768 h 169068"/>
                <a:gd name="connsiteX10" fmla="*/ 397668 w 466725"/>
                <a:gd name="connsiteY10" fmla="*/ 76199 h 169068"/>
                <a:gd name="connsiteX11" fmla="*/ 409575 w 466725"/>
                <a:gd name="connsiteY11" fmla="*/ 107157 h 169068"/>
                <a:gd name="connsiteX12" fmla="*/ 431007 w 466725"/>
                <a:gd name="connsiteY12" fmla="*/ 138112 h 169068"/>
                <a:gd name="connsiteX13" fmla="*/ 454820 w 466725"/>
                <a:gd name="connsiteY13" fmla="*/ 14049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47650 w 466725"/>
                <a:gd name="connsiteY6" fmla="*/ 64294 h 169068"/>
                <a:gd name="connsiteX7" fmla="*/ 280988 w 466725"/>
                <a:gd name="connsiteY7" fmla="*/ 71437 h 169068"/>
                <a:gd name="connsiteX8" fmla="*/ 345281 w 466725"/>
                <a:gd name="connsiteY8" fmla="*/ 47624 h 169068"/>
                <a:gd name="connsiteX9" fmla="*/ 385762 w 466725"/>
                <a:gd name="connsiteY9" fmla="*/ 54768 h 169068"/>
                <a:gd name="connsiteX10" fmla="*/ 397668 w 466725"/>
                <a:gd name="connsiteY10" fmla="*/ 76199 h 169068"/>
                <a:gd name="connsiteX11" fmla="*/ 409575 w 466725"/>
                <a:gd name="connsiteY11" fmla="*/ 107157 h 169068"/>
                <a:gd name="connsiteX12" fmla="*/ 431007 w 466725"/>
                <a:gd name="connsiteY12" fmla="*/ 138112 h 169068"/>
                <a:gd name="connsiteX13" fmla="*/ 445295 w 466725"/>
                <a:gd name="connsiteY13" fmla="*/ 159543 h 169068"/>
                <a:gd name="connsiteX14" fmla="*/ 466725 w 466725"/>
                <a:gd name="connsiteY14" fmla="*/ 169068 h 169068"/>
                <a:gd name="connsiteX0" fmla="*/ 0 w 466725"/>
                <a:gd name="connsiteY0" fmla="*/ 123825 h 169068"/>
                <a:gd name="connsiteX1" fmla="*/ 42863 w 466725"/>
                <a:gd name="connsiteY1" fmla="*/ 66675 h 169068"/>
                <a:gd name="connsiteX2" fmla="*/ 100013 w 466725"/>
                <a:gd name="connsiteY2" fmla="*/ 19050 h 169068"/>
                <a:gd name="connsiteX3" fmla="*/ 152400 w 466725"/>
                <a:gd name="connsiteY3" fmla="*/ 0 h 169068"/>
                <a:gd name="connsiteX4" fmla="*/ 200025 w 466725"/>
                <a:gd name="connsiteY4" fmla="*/ 19050 h 169068"/>
                <a:gd name="connsiteX5" fmla="*/ 223838 w 466725"/>
                <a:gd name="connsiteY5" fmla="*/ 40481 h 169068"/>
                <a:gd name="connsiteX6" fmla="*/ 247650 w 466725"/>
                <a:gd name="connsiteY6" fmla="*/ 64294 h 169068"/>
                <a:gd name="connsiteX7" fmla="*/ 280988 w 466725"/>
                <a:gd name="connsiteY7" fmla="*/ 71437 h 169068"/>
                <a:gd name="connsiteX8" fmla="*/ 345281 w 466725"/>
                <a:gd name="connsiteY8" fmla="*/ 47624 h 169068"/>
                <a:gd name="connsiteX9" fmla="*/ 373855 w 466725"/>
                <a:gd name="connsiteY9" fmla="*/ 54768 h 169068"/>
                <a:gd name="connsiteX10" fmla="*/ 397668 w 466725"/>
                <a:gd name="connsiteY10" fmla="*/ 76199 h 169068"/>
                <a:gd name="connsiteX11" fmla="*/ 409575 w 466725"/>
                <a:gd name="connsiteY11" fmla="*/ 107157 h 169068"/>
                <a:gd name="connsiteX12" fmla="*/ 431007 w 466725"/>
                <a:gd name="connsiteY12" fmla="*/ 138112 h 169068"/>
                <a:gd name="connsiteX13" fmla="*/ 445295 w 466725"/>
                <a:gd name="connsiteY13" fmla="*/ 159543 h 169068"/>
                <a:gd name="connsiteX14" fmla="*/ 466725 w 466725"/>
                <a:gd name="connsiteY14" fmla="*/ 169068 h 169068"/>
                <a:gd name="connsiteX0" fmla="*/ 0 w 466725"/>
                <a:gd name="connsiteY0" fmla="*/ 135045 h 180288"/>
                <a:gd name="connsiteX1" fmla="*/ 42863 w 466725"/>
                <a:gd name="connsiteY1" fmla="*/ 77895 h 180288"/>
                <a:gd name="connsiteX2" fmla="*/ 100013 w 466725"/>
                <a:gd name="connsiteY2" fmla="*/ 30270 h 180288"/>
                <a:gd name="connsiteX3" fmla="*/ 177644 w 466725"/>
                <a:gd name="connsiteY3" fmla="*/ 0 h 180288"/>
                <a:gd name="connsiteX4" fmla="*/ 200025 w 466725"/>
                <a:gd name="connsiteY4" fmla="*/ 30270 h 180288"/>
                <a:gd name="connsiteX5" fmla="*/ 223838 w 466725"/>
                <a:gd name="connsiteY5" fmla="*/ 51701 h 180288"/>
                <a:gd name="connsiteX6" fmla="*/ 247650 w 466725"/>
                <a:gd name="connsiteY6" fmla="*/ 75514 h 180288"/>
                <a:gd name="connsiteX7" fmla="*/ 280988 w 466725"/>
                <a:gd name="connsiteY7" fmla="*/ 82657 h 180288"/>
                <a:gd name="connsiteX8" fmla="*/ 345281 w 466725"/>
                <a:gd name="connsiteY8" fmla="*/ 58844 h 180288"/>
                <a:gd name="connsiteX9" fmla="*/ 373855 w 466725"/>
                <a:gd name="connsiteY9" fmla="*/ 65988 h 180288"/>
                <a:gd name="connsiteX10" fmla="*/ 397668 w 466725"/>
                <a:gd name="connsiteY10" fmla="*/ 87419 h 180288"/>
                <a:gd name="connsiteX11" fmla="*/ 409575 w 466725"/>
                <a:gd name="connsiteY11" fmla="*/ 118377 h 180288"/>
                <a:gd name="connsiteX12" fmla="*/ 431007 w 466725"/>
                <a:gd name="connsiteY12" fmla="*/ 149332 h 180288"/>
                <a:gd name="connsiteX13" fmla="*/ 445295 w 466725"/>
                <a:gd name="connsiteY13" fmla="*/ 170763 h 180288"/>
                <a:gd name="connsiteX14" fmla="*/ 466725 w 466725"/>
                <a:gd name="connsiteY14" fmla="*/ 180288 h 180288"/>
                <a:gd name="connsiteX0" fmla="*/ 0 w 466725"/>
                <a:gd name="connsiteY0" fmla="*/ 138920 h 184163"/>
                <a:gd name="connsiteX1" fmla="*/ 42863 w 466725"/>
                <a:gd name="connsiteY1" fmla="*/ 81770 h 184163"/>
                <a:gd name="connsiteX2" fmla="*/ 100013 w 466725"/>
                <a:gd name="connsiteY2" fmla="*/ 34145 h 184163"/>
                <a:gd name="connsiteX3" fmla="*/ 177644 w 466725"/>
                <a:gd name="connsiteY3" fmla="*/ 3875 h 184163"/>
                <a:gd name="connsiteX4" fmla="*/ 214049 w 466725"/>
                <a:gd name="connsiteY4" fmla="*/ 6096 h 184163"/>
                <a:gd name="connsiteX5" fmla="*/ 223838 w 466725"/>
                <a:gd name="connsiteY5" fmla="*/ 55576 h 184163"/>
                <a:gd name="connsiteX6" fmla="*/ 247650 w 466725"/>
                <a:gd name="connsiteY6" fmla="*/ 79389 h 184163"/>
                <a:gd name="connsiteX7" fmla="*/ 280988 w 466725"/>
                <a:gd name="connsiteY7" fmla="*/ 86532 h 184163"/>
                <a:gd name="connsiteX8" fmla="*/ 345281 w 466725"/>
                <a:gd name="connsiteY8" fmla="*/ 62719 h 184163"/>
                <a:gd name="connsiteX9" fmla="*/ 373855 w 466725"/>
                <a:gd name="connsiteY9" fmla="*/ 69863 h 184163"/>
                <a:gd name="connsiteX10" fmla="*/ 397668 w 466725"/>
                <a:gd name="connsiteY10" fmla="*/ 91294 h 184163"/>
                <a:gd name="connsiteX11" fmla="*/ 409575 w 466725"/>
                <a:gd name="connsiteY11" fmla="*/ 122252 h 184163"/>
                <a:gd name="connsiteX12" fmla="*/ 431007 w 466725"/>
                <a:gd name="connsiteY12" fmla="*/ 153207 h 184163"/>
                <a:gd name="connsiteX13" fmla="*/ 445295 w 466725"/>
                <a:gd name="connsiteY13" fmla="*/ 174638 h 184163"/>
                <a:gd name="connsiteX14" fmla="*/ 466725 w 466725"/>
                <a:gd name="connsiteY14" fmla="*/ 184163 h 184163"/>
                <a:gd name="connsiteX0" fmla="*/ 0 w 466725"/>
                <a:gd name="connsiteY0" fmla="*/ 138920 h 184163"/>
                <a:gd name="connsiteX1" fmla="*/ 42863 w 466725"/>
                <a:gd name="connsiteY1" fmla="*/ 81770 h 184163"/>
                <a:gd name="connsiteX2" fmla="*/ 100013 w 466725"/>
                <a:gd name="connsiteY2" fmla="*/ 34145 h 184163"/>
                <a:gd name="connsiteX3" fmla="*/ 177644 w 466725"/>
                <a:gd name="connsiteY3" fmla="*/ 3875 h 184163"/>
                <a:gd name="connsiteX4" fmla="*/ 214049 w 466725"/>
                <a:gd name="connsiteY4" fmla="*/ 6096 h 184163"/>
                <a:gd name="connsiteX5" fmla="*/ 223838 w 466725"/>
                <a:gd name="connsiteY5" fmla="*/ 55576 h 184163"/>
                <a:gd name="connsiteX6" fmla="*/ 247650 w 466725"/>
                <a:gd name="connsiteY6" fmla="*/ 79389 h 184163"/>
                <a:gd name="connsiteX7" fmla="*/ 280988 w 466725"/>
                <a:gd name="connsiteY7" fmla="*/ 86532 h 184163"/>
                <a:gd name="connsiteX8" fmla="*/ 345281 w 466725"/>
                <a:gd name="connsiteY8" fmla="*/ 62719 h 184163"/>
                <a:gd name="connsiteX9" fmla="*/ 385074 w 466725"/>
                <a:gd name="connsiteY9" fmla="*/ 61448 h 184163"/>
                <a:gd name="connsiteX10" fmla="*/ 397668 w 466725"/>
                <a:gd name="connsiteY10" fmla="*/ 91294 h 184163"/>
                <a:gd name="connsiteX11" fmla="*/ 409575 w 466725"/>
                <a:gd name="connsiteY11" fmla="*/ 122252 h 184163"/>
                <a:gd name="connsiteX12" fmla="*/ 431007 w 466725"/>
                <a:gd name="connsiteY12" fmla="*/ 153207 h 184163"/>
                <a:gd name="connsiteX13" fmla="*/ 445295 w 466725"/>
                <a:gd name="connsiteY13" fmla="*/ 174638 h 184163"/>
                <a:gd name="connsiteX14" fmla="*/ 466725 w 466725"/>
                <a:gd name="connsiteY14" fmla="*/ 184163 h 184163"/>
                <a:gd name="connsiteX0" fmla="*/ 0 w 466725"/>
                <a:gd name="connsiteY0" fmla="*/ 138920 h 184163"/>
                <a:gd name="connsiteX1" fmla="*/ 42863 w 466725"/>
                <a:gd name="connsiteY1" fmla="*/ 81770 h 184163"/>
                <a:gd name="connsiteX2" fmla="*/ 100013 w 466725"/>
                <a:gd name="connsiteY2" fmla="*/ 34145 h 184163"/>
                <a:gd name="connsiteX3" fmla="*/ 177644 w 466725"/>
                <a:gd name="connsiteY3" fmla="*/ 3875 h 184163"/>
                <a:gd name="connsiteX4" fmla="*/ 214049 w 466725"/>
                <a:gd name="connsiteY4" fmla="*/ 6096 h 184163"/>
                <a:gd name="connsiteX5" fmla="*/ 223838 w 466725"/>
                <a:gd name="connsiteY5" fmla="*/ 55576 h 184163"/>
                <a:gd name="connsiteX6" fmla="*/ 239235 w 466725"/>
                <a:gd name="connsiteY6" fmla="*/ 84998 h 184163"/>
                <a:gd name="connsiteX7" fmla="*/ 280988 w 466725"/>
                <a:gd name="connsiteY7" fmla="*/ 86532 h 184163"/>
                <a:gd name="connsiteX8" fmla="*/ 345281 w 466725"/>
                <a:gd name="connsiteY8" fmla="*/ 62719 h 184163"/>
                <a:gd name="connsiteX9" fmla="*/ 385074 w 466725"/>
                <a:gd name="connsiteY9" fmla="*/ 61448 h 184163"/>
                <a:gd name="connsiteX10" fmla="*/ 397668 w 466725"/>
                <a:gd name="connsiteY10" fmla="*/ 91294 h 184163"/>
                <a:gd name="connsiteX11" fmla="*/ 409575 w 466725"/>
                <a:gd name="connsiteY11" fmla="*/ 122252 h 184163"/>
                <a:gd name="connsiteX12" fmla="*/ 431007 w 466725"/>
                <a:gd name="connsiteY12" fmla="*/ 153207 h 184163"/>
                <a:gd name="connsiteX13" fmla="*/ 445295 w 466725"/>
                <a:gd name="connsiteY13" fmla="*/ 174638 h 184163"/>
                <a:gd name="connsiteX14" fmla="*/ 466725 w 466725"/>
                <a:gd name="connsiteY14" fmla="*/ 184163 h 18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6725" h="184163">
                  <a:moveTo>
                    <a:pt x="0" y="138920"/>
                  </a:moveTo>
                  <a:cubicBezTo>
                    <a:pt x="13097" y="119076"/>
                    <a:pt x="26194" y="99232"/>
                    <a:pt x="42863" y="81770"/>
                  </a:cubicBezTo>
                  <a:cubicBezTo>
                    <a:pt x="59532" y="64307"/>
                    <a:pt x="77550" y="47127"/>
                    <a:pt x="100013" y="34145"/>
                  </a:cubicBezTo>
                  <a:cubicBezTo>
                    <a:pt x="122476" y="21163"/>
                    <a:pt x="158638" y="8550"/>
                    <a:pt x="177644" y="3875"/>
                  </a:cubicBezTo>
                  <a:cubicBezTo>
                    <a:pt x="196650" y="-800"/>
                    <a:pt x="206350" y="-2521"/>
                    <a:pt x="214049" y="6096"/>
                  </a:cubicBezTo>
                  <a:cubicBezTo>
                    <a:pt x="221748" y="14713"/>
                    <a:pt x="219640" y="42426"/>
                    <a:pt x="223838" y="55576"/>
                  </a:cubicBezTo>
                  <a:cubicBezTo>
                    <a:pt x="228036" y="68726"/>
                    <a:pt x="229710" y="79839"/>
                    <a:pt x="239235" y="84998"/>
                  </a:cubicBezTo>
                  <a:cubicBezTo>
                    <a:pt x="248760" y="90157"/>
                    <a:pt x="267891" y="89310"/>
                    <a:pt x="280988" y="86532"/>
                  </a:cubicBezTo>
                  <a:cubicBezTo>
                    <a:pt x="294482" y="84945"/>
                    <a:pt x="327933" y="66900"/>
                    <a:pt x="345281" y="62719"/>
                  </a:cubicBezTo>
                  <a:cubicBezTo>
                    <a:pt x="362629" y="58538"/>
                    <a:pt x="373168" y="51129"/>
                    <a:pt x="385074" y="61448"/>
                  </a:cubicBezTo>
                  <a:cubicBezTo>
                    <a:pt x="405711" y="61448"/>
                    <a:pt x="393585" y="81160"/>
                    <a:pt x="397668" y="91294"/>
                  </a:cubicBezTo>
                  <a:cubicBezTo>
                    <a:pt x="401751" y="101428"/>
                    <a:pt x="404018" y="111933"/>
                    <a:pt x="409575" y="122252"/>
                  </a:cubicBezTo>
                  <a:cubicBezTo>
                    <a:pt x="415132" y="132571"/>
                    <a:pt x="425054" y="144476"/>
                    <a:pt x="431007" y="153207"/>
                  </a:cubicBezTo>
                  <a:cubicBezTo>
                    <a:pt x="436960" y="161938"/>
                    <a:pt x="445295" y="174638"/>
                    <a:pt x="445295" y="174638"/>
                  </a:cubicBezTo>
                  <a:lnTo>
                    <a:pt x="466725" y="184163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943600" y="3429000"/>
              <a:ext cx="6400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NORTH</a:t>
              </a:r>
              <a:endParaRPr lang="en-ZA" sz="12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04988" y="2971800"/>
              <a:ext cx="1266113" cy="280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/>
                <a:t>Grahamstown</a:t>
              </a:r>
              <a:endParaRPr lang="en-ZA" sz="20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198268" y="3183117"/>
              <a:ext cx="1208047" cy="280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Fort Beaufort</a:t>
              </a:r>
              <a:endParaRPr lang="en-ZA" sz="20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57613" y="3399730"/>
              <a:ext cx="716948" cy="215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Locality 1</a:t>
              </a:r>
              <a:endParaRPr lang="en-ZA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35015" y="3523087"/>
              <a:ext cx="655680" cy="215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Locality 2</a:t>
              </a:r>
              <a:endParaRPr lang="en-ZA" sz="1400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1123949" y="3848014"/>
              <a:ext cx="1459707" cy="109624"/>
            </a:xfrm>
            <a:custGeom>
              <a:avLst/>
              <a:gdLst>
                <a:gd name="connsiteX0" fmla="*/ 0 w 1447800"/>
                <a:gd name="connsiteY0" fmla="*/ 86 h 101242"/>
                <a:gd name="connsiteX1" fmla="*/ 80963 w 1447800"/>
                <a:gd name="connsiteY1" fmla="*/ 9611 h 101242"/>
                <a:gd name="connsiteX2" fmla="*/ 180975 w 1447800"/>
                <a:gd name="connsiteY2" fmla="*/ 9611 h 101242"/>
                <a:gd name="connsiteX3" fmla="*/ 290513 w 1447800"/>
                <a:gd name="connsiteY3" fmla="*/ 9611 h 101242"/>
                <a:gd name="connsiteX4" fmla="*/ 476250 w 1447800"/>
                <a:gd name="connsiteY4" fmla="*/ 33424 h 101242"/>
                <a:gd name="connsiteX5" fmla="*/ 666750 w 1447800"/>
                <a:gd name="connsiteY5" fmla="*/ 66761 h 101242"/>
                <a:gd name="connsiteX6" fmla="*/ 781050 w 1447800"/>
                <a:gd name="connsiteY6" fmla="*/ 100099 h 101242"/>
                <a:gd name="connsiteX7" fmla="*/ 885825 w 1447800"/>
                <a:gd name="connsiteY7" fmla="*/ 90574 h 101242"/>
                <a:gd name="connsiteX8" fmla="*/ 957263 w 1447800"/>
                <a:gd name="connsiteY8" fmla="*/ 61999 h 101242"/>
                <a:gd name="connsiteX9" fmla="*/ 1047750 w 1447800"/>
                <a:gd name="connsiteY9" fmla="*/ 33424 h 101242"/>
                <a:gd name="connsiteX10" fmla="*/ 1138238 w 1447800"/>
                <a:gd name="connsiteY10" fmla="*/ 9611 h 101242"/>
                <a:gd name="connsiteX11" fmla="*/ 1200150 w 1447800"/>
                <a:gd name="connsiteY11" fmla="*/ 86 h 101242"/>
                <a:gd name="connsiteX12" fmla="*/ 1285875 w 1447800"/>
                <a:gd name="connsiteY12" fmla="*/ 14374 h 101242"/>
                <a:gd name="connsiteX13" fmla="*/ 1343025 w 1447800"/>
                <a:gd name="connsiteY13" fmla="*/ 47711 h 101242"/>
                <a:gd name="connsiteX14" fmla="*/ 1414463 w 1447800"/>
                <a:gd name="connsiteY14" fmla="*/ 76286 h 101242"/>
                <a:gd name="connsiteX15" fmla="*/ 1447800 w 1447800"/>
                <a:gd name="connsiteY15" fmla="*/ 100099 h 101242"/>
                <a:gd name="connsiteX0" fmla="*/ 0 w 1450182"/>
                <a:gd name="connsiteY0" fmla="*/ 86 h 109624"/>
                <a:gd name="connsiteX1" fmla="*/ 80963 w 1450182"/>
                <a:gd name="connsiteY1" fmla="*/ 9611 h 109624"/>
                <a:gd name="connsiteX2" fmla="*/ 180975 w 1450182"/>
                <a:gd name="connsiteY2" fmla="*/ 9611 h 109624"/>
                <a:gd name="connsiteX3" fmla="*/ 290513 w 1450182"/>
                <a:gd name="connsiteY3" fmla="*/ 9611 h 109624"/>
                <a:gd name="connsiteX4" fmla="*/ 476250 w 1450182"/>
                <a:gd name="connsiteY4" fmla="*/ 33424 h 109624"/>
                <a:gd name="connsiteX5" fmla="*/ 666750 w 1450182"/>
                <a:gd name="connsiteY5" fmla="*/ 66761 h 109624"/>
                <a:gd name="connsiteX6" fmla="*/ 781050 w 1450182"/>
                <a:gd name="connsiteY6" fmla="*/ 100099 h 109624"/>
                <a:gd name="connsiteX7" fmla="*/ 885825 w 1450182"/>
                <a:gd name="connsiteY7" fmla="*/ 90574 h 109624"/>
                <a:gd name="connsiteX8" fmla="*/ 957263 w 1450182"/>
                <a:gd name="connsiteY8" fmla="*/ 61999 h 109624"/>
                <a:gd name="connsiteX9" fmla="*/ 1047750 w 1450182"/>
                <a:gd name="connsiteY9" fmla="*/ 33424 h 109624"/>
                <a:gd name="connsiteX10" fmla="*/ 1138238 w 1450182"/>
                <a:gd name="connsiteY10" fmla="*/ 9611 h 109624"/>
                <a:gd name="connsiteX11" fmla="*/ 1200150 w 1450182"/>
                <a:gd name="connsiteY11" fmla="*/ 86 h 109624"/>
                <a:gd name="connsiteX12" fmla="*/ 1285875 w 1450182"/>
                <a:gd name="connsiteY12" fmla="*/ 14374 h 109624"/>
                <a:gd name="connsiteX13" fmla="*/ 1343025 w 1450182"/>
                <a:gd name="connsiteY13" fmla="*/ 47711 h 109624"/>
                <a:gd name="connsiteX14" fmla="*/ 1414463 w 1450182"/>
                <a:gd name="connsiteY14" fmla="*/ 76286 h 109624"/>
                <a:gd name="connsiteX15" fmla="*/ 1450182 w 1450182"/>
                <a:gd name="connsiteY15" fmla="*/ 109624 h 109624"/>
                <a:gd name="connsiteX0" fmla="*/ 0 w 1459707"/>
                <a:gd name="connsiteY0" fmla="*/ 86 h 109624"/>
                <a:gd name="connsiteX1" fmla="*/ 90488 w 1459707"/>
                <a:gd name="connsiteY1" fmla="*/ 9611 h 109624"/>
                <a:gd name="connsiteX2" fmla="*/ 190500 w 1459707"/>
                <a:gd name="connsiteY2" fmla="*/ 9611 h 109624"/>
                <a:gd name="connsiteX3" fmla="*/ 300038 w 1459707"/>
                <a:gd name="connsiteY3" fmla="*/ 9611 h 109624"/>
                <a:gd name="connsiteX4" fmla="*/ 485775 w 1459707"/>
                <a:gd name="connsiteY4" fmla="*/ 33424 h 109624"/>
                <a:gd name="connsiteX5" fmla="*/ 676275 w 1459707"/>
                <a:gd name="connsiteY5" fmla="*/ 66761 h 109624"/>
                <a:gd name="connsiteX6" fmla="*/ 790575 w 1459707"/>
                <a:gd name="connsiteY6" fmla="*/ 100099 h 109624"/>
                <a:gd name="connsiteX7" fmla="*/ 895350 w 1459707"/>
                <a:gd name="connsiteY7" fmla="*/ 90574 h 109624"/>
                <a:gd name="connsiteX8" fmla="*/ 966788 w 1459707"/>
                <a:gd name="connsiteY8" fmla="*/ 61999 h 109624"/>
                <a:gd name="connsiteX9" fmla="*/ 1057275 w 1459707"/>
                <a:gd name="connsiteY9" fmla="*/ 33424 h 109624"/>
                <a:gd name="connsiteX10" fmla="*/ 1147763 w 1459707"/>
                <a:gd name="connsiteY10" fmla="*/ 9611 h 109624"/>
                <a:gd name="connsiteX11" fmla="*/ 1209675 w 1459707"/>
                <a:gd name="connsiteY11" fmla="*/ 86 h 109624"/>
                <a:gd name="connsiteX12" fmla="*/ 1295400 w 1459707"/>
                <a:gd name="connsiteY12" fmla="*/ 14374 h 109624"/>
                <a:gd name="connsiteX13" fmla="*/ 1352550 w 1459707"/>
                <a:gd name="connsiteY13" fmla="*/ 47711 h 109624"/>
                <a:gd name="connsiteX14" fmla="*/ 1423988 w 1459707"/>
                <a:gd name="connsiteY14" fmla="*/ 76286 h 109624"/>
                <a:gd name="connsiteX15" fmla="*/ 1459707 w 1459707"/>
                <a:gd name="connsiteY15" fmla="*/ 109624 h 10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59707" h="109624">
                  <a:moveTo>
                    <a:pt x="0" y="86"/>
                  </a:moveTo>
                  <a:cubicBezTo>
                    <a:pt x="25400" y="4055"/>
                    <a:pt x="58738" y="8023"/>
                    <a:pt x="90488" y="9611"/>
                  </a:cubicBezTo>
                  <a:cubicBezTo>
                    <a:pt x="122238" y="11199"/>
                    <a:pt x="190500" y="9611"/>
                    <a:pt x="190500" y="9611"/>
                  </a:cubicBezTo>
                  <a:cubicBezTo>
                    <a:pt x="225425" y="9611"/>
                    <a:pt x="250826" y="5642"/>
                    <a:pt x="300038" y="9611"/>
                  </a:cubicBezTo>
                  <a:cubicBezTo>
                    <a:pt x="349250" y="13580"/>
                    <a:pt x="423069" y="23899"/>
                    <a:pt x="485775" y="33424"/>
                  </a:cubicBezTo>
                  <a:cubicBezTo>
                    <a:pt x="548481" y="42949"/>
                    <a:pt x="625475" y="55649"/>
                    <a:pt x="676275" y="66761"/>
                  </a:cubicBezTo>
                  <a:cubicBezTo>
                    <a:pt x="727075" y="77874"/>
                    <a:pt x="754063" y="96130"/>
                    <a:pt x="790575" y="100099"/>
                  </a:cubicBezTo>
                  <a:cubicBezTo>
                    <a:pt x="827088" y="104068"/>
                    <a:pt x="865981" y="96924"/>
                    <a:pt x="895350" y="90574"/>
                  </a:cubicBezTo>
                  <a:cubicBezTo>
                    <a:pt x="924719" y="84224"/>
                    <a:pt x="939801" y="71524"/>
                    <a:pt x="966788" y="61999"/>
                  </a:cubicBezTo>
                  <a:cubicBezTo>
                    <a:pt x="993775" y="52474"/>
                    <a:pt x="1027113" y="42155"/>
                    <a:pt x="1057275" y="33424"/>
                  </a:cubicBezTo>
                  <a:cubicBezTo>
                    <a:pt x="1087437" y="24693"/>
                    <a:pt x="1122363" y="15167"/>
                    <a:pt x="1147763" y="9611"/>
                  </a:cubicBezTo>
                  <a:cubicBezTo>
                    <a:pt x="1173163" y="4055"/>
                    <a:pt x="1185069" y="-708"/>
                    <a:pt x="1209675" y="86"/>
                  </a:cubicBezTo>
                  <a:cubicBezTo>
                    <a:pt x="1234281" y="880"/>
                    <a:pt x="1271588" y="6437"/>
                    <a:pt x="1295400" y="14374"/>
                  </a:cubicBezTo>
                  <a:cubicBezTo>
                    <a:pt x="1319213" y="22312"/>
                    <a:pt x="1331119" y="37392"/>
                    <a:pt x="1352550" y="47711"/>
                  </a:cubicBezTo>
                  <a:cubicBezTo>
                    <a:pt x="1373981" y="58030"/>
                    <a:pt x="1406129" y="65967"/>
                    <a:pt x="1423988" y="76286"/>
                  </a:cubicBezTo>
                  <a:cubicBezTo>
                    <a:pt x="1441847" y="86605"/>
                    <a:pt x="1451769" y="102083"/>
                    <a:pt x="1459707" y="1096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045495" y="3956595"/>
              <a:ext cx="578643" cy="170111"/>
            </a:xfrm>
            <a:custGeom>
              <a:avLst/>
              <a:gdLst>
                <a:gd name="connsiteX0" fmla="*/ 0 w 578643"/>
                <a:gd name="connsiteY0" fmla="*/ 132283 h 132283"/>
                <a:gd name="connsiteX1" fmla="*/ 66675 w 578643"/>
                <a:gd name="connsiteY1" fmla="*/ 94183 h 132283"/>
                <a:gd name="connsiteX2" fmla="*/ 102393 w 578643"/>
                <a:gd name="connsiteY2" fmla="*/ 51321 h 132283"/>
                <a:gd name="connsiteX3" fmla="*/ 130968 w 578643"/>
                <a:gd name="connsiteY3" fmla="*/ 15602 h 132283"/>
                <a:gd name="connsiteX4" fmla="*/ 171450 w 578643"/>
                <a:gd name="connsiteY4" fmla="*/ 1315 h 132283"/>
                <a:gd name="connsiteX5" fmla="*/ 226218 w 578643"/>
                <a:gd name="connsiteY5" fmla="*/ 46558 h 132283"/>
                <a:gd name="connsiteX6" fmla="*/ 376237 w 578643"/>
                <a:gd name="connsiteY6" fmla="*/ 41796 h 132283"/>
                <a:gd name="connsiteX7" fmla="*/ 419100 w 578643"/>
                <a:gd name="connsiteY7" fmla="*/ 20365 h 132283"/>
                <a:gd name="connsiteX8" fmla="*/ 461962 w 578643"/>
                <a:gd name="connsiteY8" fmla="*/ 44177 h 132283"/>
                <a:gd name="connsiteX9" fmla="*/ 531018 w 578643"/>
                <a:gd name="connsiteY9" fmla="*/ 106090 h 132283"/>
                <a:gd name="connsiteX10" fmla="*/ 578643 w 578643"/>
                <a:gd name="connsiteY10" fmla="*/ 120377 h 132283"/>
                <a:gd name="connsiteX0" fmla="*/ 0 w 578643"/>
                <a:gd name="connsiteY0" fmla="*/ 148329 h 148329"/>
                <a:gd name="connsiteX1" fmla="*/ 66675 w 578643"/>
                <a:gd name="connsiteY1" fmla="*/ 110229 h 148329"/>
                <a:gd name="connsiteX2" fmla="*/ 102393 w 578643"/>
                <a:gd name="connsiteY2" fmla="*/ 67367 h 148329"/>
                <a:gd name="connsiteX3" fmla="*/ 130968 w 578643"/>
                <a:gd name="connsiteY3" fmla="*/ 31648 h 148329"/>
                <a:gd name="connsiteX4" fmla="*/ 190500 w 578643"/>
                <a:gd name="connsiteY4" fmla="*/ 692 h 148329"/>
                <a:gd name="connsiteX5" fmla="*/ 226218 w 578643"/>
                <a:gd name="connsiteY5" fmla="*/ 62604 h 148329"/>
                <a:gd name="connsiteX6" fmla="*/ 376237 w 578643"/>
                <a:gd name="connsiteY6" fmla="*/ 57842 h 148329"/>
                <a:gd name="connsiteX7" fmla="*/ 419100 w 578643"/>
                <a:gd name="connsiteY7" fmla="*/ 36411 h 148329"/>
                <a:gd name="connsiteX8" fmla="*/ 461962 w 578643"/>
                <a:gd name="connsiteY8" fmla="*/ 60223 h 148329"/>
                <a:gd name="connsiteX9" fmla="*/ 531018 w 578643"/>
                <a:gd name="connsiteY9" fmla="*/ 122136 h 148329"/>
                <a:gd name="connsiteX10" fmla="*/ 578643 w 578643"/>
                <a:gd name="connsiteY10" fmla="*/ 136423 h 148329"/>
                <a:gd name="connsiteX0" fmla="*/ 0 w 578643"/>
                <a:gd name="connsiteY0" fmla="*/ 148329 h 148329"/>
                <a:gd name="connsiteX1" fmla="*/ 66675 w 578643"/>
                <a:gd name="connsiteY1" fmla="*/ 110229 h 148329"/>
                <a:gd name="connsiteX2" fmla="*/ 102393 w 578643"/>
                <a:gd name="connsiteY2" fmla="*/ 67367 h 148329"/>
                <a:gd name="connsiteX3" fmla="*/ 130968 w 578643"/>
                <a:gd name="connsiteY3" fmla="*/ 31648 h 148329"/>
                <a:gd name="connsiteX4" fmla="*/ 190500 w 578643"/>
                <a:gd name="connsiteY4" fmla="*/ 692 h 148329"/>
                <a:gd name="connsiteX5" fmla="*/ 252411 w 578643"/>
                <a:gd name="connsiteY5" fmla="*/ 62604 h 148329"/>
                <a:gd name="connsiteX6" fmla="*/ 376237 w 578643"/>
                <a:gd name="connsiteY6" fmla="*/ 57842 h 148329"/>
                <a:gd name="connsiteX7" fmla="*/ 419100 w 578643"/>
                <a:gd name="connsiteY7" fmla="*/ 36411 h 148329"/>
                <a:gd name="connsiteX8" fmla="*/ 461962 w 578643"/>
                <a:gd name="connsiteY8" fmla="*/ 60223 h 148329"/>
                <a:gd name="connsiteX9" fmla="*/ 531018 w 578643"/>
                <a:gd name="connsiteY9" fmla="*/ 122136 h 148329"/>
                <a:gd name="connsiteX10" fmla="*/ 578643 w 578643"/>
                <a:gd name="connsiteY10" fmla="*/ 136423 h 148329"/>
                <a:gd name="connsiteX0" fmla="*/ 0 w 578643"/>
                <a:gd name="connsiteY0" fmla="*/ 147706 h 147706"/>
                <a:gd name="connsiteX1" fmla="*/ 66675 w 578643"/>
                <a:gd name="connsiteY1" fmla="*/ 109606 h 147706"/>
                <a:gd name="connsiteX2" fmla="*/ 102393 w 578643"/>
                <a:gd name="connsiteY2" fmla="*/ 66744 h 147706"/>
                <a:gd name="connsiteX3" fmla="*/ 130968 w 578643"/>
                <a:gd name="connsiteY3" fmla="*/ 31025 h 147706"/>
                <a:gd name="connsiteX4" fmla="*/ 190500 w 578643"/>
                <a:gd name="connsiteY4" fmla="*/ 69 h 147706"/>
                <a:gd name="connsiteX5" fmla="*/ 235743 w 578643"/>
                <a:gd name="connsiteY5" fmla="*/ 23881 h 147706"/>
                <a:gd name="connsiteX6" fmla="*/ 252411 w 578643"/>
                <a:gd name="connsiteY6" fmla="*/ 61981 h 147706"/>
                <a:gd name="connsiteX7" fmla="*/ 376237 w 578643"/>
                <a:gd name="connsiteY7" fmla="*/ 57219 h 147706"/>
                <a:gd name="connsiteX8" fmla="*/ 419100 w 578643"/>
                <a:gd name="connsiteY8" fmla="*/ 35788 h 147706"/>
                <a:gd name="connsiteX9" fmla="*/ 461962 w 578643"/>
                <a:gd name="connsiteY9" fmla="*/ 59600 h 147706"/>
                <a:gd name="connsiteX10" fmla="*/ 531018 w 578643"/>
                <a:gd name="connsiteY10" fmla="*/ 121513 h 147706"/>
                <a:gd name="connsiteX11" fmla="*/ 578643 w 578643"/>
                <a:gd name="connsiteY11" fmla="*/ 135800 h 147706"/>
                <a:gd name="connsiteX0" fmla="*/ 0 w 578643"/>
                <a:gd name="connsiteY0" fmla="*/ 147706 h 147706"/>
                <a:gd name="connsiteX1" fmla="*/ 66675 w 578643"/>
                <a:gd name="connsiteY1" fmla="*/ 109606 h 147706"/>
                <a:gd name="connsiteX2" fmla="*/ 102393 w 578643"/>
                <a:gd name="connsiteY2" fmla="*/ 66744 h 147706"/>
                <a:gd name="connsiteX3" fmla="*/ 130968 w 578643"/>
                <a:gd name="connsiteY3" fmla="*/ 31025 h 147706"/>
                <a:gd name="connsiteX4" fmla="*/ 190500 w 578643"/>
                <a:gd name="connsiteY4" fmla="*/ 69 h 147706"/>
                <a:gd name="connsiteX5" fmla="*/ 235743 w 578643"/>
                <a:gd name="connsiteY5" fmla="*/ 23881 h 147706"/>
                <a:gd name="connsiteX6" fmla="*/ 290511 w 578643"/>
                <a:gd name="connsiteY6" fmla="*/ 78649 h 147706"/>
                <a:gd name="connsiteX7" fmla="*/ 376237 w 578643"/>
                <a:gd name="connsiteY7" fmla="*/ 57219 h 147706"/>
                <a:gd name="connsiteX8" fmla="*/ 419100 w 578643"/>
                <a:gd name="connsiteY8" fmla="*/ 35788 h 147706"/>
                <a:gd name="connsiteX9" fmla="*/ 461962 w 578643"/>
                <a:gd name="connsiteY9" fmla="*/ 59600 h 147706"/>
                <a:gd name="connsiteX10" fmla="*/ 531018 w 578643"/>
                <a:gd name="connsiteY10" fmla="*/ 121513 h 147706"/>
                <a:gd name="connsiteX11" fmla="*/ 578643 w 578643"/>
                <a:gd name="connsiteY11" fmla="*/ 135800 h 147706"/>
                <a:gd name="connsiteX0" fmla="*/ 0 w 578643"/>
                <a:gd name="connsiteY0" fmla="*/ 147706 h 147706"/>
                <a:gd name="connsiteX1" fmla="*/ 66675 w 578643"/>
                <a:gd name="connsiteY1" fmla="*/ 109606 h 147706"/>
                <a:gd name="connsiteX2" fmla="*/ 102393 w 578643"/>
                <a:gd name="connsiteY2" fmla="*/ 66744 h 147706"/>
                <a:gd name="connsiteX3" fmla="*/ 130968 w 578643"/>
                <a:gd name="connsiteY3" fmla="*/ 31025 h 147706"/>
                <a:gd name="connsiteX4" fmla="*/ 190500 w 578643"/>
                <a:gd name="connsiteY4" fmla="*/ 69 h 147706"/>
                <a:gd name="connsiteX5" fmla="*/ 235743 w 578643"/>
                <a:gd name="connsiteY5" fmla="*/ 23881 h 147706"/>
                <a:gd name="connsiteX6" fmla="*/ 290511 w 578643"/>
                <a:gd name="connsiteY6" fmla="*/ 78649 h 147706"/>
                <a:gd name="connsiteX7" fmla="*/ 376237 w 578643"/>
                <a:gd name="connsiteY7" fmla="*/ 57219 h 147706"/>
                <a:gd name="connsiteX8" fmla="*/ 419100 w 578643"/>
                <a:gd name="connsiteY8" fmla="*/ 35788 h 147706"/>
                <a:gd name="connsiteX9" fmla="*/ 473869 w 578643"/>
                <a:gd name="connsiteY9" fmla="*/ 52456 h 147706"/>
                <a:gd name="connsiteX10" fmla="*/ 531018 w 578643"/>
                <a:gd name="connsiteY10" fmla="*/ 121513 h 147706"/>
                <a:gd name="connsiteX11" fmla="*/ 578643 w 578643"/>
                <a:gd name="connsiteY11" fmla="*/ 135800 h 147706"/>
                <a:gd name="connsiteX0" fmla="*/ 0 w 578643"/>
                <a:gd name="connsiteY0" fmla="*/ 170109 h 170109"/>
                <a:gd name="connsiteX1" fmla="*/ 66675 w 578643"/>
                <a:gd name="connsiteY1" fmla="*/ 132009 h 170109"/>
                <a:gd name="connsiteX2" fmla="*/ 102393 w 578643"/>
                <a:gd name="connsiteY2" fmla="*/ 89147 h 170109"/>
                <a:gd name="connsiteX3" fmla="*/ 130968 w 578643"/>
                <a:gd name="connsiteY3" fmla="*/ 53428 h 170109"/>
                <a:gd name="connsiteX4" fmla="*/ 210135 w 578643"/>
                <a:gd name="connsiteY4" fmla="*/ 33 h 170109"/>
                <a:gd name="connsiteX5" fmla="*/ 235743 w 578643"/>
                <a:gd name="connsiteY5" fmla="*/ 46284 h 170109"/>
                <a:gd name="connsiteX6" fmla="*/ 290511 w 578643"/>
                <a:gd name="connsiteY6" fmla="*/ 101052 h 170109"/>
                <a:gd name="connsiteX7" fmla="*/ 376237 w 578643"/>
                <a:gd name="connsiteY7" fmla="*/ 79622 h 170109"/>
                <a:gd name="connsiteX8" fmla="*/ 419100 w 578643"/>
                <a:gd name="connsiteY8" fmla="*/ 58191 h 170109"/>
                <a:gd name="connsiteX9" fmla="*/ 473869 w 578643"/>
                <a:gd name="connsiteY9" fmla="*/ 74859 h 170109"/>
                <a:gd name="connsiteX10" fmla="*/ 531018 w 578643"/>
                <a:gd name="connsiteY10" fmla="*/ 143916 h 170109"/>
                <a:gd name="connsiteX11" fmla="*/ 578643 w 578643"/>
                <a:gd name="connsiteY11" fmla="*/ 158203 h 170109"/>
                <a:gd name="connsiteX0" fmla="*/ 0 w 578643"/>
                <a:gd name="connsiteY0" fmla="*/ 170111 h 170111"/>
                <a:gd name="connsiteX1" fmla="*/ 66675 w 578643"/>
                <a:gd name="connsiteY1" fmla="*/ 132011 h 170111"/>
                <a:gd name="connsiteX2" fmla="*/ 102393 w 578643"/>
                <a:gd name="connsiteY2" fmla="*/ 89149 h 170111"/>
                <a:gd name="connsiteX3" fmla="*/ 130968 w 578643"/>
                <a:gd name="connsiteY3" fmla="*/ 53430 h 170111"/>
                <a:gd name="connsiteX4" fmla="*/ 210135 w 578643"/>
                <a:gd name="connsiteY4" fmla="*/ 35 h 170111"/>
                <a:gd name="connsiteX5" fmla="*/ 235743 w 578643"/>
                <a:gd name="connsiteY5" fmla="*/ 46286 h 170111"/>
                <a:gd name="connsiteX6" fmla="*/ 287706 w 578643"/>
                <a:gd name="connsiteY6" fmla="*/ 109469 h 170111"/>
                <a:gd name="connsiteX7" fmla="*/ 376237 w 578643"/>
                <a:gd name="connsiteY7" fmla="*/ 79624 h 170111"/>
                <a:gd name="connsiteX8" fmla="*/ 419100 w 578643"/>
                <a:gd name="connsiteY8" fmla="*/ 58193 h 170111"/>
                <a:gd name="connsiteX9" fmla="*/ 473869 w 578643"/>
                <a:gd name="connsiteY9" fmla="*/ 74861 h 170111"/>
                <a:gd name="connsiteX10" fmla="*/ 531018 w 578643"/>
                <a:gd name="connsiteY10" fmla="*/ 143918 h 170111"/>
                <a:gd name="connsiteX11" fmla="*/ 578643 w 578643"/>
                <a:gd name="connsiteY11" fmla="*/ 158205 h 170111"/>
                <a:gd name="connsiteX0" fmla="*/ 0 w 578643"/>
                <a:gd name="connsiteY0" fmla="*/ 170111 h 170111"/>
                <a:gd name="connsiteX1" fmla="*/ 66675 w 578643"/>
                <a:gd name="connsiteY1" fmla="*/ 132011 h 170111"/>
                <a:gd name="connsiteX2" fmla="*/ 102393 w 578643"/>
                <a:gd name="connsiteY2" fmla="*/ 89149 h 170111"/>
                <a:gd name="connsiteX3" fmla="*/ 130968 w 578643"/>
                <a:gd name="connsiteY3" fmla="*/ 53430 h 170111"/>
                <a:gd name="connsiteX4" fmla="*/ 210135 w 578643"/>
                <a:gd name="connsiteY4" fmla="*/ 35 h 170111"/>
                <a:gd name="connsiteX5" fmla="*/ 235743 w 578643"/>
                <a:gd name="connsiteY5" fmla="*/ 46286 h 170111"/>
                <a:gd name="connsiteX6" fmla="*/ 287706 w 578643"/>
                <a:gd name="connsiteY6" fmla="*/ 109469 h 170111"/>
                <a:gd name="connsiteX7" fmla="*/ 376237 w 578643"/>
                <a:gd name="connsiteY7" fmla="*/ 79624 h 170111"/>
                <a:gd name="connsiteX8" fmla="*/ 419100 w 578643"/>
                <a:gd name="connsiteY8" fmla="*/ 58193 h 170111"/>
                <a:gd name="connsiteX9" fmla="*/ 468259 w 578643"/>
                <a:gd name="connsiteY9" fmla="*/ 94495 h 170111"/>
                <a:gd name="connsiteX10" fmla="*/ 531018 w 578643"/>
                <a:gd name="connsiteY10" fmla="*/ 143918 h 170111"/>
                <a:gd name="connsiteX11" fmla="*/ 578643 w 578643"/>
                <a:gd name="connsiteY11" fmla="*/ 158205 h 170111"/>
                <a:gd name="connsiteX0" fmla="*/ 0 w 578643"/>
                <a:gd name="connsiteY0" fmla="*/ 170111 h 170111"/>
                <a:gd name="connsiteX1" fmla="*/ 66675 w 578643"/>
                <a:gd name="connsiteY1" fmla="*/ 132011 h 170111"/>
                <a:gd name="connsiteX2" fmla="*/ 102393 w 578643"/>
                <a:gd name="connsiteY2" fmla="*/ 89149 h 170111"/>
                <a:gd name="connsiteX3" fmla="*/ 130968 w 578643"/>
                <a:gd name="connsiteY3" fmla="*/ 53430 h 170111"/>
                <a:gd name="connsiteX4" fmla="*/ 210135 w 578643"/>
                <a:gd name="connsiteY4" fmla="*/ 35 h 170111"/>
                <a:gd name="connsiteX5" fmla="*/ 235743 w 578643"/>
                <a:gd name="connsiteY5" fmla="*/ 46286 h 170111"/>
                <a:gd name="connsiteX6" fmla="*/ 287706 w 578643"/>
                <a:gd name="connsiteY6" fmla="*/ 109469 h 170111"/>
                <a:gd name="connsiteX7" fmla="*/ 376237 w 578643"/>
                <a:gd name="connsiteY7" fmla="*/ 79624 h 170111"/>
                <a:gd name="connsiteX8" fmla="*/ 447149 w 578643"/>
                <a:gd name="connsiteY8" fmla="*/ 58193 h 170111"/>
                <a:gd name="connsiteX9" fmla="*/ 468259 w 578643"/>
                <a:gd name="connsiteY9" fmla="*/ 94495 h 170111"/>
                <a:gd name="connsiteX10" fmla="*/ 531018 w 578643"/>
                <a:gd name="connsiteY10" fmla="*/ 143918 h 170111"/>
                <a:gd name="connsiteX11" fmla="*/ 578643 w 578643"/>
                <a:gd name="connsiteY11" fmla="*/ 158205 h 170111"/>
                <a:gd name="connsiteX0" fmla="*/ 0 w 578643"/>
                <a:gd name="connsiteY0" fmla="*/ 170111 h 170111"/>
                <a:gd name="connsiteX1" fmla="*/ 66675 w 578643"/>
                <a:gd name="connsiteY1" fmla="*/ 132011 h 170111"/>
                <a:gd name="connsiteX2" fmla="*/ 102393 w 578643"/>
                <a:gd name="connsiteY2" fmla="*/ 89149 h 170111"/>
                <a:gd name="connsiteX3" fmla="*/ 130968 w 578643"/>
                <a:gd name="connsiteY3" fmla="*/ 53430 h 170111"/>
                <a:gd name="connsiteX4" fmla="*/ 210135 w 578643"/>
                <a:gd name="connsiteY4" fmla="*/ 35 h 170111"/>
                <a:gd name="connsiteX5" fmla="*/ 235743 w 578643"/>
                <a:gd name="connsiteY5" fmla="*/ 46286 h 170111"/>
                <a:gd name="connsiteX6" fmla="*/ 287706 w 578643"/>
                <a:gd name="connsiteY6" fmla="*/ 109469 h 170111"/>
                <a:gd name="connsiteX7" fmla="*/ 376237 w 578643"/>
                <a:gd name="connsiteY7" fmla="*/ 79624 h 170111"/>
                <a:gd name="connsiteX8" fmla="*/ 438734 w 578643"/>
                <a:gd name="connsiteY8" fmla="*/ 66608 h 170111"/>
                <a:gd name="connsiteX9" fmla="*/ 468259 w 578643"/>
                <a:gd name="connsiteY9" fmla="*/ 94495 h 170111"/>
                <a:gd name="connsiteX10" fmla="*/ 531018 w 578643"/>
                <a:gd name="connsiteY10" fmla="*/ 143918 h 170111"/>
                <a:gd name="connsiteX11" fmla="*/ 578643 w 578643"/>
                <a:gd name="connsiteY11" fmla="*/ 158205 h 17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643" h="170111">
                  <a:moveTo>
                    <a:pt x="0" y="170111"/>
                  </a:moveTo>
                  <a:cubicBezTo>
                    <a:pt x="24805" y="157808"/>
                    <a:pt x="49610" y="145505"/>
                    <a:pt x="66675" y="132011"/>
                  </a:cubicBezTo>
                  <a:cubicBezTo>
                    <a:pt x="83740" y="118517"/>
                    <a:pt x="91678" y="102246"/>
                    <a:pt x="102393" y="89149"/>
                  </a:cubicBezTo>
                  <a:cubicBezTo>
                    <a:pt x="113109" y="76052"/>
                    <a:pt x="113011" y="68282"/>
                    <a:pt x="130968" y="53430"/>
                  </a:cubicBezTo>
                  <a:cubicBezTo>
                    <a:pt x="148925" y="38578"/>
                    <a:pt x="192673" y="1226"/>
                    <a:pt x="210135" y="35"/>
                  </a:cubicBezTo>
                  <a:cubicBezTo>
                    <a:pt x="227598" y="-1156"/>
                    <a:pt x="222815" y="28047"/>
                    <a:pt x="235743" y="46286"/>
                  </a:cubicBezTo>
                  <a:cubicBezTo>
                    <a:pt x="248672" y="64525"/>
                    <a:pt x="264290" y="103913"/>
                    <a:pt x="287706" y="109469"/>
                  </a:cubicBezTo>
                  <a:cubicBezTo>
                    <a:pt x="311122" y="115025"/>
                    <a:pt x="351066" y="86767"/>
                    <a:pt x="376237" y="79624"/>
                  </a:cubicBezTo>
                  <a:cubicBezTo>
                    <a:pt x="401408" y="72481"/>
                    <a:pt x="423397" y="64130"/>
                    <a:pt x="438734" y="66608"/>
                  </a:cubicBezTo>
                  <a:cubicBezTo>
                    <a:pt x="454071" y="69086"/>
                    <a:pt x="452878" y="81610"/>
                    <a:pt x="468259" y="94495"/>
                  </a:cubicBezTo>
                  <a:cubicBezTo>
                    <a:pt x="483640" y="107380"/>
                    <a:pt x="511571" y="131218"/>
                    <a:pt x="531018" y="143918"/>
                  </a:cubicBezTo>
                  <a:cubicBezTo>
                    <a:pt x="550465" y="156618"/>
                    <a:pt x="564554" y="157411"/>
                    <a:pt x="578643" y="1582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462104" y="4086225"/>
              <a:ext cx="286923" cy="2857"/>
            </a:xfrm>
            <a:custGeom>
              <a:avLst/>
              <a:gdLst>
                <a:gd name="connsiteX0" fmla="*/ 0 w 264318"/>
                <a:gd name="connsiteY0" fmla="*/ 2381 h 2381"/>
                <a:gd name="connsiteX1" fmla="*/ 264318 w 264318"/>
                <a:gd name="connsiteY1" fmla="*/ 0 h 2381"/>
                <a:gd name="connsiteX2" fmla="*/ 264318 w 264318"/>
                <a:gd name="connsiteY2" fmla="*/ 0 h 2381"/>
                <a:gd name="connsiteX0" fmla="*/ 0 w 8114"/>
                <a:gd name="connsiteY0" fmla="*/ 625 h 625"/>
                <a:gd name="connsiteX1" fmla="*/ 8114 w 8114"/>
                <a:gd name="connsiteY1" fmla="*/ 0 h 625"/>
                <a:gd name="connsiteX2" fmla="*/ 8114 w 8114"/>
                <a:gd name="connsiteY2" fmla="*/ 0 h 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4" h="625">
                  <a:moveTo>
                    <a:pt x="0" y="625"/>
                  </a:moveTo>
                  <a:lnTo>
                    <a:pt x="8114" y="0"/>
                  </a:lnTo>
                  <a:lnTo>
                    <a:pt x="8114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1614488" y="4043362"/>
              <a:ext cx="134539" cy="45719"/>
            </a:xfrm>
            <a:custGeom>
              <a:avLst/>
              <a:gdLst>
                <a:gd name="connsiteX0" fmla="*/ 0 w 80962"/>
                <a:gd name="connsiteY0" fmla="*/ 0 h 50006"/>
                <a:gd name="connsiteX1" fmla="*/ 80962 w 80962"/>
                <a:gd name="connsiteY1" fmla="*/ 50006 h 50006"/>
                <a:gd name="connsiteX2" fmla="*/ 80962 w 80962"/>
                <a:gd name="connsiteY2" fmla="*/ 50006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50006">
                  <a:moveTo>
                    <a:pt x="0" y="0"/>
                  </a:moveTo>
                  <a:lnTo>
                    <a:pt x="80962" y="50006"/>
                  </a:lnTo>
                  <a:lnTo>
                    <a:pt x="80962" y="50006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785938" y="3800475"/>
              <a:ext cx="152400" cy="40481"/>
            </a:xfrm>
            <a:custGeom>
              <a:avLst/>
              <a:gdLst>
                <a:gd name="connsiteX0" fmla="*/ 0 w 152400"/>
                <a:gd name="connsiteY0" fmla="*/ 40481 h 40481"/>
                <a:gd name="connsiteX1" fmla="*/ 152400 w 152400"/>
                <a:gd name="connsiteY1" fmla="*/ 0 h 40481"/>
                <a:gd name="connsiteX2" fmla="*/ 152400 w 152400"/>
                <a:gd name="connsiteY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40481">
                  <a:moveTo>
                    <a:pt x="0" y="40481"/>
                  </a:moveTo>
                  <a:lnTo>
                    <a:pt x="152400" y="0"/>
                  </a:lnTo>
                  <a:lnTo>
                    <a:pt x="15240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1869281" y="3771900"/>
              <a:ext cx="73819" cy="28575"/>
            </a:xfrm>
            <a:custGeom>
              <a:avLst/>
              <a:gdLst>
                <a:gd name="connsiteX0" fmla="*/ 0 w 73819"/>
                <a:gd name="connsiteY0" fmla="*/ 0 h 28575"/>
                <a:gd name="connsiteX1" fmla="*/ 73819 w 73819"/>
                <a:gd name="connsiteY1" fmla="*/ 28575 h 28575"/>
                <a:gd name="connsiteX2" fmla="*/ 73819 w 73819"/>
                <a:gd name="connsiteY2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28575">
                  <a:moveTo>
                    <a:pt x="0" y="0"/>
                  </a:moveTo>
                  <a:lnTo>
                    <a:pt x="73819" y="28575"/>
                  </a:lnTo>
                  <a:lnTo>
                    <a:pt x="73819" y="28575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1614488" y="3957334"/>
              <a:ext cx="252252" cy="159848"/>
            </a:xfrm>
            <a:custGeom>
              <a:avLst/>
              <a:gdLst>
                <a:gd name="connsiteX0" fmla="*/ 269081 w 269081"/>
                <a:gd name="connsiteY0" fmla="*/ 160031 h 160031"/>
                <a:gd name="connsiteX1" fmla="*/ 228600 w 269081"/>
                <a:gd name="connsiteY1" fmla="*/ 86213 h 160031"/>
                <a:gd name="connsiteX2" fmla="*/ 188118 w 269081"/>
                <a:gd name="connsiteY2" fmla="*/ 12394 h 160031"/>
                <a:gd name="connsiteX3" fmla="*/ 140493 w 269081"/>
                <a:gd name="connsiteY3" fmla="*/ 488 h 160031"/>
                <a:gd name="connsiteX4" fmla="*/ 42862 w 269081"/>
                <a:gd name="connsiteY4" fmla="*/ 17156 h 160031"/>
                <a:gd name="connsiteX5" fmla="*/ 0 w 269081"/>
                <a:gd name="connsiteY5" fmla="*/ 48113 h 160031"/>
                <a:gd name="connsiteX0" fmla="*/ 269081 w 269081"/>
                <a:gd name="connsiteY0" fmla="*/ 160401 h 160401"/>
                <a:gd name="connsiteX1" fmla="*/ 222991 w 269081"/>
                <a:gd name="connsiteY1" fmla="*/ 97803 h 160401"/>
                <a:gd name="connsiteX2" fmla="*/ 188118 w 269081"/>
                <a:gd name="connsiteY2" fmla="*/ 12764 h 160401"/>
                <a:gd name="connsiteX3" fmla="*/ 140493 w 269081"/>
                <a:gd name="connsiteY3" fmla="*/ 858 h 160401"/>
                <a:gd name="connsiteX4" fmla="*/ 42862 w 269081"/>
                <a:gd name="connsiteY4" fmla="*/ 17526 h 160401"/>
                <a:gd name="connsiteX5" fmla="*/ 0 w 269081"/>
                <a:gd name="connsiteY5" fmla="*/ 48483 h 160401"/>
                <a:gd name="connsiteX0" fmla="*/ 252252 w 252252"/>
                <a:gd name="connsiteY0" fmla="*/ 160401 h 160401"/>
                <a:gd name="connsiteX1" fmla="*/ 222991 w 252252"/>
                <a:gd name="connsiteY1" fmla="*/ 97803 h 160401"/>
                <a:gd name="connsiteX2" fmla="*/ 188118 w 252252"/>
                <a:gd name="connsiteY2" fmla="*/ 12764 h 160401"/>
                <a:gd name="connsiteX3" fmla="*/ 140493 w 252252"/>
                <a:gd name="connsiteY3" fmla="*/ 858 h 160401"/>
                <a:gd name="connsiteX4" fmla="*/ 42862 w 252252"/>
                <a:gd name="connsiteY4" fmla="*/ 17526 h 160401"/>
                <a:gd name="connsiteX5" fmla="*/ 0 w 252252"/>
                <a:gd name="connsiteY5" fmla="*/ 48483 h 160401"/>
                <a:gd name="connsiteX0" fmla="*/ 252252 w 252252"/>
                <a:gd name="connsiteY0" fmla="*/ 159962 h 159962"/>
                <a:gd name="connsiteX1" fmla="*/ 214576 w 252252"/>
                <a:gd name="connsiteY1" fmla="*/ 83339 h 159962"/>
                <a:gd name="connsiteX2" fmla="*/ 188118 w 252252"/>
                <a:gd name="connsiteY2" fmla="*/ 12325 h 159962"/>
                <a:gd name="connsiteX3" fmla="*/ 140493 w 252252"/>
                <a:gd name="connsiteY3" fmla="*/ 419 h 159962"/>
                <a:gd name="connsiteX4" fmla="*/ 42862 w 252252"/>
                <a:gd name="connsiteY4" fmla="*/ 17087 h 159962"/>
                <a:gd name="connsiteX5" fmla="*/ 0 w 252252"/>
                <a:gd name="connsiteY5" fmla="*/ 48044 h 159962"/>
                <a:gd name="connsiteX0" fmla="*/ 252252 w 252252"/>
                <a:gd name="connsiteY0" fmla="*/ 159962 h 159962"/>
                <a:gd name="connsiteX1" fmla="*/ 186527 w 252252"/>
                <a:gd name="connsiteY1" fmla="*/ 83339 h 159962"/>
                <a:gd name="connsiteX2" fmla="*/ 188118 w 252252"/>
                <a:gd name="connsiteY2" fmla="*/ 12325 h 159962"/>
                <a:gd name="connsiteX3" fmla="*/ 140493 w 252252"/>
                <a:gd name="connsiteY3" fmla="*/ 419 h 159962"/>
                <a:gd name="connsiteX4" fmla="*/ 42862 w 252252"/>
                <a:gd name="connsiteY4" fmla="*/ 17087 h 159962"/>
                <a:gd name="connsiteX5" fmla="*/ 0 w 252252"/>
                <a:gd name="connsiteY5" fmla="*/ 48044 h 159962"/>
                <a:gd name="connsiteX0" fmla="*/ 252252 w 252252"/>
                <a:gd name="connsiteY0" fmla="*/ 159848 h 159848"/>
                <a:gd name="connsiteX1" fmla="*/ 194942 w 252252"/>
                <a:gd name="connsiteY1" fmla="*/ 77616 h 159848"/>
                <a:gd name="connsiteX2" fmla="*/ 188118 w 252252"/>
                <a:gd name="connsiteY2" fmla="*/ 12211 h 159848"/>
                <a:gd name="connsiteX3" fmla="*/ 140493 w 252252"/>
                <a:gd name="connsiteY3" fmla="*/ 305 h 159848"/>
                <a:gd name="connsiteX4" fmla="*/ 42862 w 252252"/>
                <a:gd name="connsiteY4" fmla="*/ 16973 h 159848"/>
                <a:gd name="connsiteX5" fmla="*/ 0 w 252252"/>
                <a:gd name="connsiteY5" fmla="*/ 47930 h 15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52" h="159848">
                  <a:moveTo>
                    <a:pt x="252252" y="159848"/>
                  </a:moveTo>
                  <a:cubicBezTo>
                    <a:pt x="238758" y="135242"/>
                    <a:pt x="208436" y="102222"/>
                    <a:pt x="194942" y="77616"/>
                  </a:cubicBezTo>
                  <a:cubicBezTo>
                    <a:pt x="181448" y="53010"/>
                    <a:pt x="197193" y="25096"/>
                    <a:pt x="188118" y="12211"/>
                  </a:cubicBezTo>
                  <a:cubicBezTo>
                    <a:pt x="179043" y="-674"/>
                    <a:pt x="164702" y="-489"/>
                    <a:pt x="140493" y="305"/>
                  </a:cubicBezTo>
                  <a:cubicBezTo>
                    <a:pt x="116284" y="1099"/>
                    <a:pt x="66277" y="9036"/>
                    <a:pt x="42862" y="16973"/>
                  </a:cubicBezTo>
                  <a:cubicBezTo>
                    <a:pt x="19447" y="24910"/>
                    <a:pt x="9723" y="36420"/>
                    <a:pt x="0" y="4793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1126331" y="3961949"/>
              <a:ext cx="250032" cy="124276"/>
            </a:xfrm>
            <a:custGeom>
              <a:avLst/>
              <a:gdLst>
                <a:gd name="connsiteX0" fmla="*/ 0 w 250032"/>
                <a:gd name="connsiteY0" fmla="*/ 124096 h 124096"/>
                <a:gd name="connsiteX1" fmla="*/ 52388 w 250032"/>
                <a:gd name="connsiteY1" fmla="*/ 66946 h 124096"/>
                <a:gd name="connsiteX2" fmla="*/ 107157 w 250032"/>
                <a:gd name="connsiteY2" fmla="*/ 21702 h 124096"/>
                <a:gd name="connsiteX3" fmla="*/ 154782 w 250032"/>
                <a:gd name="connsiteY3" fmla="*/ 271 h 124096"/>
                <a:gd name="connsiteX4" fmla="*/ 197644 w 250032"/>
                <a:gd name="connsiteY4" fmla="*/ 12177 h 124096"/>
                <a:gd name="connsiteX5" fmla="*/ 230982 w 250032"/>
                <a:gd name="connsiteY5" fmla="*/ 47896 h 124096"/>
                <a:gd name="connsiteX6" fmla="*/ 250032 w 250032"/>
                <a:gd name="connsiteY6" fmla="*/ 97902 h 124096"/>
                <a:gd name="connsiteX0" fmla="*/ 0 w 250032"/>
                <a:gd name="connsiteY0" fmla="*/ 124276 h 124276"/>
                <a:gd name="connsiteX1" fmla="*/ 52388 w 250032"/>
                <a:gd name="connsiteY1" fmla="*/ 67126 h 124276"/>
                <a:gd name="connsiteX2" fmla="*/ 107157 w 250032"/>
                <a:gd name="connsiteY2" fmla="*/ 21882 h 124276"/>
                <a:gd name="connsiteX3" fmla="*/ 154782 w 250032"/>
                <a:gd name="connsiteY3" fmla="*/ 451 h 124276"/>
                <a:gd name="connsiteX4" fmla="*/ 197644 w 250032"/>
                <a:gd name="connsiteY4" fmla="*/ 12357 h 124276"/>
                <a:gd name="connsiteX5" fmla="*/ 216958 w 250032"/>
                <a:gd name="connsiteY5" fmla="*/ 67711 h 124276"/>
                <a:gd name="connsiteX6" fmla="*/ 250032 w 250032"/>
                <a:gd name="connsiteY6" fmla="*/ 98082 h 12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032" h="124276">
                  <a:moveTo>
                    <a:pt x="0" y="124276"/>
                  </a:moveTo>
                  <a:cubicBezTo>
                    <a:pt x="17264" y="104233"/>
                    <a:pt x="34529" y="84191"/>
                    <a:pt x="52388" y="67126"/>
                  </a:cubicBezTo>
                  <a:cubicBezTo>
                    <a:pt x="70247" y="50061"/>
                    <a:pt x="90091" y="32994"/>
                    <a:pt x="107157" y="21882"/>
                  </a:cubicBezTo>
                  <a:cubicBezTo>
                    <a:pt x="124223" y="10770"/>
                    <a:pt x="139701" y="2038"/>
                    <a:pt x="154782" y="451"/>
                  </a:cubicBezTo>
                  <a:cubicBezTo>
                    <a:pt x="169863" y="-1136"/>
                    <a:pt x="187281" y="1147"/>
                    <a:pt x="197644" y="12357"/>
                  </a:cubicBezTo>
                  <a:cubicBezTo>
                    <a:pt x="208007" y="23567"/>
                    <a:pt x="208227" y="53424"/>
                    <a:pt x="216958" y="67711"/>
                  </a:cubicBezTo>
                  <a:cubicBezTo>
                    <a:pt x="225689" y="81998"/>
                    <a:pt x="244872" y="80222"/>
                    <a:pt x="250032" y="980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1302544" y="4151969"/>
              <a:ext cx="319087" cy="158093"/>
            </a:xfrm>
            <a:custGeom>
              <a:avLst/>
              <a:gdLst>
                <a:gd name="connsiteX0" fmla="*/ 0 w 166687"/>
                <a:gd name="connsiteY0" fmla="*/ 49806 h 52187"/>
                <a:gd name="connsiteX1" fmla="*/ 66675 w 166687"/>
                <a:gd name="connsiteY1" fmla="*/ 4562 h 52187"/>
                <a:gd name="connsiteX2" fmla="*/ 135731 w 166687"/>
                <a:gd name="connsiteY2" fmla="*/ 6943 h 52187"/>
                <a:gd name="connsiteX3" fmla="*/ 166687 w 166687"/>
                <a:gd name="connsiteY3" fmla="*/ 52187 h 52187"/>
                <a:gd name="connsiteX4" fmla="*/ 166687 w 166687"/>
                <a:gd name="connsiteY4" fmla="*/ 52187 h 52187"/>
                <a:gd name="connsiteX0" fmla="*/ 0 w 261937"/>
                <a:gd name="connsiteY0" fmla="*/ 141727 h 141727"/>
                <a:gd name="connsiteX1" fmla="*/ 161925 w 261937"/>
                <a:gd name="connsiteY1" fmla="*/ 10758 h 141727"/>
                <a:gd name="connsiteX2" fmla="*/ 230981 w 261937"/>
                <a:gd name="connsiteY2" fmla="*/ 13139 h 141727"/>
                <a:gd name="connsiteX3" fmla="*/ 261937 w 261937"/>
                <a:gd name="connsiteY3" fmla="*/ 58383 h 141727"/>
                <a:gd name="connsiteX4" fmla="*/ 261937 w 261937"/>
                <a:gd name="connsiteY4" fmla="*/ 58383 h 141727"/>
                <a:gd name="connsiteX0" fmla="*/ 0 w 319087"/>
                <a:gd name="connsiteY0" fmla="*/ 141727 h 158395"/>
                <a:gd name="connsiteX1" fmla="*/ 161925 w 319087"/>
                <a:gd name="connsiteY1" fmla="*/ 10758 h 158395"/>
                <a:gd name="connsiteX2" fmla="*/ 230981 w 319087"/>
                <a:gd name="connsiteY2" fmla="*/ 13139 h 158395"/>
                <a:gd name="connsiteX3" fmla="*/ 261937 w 319087"/>
                <a:gd name="connsiteY3" fmla="*/ 58383 h 158395"/>
                <a:gd name="connsiteX4" fmla="*/ 319087 w 319087"/>
                <a:gd name="connsiteY4" fmla="*/ 158395 h 158395"/>
                <a:gd name="connsiteX0" fmla="*/ 0 w 319087"/>
                <a:gd name="connsiteY0" fmla="*/ 141425 h 158093"/>
                <a:gd name="connsiteX1" fmla="*/ 161925 w 319087"/>
                <a:gd name="connsiteY1" fmla="*/ 10456 h 158093"/>
                <a:gd name="connsiteX2" fmla="*/ 230981 w 319087"/>
                <a:gd name="connsiteY2" fmla="*/ 12837 h 158093"/>
                <a:gd name="connsiteX3" fmla="*/ 278606 w 319087"/>
                <a:gd name="connsiteY3" fmla="*/ 50938 h 158093"/>
                <a:gd name="connsiteX4" fmla="*/ 319087 w 319087"/>
                <a:gd name="connsiteY4" fmla="*/ 158093 h 15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087" h="158093">
                  <a:moveTo>
                    <a:pt x="0" y="141425"/>
                  </a:moveTo>
                  <a:cubicBezTo>
                    <a:pt x="22026" y="122375"/>
                    <a:pt x="123428" y="31887"/>
                    <a:pt x="161925" y="10456"/>
                  </a:cubicBezTo>
                  <a:cubicBezTo>
                    <a:pt x="200422" y="-10975"/>
                    <a:pt x="211534" y="6090"/>
                    <a:pt x="230981" y="12837"/>
                  </a:cubicBezTo>
                  <a:cubicBezTo>
                    <a:pt x="250428" y="19584"/>
                    <a:pt x="278606" y="50938"/>
                    <a:pt x="278606" y="50938"/>
                  </a:cubicBezTo>
                  <a:cubicBezTo>
                    <a:pt x="297656" y="84275"/>
                    <a:pt x="300037" y="124756"/>
                    <a:pt x="319087" y="1580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1697832" y="4164767"/>
              <a:ext cx="283369" cy="142913"/>
            </a:xfrm>
            <a:custGeom>
              <a:avLst/>
              <a:gdLst>
                <a:gd name="connsiteX0" fmla="*/ 0 w 164307"/>
                <a:gd name="connsiteY0" fmla="*/ 53486 h 53486"/>
                <a:gd name="connsiteX1" fmla="*/ 64294 w 164307"/>
                <a:gd name="connsiteY1" fmla="*/ 8243 h 53486"/>
                <a:gd name="connsiteX2" fmla="*/ 126207 w 164307"/>
                <a:gd name="connsiteY2" fmla="*/ 3480 h 53486"/>
                <a:gd name="connsiteX3" fmla="*/ 164307 w 164307"/>
                <a:gd name="connsiteY3" fmla="*/ 46343 h 53486"/>
                <a:gd name="connsiteX4" fmla="*/ 164307 w 164307"/>
                <a:gd name="connsiteY4" fmla="*/ 46343 h 53486"/>
                <a:gd name="connsiteX0" fmla="*/ 0 w 207169"/>
                <a:gd name="connsiteY0" fmla="*/ 53486 h 53486"/>
                <a:gd name="connsiteX1" fmla="*/ 64294 w 207169"/>
                <a:gd name="connsiteY1" fmla="*/ 8243 h 53486"/>
                <a:gd name="connsiteX2" fmla="*/ 126207 w 207169"/>
                <a:gd name="connsiteY2" fmla="*/ 3480 h 53486"/>
                <a:gd name="connsiteX3" fmla="*/ 164307 w 207169"/>
                <a:gd name="connsiteY3" fmla="*/ 46343 h 53486"/>
                <a:gd name="connsiteX4" fmla="*/ 207169 w 207169"/>
                <a:gd name="connsiteY4" fmla="*/ 51106 h 53486"/>
                <a:gd name="connsiteX0" fmla="*/ 0 w 207169"/>
                <a:gd name="connsiteY0" fmla="*/ 51091 h 51091"/>
                <a:gd name="connsiteX1" fmla="*/ 64294 w 207169"/>
                <a:gd name="connsiteY1" fmla="*/ 5848 h 51091"/>
                <a:gd name="connsiteX2" fmla="*/ 126207 w 207169"/>
                <a:gd name="connsiteY2" fmla="*/ 1085 h 51091"/>
                <a:gd name="connsiteX3" fmla="*/ 183357 w 207169"/>
                <a:gd name="connsiteY3" fmla="*/ 10610 h 51091"/>
                <a:gd name="connsiteX4" fmla="*/ 207169 w 207169"/>
                <a:gd name="connsiteY4" fmla="*/ 48711 h 51091"/>
                <a:gd name="connsiteX0" fmla="*/ 0 w 207169"/>
                <a:gd name="connsiteY0" fmla="*/ 64342 h 64342"/>
                <a:gd name="connsiteX1" fmla="*/ 64294 w 207169"/>
                <a:gd name="connsiteY1" fmla="*/ 19099 h 64342"/>
                <a:gd name="connsiteX2" fmla="*/ 145257 w 207169"/>
                <a:gd name="connsiteY2" fmla="*/ 48 h 64342"/>
                <a:gd name="connsiteX3" fmla="*/ 183357 w 207169"/>
                <a:gd name="connsiteY3" fmla="*/ 23861 h 64342"/>
                <a:gd name="connsiteX4" fmla="*/ 207169 w 207169"/>
                <a:gd name="connsiteY4" fmla="*/ 61962 h 64342"/>
                <a:gd name="connsiteX0" fmla="*/ 0 w 264319"/>
                <a:gd name="connsiteY0" fmla="*/ 141160 h 141160"/>
                <a:gd name="connsiteX1" fmla="*/ 121444 w 264319"/>
                <a:gd name="connsiteY1" fmla="*/ 19717 h 141160"/>
                <a:gd name="connsiteX2" fmla="*/ 202407 w 264319"/>
                <a:gd name="connsiteY2" fmla="*/ 666 h 141160"/>
                <a:gd name="connsiteX3" fmla="*/ 240507 w 264319"/>
                <a:gd name="connsiteY3" fmla="*/ 24479 h 141160"/>
                <a:gd name="connsiteX4" fmla="*/ 264319 w 264319"/>
                <a:gd name="connsiteY4" fmla="*/ 62580 h 141160"/>
                <a:gd name="connsiteX0" fmla="*/ 0 w 311944"/>
                <a:gd name="connsiteY0" fmla="*/ 141160 h 141160"/>
                <a:gd name="connsiteX1" fmla="*/ 121444 w 311944"/>
                <a:gd name="connsiteY1" fmla="*/ 19717 h 141160"/>
                <a:gd name="connsiteX2" fmla="*/ 202407 w 311944"/>
                <a:gd name="connsiteY2" fmla="*/ 666 h 141160"/>
                <a:gd name="connsiteX3" fmla="*/ 240507 w 311944"/>
                <a:gd name="connsiteY3" fmla="*/ 24479 h 141160"/>
                <a:gd name="connsiteX4" fmla="*/ 311944 w 311944"/>
                <a:gd name="connsiteY4" fmla="*/ 138780 h 141160"/>
                <a:gd name="connsiteX0" fmla="*/ 0 w 283369"/>
                <a:gd name="connsiteY0" fmla="*/ 150990 h 150990"/>
                <a:gd name="connsiteX1" fmla="*/ 92869 w 283369"/>
                <a:gd name="connsiteY1" fmla="*/ 20022 h 150990"/>
                <a:gd name="connsiteX2" fmla="*/ 173832 w 283369"/>
                <a:gd name="connsiteY2" fmla="*/ 971 h 150990"/>
                <a:gd name="connsiteX3" fmla="*/ 211932 w 283369"/>
                <a:gd name="connsiteY3" fmla="*/ 24784 h 150990"/>
                <a:gd name="connsiteX4" fmla="*/ 283369 w 283369"/>
                <a:gd name="connsiteY4" fmla="*/ 139085 h 150990"/>
                <a:gd name="connsiteX0" fmla="*/ 0 w 283369"/>
                <a:gd name="connsiteY0" fmla="*/ 151695 h 151695"/>
                <a:gd name="connsiteX1" fmla="*/ 92869 w 283369"/>
                <a:gd name="connsiteY1" fmla="*/ 20727 h 151695"/>
                <a:gd name="connsiteX2" fmla="*/ 173832 w 283369"/>
                <a:gd name="connsiteY2" fmla="*/ 1676 h 151695"/>
                <a:gd name="connsiteX3" fmla="*/ 250032 w 283369"/>
                <a:gd name="connsiteY3" fmla="*/ 35014 h 151695"/>
                <a:gd name="connsiteX4" fmla="*/ 283369 w 283369"/>
                <a:gd name="connsiteY4" fmla="*/ 139790 h 151695"/>
                <a:gd name="connsiteX0" fmla="*/ 0 w 283369"/>
                <a:gd name="connsiteY0" fmla="*/ 146765 h 146765"/>
                <a:gd name="connsiteX1" fmla="*/ 92869 w 283369"/>
                <a:gd name="connsiteY1" fmla="*/ 15797 h 146765"/>
                <a:gd name="connsiteX2" fmla="*/ 171451 w 283369"/>
                <a:gd name="connsiteY2" fmla="*/ 3890 h 146765"/>
                <a:gd name="connsiteX3" fmla="*/ 250032 w 283369"/>
                <a:gd name="connsiteY3" fmla="*/ 30084 h 146765"/>
                <a:gd name="connsiteX4" fmla="*/ 283369 w 283369"/>
                <a:gd name="connsiteY4" fmla="*/ 134860 h 146765"/>
                <a:gd name="connsiteX0" fmla="*/ 0 w 283369"/>
                <a:gd name="connsiteY0" fmla="*/ 142913 h 142913"/>
                <a:gd name="connsiteX1" fmla="*/ 83344 w 283369"/>
                <a:gd name="connsiteY1" fmla="*/ 33377 h 142913"/>
                <a:gd name="connsiteX2" fmla="*/ 171451 w 283369"/>
                <a:gd name="connsiteY2" fmla="*/ 38 h 142913"/>
                <a:gd name="connsiteX3" fmla="*/ 250032 w 283369"/>
                <a:gd name="connsiteY3" fmla="*/ 26232 h 142913"/>
                <a:gd name="connsiteX4" fmla="*/ 283369 w 283369"/>
                <a:gd name="connsiteY4" fmla="*/ 131008 h 14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9" h="142913">
                  <a:moveTo>
                    <a:pt x="0" y="142913"/>
                  </a:moveTo>
                  <a:cubicBezTo>
                    <a:pt x="21629" y="124458"/>
                    <a:pt x="54769" y="57189"/>
                    <a:pt x="83344" y="33377"/>
                  </a:cubicBezTo>
                  <a:cubicBezTo>
                    <a:pt x="111919" y="9565"/>
                    <a:pt x="143670" y="1229"/>
                    <a:pt x="171451" y="38"/>
                  </a:cubicBezTo>
                  <a:cubicBezTo>
                    <a:pt x="199232" y="-1153"/>
                    <a:pt x="250032" y="26232"/>
                    <a:pt x="250032" y="26232"/>
                  </a:cubicBezTo>
                  <a:cubicBezTo>
                    <a:pt x="273844" y="64332"/>
                    <a:pt x="259557" y="92908"/>
                    <a:pt x="283369" y="13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2095499" y="4171871"/>
              <a:ext cx="330995" cy="133428"/>
            </a:xfrm>
            <a:custGeom>
              <a:avLst/>
              <a:gdLst>
                <a:gd name="connsiteX0" fmla="*/ 0 w 235744"/>
                <a:gd name="connsiteY0" fmla="*/ 52760 h 52760"/>
                <a:gd name="connsiteX1" fmla="*/ 71438 w 235744"/>
                <a:gd name="connsiteY1" fmla="*/ 31328 h 52760"/>
                <a:gd name="connsiteX2" fmla="*/ 102394 w 235744"/>
                <a:gd name="connsiteY2" fmla="*/ 9897 h 52760"/>
                <a:gd name="connsiteX3" fmla="*/ 135731 w 235744"/>
                <a:gd name="connsiteY3" fmla="*/ 372 h 52760"/>
                <a:gd name="connsiteX4" fmla="*/ 204788 w 235744"/>
                <a:gd name="connsiteY4" fmla="*/ 21803 h 52760"/>
                <a:gd name="connsiteX5" fmla="*/ 235744 w 235744"/>
                <a:gd name="connsiteY5" fmla="*/ 50378 h 52760"/>
                <a:gd name="connsiteX0" fmla="*/ 0 w 243781"/>
                <a:gd name="connsiteY0" fmla="*/ 54821 h 54821"/>
                <a:gd name="connsiteX1" fmla="*/ 71438 w 243781"/>
                <a:gd name="connsiteY1" fmla="*/ 33389 h 54821"/>
                <a:gd name="connsiteX2" fmla="*/ 102394 w 243781"/>
                <a:gd name="connsiteY2" fmla="*/ 11958 h 54821"/>
                <a:gd name="connsiteX3" fmla="*/ 135731 w 243781"/>
                <a:gd name="connsiteY3" fmla="*/ 2433 h 54821"/>
                <a:gd name="connsiteX4" fmla="*/ 238126 w 243781"/>
                <a:gd name="connsiteY4" fmla="*/ 4814 h 54821"/>
                <a:gd name="connsiteX5" fmla="*/ 235744 w 243781"/>
                <a:gd name="connsiteY5" fmla="*/ 52439 h 54821"/>
                <a:gd name="connsiteX0" fmla="*/ 0 w 288131"/>
                <a:gd name="connsiteY0" fmla="*/ 54821 h 57201"/>
                <a:gd name="connsiteX1" fmla="*/ 71438 w 288131"/>
                <a:gd name="connsiteY1" fmla="*/ 33389 h 57201"/>
                <a:gd name="connsiteX2" fmla="*/ 102394 w 288131"/>
                <a:gd name="connsiteY2" fmla="*/ 11958 h 57201"/>
                <a:gd name="connsiteX3" fmla="*/ 135731 w 288131"/>
                <a:gd name="connsiteY3" fmla="*/ 2433 h 57201"/>
                <a:gd name="connsiteX4" fmla="*/ 238126 w 288131"/>
                <a:gd name="connsiteY4" fmla="*/ 4814 h 57201"/>
                <a:gd name="connsiteX5" fmla="*/ 288131 w 288131"/>
                <a:gd name="connsiteY5" fmla="*/ 57201 h 57201"/>
                <a:gd name="connsiteX0" fmla="*/ 0 w 283369"/>
                <a:gd name="connsiteY0" fmla="*/ 121496 h 121496"/>
                <a:gd name="connsiteX1" fmla="*/ 66676 w 283369"/>
                <a:gd name="connsiteY1" fmla="*/ 33389 h 121496"/>
                <a:gd name="connsiteX2" fmla="*/ 97632 w 283369"/>
                <a:gd name="connsiteY2" fmla="*/ 11958 h 121496"/>
                <a:gd name="connsiteX3" fmla="*/ 130969 w 283369"/>
                <a:gd name="connsiteY3" fmla="*/ 2433 h 121496"/>
                <a:gd name="connsiteX4" fmla="*/ 233364 w 283369"/>
                <a:gd name="connsiteY4" fmla="*/ 4814 h 121496"/>
                <a:gd name="connsiteX5" fmla="*/ 283369 w 283369"/>
                <a:gd name="connsiteY5" fmla="*/ 57201 h 121496"/>
                <a:gd name="connsiteX0" fmla="*/ 0 w 340519"/>
                <a:gd name="connsiteY0" fmla="*/ 121496 h 123876"/>
                <a:gd name="connsiteX1" fmla="*/ 66676 w 340519"/>
                <a:gd name="connsiteY1" fmla="*/ 33389 h 123876"/>
                <a:gd name="connsiteX2" fmla="*/ 97632 w 340519"/>
                <a:gd name="connsiteY2" fmla="*/ 11958 h 123876"/>
                <a:gd name="connsiteX3" fmla="*/ 130969 w 340519"/>
                <a:gd name="connsiteY3" fmla="*/ 2433 h 123876"/>
                <a:gd name="connsiteX4" fmla="*/ 233364 w 340519"/>
                <a:gd name="connsiteY4" fmla="*/ 4814 h 123876"/>
                <a:gd name="connsiteX5" fmla="*/ 340519 w 340519"/>
                <a:gd name="connsiteY5" fmla="*/ 123876 h 123876"/>
                <a:gd name="connsiteX0" fmla="*/ 0 w 340519"/>
                <a:gd name="connsiteY0" fmla="*/ 121496 h 123876"/>
                <a:gd name="connsiteX1" fmla="*/ 57151 w 340519"/>
                <a:gd name="connsiteY1" fmla="*/ 61964 h 123876"/>
                <a:gd name="connsiteX2" fmla="*/ 97632 w 340519"/>
                <a:gd name="connsiteY2" fmla="*/ 11958 h 123876"/>
                <a:gd name="connsiteX3" fmla="*/ 130969 w 340519"/>
                <a:gd name="connsiteY3" fmla="*/ 2433 h 123876"/>
                <a:gd name="connsiteX4" fmla="*/ 233364 w 340519"/>
                <a:gd name="connsiteY4" fmla="*/ 4814 h 123876"/>
                <a:gd name="connsiteX5" fmla="*/ 340519 w 340519"/>
                <a:gd name="connsiteY5" fmla="*/ 123876 h 123876"/>
                <a:gd name="connsiteX0" fmla="*/ 0 w 340519"/>
                <a:gd name="connsiteY0" fmla="*/ 119330 h 121710"/>
                <a:gd name="connsiteX1" fmla="*/ 57151 w 340519"/>
                <a:gd name="connsiteY1" fmla="*/ 59798 h 121710"/>
                <a:gd name="connsiteX2" fmla="*/ 97632 w 340519"/>
                <a:gd name="connsiteY2" fmla="*/ 9792 h 121710"/>
                <a:gd name="connsiteX3" fmla="*/ 130969 w 340519"/>
                <a:gd name="connsiteY3" fmla="*/ 267 h 121710"/>
                <a:gd name="connsiteX4" fmla="*/ 223839 w 340519"/>
                <a:gd name="connsiteY4" fmla="*/ 14554 h 121710"/>
                <a:gd name="connsiteX5" fmla="*/ 340519 w 340519"/>
                <a:gd name="connsiteY5" fmla="*/ 121710 h 121710"/>
                <a:gd name="connsiteX0" fmla="*/ 0 w 340519"/>
                <a:gd name="connsiteY0" fmla="*/ 119330 h 121710"/>
                <a:gd name="connsiteX1" fmla="*/ 57151 w 340519"/>
                <a:gd name="connsiteY1" fmla="*/ 59798 h 121710"/>
                <a:gd name="connsiteX2" fmla="*/ 97632 w 340519"/>
                <a:gd name="connsiteY2" fmla="*/ 9792 h 121710"/>
                <a:gd name="connsiteX3" fmla="*/ 180975 w 340519"/>
                <a:gd name="connsiteY3" fmla="*/ 267 h 121710"/>
                <a:gd name="connsiteX4" fmla="*/ 223839 w 340519"/>
                <a:gd name="connsiteY4" fmla="*/ 14554 h 121710"/>
                <a:gd name="connsiteX5" fmla="*/ 340519 w 340519"/>
                <a:gd name="connsiteY5" fmla="*/ 121710 h 121710"/>
                <a:gd name="connsiteX0" fmla="*/ 0 w 340519"/>
                <a:gd name="connsiteY0" fmla="*/ 119127 h 121507"/>
                <a:gd name="connsiteX1" fmla="*/ 57151 w 340519"/>
                <a:gd name="connsiteY1" fmla="*/ 59595 h 121507"/>
                <a:gd name="connsiteX2" fmla="*/ 116682 w 340519"/>
                <a:gd name="connsiteY2" fmla="*/ 19114 h 121507"/>
                <a:gd name="connsiteX3" fmla="*/ 180975 w 340519"/>
                <a:gd name="connsiteY3" fmla="*/ 64 h 121507"/>
                <a:gd name="connsiteX4" fmla="*/ 223839 w 340519"/>
                <a:gd name="connsiteY4" fmla="*/ 14351 h 121507"/>
                <a:gd name="connsiteX5" fmla="*/ 340519 w 340519"/>
                <a:gd name="connsiteY5" fmla="*/ 121507 h 121507"/>
                <a:gd name="connsiteX0" fmla="*/ 0 w 340519"/>
                <a:gd name="connsiteY0" fmla="*/ 119142 h 121522"/>
                <a:gd name="connsiteX1" fmla="*/ 57151 w 340519"/>
                <a:gd name="connsiteY1" fmla="*/ 59610 h 121522"/>
                <a:gd name="connsiteX2" fmla="*/ 116682 w 340519"/>
                <a:gd name="connsiteY2" fmla="*/ 19129 h 121522"/>
                <a:gd name="connsiteX3" fmla="*/ 180975 w 340519"/>
                <a:gd name="connsiteY3" fmla="*/ 79 h 121522"/>
                <a:gd name="connsiteX4" fmla="*/ 223839 w 340519"/>
                <a:gd name="connsiteY4" fmla="*/ 14366 h 121522"/>
                <a:gd name="connsiteX5" fmla="*/ 276226 w 340519"/>
                <a:gd name="connsiteY5" fmla="*/ 69135 h 121522"/>
                <a:gd name="connsiteX6" fmla="*/ 340519 w 340519"/>
                <a:gd name="connsiteY6" fmla="*/ 121522 h 121522"/>
                <a:gd name="connsiteX0" fmla="*/ 0 w 340519"/>
                <a:gd name="connsiteY0" fmla="*/ 119142 h 121522"/>
                <a:gd name="connsiteX1" fmla="*/ 57151 w 340519"/>
                <a:gd name="connsiteY1" fmla="*/ 59610 h 121522"/>
                <a:gd name="connsiteX2" fmla="*/ 116682 w 340519"/>
                <a:gd name="connsiteY2" fmla="*/ 19129 h 121522"/>
                <a:gd name="connsiteX3" fmla="*/ 180975 w 340519"/>
                <a:gd name="connsiteY3" fmla="*/ 79 h 121522"/>
                <a:gd name="connsiteX4" fmla="*/ 223839 w 340519"/>
                <a:gd name="connsiteY4" fmla="*/ 14366 h 121522"/>
                <a:gd name="connsiteX5" fmla="*/ 276226 w 340519"/>
                <a:gd name="connsiteY5" fmla="*/ 69135 h 121522"/>
                <a:gd name="connsiteX6" fmla="*/ 302419 w 340519"/>
                <a:gd name="connsiteY6" fmla="*/ 107235 h 121522"/>
                <a:gd name="connsiteX7" fmla="*/ 340519 w 340519"/>
                <a:gd name="connsiteY7" fmla="*/ 121522 h 121522"/>
                <a:gd name="connsiteX0" fmla="*/ 0 w 335757"/>
                <a:gd name="connsiteY0" fmla="*/ 119142 h 133428"/>
                <a:gd name="connsiteX1" fmla="*/ 57151 w 335757"/>
                <a:gd name="connsiteY1" fmla="*/ 59610 h 133428"/>
                <a:gd name="connsiteX2" fmla="*/ 116682 w 335757"/>
                <a:gd name="connsiteY2" fmla="*/ 19129 h 133428"/>
                <a:gd name="connsiteX3" fmla="*/ 180975 w 335757"/>
                <a:gd name="connsiteY3" fmla="*/ 79 h 133428"/>
                <a:gd name="connsiteX4" fmla="*/ 223839 w 335757"/>
                <a:gd name="connsiteY4" fmla="*/ 14366 h 133428"/>
                <a:gd name="connsiteX5" fmla="*/ 276226 w 335757"/>
                <a:gd name="connsiteY5" fmla="*/ 69135 h 133428"/>
                <a:gd name="connsiteX6" fmla="*/ 302419 w 335757"/>
                <a:gd name="connsiteY6" fmla="*/ 107235 h 133428"/>
                <a:gd name="connsiteX7" fmla="*/ 335757 w 335757"/>
                <a:gd name="connsiteY7" fmla="*/ 133428 h 133428"/>
                <a:gd name="connsiteX0" fmla="*/ 0 w 335757"/>
                <a:gd name="connsiteY0" fmla="*/ 119142 h 133428"/>
                <a:gd name="connsiteX1" fmla="*/ 66676 w 335757"/>
                <a:gd name="connsiteY1" fmla="*/ 71516 h 133428"/>
                <a:gd name="connsiteX2" fmla="*/ 116682 w 335757"/>
                <a:gd name="connsiteY2" fmla="*/ 19129 h 133428"/>
                <a:gd name="connsiteX3" fmla="*/ 180975 w 335757"/>
                <a:gd name="connsiteY3" fmla="*/ 79 h 133428"/>
                <a:gd name="connsiteX4" fmla="*/ 223839 w 335757"/>
                <a:gd name="connsiteY4" fmla="*/ 14366 h 133428"/>
                <a:gd name="connsiteX5" fmla="*/ 276226 w 335757"/>
                <a:gd name="connsiteY5" fmla="*/ 69135 h 133428"/>
                <a:gd name="connsiteX6" fmla="*/ 302419 w 335757"/>
                <a:gd name="connsiteY6" fmla="*/ 107235 h 133428"/>
                <a:gd name="connsiteX7" fmla="*/ 335757 w 335757"/>
                <a:gd name="connsiteY7" fmla="*/ 133428 h 133428"/>
                <a:gd name="connsiteX0" fmla="*/ 0 w 330995"/>
                <a:gd name="connsiteY0" fmla="*/ 131048 h 133428"/>
                <a:gd name="connsiteX1" fmla="*/ 61914 w 330995"/>
                <a:gd name="connsiteY1" fmla="*/ 71516 h 133428"/>
                <a:gd name="connsiteX2" fmla="*/ 111920 w 330995"/>
                <a:gd name="connsiteY2" fmla="*/ 19129 h 133428"/>
                <a:gd name="connsiteX3" fmla="*/ 176213 w 330995"/>
                <a:gd name="connsiteY3" fmla="*/ 79 h 133428"/>
                <a:gd name="connsiteX4" fmla="*/ 219077 w 330995"/>
                <a:gd name="connsiteY4" fmla="*/ 14366 h 133428"/>
                <a:gd name="connsiteX5" fmla="*/ 271464 w 330995"/>
                <a:gd name="connsiteY5" fmla="*/ 69135 h 133428"/>
                <a:gd name="connsiteX6" fmla="*/ 297657 w 330995"/>
                <a:gd name="connsiteY6" fmla="*/ 107235 h 133428"/>
                <a:gd name="connsiteX7" fmla="*/ 330995 w 330995"/>
                <a:gd name="connsiteY7" fmla="*/ 133428 h 13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995" h="133428">
                  <a:moveTo>
                    <a:pt x="0" y="131048"/>
                  </a:moveTo>
                  <a:cubicBezTo>
                    <a:pt x="27186" y="123904"/>
                    <a:pt x="43261" y="90169"/>
                    <a:pt x="61914" y="71516"/>
                  </a:cubicBezTo>
                  <a:cubicBezTo>
                    <a:pt x="80567" y="52863"/>
                    <a:pt x="92870" y="31035"/>
                    <a:pt x="111920" y="19129"/>
                  </a:cubicBezTo>
                  <a:cubicBezTo>
                    <a:pt x="130970" y="7223"/>
                    <a:pt x="158354" y="873"/>
                    <a:pt x="176213" y="79"/>
                  </a:cubicBezTo>
                  <a:cubicBezTo>
                    <a:pt x="194073" y="-715"/>
                    <a:pt x="203202" y="4444"/>
                    <a:pt x="219077" y="14366"/>
                  </a:cubicBezTo>
                  <a:cubicBezTo>
                    <a:pt x="234952" y="24288"/>
                    <a:pt x="257177" y="55244"/>
                    <a:pt x="271464" y="69135"/>
                  </a:cubicBezTo>
                  <a:cubicBezTo>
                    <a:pt x="285751" y="83026"/>
                    <a:pt x="286942" y="98504"/>
                    <a:pt x="297657" y="107235"/>
                  </a:cubicBezTo>
                  <a:cubicBezTo>
                    <a:pt x="308373" y="115966"/>
                    <a:pt x="325836" y="129459"/>
                    <a:pt x="330995" y="1334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2502695" y="4177254"/>
              <a:ext cx="321469" cy="130429"/>
            </a:xfrm>
            <a:custGeom>
              <a:avLst/>
              <a:gdLst>
                <a:gd name="connsiteX0" fmla="*/ 0 w 207169"/>
                <a:gd name="connsiteY0" fmla="*/ 77553 h 77553"/>
                <a:gd name="connsiteX1" fmla="*/ 50006 w 207169"/>
                <a:gd name="connsiteY1" fmla="*/ 29928 h 77553"/>
                <a:gd name="connsiteX2" fmla="*/ 100012 w 207169"/>
                <a:gd name="connsiteY2" fmla="*/ 3734 h 77553"/>
                <a:gd name="connsiteX3" fmla="*/ 150019 w 207169"/>
                <a:gd name="connsiteY3" fmla="*/ 3734 h 77553"/>
                <a:gd name="connsiteX4" fmla="*/ 183356 w 207169"/>
                <a:gd name="connsiteY4" fmla="*/ 37072 h 77553"/>
                <a:gd name="connsiteX5" fmla="*/ 207169 w 207169"/>
                <a:gd name="connsiteY5" fmla="*/ 68028 h 77553"/>
                <a:gd name="connsiteX0" fmla="*/ 0 w 259556"/>
                <a:gd name="connsiteY0" fmla="*/ 77553 h 77553"/>
                <a:gd name="connsiteX1" fmla="*/ 50006 w 259556"/>
                <a:gd name="connsiteY1" fmla="*/ 29928 h 77553"/>
                <a:gd name="connsiteX2" fmla="*/ 100012 w 259556"/>
                <a:gd name="connsiteY2" fmla="*/ 3734 h 77553"/>
                <a:gd name="connsiteX3" fmla="*/ 150019 w 259556"/>
                <a:gd name="connsiteY3" fmla="*/ 3734 h 77553"/>
                <a:gd name="connsiteX4" fmla="*/ 183356 w 259556"/>
                <a:gd name="connsiteY4" fmla="*/ 37072 h 77553"/>
                <a:gd name="connsiteX5" fmla="*/ 259556 w 259556"/>
                <a:gd name="connsiteY5" fmla="*/ 77553 h 77553"/>
                <a:gd name="connsiteX0" fmla="*/ 0 w 259556"/>
                <a:gd name="connsiteY0" fmla="*/ 76402 h 76402"/>
                <a:gd name="connsiteX1" fmla="*/ 50006 w 259556"/>
                <a:gd name="connsiteY1" fmla="*/ 28777 h 76402"/>
                <a:gd name="connsiteX2" fmla="*/ 100012 w 259556"/>
                <a:gd name="connsiteY2" fmla="*/ 2583 h 76402"/>
                <a:gd name="connsiteX3" fmla="*/ 150019 w 259556"/>
                <a:gd name="connsiteY3" fmla="*/ 2583 h 76402"/>
                <a:gd name="connsiteX4" fmla="*/ 226219 w 259556"/>
                <a:gd name="connsiteY4" fmla="*/ 16871 h 76402"/>
                <a:gd name="connsiteX5" fmla="*/ 259556 w 259556"/>
                <a:gd name="connsiteY5" fmla="*/ 76402 h 76402"/>
                <a:gd name="connsiteX0" fmla="*/ 0 w 259556"/>
                <a:gd name="connsiteY0" fmla="*/ 88467 h 88467"/>
                <a:gd name="connsiteX1" fmla="*/ 50006 w 259556"/>
                <a:gd name="connsiteY1" fmla="*/ 40842 h 88467"/>
                <a:gd name="connsiteX2" fmla="*/ 100012 w 259556"/>
                <a:gd name="connsiteY2" fmla="*/ 14648 h 88467"/>
                <a:gd name="connsiteX3" fmla="*/ 183356 w 259556"/>
                <a:gd name="connsiteY3" fmla="*/ 361 h 88467"/>
                <a:gd name="connsiteX4" fmla="*/ 226219 w 259556"/>
                <a:gd name="connsiteY4" fmla="*/ 28936 h 88467"/>
                <a:gd name="connsiteX5" fmla="*/ 259556 w 259556"/>
                <a:gd name="connsiteY5" fmla="*/ 88467 h 88467"/>
                <a:gd name="connsiteX0" fmla="*/ 0 w 259556"/>
                <a:gd name="connsiteY0" fmla="*/ 155142 h 155142"/>
                <a:gd name="connsiteX1" fmla="*/ 50006 w 259556"/>
                <a:gd name="connsiteY1" fmla="*/ 40842 h 155142"/>
                <a:gd name="connsiteX2" fmla="*/ 100012 w 259556"/>
                <a:gd name="connsiteY2" fmla="*/ 14648 h 155142"/>
                <a:gd name="connsiteX3" fmla="*/ 183356 w 259556"/>
                <a:gd name="connsiteY3" fmla="*/ 361 h 155142"/>
                <a:gd name="connsiteX4" fmla="*/ 226219 w 259556"/>
                <a:gd name="connsiteY4" fmla="*/ 28936 h 155142"/>
                <a:gd name="connsiteX5" fmla="*/ 259556 w 259556"/>
                <a:gd name="connsiteY5" fmla="*/ 88467 h 155142"/>
                <a:gd name="connsiteX0" fmla="*/ 0 w 259556"/>
                <a:gd name="connsiteY0" fmla="*/ 155260 h 155260"/>
                <a:gd name="connsiteX1" fmla="*/ 69056 w 259556"/>
                <a:gd name="connsiteY1" fmla="*/ 60010 h 155260"/>
                <a:gd name="connsiteX2" fmla="*/ 100012 w 259556"/>
                <a:gd name="connsiteY2" fmla="*/ 14766 h 155260"/>
                <a:gd name="connsiteX3" fmla="*/ 183356 w 259556"/>
                <a:gd name="connsiteY3" fmla="*/ 479 h 155260"/>
                <a:gd name="connsiteX4" fmla="*/ 226219 w 259556"/>
                <a:gd name="connsiteY4" fmla="*/ 29054 h 155260"/>
                <a:gd name="connsiteX5" fmla="*/ 259556 w 259556"/>
                <a:gd name="connsiteY5" fmla="*/ 88585 h 155260"/>
                <a:gd name="connsiteX0" fmla="*/ 0 w 259556"/>
                <a:gd name="connsiteY0" fmla="*/ 154974 h 154974"/>
                <a:gd name="connsiteX1" fmla="*/ 69056 w 259556"/>
                <a:gd name="connsiteY1" fmla="*/ 59724 h 154974"/>
                <a:gd name="connsiteX2" fmla="*/ 142875 w 259556"/>
                <a:gd name="connsiteY2" fmla="*/ 43055 h 154974"/>
                <a:gd name="connsiteX3" fmla="*/ 183356 w 259556"/>
                <a:gd name="connsiteY3" fmla="*/ 193 h 154974"/>
                <a:gd name="connsiteX4" fmla="*/ 226219 w 259556"/>
                <a:gd name="connsiteY4" fmla="*/ 28768 h 154974"/>
                <a:gd name="connsiteX5" fmla="*/ 259556 w 259556"/>
                <a:gd name="connsiteY5" fmla="*/ 88299 h 154974"/>
                <a:gd name="connsiteX0" fmla="*/ 0 w 259556"/>
                <a:gd name="connsiteY0" fmla="*/ 129072 h 129072"/>
                <a:gd name="connsiteX1" fmla="*/ 69056 w 259556"/>
                <a:gd name="connsiteY1" fmla="*/ 33822 h 129072"/>
                <a:gd name="connsiteX2" fmla="*/ 142875 w 259556"/>
                <a:gd name="connsiteY2" fmla="*/ 17153 h 129072"/>
                <a:gd name="connsiteX3" fmla="*/ 192881 w 259556"/>
                <a:gd name="connsiteY3" fmla="*/ 17154 h 129072"/>
                <a:gd name="connsiteX4" fmla="*/ 226219 w 259556"/>
                <a:gd name="connsiteY4" fmla="*/ 2866 h 129072"/>
                <a:gd name="connsiteX5" fmla="*/ 259556 w 259556"/>
                <a:gd name="connsiteY5" fmla="*/ 62397 h 129072"/>
                <a:gd name="connsiteX0" fmla="*/ 0 w 321469"/>
                <a:gd name="connsiteY0" fmla="*/ 129072 h 129072"/>
                <a:gd name="connsiteX1" fmla="*/ 69056 w 321469"/>
                <a:gd name="connsiteY1" fmla="*/ 33822 h 129072"/>
                <a:gd name="connsiteX2" fmla="*/ 142875 w 321469"/>
                <a:gd name="connsiteY2" fmla="*/ 17153 h 129072"/>
                <a:gd name="connsiteX3" fmla="*/ 192881 w 321469"/>
                <a:gd name="connsiteY3" fmla="*/ 17154 h 129072"/>
                <a:gd name="connsiteX4" fmla="*/ 226219 w 321469"/>
                <a:gd name="connsiteY4" fmla="*/ 2866 h 129072"/>
                <a:gd name="connsiteX5" fmla="*/ 321469 w 321469"/>
                <a:gd name="connsiteY5" fmla="*/ 124310 h 129072"/>
                <a:gd name="connsiteX0" fmla="*/ 0 w 321469"/>
                <a:gd name="connsiteY0" fmla="*/ 116149 h 116149"/>
                <a:gd name="connsiteX1" fmla="*/ 69056 w 321469"/>
                <a:gd name="connsiteY1" fmla="*/ 20899 h 116149"/>
                <a:gd name="connsiteX2" fmla="*/ 142875 w 321469"/>
                <a:gd name="connsiteY2" fmla="*/ 4230 h 116149"/>
                <a:gd name="connsiteX3" fmla="*/ 192881 w 321469"/>
                <a:gd name="connsiteY3" fmla="*/ 4231 h 116149"/>
                <a:gd name="connsiteX4" fmla="*/ 250032 w 321469"/>
                <a:gd name="connsiteY4" fmla="*/ 51856 h 116149"/>
                <a:gd name="connsiteX5" fmla="*/ 321469 w 321469"/>
                <a:gd name="connsiteY5" fmla="*/ 111387 h 116149"/>
                <a:gd name="connsiteX0" fmla="*/ 0 w 321469"/>
                <a:gd name="connsiteY0" fmla="*/ 124608 h 124608"/>
                <a:gd name="connsiteX1" fmla="*/ 69056 w 321469"/>
                <a:gd name="connsiteY1" fmla="*/ 29358 h 124608"/>
                <a:gd name="connsiteX2" fmla="*/ 154781 w 321469"/>
                <a:gd name="connsiteY2" fmla="*/ 783 h 124608"/>
                <a:gd name="connsiteX3" fmla="*/ 192881 w 321469"/>
                <a:gd name="connsiteY3" fmla="*/ 12690 h 124608"/>
                <a:gd name="connsiteX4" fmla="*/ 250032 w 321469"/>
                <a:gd name="connsiteY4" fmla="*/ 60315 h 124608"/>
                <a:gd name="connsiteX5" fmla="*/ 321469 w 321469"/>
                <a:gd name="connsiteY5" fmla="*/ 119846 h 124608"/>
                <a:gd name="connsiteX0" fmla="*/ 0 w 321469"/>
                <a:gd name="connsiteY0" fmla="*/ 125226 h 125226"/>
                <a:gd name="connsiteX1" fmla="*/ 69056 w 321469"/>
                <a:gd name="connsiteY1" fmla="*/ 39501 h 125226"/>
                <a:gd name="connsiteX2" fmla="*/ 154781 w 321469"/>
                <a:gd name="connsiteY2" fmla="*/ 1401 h 125226"/>
                <a:gd name="connsiteX3" fmla="*/ 192881 w 321469"/>
                <a:gd name="connsiteY3" fmla="*/ 13308 h 125226"/>
                <a:gd name="connsiteX4" fmla="*/ 250032 w 321469"/>
                <a:gd name="connsiteY4" fmla="*/ 60933 h 125226"/>
                <a:gd name="connsiteX5" fmla="*/ 321469 w 321469"/>
                <a:gd name="connsiteY5" fmla="*/ 120464 h 125226"/>
                <a:gd name="connsiteX0" fmla="*/ 0 w 321469"/>
                <a:gd name="connsiteY0" fmla="*/ 125666 h 125666"/>
                <a:gd name="connsiteX1" fmla="*/ 69056 w 321469"/>
                <a:gd name="connsiteY1" fmla="*/ 39941 h 125666"/>
                <a:gd name="connsiteX2" fmla="*/ 154781 w 321469"/>
                <a:gd name="connsiteY2" fmla="*/ 1841 h 125666"/>
                <a:gd name="connsiteX3" fmla="*/ 192881 w 321469"/>
                <a:gd name="connsiteY3" fmla="*/ 13748 h 125666"/>
                <a:gd name="connsiteX4" fmla="*/ 242889 w 321469"/>
                <a:gd name="connsiteY4" fmla="*/ 80423 h 125666"/>
                <a:gd name="connsiteX5" fmla="*/ 321469 w 321469"/>
                <a:gd name="connsiteY5" fmla="*/ 120904 h 125666"/>
                <a:gd name="connsiteX0" fmla="*/ 0 w 321469"/>
                <a:gd name="connsiteY0" fmla="*/ 125666 h 125666"/>
                <a:gd name="connsiteX1" fmla="*/ 69056 w 321469"/>
                <a:gd name="connsiteY1" fmla="*/ 39941 h 125666"/>
                <a:gd name="connsiteX2" fmla="*/ 154781 w 321469"/>
                <a:gd name="connsiteY2" fmla="*/ 1841 h 125666"/>
                <a:gd name="connsiteX3" fmla="*/ 192881 w 321469"/>
                <a:gd name="connsiteY3" fmla="*/ 13748 h 125666"/>
                <a:gd name="connsiteX4" fmla="*/ 242889 w 321469"/>
                <a:gd name="connsiteY4" fmla="*/ 80423 h 125666"/>
                <a:gd name="connsiteX5" fmla="*/ 278605 w 321469"/>
                <a:gd name="connsiteY5" fmla="*/ 116140 h 125666"/>
                <a:gd name="connsiteX6" fmla="*/ 321469 w 321469"/>
                <a:gd name="connsiteY6" fmla="*/ 120904 h 125666"/>
                <a:gd name="connsiteX0" fmla="*/ 0 w 321469"/>
                <a:gd name="connsiteY0" fmla="*/ 125666 h 130429"/>
                <a:gd name="connsiteX1" fmla="*/ 69056 w 321469"/>
                <a:gd name="connsiteY1" fmla="*/ 39941 h 130429"/>
                <a:gd name="connsiteX2" fmla="*/ 154781 w 321469"/>
                <a:gd name="connsiteY2" fmla="*/ 1841 h 130429"/>
                <a:gd name="connsiteX3" fmla="*/ 192881 w 321469"/>
                <a:gd name="connsiteY3" fmla="*/ 13748 h 130429"/>
                <a:gd name="connsiteX4" fmla="*/ 242889 w 321469"/>
                <a:gd name="connsiteY4" fmla="*/ 80423 h 130429"/>
                <a:gd name="connsiteX5" fmla="*/ 278605 w 321469"/>
                <a:gd name="connsiteY5" fmla="*/ 116140 h 130429"/>
                <a:gd name="connsiteX6" fmla="*/ 321469 w 321469"/>
                <a:gd name="connsiteY6" fmla="*/ 130429 h 13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469" h="130429">
                  <a:moveTo>
                    <a:pt x="0" y="125666"/>
                  </a:moveTo>
                  <a:cubicBezTo>
                    <a:pt x="16669" y="108005"/>
                    <a:pt x="43259" y="60579"/>
                    <a:pt x="69056" y="39941"/>
                  </a:cubicBezTo>
                  <a:cubicBezTo>
                    <a:pt x="94853" y="19304"/>
                    <a:pt x="134144" y="6206"/>
                    <a:pt x="154781" y="1841"/>
                  </a:cubicBezTo>
                  <a:cubicBezTo>
                    <a:pt x="175418" y="-2524"/>
                    <a:pt x="178196" y="651"/>
                    <a:pt x="192881" y="13748"/>
                  </a:cubicBezTo>
                  <a:cubicBezTo>
                    <a:pt x="207566" y="26845"/>
                    <a:pt x="227411" y="65342"/>
                    <a:pt x="242889" y="80423"/>
                  </a:cubicBezTo>
                  <a:cubicBezTo>
                    <a:pt x="258367" y="95504"/>
                    <a:pt x="265508" y="109393"/>
                    <a:pt x="278605" y="116140"/>
                  </a:cubicBezTo>
                  <a:cubicBezTo>
                    <a:pt x="291702" y="122887"/>
                    <a:pt x="315516" y="127651"/>
                    <a:pt x="321469" y="1304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2845594" y="4169160"/>
              <a:ext cx="328613" cy="126615"/>
            </a:xfrm>
            <a:custGeom>
              <a:avLst/>
              <a:gdLst>
                <a:gd name="connsiteX0" fmla="*/ 0 w 200025"/>
                <a:gd name="connsiteY0" fmla="*/ 60405 h 72311"/>
                <a:gd name="connsiteX1" fmla="*/ 52387 w 200025"/>
                <a:gd name="connsiteY1" fmla="*/ 27068 h 72311"/>
                <a:gd name="connsiteX2" fmla="*/ 85725 w 200025"/>
                <a:gd name="connsiteY2" fmla="*/ 5636 h 72311"/>
                <a:gd name="connsiteX3" fmla="*/ 130969 w 200025"/>
                <a:gd name="connsiteY3" fmla="*/ 874 h 72311"/>
                <a:gd name="connsiteX4" fmla="*/ 166687 w 200025"/>
                <a:gd name="connsiteY4" fmla="*/ 19924 h 72311"/>
                <a:gd name="connsiteX5" fmla="*/ 200025 w 200025"/>
                <a:gd name="connsiteY5" fmla="*/ 72311 h 72311"/>
                <a:gd name="connsiteX6" fmla="*/ 200025 w 200025"/>
                <a:gd name="connsiteY6" fmla="*/ 72311 h 72311"/>
                <a:gd name="connsiteX0" fmla="*/ 0 w 247650"/>
                <a:gd name="connsiteY0" fmla="*/ 136605 h 136605"/>
                <a:gd name="connsiteX1" fmla="*/ 100012 w 247650"/>
                <a:gd name="connsiteY1" fmla="*/ 27068 h 136605"/>
                <a:gd name="connsiteX2" fmla="*/ 133350 w 247650"/>
                <a:gd name="connsiteY2" fmla="*/ 5636 h 136605"/>
                <a:gd name="connsiteX3" fmla="*/ 178594 w 247650"/>
                <a:gd name="connsiteY3" fmla="*/ 874 h 136605"/>
                <a:gd name="connsiteX4" fmla="*/ 214312 w 247650"/>
                <a:gd name="connsiteY4" fmla="*/ 19924 h 136605"/>
                <a:gd name="connsiteX5" fmla="*/ 247650 w 247650"/>
                <a:gd name="connsiteY5" fmla="*/ 72311 h 136605"/>
                <a:gd name="connsiteX6" fmla="*/ 247650 w 247650"/>
                <a:gd name="connsiteY6" fmla="*/ 72311 h 136605"/>
                <a:gd name="connsiteX0" fmla="*/ 0 w 247650"/>
                <a:gd name="connsiteY0" fmla="*/ 137259 h 137259"/>
                <a:gd name="connsiteX1" fmla="*/ 104774 w 247650"/>
                <a:gd name="connsiteY1" fmla="*/ 46772 h 137259"/>
                <a:gd name="connsiteX2" fmla="*/ 133350 w 247650"/>
                <a:gd name="connsiteY2" fmla="*/ 6290 h 137259"/>
                <a:gd name="connsiteX3" fmla="*/ 178594 w 247650"/>
                <a:gd name="connsiteY3" fmla="*/ 1528 h 137259"/>
                <a:gd name="connsiteX4" fmla="*/ 214312 w 247650"/>
                <a:gd name="connsiteY4" fmla="*/ 20578 h 137259"/>
                <a:gd name="connsiteX5" fmla="*/ 247650 w 247650"/>
                <a:gd name="connsiteY5" fmla="*/ 72965 h 137259"/>
                <a:gd name="connsiteX6" fmla="*/ 247650 w 247650"/>
                <a:gd name="connsiteY6" fmla="*/ 72965 h 137259"/>
                <a:gd name="connsiteX0" fmla="*/ 0 w 328613"/>
                <a:gd name="connsiteY0" fmla="*/ 137259 h 137259"/>
                <a:gd name="connsiteX1" fmla="*/ 104774 w 328613"/>
                <a:gd name="connsiteY1" fmla="*/ 46772 h 137259"/>
                <a:gd name="connsiteX2" fmla="*/ 133350 w 328613"/>
                <a:gd name="connsiteY2" fmla="*/ 6290 h 137259"/>
                <a:gd name="connsiteX3" fmla="*/ 178594 w 328613"/>
                <a:gd name="connsiteY3" fmla="*/ 1528 h 137259"/>
                <a:gd name="connsiteX4" fmla="*/ 214312 w 328613"/>
                <a:gd name="connsiteY4" fmla="*/ 20578 h 137259"/>
                <a:gd name="connsiteX5" fmla="*/ 247650 w 328613"/>
                <a:gd name="connsiteY5" fmla="*/ 72965 h 137259"/>
                <a:gd name="connsiteX6" fmla="*/ 328613 w 328613"/>
                <a:gd name="connsiteY6" fmla="*/ 120590 h 137259"/>
                <a:gd name="connsiteX0" fmla="*/ 0 w 328613"/>
                <a:gd name="connsiteY0" fmla="*/ 137259 h 137259"/>
                <a:gd name="connsiteX1" fmla="*/ 69056 w 328613"/>
                <a:gd name="connsiteY1" fmla="*/ 103922 h 137259"/>
                <a:gd name="connsiteX2" fmla="*/ 104774 w 328613"/>
                <a:gd name="connsiteY2" fmla="*/ 46772 h 137259"/>
                <a:gd name="connsiteX3" fmla="*/ 133350 w 328613"/>
                <a:gd name="connsiteY3" fmla="*/ 6290 h 137259"/>
                <a:gd name="connsiteX4" fmla="*/ 178594 w 328613"/>
                <a:gd name="connsiteY4" fmla="*/ 1528 h 137259"/>
                <a:gd name="connsiteX5" fmla="*/ 214312 w 328613"/>
                <a:gd name="connsiteY5" fmla="*/ 20578 h 137259"/>
                <a:gd name="connsiteX6" fmla="*/ 247650 w 328613"/>
                <a:gd name="connsiteY6" fmla="*/ 72965 h 137259"/>
                <a:gd name="connsiteX7" fmla="*/ 328613 w 328613"/>
                <a:gd name="connsiteY7" fmla="*/ 120590 h 137259"/>
                <a:gd name="connsiteX0" fmla="*/ 0 w 328613"/>
                <a:gd name="connsiteY0" fmla="*/ 137259 h 137259"/>
                <a:gd name="connsiteX1" fmla="*/ 69056 w 328613"/>
                <a:gd name="connsiteY1" fmla="*/ 103922 h 137259"/>
                <a:gd name="connsiteX2" fmla="*/ 104774 w 328613"/>
                <a:gd name="connsiteY2" fmla="*/ 46772 h 137259"/>
                <a:gd name="connsiteX3" fmla="*/ 133350 w 328613"/>
                <a:gd name="connsiteY3" fmla="*/ 6290 h 137259"/>
                <a:gd name="connsiteX4" fmla="*/ 178594 w 328613"/>
                <a:gd name="connsiteY4" fmla="*/ 1528 h 137259"/>
                <a:gd name="connsiteX5" fmla="*/ 214312 w 328613"/>
                <a:gd name="connsiteY5" fmla="*/ 20578 h 137259"/>
                <a:gd name="connsiteX6" fmla="*/ 240506 w 328613"/>
                <a:gd name="connsiteY6" fmla="*/ 82490 h 137259"/>
                <a:gd name="connsiteX7" fmla="*/ 328613 w 328613"/>
                <a:gd name="connsiteY7" fmla="*/ 120590 h 137259"/>
                <a:gd name="connsiteX0" fmla="*/ 0 w 328613"/>
                <a:gd name="connsiteY0" fmla="*/ 137259 h 137259"/>
                <a:gd name="connsiteX1" fmla="*/ 66675 w 328613"/>
                <a:gd name="connsiteY1" fmla="*/ 94397 h 137259"/>
                <a:gd name="connsiteX2" fmla="*/ 104774 w 328613"/>
                <a:gd name="connsiteY2" fmla="*/ 46772 h 137259"/>
                <a:gd name="connsiteX3" fmla="*/ 133350 w 328613"/>
                <a:gd name="connsiteY3" fmla="*/ 6290 h 137259"/>
                <a:gd name="connsiteX4" fmla="*/ 178594 w 328613"/>
                <a:gd name="connsiteY4" fmla="*/ 1528 h 137259"/>
                <a:gd name="connsiteX5" fmla="*/ 214312 w 328613"/>
                <a:gd name="connsiteY5" fmla="*/ 20578 h 137259"/>
                <a:gd name="connsiteX6" fmla="*/ 240506 w 328613"/>
                <a:gd name="connsiteY6" fmla="*/ 82490 h 137259"/>
                <a:gd name="connsiteX7" fmla="*/ 328613 w 328613"/>
                <a:gd name="connsiteY7" fmla="*/ 120590 h 137259"/>
                <a:gd name="connsiteX0" fmla="*/ 0 w 328613"/>
                <a:gd name="connsiteY0" fmla="*/ 135731 h 135731"/>
                <a:gd name="connsiteX1" fmla="*/ 66675 w 328613"/>
                <a:gd name="connsiteY1" fmla="*/ 92869 h 135731"/>
                <a:gd name="connsiteX2" fmla="*/ 104774 w 328613"/>
                <a:gd name="connsiteY2" fmla="*/ 45244 h 135731"/>
                <a:gd name="connsiteX3" fmla="*/ 140493 w 328613"/>
                <a:gd name="connsiteY3" fmla="*/ 19049 h 135731"/>
                <a:gd name="connsiteX4" fmla="*/ 178594 w 328613"/>
                <a:gd name="connsiteY4" fmla="*/ 0 h 135731"/>
                <a:gd name="connsiteX5" fmla="*/ 214312 w 328613"/>
                <a:gd name="connsiteY5" fmla="*/ 19050 h 135731"/>
                <a:gd name="connsiteX6" fmla="*/ 240506 w 328613"/>
                <a:gd name="connsiteY6" fmla="*/ 80962 h 135731"/>
                <a:gd name="connsiteX7" fmla="*/ 328613 w 328613"/>
                <a:gd name="connsiteY7" fmla="*/ 119062 h 135731"/>
                <a:gd name="connsiteX0" fmla="*/ 0 w 328613"/>
                <a:gd name="connsiteY0" fmla="*/ 126401 h 126401"/>
                <a:gd name="connsiteX1" fmla="*/ 66675 w 328613"/>
                <a:gd name="connsiteY1" fmla="*/ 83539 h 126401"/>
                <a:gd name="connsiteX2" fmla="*/ 104774 w 328613"/>
                <a:gd name="connsiteY2" fmla="*/ 35914 h 126401"/>
                <a:gd name="connsiteX3" fmla="*/ 140493 w 328613"/>
                <a:gd name="connsiteY3" fmla="*/ 9719 h 126401"/>
                <a:gd name="connsiteX4" fmla="*/ 176213 w 328613"/>
                <a:gd name="connsiteY4" fmla="*/ 195 h 126401"/>
                <a:gd name="connsiteX5" fmla="*/ 214312 w 328613"/>
                <a:gd name="connsiteY5" fmla="*/ 9720 h 126401"/>
                <a:gd name="connsiteX6" fmla="*/ 240506 w 328613"/>
                <a:gd name="connsiteY6" fmla="*/ 71632 h 126401"/>
                <a:gd name="connsiteX7" fmla="*/ 328613 w 328613"/>
                <a:gd name="connsiteY7" fmla="*/ 109732 h 126401"/>
                <a:gd name="connsiteX0" fmla="*/ 0 w 328613"/>
                <a:gd name="connsiteY0" fmla="*/ 126615 h 126615"/>
                <a:gd name="connsiteX1" fmla="*/ 66675 w 328613"/>
                <a:gd name="connsiteY1" fmla="*/ 83753 h 126615"/>
                <a:gd name="connsiteX2" fmla="*/ 104774 w 328613"/>
                <a:gd name="connsiteY2" fmla="*/ 36128 h 126615"/>
                <a:gd name="connsiteX3" fmla="*/ 140493 w 328613"/>
                <a:gd name="connsiteY3" fmla="*/ 9933 h 126615"/>
                <a:gd name="connsiteX4" fmla="*/ 176213 w 328613"/>
                <a:gd name="connsiteY4" fmla="*/ 409 h 126615"/>
                <a:gd name="connsiteX5" fmla="*/ 214312 w 328613"/>
                <a:gd name="connsiteY5" fmla="*/ 21840 h 126615"/>
                <a:gd name="connsiteX6" fmla="*/ 240506 w 328613"/>
                <a:gd name="connsiteY6" fmla="*/ 71846 h 126615"/>
                <a:gd name="connsiteX7" fmla="*/ 328613 w 328613"/>
                <a:gd name="connsiteY7" fmla="*/ 109946 h 126615"/>
                <a:gd name="connsiteX0" fmla="*/ 0 w 328613"/>
                <a:gd name="connsiteY0" fmla="*/ 126615 h 126615"/>
                <a:gd name="connsiteX1" fmla="*/ 66675 w 328613"/>
                <a:gd name="connsiteY1" fmla="*/ 83753 h 126615"/>
                <a:gd name="connsiteX2" fmla="*/ 104774 w 328613"/>
                <a:gd name="connsiteY2" fmla="*/ 36128 h 126615"/>
                <a:gd name="connsiteX3" fmla="*/ 140493 w 328613"/>
                <a:gd name="connsiteY3" fmla="*/ 9933 h 126615"/>
                <a:gd name="connsiteX4" fmla="*/ 176213 w 328613"/>
                <a:gd name="connsiteY4" fmla="*/ 409 h 126615"/>
                <a:gd name="connsiteX5" fmla="*/ 214312 w 328613"/>
                <a:gd name="connsiteY5" fmla="*/ 21840 h 126615"/>
                <a:gd name="connsiteX6" fmla="*/ 240506 w 328613"/>
                <a:gd name="connsiteY6" fmla="*/ 71846 h 126615"/>
                <a:gd name="connsiteX7" fmla="*/ 278606 w 328613"/>
                <a:gd name="connsiteY7" fmla="*/ 107565 h 126615"/>
                <a:gd name="connsiteX8" fmla="*/ 328613 w 328613"/>
                <a:gd name="connsiteY8" fmla="*/ 109946 h 126615"/>
                <a:gd name="connsiteX0" fmla="*/ 0 w 328613"/>
                <a:gd name="connsiteY0" fmla="*/ 126615 h 126615"/>
                <a:gd name="connsiteX1" fmla="*/ 66675 w 328613"/>
                <a:gd name="connsiteY1" fmla="*/ 83753 h 126615"/>
                <a:gd name="connsiteX2" fmla="*/ 104774 w 328613"/>
                <a:gd name="connsiteY2" fmla="*/ 36128 h 126615"/>
                <a:gd name="connsiteX3" fmla="*/ 140493 w 328613"/>
                <a:gd name="connsiteY3" fmla="*/ 9933 h 126615"/>
                <a:gd name="connsiteX4" fmla="*/ 176213 w 328613"/>
                <a:gd name="connsiteY4" fmla="*/ 409 h 126615"/>
                <a:gd name="connsiteX5" fmla="*/ 214312 w 328613"/>
                <a:gd name="connsiteY5" fmla="*/ 21840 h 126615"/>
                <a:gd name="connsiteX6" fmla="*/ 240506 w 328613"/>
                <a:gd name="connsiteY6" fmla="*/ 71846 h 126615"/>
                <a:gd name="connsiteX7" fmla="*/ 278606 w 328613"/>
                <a:gd name="connsiteY7" fmla="*/ 107565 h 126615"/>
                <a:gd name="connsiteX8" fmla="*/ 328613 w 328613"/>
                <a:gd name="connsiteY8" fmla="*/ 119471 h 126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613" h="126615">
                  <a:moveTo>
                    <a:pt x="0" y="126615"/>
                  </a:moveTo>
                  <a:cubicBezTo>
                    <a:pt x="9128" y="118677"/>
                    <a:pt x="49213" y="98834"/>
                    <a:pt x="66675" y="83753"/>
                  </a:cubicBezTo>
                  <a:cubicBezTo>
                    <a:pt x="84137" y="68672"/>
                    <a:pt x="91677" y="50019"/>
                    <a:pt x="104774" y="36128"/>
                  </a:cubicBezTo>
                  <a:cubicBezTo>
                    <a:pt x="119061" y="27000"/>
                    <a:pt x="128587" y="15886"/>
                    <a:pt x="140493" y="9933"/>
                  </a:cubicBezTo>
                  <a:cubicBezTo>
                    <a:pt x="152399" y="3980"/>
                    <a:pt x="163910" y="-1576"/>
                    <a:pt x="176213" y="409"/>
                  </a:cubicBezTo>
                  <a:cubicBezTo>
                    <a:pt x="188516" y="2394"/>
                    <a:pt x="203597" y="9934"/>
                    <a:pt x="214312" y="21840"/>
                  </a:cubicBezTo>
                  <a:cubicBezTo>
                    <a:pt x="225027" y="33746"/>
                    <a:pt x="228600" y="59940"/>
                    <a:pt x="240506" y="71846"/>
                  </a:cubicBezTo>
                  <a:cubicBezTo>
                    <a:pt x="252412" y="83752"/>
                    <a:pt x="263922" y="101215"/>
                    <a:pt x="278606" y="107565"/>
                  </a:cubicBezTo>
                  <a:cubicBezTo>
                    <a:pt x="293290" y="113915"/>
                    <a:pt x="321469" y="116693"/>
                    <a:pt x="328613" y="1194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2714625" y="4060628"/>
              <a:ext cx="228600" cy="68460"/>
            </a:xfrm>
            <a:custGeom>
              <a:avLst/>
              <a:gdLst>
                <a:gd name="connsiteX0" fmla="*/ 0 w 166687"/>
                <a:gd name="connsiteY0" fmla="*/ 55962 h 55962"/>
                <a:gd name="connsiteX1" fmla="*/ 54769 w 166687"/>
                <a:gd name="connsiteY1" fmla="*/ 5956 h 55962"/>
                <a:gd name="connsiteX2" fmla="*/ 114300 w 166687"/>
                <a:gd name="connsiteY2" fmla="*/ 5956 h 55962"/>
                <a:gd name="connsiteX3" fmla="*/ 166687 w 166687"/>
                <a:gd name="connsiteY3" fmla="*/ 51200 h 55962"/>
                <a:gd name="connsiteX0" fmla="*/ 0 w 230981"/>
                <a:gd name="connsiteY0" fmla="*/ 61032 h 61032"/>
                <a:gd name="connsiteX1" fmla="*/ 119063 w 230981"/>
                <a:gd name="connsiteY1" fmla="*/ 6264 h 61032"/>
                <a:gd name="connsiteX2" fmla="*/ 178594 w 230981"/>
                <a:gd name="connsiteY2" fmla="*/ 6264 h 61032"/>
                <a:gd name="connsiteX3" fmla="*/ 230981 w 230981"/>
                <a:gd name="connsiteY3" fmla="*/ 51508 h 61032"/>
                <a:gd name="connsiteX0" fmla="*/ 0 w 230981"/>
                <a:gd name="connsiteY0" fmla="*/ 58501 h 58501"/>
                <a:gd name="connsiteX1" fmla="*/ 38100 w 230981"/>
                <a:gd name="connsiteY1" fmla="*/ 13258 h 58501"/>
                <a:gd name="connsiteX2" fmla="*/ 119063 w 230981"/>
                <a:gd name="connsiteY2" fmla="*/ 3733 h 58501"/>
                <a:gd name="connsiteX3" fmla="*/ 178594 w 230981"/>
                <a:gd name="connsiteY3" fmla="*/ 3733 h 58501"/>
                <a:gd name="connsiteX4" fmla="*/ 230981 w 230981"/>
                <a:gd name="connsiteY4" fmla="*/ 48977 h 58501"/>
                <a:gd name="connsiteX0" fmla="*/ 0 w 230981"/>
                <a:gd name="connsiteY0" fmla="*/ 66823 h 66823"/>
                <a:gd name="connsiteX1" fmla="*/ 38100 w 230981"/>
                <a:gd name="connsiteY1" fmla="*/ 21580 h 66823"/>
                <a:gd name="connsiteX2" fmla="*/ 97631 w 230981"/>
                <a:gd name="connsiteY2" fmla="*/ 149 h 66823"/>
                <a:gd name="connsiteX3" fmla="*/ 119063 w 230981"/>
                <a:gd name="connsiteY3" fmla="*/ 12055 h 66823"/>
                <a:gd name="connsiteX4" fmla="*/ 178594 w 230981"/>
                <a:gd name="connsiteY4" fmla="*/ 12055 h 66823"/>
                <a:gd name="connsiteX5" fmla="*/ 230981 w 230981"/>
                <a:gd name="connsiteY5" fmla="*/ 57299 h 66823"/>
                <a:gd name="connsiteX0" fmla="*/ 0 w 230981"/>
                <a:gd name="connsiteY0" fmla="*/ 67250 h 67250"/>
                <a:gd name="connsiteX1" fmla="*/ 38100 w 230981"/>
                <a:gd name="connsiteY1" fmla="*/ 22007 h 67250"/>
                <a:gd name="connsiteX2" fmla="*/ 97631 w 230981"/>
                <a:gd name="connsiteY2" fmla="*/ 576 h 67250"/>
                <a:gd name="connsiteX3" fmla="*/ 123825 w 230981"/>
                <a:gd name="connsiteY3" fmla="*/ 2957 h 67250"/>
                <a:gd name="connsiteX4" fmla="*/ 178594 w 230981"/>
                <a:gd name="connsiteY4" fmla="*/ 12482 h 67250"/>
                <a:gd name="connsiteX5" fmla="*/ 230981 w 230981"/>
                <a:gd name="connsiteY5" fmla="*/ 57726 h 67250"/>
                <a:gd name="connsiteX0" fmla="*/ 0 w 230981"/>
                <a:gd name="connsiteY0" fmla="*/ 67902 h 67902"/>
                <a:gd name="connsiteX1" fmla="*/ 38100 w 230981"/>
                <a:gd name="connsiteY1" fmla="*/ 22659 h 67902"/>
                <a:gd name="connsiteX2" fmla="*/ 97631 w 230981"/>
                <a:gd name="connsiteY2" fmla="*/ 1228 h 67902"/>
                <a:gd name="connsiteX3" fmla="*/ 123825 w 230981"/>
                <a:gd name="connsiteY3" fmla="*/ 3609 h 67902"/>
                <a:gd name="connsiteX4" fmla="*/ 169069 w 230981"/>
                <a:gd name="connsiteY4" fmla="*/ 29803 h 67902"/>
                <a:gd name="connsiteX5" fmla="*/ 230981 w 230981"/>
                <a:gd name="connsiteY5" fmla="*/ 58378 h 67902"/>
                <a:gd name="connsiteX0" fmla="*/ 0 w 230981"/>
                <a:gd name="connsiteY0" fmla="*/ 67902 h 67902"/>
                <a:gd name="connsiteX1" fmla="*/ 38100 w 230981"/>
                <a:gd name="connsiteY1" fmla="*/ 22659 h 67902"/>
                <a:gd name="connsiteX2" fmla="*/ 97631 w 230981"/>
                <a:gd name="connsiteY2" fmla="*/ 1228 h 67902"/>
                <a:gd name="connsiteX3" fmla="*/ 123825 w 230981"/>
                <a:gd name="connsiteY3" fmla="*/ 3609 h 67902"/>
                <a:gd name="connsiteX4" fmla="*/ 169069 w 230981"/>
                <a:gd name="connsiteY4" fmla="*/ 29803 h 67902"/>
                <a:gd name="connsiteX5" fmla="*/ 230981 w 230981"/>
                <a:gd name="connsiteY5" fmla="*/ 58378 h 67902"/>
                <a:gd name="connsiteX0" fmla="*/ 0 w 228600"/>
                <a:gd name="connsiteY0" fmla="*/ 67902 h 77428"/>
                <a:gd name="connsiteX1" fmla="*/ 38100 w 228600"/>
                <a:gd name="connsiteY1" fmla="*/ 22659 h 77428"/>
                <a:gd name="connsiteX2" fmla="*/ 97631 w 228600"/>
                <a:gd name="connsiteY2" fmla="*/ 1228 h 77428"/>
                <a:gd name="connsiteX3" fmla="*/ 123825 w 228600"/>
                <a:gd name="connsiteY3" fmla="*/ 3609 h 77428"/>
                <a:gd name="connsiteX4" fmla="*/ 169069 w 228600"/>
                <a:gd name="connsiteY4" fmla="*/ 29803 h 77428"/>
                <a:gd name="connsiteX5" fmla="*/ 228600 w 228600"/>
                <a:gd name="connsiteY5" fmla="*/ 77428 h 77428"/>
                <a:gd name="connsiteX0" fmla="*/ 0 w 228600"/>
                <a:gd name="connsiteY0" fmla="*/ 67902 h 77428"/>
                <a:gd name="connsiteX1" fmla="*/ 40481 w 228600"/>
                <a:gd name="connsiteY1" fmla="*/ 32184 h 77428"/>
                <a:gd name="connsiteX2" fmla="*/ 97631 w 228600"/>
                <a:gd name="connsiteY2" fmla="*/ 1228 h 77428"/>
                <a:gd name="connsiteX3" fmla="*/ 123825 w 228600"/>
                <a:gd name="connsiteY3" fmla="*/ 3609 h 77428"/>
                <a:gd name="connsiteX4" fmla="*/ 169069 w 228600"/>
                <a:gd name="connsiteY4" fmla="*/ 29803 h 77428"/>
                <a:gd name="connsiteX5" fmla="*/ 228600 w 228600"/>
                <a:gd name="connsiteY5" fmla="*/ 77428 h 77428"/>
                <a:gd name="connsiteX0" fmla="*/ 0 w 228600"/>
                <a:gd name="connsiteY0" fmla="*/ 64983 h 74509"/>
                <a:gd name="connsiteX1" fmla="*/ 40481 w 228600"/>
                <a:gd name="connsiteY1" fmla="*/ 29265 h 74509"/>
                <a:gd name="connsiteX2" fmla="*/ 88106 w 228600"/>
                <a:gd name="connsiteY2" fmla="*/ 7834 h 74509"/>
                <a:gd name="connsiteX3" fmla="*/ 123825 w 228600"/>
                <a:gd name="connsiteY3" fmla="*/ 690 h 74509"/>
                <a:gd name="connsiteX4" fmla="*/ 169069 w 228600"/>
                <a:gd name="connsiteY4" fmla="*/ 26884 h 74509"/>
                <a:gd name="connsiteX5" fmla="*/ 228600 w 228600"/>
                <a:gd name="connsiteY5" fmla="*/ 74509 h 74509"/>
                <a:gd name="connsiteX0" fmla="*/ 0 w 228600"/>
                <a:gd name="connsiteY0" fmla="*/ 57943 h 67469"/>
                <a:gd name="connsiteX1" fmla="*/ 40481 w 228600"/>
                <a:gd name="connsiteY1" fmla="*/ 22225 h 67469"/>
                <a:gd name="connsiteX2" fmla="*/ 88106 w 228600"/>
                <a:gd name="connsiteY2" fmla="*/ 794 h 67469"/>
                <a:gd name="connsiteX3" fmla="*/ 123825 w 228600"/>
                <a:gd name="connsiteY3" fmla="*/ 3175 h 67469"/>
                <a:gd name="connsiteX4" fmla="*/ 169069 w 228600"/>
                <a:gd name="connsiteY4" fmla="*/ 19844 h 67469"/>
                <a:gd name="connsiteX5" fmla="*/ 228600 w 228600"/>
                <a:gd name="connsiteY5" fmla="*/ 67469 h 67469"/>
                <a:gd name="connsiteX0" fmla="*/ 0 w 228600"/>
                <a:gd name="connsiteY0" fmla="*/ 58934 h 68460"/>
                <a:gd name="connsiteX1" fmla="*/ 40481 w 228600"/>
                <a:gd name="connsiteY1" fmla="*/ 23216 h 68460"/>
                <a:gd name="connsiteX2" fmla="*/ 88106 w 228600"/>
                <a:gd name="connsiteY2" fmla="*/ 1785 h 68460"/>
                <a:gd name="connsiteX3" fmla="*/ 123825 w 228600"/>
                <a:gd name="connsiteY3" fmla="*/ 4166 h 68460"/>
                <a:gd name="connsiteX4" fmla="*/ 166688 w 228600"/>
                <a:gd name="connsiteY4" fmla="*/ 39885 h 68460"/>
                <a:gd name="connsiteX5" fmla="*/ 228600 w 228600"/>
                <a:gd name="connsiteY5" fmla="*/ 68460 h 6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68460">
                  <a:moveTo>
                    <a:pt x="0" y="58934"/>
                  </a:moveTo>
                  <a:cubicBezTo>
                    <a:pt x="10716" y="52981"/>
                    <a:pt x="20637" y="32344"/>
                    <a:pt x="40481" y="23216"/>
                  </a:cubicBezTo>
                  <a:cubicBezTo>
                    <a:pt x="58340" y="13691"/>
                    <a:pt x="74612" y="3372"/>
                    <a:pt x="88106" y="1785"/>
                  </a:cubicBezTo>
                  <a:cubicBezTo>
                    <a:pt x="101600" y="198"/>
                    <a:pt x="110728" y="-2184"/>
                    <a:pt x="123825" y="4166"/>
                  </a:cubicBezTo>
                  <a:cubicBezTo>
                    <a:pt x="136922" y="10516"/>
                    <a:pt x="148035" y="32344"/>
                    <a:pt x="166688" y="39885"/>
                  </a:cubicBezTo>
                  <a:cubicBezTo>
                    <a:pt x="182959" y="64095"/>
                    <a:pt x="211733" y="49608"/>
                    <a:pt x="228600" y="6846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57600" y="4024313"/>
              <a:ext cx="119063" cy="28575"/>
            </a:xfrm>
            <a:custGeom>
              <a:avLst/>
              <a:gdLst>
                <a:gd name="connsiteX0" fmla="*/ 0 w 119063"/>
                <a:gd name="connsiteY0" fmla="*/ 28575 h 28575"/>
                <a:gd name="connsiteX1" fmla="*/ 119063 w 119063"/>
                <a:gd name="connsiteY1" fmla="*/ 0 h 28575"/>
                <a:gd name="connsiteX2" fmla="*/ 119063 w 119063"/>
                <a:gd name="connsiteY2" fmla="*/ 0 h 28575"/>
                <a:gd name="connsiteX3" fmla="*/ 119063 w 119063"/>
                <a:gd name="connsiteY3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063" h="28575">
                  <a:moveTo>
                    <a:pt x="0" y="28575"/>
                  </a:moveTo>
                  <a:lnTo>
                    <a:pt x="119063" y="0"/>
                  </a:lnTo>
                  <a:lnTo>
                    <a:pt x="119063" y="0"/>
                  </a:lnTo>
                  <a:lnTo>
                    <a:pt x="11906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3719513" y="4019550"/>
              <a:ext cx="76200" cy="5221"/>
            </a:xfrm>
            <a:custGeom>
              <a:avLst/>
              <a:gdLst>
                <a:gd name="connsiteX0" fmla="*/ 0 w 76200"/>
                <a:gd name="connsiteY0" fmla="*/ 0 h 5221"/>
                <a:gd name="connsiteX1" fmla="*/ 61912 w 76200"/>
                <a:gd name="connsiteY1" fmla="*/ 4763 h 5221"/>
                <a:gd name="connsiteX2" fmla="*/ 76200 w 76200"/>
                <a:gd name="connsiteY2" fmla="*/ 4763 h 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5221">
                  <a:moveTo>
                    <a:pt x="0" y="0"/>
                  </a:moveTo>
                  <a:lnTo>
                    <a:pt x="61912" y="4763"/>
                  </a:lnTo>
                  <a:cubicBezTo>
                    <a:pt x="74612" y="5557"/>
                    <a:pt x="75406" y="5160"/>
                    <a:pt x="76200" y="4763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4210050" y="4024313"/>
              <a:ext cx="176213" cy="4762"/>
            </a:xfrm>
            <a:custGeom>
              <a:avLst/>
              <a:gdLst>
                <a:gd name="connsiteX0" fmla="*/ 0 w 176213"/>
                <a:gd name="connsiteY0" fmla="*/ 4762 h 4762"/>
                <a:gd name="connsiteX1" fmla="*/ 176213 w 176213"/>
                <a:gd name="connsiteY1" fmla="*/ 0 h 4762"/>
                <a:gd name="connsiteX2" fmla="*/ 176213 w 176213"/>
                <a:gd name="connsiteY2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3" h="4762">
                  <a:moveTo>
                    <a:pt x="0" y="4762"/>
                  </a:moveTo>
                  <a:lnTo>
                    <a:pt x="176213" y="0"/>
                  </a:lnTo>
                  <a:lnTo>
                    <a:pt x="17621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4314825" y="4005263"/>
              <a:ext cx="61306" cy="20476"/>
            </a:xfrm>
            <a:custGeom>
              <a:avLst/>
              <a:gdLst>
                <a:gd name="connsiteX0" fmla="*/ 0 w 66675"/>
                <a:gd name="connsiteY0" fmla="*/ 0 h 23812"/>
                <a:gd name="connsiteX1" fmla="*/ 66675 w 66675"/>
                <a:gd name="connsiteY1" fmla="*/ 23812 h 23812"/>
                <a:gd name="connsiteX2" fmla="*/ 66675 w 66675"/>
                <a:gd name="connsiteY2" fmla="*/ 23812 h 23812"/>
                <a:gd name="connsiteX0" fmla="*/ 0 w 66675"/>
                <a:gd name="connsiteY0" fmla="*/ 0 h 23812"/>
                <a:gd name="connsiteX1" fmla="*/ 66675 w 66675"/>
                <a:gd name="connsiteY1" fmla="*/ 23812 h 23812"/>
                <a:gd name="connsiteX2" fmla="*/ 59517 w 66675"/>
                <a:gd name="connsiteY2" fmla="*/ 15473 h 23812"/>
                <a:gd name="connsiteX0" fmla="*/ 0 w 66675"/>
                <a:gd name="connsiteY0" fmla="*/ 0 h 23812"/>
                <a:gd name="connsiteX1" fmla="*/ 66675 w 66675"/>
                <a:gd name="connsiteY1" fmla="*/ 23812 h 23812"/>
                <a:gd name="connsiteX2" fmla="*/ 32674 w 66675"/>
                <a:gd name="connsiteY2" fmla="*/ 8801 h 23812"/>
                <a:gd name="connsiteX0" fmla="*/ 0 w 61306"/>
                <a:gd name="connsiteY0" fmla="*/ 0 h 20476"/>
                <a:gd name="connsiteX1" fmla="*/ 61306 w 61306"/>
                <a:gd name="connsiteY1" fmla="*/ 20476 h 20476"/>
                <a:gd name="connsiteX2" fmla="*/ 32674 w 61306"/>
                <a:gd name="connsiteY2" fmla="*/ 8801 h 2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306" h="20476">
                  <a:moveTo>
                    <a:pt x="0" y="0"/>
                  </a:moveTo>
                  <a:lnTo>
                    <a:pt x="61306" y="20476"/>
                  </a:lnTo>
                  <a:lnTo>
                    <a:pt x="32674" y="8801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>
              <a:off x="2067887" y="3248799"/>
              <a:ext cx="65713" cy="4992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47" idx="2"/>
            </p:cNvCxnSpPr>
            <p:nvPr/>
          </p:nvCxnSpPr>
          <p:spPr>
            <a:xfrm flipH="1">
              <a:off x="5707127" y="3463360"/>
              <a:ext cx="95165" cy="4960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22" idx="4"/>
              <a:endCxn id="28" idx="5"/>
            </p:cNvCxnSpPr>
            <p:nvPr/>
          </p:nvCxnSpPr>
          <p:spPr>
            <a:xfrm>
              <a:off x="4081462" y="3667125"/>
              <a:ext cx="19050" cy="3095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21" idx="4"/>
              <a:endCxn id="27" idx="0"/>
            </p:cNvCxnSpPr>
            <p:nvPr/>
          </p:nvCxnSpPr>
          <p:spPr>
            <a:xfrm flipH="1">
              <a:off x="5014913" y="3776736"/>
              <a:ext cx="24849" cy="2237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4891019" y="4419600"/>
              <a:ext cx="632971" cy="280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30 km</a:t>
              </a:r>
              <a:endParaRPr lang="en-ZA" sz="2000" dirty="0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1574007" y="5585271"/>
              <a:ext cx="311943" cy="151162"/>
            </a:xfrm>
            <a:custGeom>
              <a:avLst/>
              <a:gdLst>
                <a:gd name="connsiteX0" fmla="*/ 0 w 300037"/>
                <a:gd name="connsiteY0" fmla="*/ 120205 h 120205"/>
                <a:gd name="connsiteX1" fmla="*/ 28575 w 300037"/>
                <a:gd name="connsiteY1" fmla="*/ 72580 h 120205"/>
                <a:gd name="connsiteX2" fmla="*/ 52387 w 300037"/>
                <a:gd name="connsiteY2" fmla="*/ 39243 h 120205"/>
                <a:gd name="connsiteX3" fmla="*/ 80962 w 300037"/>
                <a:gd name="connsiteY3" fmla="*/ 10668 h 120205"/>
                <a:gd name="connsiteX4" fmla="*/ 109537 w 300037"/>
                <a:gd name="connsiteY4" fmla="*/ 1143 h 120205"/>
                <a:gd name="connsiteX5" fmla="*/ 133350 w 300037"/>
                <a:gd name="connsiteY5" fmla="*/ 34480 h 120205"/>
                <a:gd name="connsiteX6" fmla="*/ 147637 w 300037"/>
                <a:gd name="connsiteY6" fmla="*/ 67818 h 120205"/>
                <a:gd name="connsiteX7" fmla="*/ 152400 w 300037"/>
                <a:gd name="connsiteY7" fmla="*/ 101155 h 120205"/>
                <a:gd name="connsiteX8" fmla="*/ 171450 w 300037"/>
                <a:gd name="connsiteY8" fmla="*/ 115443 h 120205"/>
                <a:gd name="connsiteX9" fmla="*/ 214312 w 300037"/>
                <a:gd name="connsiteY9" fmla="*/ 115443 h 120205"/>
                <a:gd name="connsiteX10" fmla="*/ 238125 w 300037"/>
                <a:gd name="connsiteY10" fmla="*/ 91630 h 120205"/>
                <a:gd name="connsiteX11" fmla="*/ 266700 w 300037"/>
                <a:gd name="connsiteY11" fmla="*/ 63055 h 120205"/>
                <a:gd name="connsiteX12" fmla="*/ 300037 w 300037"/>
                <a:gd name="connsiteY12" fmla="*/ 24955 h 120205"/>
                <a:gd name="connsiteX13" fmla="*/ 300037 w 300037"/>
                <a:gd name="connsiteY13" fmla="*/ 24955 h 120205"/>
                <a:gd name="connsiteX0" fmla="*/ 0 w 311943"/>
                <a:gd name="connsiteY0" fmla="*/ 151162 h 151162"/>
                <a:gd name="connsiteX1" fmla="*/ 40481 w 311943"/>
                <a:gd name="connsiteY1" fmla="*/ 72580 h 151162"/>
                <a:gd name="connsiteX2" fmla="*/ 64293 w 311943"/>
                <a:gd name="connsiteY2" fmla="*/ 39243 h 151162"/>
                <a:gd name="connsiteX3" fmla="*/ 92868 w 311943"/>
                <a:gd name="connsiteY3" fmla="*/ 10668 h 151162"/>
                <a:gd name="connsiteX4" fmla="*/ 121443 w 311943"/>
                <a:gd name="connsiteY4" fmla="*/ 1143 h 151162"/>
                <a:gd name="connsiteX5" fmla="*/ 145256 w 311943"/>
                <a:gd name="connsiteY5" fmla="*/ 34480 h 151162"/>
                <a:gd name="connsiteX6" fmla="*/ 159543 w 311943"/>
                <a:gd name="connsiteY6" fmla="*/ 67818 h 151162"/>
                <a:gd name="connsiteX7" fmla="*/ 164306 w 311943"/>
                <a:gd name="connsiteY7" fmla="*/ 101155 h 151162"/>
                <a:gd name="connsiteX8" fmla="*/ 183356 w 311943"/>
                <a:gd name="connsiteY8" fmla="*/ 115443 h 151162"/>
                <a:gd name="connsiteX9" fmla="*/ 226218 w 311943"/>
                <a:gd name="connsiteY9" fmla="*/ 115443 h 151162"/>
                <a:gd name="connsiteX10" fmla="*/ 250031 w 311943"/>
                <a:gd name="connsiteY10" fmla="*/ 91630 h 151162"/>
                <a:gd name="connsiteX11" fmla="*/ 278606 w 311943"/>
                <a:gd name="connsiteY11" fmla="*/ 63055 h 151162"/>
                <a:gd name="connsiteX12" fmla="*/ 311943 w 311943"/>
                <a:gd name="connsiteY12" fmla="*/ 24955 h 151162"/>
                <a:gd name="connsiteX13" fmla="*/ 311943 w 311943"/>
                <a:gd name="connsiteY13" fmla="*/ 24955 h 151162"/>
                <a:gd name="connsiteX0" fmla="*/ 0 w 311943"/>
                <a:gd name="connsiteY0" fmla="*/ 151162 h 151162"/>
                <a:gd name="connsiteX1" fmla="*/ 40481 w 311943"/>
                <a:gd name="connsiteY1" fmla="*/ 72580 h 151162"/>
                <a:gd name="connsiteX2" fmla="*/ 64293 w 311943"/>
                <a:gd name="connsiteY2" fmla="*/ 39243 h 151162"/>
                <a:gd name="connsiteX3" fmla="*/ 92868 w 311943"/>
                <a:gd name="connsiteY3" fmla="*/ 10668 h 151162"/>
                <a:gd name="connsiteX4" fmla="*/ 121443 w 311943"/>
                <a:gd name="connsiteY4" fmla="*/ 1143 h 151162"/>
                <a:gd name="connsiteX5" fmla="*/ 145256 w 311943"/>
                <a:gd name="connsiteY5" fmla="*/ 34480 h 151162"/>
                <a:gd name="connsiteX6" fmla="*/ 159543 w 311943"/>
                <a:gd name="connsiteY6" fmla="*/ 67818 h 151162"/>
                <a:gd name="connsiteX7" fmla="*/ 164306 w 311943"/>
                <a:gd name="connsiteY7" fmla="*/ 101155 h 151162"/>
                <a:gd name="connsiteX8" fmla="*/ 195263 w 311943"/>
                <a:gd name="connsiteY8" fmla="*/ 144018 h 151162"/>
                <a:gd name="connsiteX9" fmla="*/ 226218 w 311943"/>
                <a:gd name="connsiteY9" fmla="*/ 115443 h 151162"/>
                <a:gd name="connsiteX10" fmla="*/ 250031 w 311943"/>
                <a:gd name="connsiteY10" fmla="*/ 91630 h 151162"/>
                <a:gd name="connsiteX11" fmla="*/ 278606 w 311943"/>
                <a:gd name="connsiteY11" fmla="*/ 63055 h 151162"/>
                <a:gd name="connsiteX12" fmla="*/ 311943 w 311943"/>
                <a:gd name="connsiteY12" fmla="*/ 24955 h 151162"/>
                <a:gd name="connsiteX13" fmla="*/ 311943 w 311943"/>
                <a:gd name="connsiteY13" fmla="*/ 24955 h 151162"/>
                <a:gd name="connsiteX0" fmla="*/ 0 w 311943"/>
                <a:gd name="connsiteY0" fmla="*/ 151162 h 151162"/>
                <a:gd name="connsiteX1" fmla="*/ 40481 w 311943"/>
                <a:gd name="connsiteY1" fmla="*/ 72580 h 151162"/>
                <a:gd name="connsiteX2" fmla="*/ 64293 w 311943"/>
                <a:gd name="connsiteY2" fmla="*/ 39243 h 151162"/>
                <a:gd name="connsiteX3" fmla="*/ 92868 w 311943"/>
                <a:gd name="connsiteY3" fmla="*/ 10668 h 151162"/>
                <a:gd name="connsiteX4" fmla="*/ 121443 w 311943"/>
                <a:gd name="connsiteY4" fmla="*/ 1143 h 151162"/>
                <a:gd name="connsiteX5" fmla="*/ 145256 w 311943"/>
                <a:gd name="connsiteY5" fmla="*/ 34480 h 151162"/>
                <a:gd name="connsiteX6" fmla="*/ 159543 w 311943"/>
                <a:gd name="connsiteY6" fmla="*/ 67818 h 151162"/>
                <a:gd name="connsiteX7" fmla="*/ 164306 w 311943"/>
                <a:gd name="connsiteY7" fmla="*/ 101155 h 151162"/>
                <a:gd name="connsiteX8" fmla="*/ 195263 w 311943"/>
                <a:gd name="connsiteY8" fmla="*/ 144018 h 151162"/>
                <a:gd name="connsiteX9" fmla="*/ 228599 w 311943"/>
                <a:gd name="connsiteY9" fmla="*/ 132112 h 151162"/>
                <a:gd name="connsiteX10" fmla="*/ 250031 w 311943"/>
                <a:gd name="connsiteY10" fmla="*/ 91630 h 151162"/>
                <a:gd name="connsiteX11" fmla="*/ 278606 w 311943"/>
                <a:gd name="connsiteY11" fmla="*/ 63055 h 151162"/>
                <a:gd name="connsiteX12" fmla="*/ 311943 w 311943"/>
                <a:gd name="connsiteY12" fmla="*/ 24955 h 151162"/>
                <a:gd name="connsiteX13" fmla="*/ 311943 w 311943"/>
                <a:gd name="connsiteY13" fmla="*/ 24955 h 151162"/>
                <a:gd name="connsiteX0" fmla="*/ 0 w 311943"/>
                <a:gd name="connsiteY0" fmla="*/ 151162 h 151162"/>
                <a:gd name="connsiteX1" fmla="*/ 40481 w 311943"/>
                <a:gd name="connsiteY1" fmla="*/ 72580 h 151162"/>
                <a:gd name="connsiteX2" fmla="*/ 64293 w 311943"/>
                <a:gd name="connsiteY2" fmla="*/ 39243 h 151162"/>
                <a:gd name="connsiteX3" fmla="*/ 92868 w 311943"/>
                <a:gd name="connsiteY3" fmla="*/ 10668 h 151162"/>
                <a:gd name="connsiteX4" fmla="*/ 121443 w 311943"/>
                <a:gd name="connsiteY4" fmla="*/ 1143 h 151162"/>
                <a:gd name="connsiteX5" fmla="*/ 145256 w 311943"/>
                <a:gd name="connsiteY5" fmla="*/ 34480 h 151162"/>
                <a:gd name="connsiteX6" fmla="*/ 159543 w 311943"/>
                <a:gd name="connsiteY6" fmla="*/ 67818 h 151162"/>
                <a:gd name="connsiteX7" fmla="*/ 164306 w 311943"/>
                <a:gd name="connsiteY7" fmla="*/ 101155 h 151162"/>
                <a:gd name="connsiteX8" fmla="*/ 195263 w 311943"/>
                <a:gd name="connsiteY8" fmla="*/ 144018 h 151162"/>
                <a:gd name="connsiteX9" fmla="*/ 228599 w 311943"/>
                <a:gd name="connsiteY9" fmla="*/ 132112 h 151162"/>
                <a:gd name="connsiteX10" fmla="*/ 261937 w 311943"/>
                <a:gd name="connsiteY10" fmla="*/ 108299 h 151162"/>
                <a:gd name="connsiteX11" fmla="*/ 278606 w 311943"/>
                <a:gd name="connsiteY11" fmla="*/ 63055 h 151162"/>
                <a:gd name="connsiteX12" fmla="*/ 311943 w 311943"/>
                <a:gd name="connsiteY12" fmla="*/ 24955 h 151162"/>
                <a:gd name="connsiteX13" fmla="*/ 311943 w 311943"/>
                <a:gd name="connsiteY13" fmla="*/ 24955 h 151162"/>
                <a:gd name="connsiteX0" fmla="*/ 0 w 311943"/>
                <a:gd name="connsiteY0" fmla="*/ 151162 h 151162"/>
                <a:gd name="connsiteX1" fmla="*/ 40481 w 311943"/>
                <a:gd name="connsiteY1" fmla="*/ 72580 h 151162"/>
                <a:gd name="connsiteX2" fmla="*/ 64293 w 311943"/>
                <a:gd name="connsiteY2" fmla="*/ 39243 h 151162"/>
                <a:gd name="connsiteX3" fmla="*/ 92868 w 311943"/>
                <a:gd name="connsiteY3" fmla="*/ 10668 h 151162"/>
                <a:gd name="connsiteX4" fmla="*/ 121443 w 311943"/>
                <a:gd name="connsiteY4" fmla="*/ 1143 h 151162"/>
                <a:gd name="connsiteX5" fmla="*/ 145256 w 311943"/>
                <a:gd name="connsiteY5" fmla="*/ 34480 h 151162"/>
                <a:gd name="connsiteX6" fmla="*/ 159543 w 311943"/>
                <a:gd name="connsiteY6" fmla="*/ 67818 h 151162"/>
                <a:gd name="connsiteX7" fmla="*/ 164306 w 311943"/>
                <a:gd name="connsiteY7" fmla="*/ 101155 h 151162"/>
                <a:gd name="connsiteX8" fmla="*/ 195263 w 311943"/>
                <a:gd name="connsiteY8" fmla="*/ 144018 h 151162"/>
                <a:gd name="connsiteX9" fmla="*/ 228599 w 311943"/>
                <a:gd name="connsiteY9" fmla="*/ 132112 h 151162"/>
                <a:gd name="connsiteX10" fmla="*/ 261937 w 311943"/>
                <a:gd name="connsiteY10" fmla="*/ 108299 h 151162"/>
                <a:gd name="connsiteX11" fmla="*/ 290512 w 311943"/>
                <a:gd name="connsiteY11" fmla="*/ 70199 h 151162"/>
                <a:gd name="connsiteX12" fmla="*/ 311943 w 311943"/>
                <a:gd name="connsiteY12" fmla="*/ 24955 h 151162"/>
                <a:gd name="connsiteX13" fmla="*/ 311943 w 311943"/>
                <a:gd name="connsiteY13" fmla="*/ 24955 h 15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1943" h="151162">
                  <a:moveTo>
                    <a:pt x="0" y="151162"/>
                  </a:moveTo>
                  <a:cubicBezTo>
                    <a:pt x="9922" y="134096"/>
                    <a:pt x="29766" y="91233"/>
                    <a:pt x="40481" y="72580"/>
                  </a:cubicBezTo>
                  <a:cubicBezTo>
                    <a:pt x="51196" y="53927"/>
                    <a:pt x="55562" y="49562"/>
                    <a:pt x="64293" y="39243"/>
                  </a:cubicBezTo>
                  <a:cubicBezTo>
                    <a:pt x="73024" y="28924"/>
                    <a:pt x="83343" y="17018"/>
                    <a:pt x="92868" y="10668"/>
                  </a:cubicBezTo>
                  <a:cubicBezTo>
                    <a:pt x="102393" y="4318"/>
                    <a:pt x="112712" y="-2826"/>
                    <a:pt x="121443" y="1143"/>
                  </a:cubicBezTo>
                  <a:cubicBezTo>
                    <a:pt x="130174" y="5112"/>
                    <a:pt x="138906" y="23368"/>
                    <a:pt x="145256" y="34480"/>
                  </a:cubicBezTo>
                  <a:cubicBezTo>
                    <a:pt x="151606" y="45592"/>
                    <a:pt x="156368" y="56705"/>
                    <a:pt x="159543" y="67818"/>
                  </a:cubicBezTo>
                  <a:cubicBezTo>
                    <a:pt x="162718" y="78931"/>
                    <a:pt x="158353" y="88455"/>
                    <a:pt x="164306" y="101155"/>
                  </a:cubicBezTo>
                  <a:cubicBezTo>
                    <a:pt x="170259" y="113855"/>
                    <a:pt x="184548" y="138859"/>
                    <a:pt x="195263" y="144018"/>
                  </a:cubicBezTo>
                  <a:cubicBezTo>
                    <a:pt x="205978" y="149177"/>
                    <a:pt x="217487" y="138065"/>
                    <a:pt x="228599" y="132112"/>
                  </a:cubicBezTo>
                  <a:cubicBezTo>
                    <a:pt x="239711" y="126159"/>
                    <a:pt x="251618" y="118618"/>
                    <a:pt x="261937" y="108299"/>
                  </a:cubicBezTo>
                  <a:cubicBezTo>
                    <a:pt x="272256" y="97980"/>
                    <a:pt x="282178" y="84090"/>
                    <a:pt x="290512" y="70199"/>
                  </a:cubicBezTo>
                  <a:cubicBezTo>
                    <a:pt x="298846" y="56308"/>
                    <a:pt x="311943" y="24955"/>
                    <a:pt x="311943" y="24955"/>
                  </a:cubicBezTo>
                  <a:lnTo>
                    <a:pt x="311943" y="24955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4210050" y="2667000"/>
              <a:ext cx="14144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804988" y="2667000"/>
              <a:ext cx="13282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ight Arrow 75"/>
            <p:cNvSpPr/>
            <p:nvPr/>
          </p:nvSpPr>
          <p:spPr>
            <a:xfrm rot="2624827">
              <a:off x="2853582" y="3017513"/>
              <a:ext cx="1039302" cy="169818"/>
            </a:xfrm>
            <a:prstGeom prst="rightArrow">
              <a:avLst>
                <a:gd name="adj1" fmla="val 50000"/>
                <a:gd name="adj2" fmla="val 635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7" name="Right Arrow 76"/>
            <p:cNvSpPr/>
            <p:nvPr/>
          </p:nvSpPr>
          <p:spPr>
            <a:xfrm rot="5400000">
              <a:off x="4535176" y="3042584"/>
              <a:ext cx="779637" cy="180876"/>
            </a:xfrm>
            <a:prstGeom prst="rightArrow">
              <a:avLst>
                <a:gd name="adj1" fmla="val 50000"/>
                <a:gd name="adj2" fmla="val 474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51347" y="1752600"/>
              <a:ext cx="553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(a)</a:t>
              </a:r>
              <a:endParaRPr lang="en-ZA" sz="24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55219" y="1752600"/>
              <a:ext cx="56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(b)</a:t>
              </a:r>
              <a:endParaRPr lang="en-ZA" sz="2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128712" y="2807432"/>
              <a:ext cx="7250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  (c)</a:t>
              </a:r>
              <a:endParaRPr lang="en-ZA" sz="2400" dirty="0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4194810" y="3817620"/>
              <a:ext cx="365760" cy="114300"/>
            </a:xfrm>
            <a:custGeom>
              <a:avLst/>
              <a:gdLst>
                <a:gd name="connsiteX0" fmla="*/ 0 w 365760"/>
                <a:gd name="connsiteY0" fmla="*/ 114300 h 114300"/>
                <a:gd name="connsiteX1" fmla="*/ 160020 w 365760"/>
                <a:gd name="connsiteY1" fmla="*/ 68580 h 114300"/>
                <a:gd name="connsiteX2" fmla="*/ 365760 w 365760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760" h="114300">
                  <a:moveTo>
                    <a:pt x="0" y="114300"/>
                  </a:moveTo>
                  <a:cubicBezTo>
                    <a:pt x="49530" y="100965"/>
                    <a:pt x="99060" y="87630"/>
                    <a:pt x="160020" y="68580"/>
                  </a:cubicBezTo>
                  <a:cubicBezTo>
                    <a:pt x="220980" y="49530"/>
                    <a:pt x="293370" y="24765"/>
                    <a:pt x="36576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5097780" y="3863340"/>
              <a:ext cx="331470" cy="91440"/>
            </a:xfrm>
            <a:custGeom>
              <a:avLst/>
              <a:gdLst>
                <a:gd name="connsiteX0" fmla="*/ 0 w 331470"/>
                <a:gd name="connsiteY0" fmla="*/ 91440 h 91440"/>
                <a:gd name="connsiteX1" fmla="*/ 171450 w 331470"/>
                <a:gd name="connsiteY1" fmla="*/ 45720 h 91440"/>
                <a:gd name="connsiteX2" fmla="*/ 331470 w 331470"/>
                <a:gd name="connsiteY2" fmla="*/ 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470" h="91440">
                  <a:moveTo>
                    <a:pt x="0" y="91440"/>
                  </a:moveTo>
                  <a:lnTo>
                    <a:pt x="171450" y="45720"/>
                  </a:lnTo>
                  <a:lnTo>
                    <a:pt x="33147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2390775" y="2357438"/>
              <a:ext cx="247650" cy="304800"/>
            </a:xfrm>
            <a:custGeom>
              <a:avLst/>
              <a:gdLst>
                <a:gd name="connsiteX0" fmla="*/ 0 w 247650"/>
                <a:gd name="connsiteY0" fmla="*/ 0 h 304800"/>
                <a:gd name="connsiteX1" fmla="*/ 247650 w 24765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650" h="304800">
                  <a:moveTo>
                    <a:pt x="0" y="0"/>
                  </a:moveTo>
                  <a:lnTo>
                    <a:pt x="247650" y="30480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84" name="Straight Connector 83"/>
            <p:cNvCxnSpPr>
              <a:endCxn id="83" idx="0"/>
            </p:cNvCxnSpPr>
            <p:nvPr/>
          </p:nvCxnSpPr>
          <p:spPr>
            <a:xfrm flipV="1">
              <a:off x="2286000" y="2357438"/>
              <a:ext cx="104775" cy="47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071688" y="2133600"/>
              <a:ext cx="214312" cy="2286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137" idx="0"/>
            </p:cNvCxnSpPr>
            <p:nvPr/>
          </p:nvCxnSpPr>
          <p:spPr>
            <a:xfrm flipH="1" flipV="1">
              <a:off x="2338387" y="2133602"/>
              <a:ext cx="342901" cy="44529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Freeform 86"/>
            <p:cNvSpPr/>
            <p:nvPr/>
          </p:nvSpPr>
          <p:spPr>
            <a:xfrm>
              <a:off x="1812131" y="2612231"/>
              <a:ext cx="271463" cy="2382"/>
            </a:xfrm>
            <a:custGeom>
              <a:avLst/>
              <a:gdLst>
                <a:gd name="connsiteX0" fmla="*/ 0 w 271463"/>
                <a:gd name="connsiteY0" fmla="*/ 2382 h 2382"/>
                <a:gd name="connsiteX1" fmla="*/ 271463 w 271463"/>
                <a:gd name="connsiteY1" fmla="*/ 0 h 2382"/>
                <a:gd name="connsiteX2" fmla="*/ 271463 w 271463"/>
                <a:gd name="connsiteY2" fmla="*/ 0 h 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3" h="2382">
                  <a:moveTo>
                    <a:pt x="0" y="2382"/>
                  </a:moveTo>
                  <a:lnTo>
                    <a:pt x="271463" y="0"/>
                  </a:lnTo>
                  <a:lnTo>
                    <a:pt x="271463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2081213" y="2557816"/>
              <a:ext cx="77257" cy="59178"/>
            </a:xfrm>
            <a:custGeom>
              <a:avLst/>
              <a:gdLst>
                <a:gd name="connsiteX0" fmla="*/ 0 w 76200"/>
                <a:gd name="connsiteY0" fmla="*/ 59531 h 59531"/>
                <a:gd name="connsiteX1" fmla="*/ 76200 w 76200"/>
                <a:gd name="connsiteY1" fmla="*/ 0 h 59531"/>
                <a:gd name="connsiteX2" fmla="*/ 76200 w 76200"/>
                <a:gd name="connsiteY2" fmla="*/ 0 h 59531"/>
                <a:gd name="connsiteX0" fmla="*/ 0 w 80742"/>
                <a:gd name="connsiteY0" fmla="*/ 61722 h 61722"/>
                <a:gd name="connsiteX1" fmla="*/ 76200 w 80742"/>
                <a:gd name="connsiteY1" fmla="*/ 2191 h 61722"/>
                <a:gd name="connsiteX2" fmla="*/ 71438 w 80742"/>
                <a:gd name="connsiteY2" fmla="*/ 14097 h 61722"/>
                <a:gd name="connsiteX0" fmla="*/ 0 w 72330"/>
                <a:gd name="connsiteY0" fmla="*/ 49334 h 49334"/>
                <a:gd name="connsiteX1" fmla="*/ 61912 w 72330"/>
                <a:gd name="connsiteY1" fmla="*/ 8853 h 49334"/>
                <a:gd name="connsiteX2" fmla="*/ 71438 w 72330"/>
                <a:gd name="connsiteY2" fmla="*/ 1709 h 49334"/>
                <a:gd name="connsiteX0" fmla="*/ 0 w 77257"/>
                <a:gd name="connsiteY0" fmla="*/ 59178 h 59178"/>
                <a:gd name="connsiteX1" fmla="*/ 66674 w 77257"/>
                <a:gd name="connsiteY1" fmla="*/ 9172 h 59178"/>
                <a:gd name="connsiteX2" fmla="*/ 76200 w 77257"/>
                <a:gd name="connsiteY2" fmla="*/ 2028 h 5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57" h="59178">
                  <a:moveTo>
                    <a:pt x="0" y="59178"/>
                  </a:moveTo>
                  <a:cubicBezTo>
                    <a:pt x="25400" y="39334"/>
                    <a:pt x="53974" y="18697"/>
                    <a:pt x="66674" y="9172"/>
                  </a:cubicBezTo>
                  <a:cubicBezTo>
                    <a:pt x="79374" y="-353"/>
                    <a:pt x="77787" y="-1941"/>
                    <a:pt x="76200" y="202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1814513" y="2555081"/>
              <a:ext cx="254793" cy="0"/>
            </a:xfrm>
            <a:custGeom>
              <a:avLst/>
              <a:gdLst>
                <a:gd name="connsiteX0" fmla="*/ 0 w 254793"/>
                <a:gd name="connsiteY0" fmla="*/ 0 h 0"/>
                <a:gd name="connsiteX1" fmla="*/ 254793 w 254793"/>
                <a:gd name="connsiteY1" fmla="*/ 0 h 0"/>
                <a:gd name="connsiteX2" fmla="*/ 254793 w 25479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793">
                  <a:moveTo>
                    <a:pt x="0" y="0"/>
                  </a:moveTo>
                  <a:lnTo>
                    <a:pt x="254793" y="0"/>
                  </a:lnTo>
                  <a:lnTo>
                    <a:pt x="254793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2066926" y="2492439"/>
              <a:ext cx="96078" cy="60262"/>
            </a:xfrm>
            <a:custGeom>
              <a:avLst/>
              <a:gdLst>
                <a:gd name="connsiteX0" fmla="*/ 0 w 85725"/>
                <a:gd name="connsiteY0" fmla="*/ 66675 h 66675"/>
                <a:gd name="connsiteX1" fmla="*/ 85725 w 85725"/>
                <a:gd name="connsiteY1" fmla="*/ 0 h 66675"/>
                <a:gd name="connsiteX2" fmla="*/ 85725 w 85725"/>
                <a:gd name="connsiteY2" fmla="*/ 0 h 66675"/>
                <a:gd name="connsiteX0" fmla="*/ 0 w 89643"/>
                <a:gd name="connsiteY0" fmla="*/ 69324 h 69324"/>
                <a:gd name="connsiteX1" fmla="*/ 85725 w 89643"/>
                <a:gd name="connsiteY1" fmla="*/ 2649 h 69324"/>
                <a:gd name="connsiteX2" fmla="*/ 73818 w 89643"/>
                <a:gd name="connsiteY2" fmla="*/ 14555 h 69324"/>
                <a:gd name="connsiteX0" fmla="*/ 0 w 86719"/>
                <a:gd name="connsiteY0" fmla="*/ 67273 h 67273"/>
                <a:gd name="connsiteX1" fmla="*/ 85725 w 86719"/>
                <a:gd name="connsiteY1" fmla="*/ 598 h 67273"/>
                <a:gd name="connsiteX2" fmla="*/ 47624 w 86719"/>
                <a:gd name="connsiteY2" fmla="*/ 33936 h 67273"/>
                <a:gd name="connsiteX0" fmla="*/ 0 w 75143"/>
                <a:gd name="connsiteY0" fmla="*/ 57941 h 57941"/>
                <a:gd name="connsiteX1" fmla="*/ 73819 w 75143"/>
                <a:gd name="connsiteY1" fmla="*/ 791 h 57941"/>
                <a:gd name="connsiteX2" fmla="*/ 47624 w 75143"/>
                <a:gd name="connsiteY2" fmla="*/ 24604 h 57941"/>
                <a:gd name="connsiteX0" fmla="*/ 0 w 84390"/>
                <a:gd name="connsiteY0" fmla="*/ 53332 h 53332"/>
                <a:gd name="connsiteX1" fmla="*/ 83344 w 84390"/>
                <a:gd name="connsiteY1" fmla="*/ 944 h 53332"/>
                <a:gd name="connsiteX2" fmla="*/ 47624 w 84390"/>
                <a:gd name="connsiteY2" fmla="*/ 19995 h 53332"/>
                <a:gd name="connsiteX0" fmla="*/ 0 w 96078"/>
                <a:gd name="connsiteY0" fmla="*/ 60262 h 60262"/>
                <a:gd name="connsiteX1" fmla="*/ 95250 w 96078"/>
                <a:gd name="connsiteY1" fmla="*/ 731 h 60262"/>
                <a:gd name="connsiteX2" fmla="*/ 47624 w 96078"/>
                <a:gd name="connsiteY2" fmla="*/ 26925 h 6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078" h="60262">
                  <a:moveTo>
                    <a:pt x="0" y="60262"/>
                  </a:moveTo>
                  <a:lnTo>
                    <a:pt x="95250" y="731"/>
                  </a:lnTo>
                  <a:cubicBezTo>
                    <a:pt x="103187" y="-4825"/>
                    <a:pt x="51593" y="22956"/>
                    <a:pt x="47624" y="26925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2159807" y="2489952"/>
              <a:ext cx="337237" cy="3690"/>
            </a:xfrm>
            <a:custGeom>
              <a:avLst/>
              <a:gdLst>
                <a:gd name="connsiteX0" fmla="*/ 0 w 372269"/>
                <a:gd name="connsiteY0" fmla="*/ 9525 h 9525"/>
                <a:gd name="connsiteX1" fmla="*/ 338138 w 372269"/>
                <a:gd name="connsiteY1" fmla="*/ 2381 h 9525"/>
                <a:gd name="connsiteX2" fmla="*/ 342900 w 372269"/>
                <a:gd name="connsiteY2" fmla="*/ 0 h 9525"/>
                <a:gd name="connsiteX0" fmla="*/ 0 w 9777"/>
                <a:gd name="connsiteY0" fmla="*/ 3750 h 3750"/>
                <a:gd name="connsiteX1" fmla="*/ 8875 w 9777"/>
                <a:gd name="connsiteY1" fmla="*/ 2500 h 3750"/>
                <a:gd name="connsiteX2" fmla="*/ 9003 w 9777"/>
                <a:gd name="connsiteY2" fmla="*/ 0 h 3750"/>
                <a:gd name="connsiteX0" fmla="*/ 0 w 9338"/>
                <a:gd name="connsiteY0" fmla="*/ 10000 h 10089"/>
                <a:gd name="connsiteX1" fmla="*/ 5963 w 9338"/>
                <a:gd name="connsiteY1" fmla="*/ 9445 h 10089"/>
                <a:gd name="connsiteX2" fmla="*/ 9208 w 9338"/>
                <a:gd name="connsiteY2" fmla="*/ 0 h 10089"/>
                <a:gd name="connsiteX0" fmla="*/ 0 w 10735"/>
                <a:gd name="connsiteY0" fmla="*/ 760 h 2133"/>
                <a:gd name="connsiteX1" fmla="*/ 6386 w 10735"/>
                <a:gd name="connsiteY1" fmla="*/ 210 h 2133"/>
                <a:gd name="connsiteX2" fmla="*/ 10619 w 10735"/>
                <a:gd name="connsiteY2" fmla="*/ 1861 h 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5" h="2133">
                  <a:moveTo>
                    <a:pt x="0" y="760"/>
                  </a:moveTo>
                  <a:cubicBezTo>
                    <a:pt x="3239" y="-342"/>
                    <a:pt x="4616" y="27"/>
                    <a:pt x="6386" y="210"/>
                  </a:cubicBezTo>
                  <a:cubicBezTo>
                    <a:pt x="8156" y="393"/>
                    <a:pt x="11390" y="2960"/>
                    <a:pt x="10619" y="1861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2164556" y="2559844"/>
              <a:ext cx="385775" cy="0"/>
            </a:xfrm>
            <a:custGeom>
              <a:avLst/>
              <a:gdLst>
                <a:gd name="connsiteX0" fmla="*/ 0 w 378619"/>
                <a:gd name="connsiteY0" fmla="*/ 0 h 0"/>
                <a:gd name="connsiteX1" fmla="*/ 378619 w 378619"/>
                <a:gd name="connsiteY1" fmla="*/ 0 h 0"/>
                <a:gd name="connsiteX2" fmla="*/ 378619 w 378619"/>
                <a:gd name="connsiteY2" fmla="*/ 0 h 0"/>
                <a:gd name="connsiteX0" fmla="*/ 0 w 10189"/>
                <a:gd name="connsiteY0" fmla="*/ 0 h 0"/>
                <a:gd name="connsiteX1" fmla="*/ 10000 w 10189"/>
                <a:gd name="connsiteY1" fmla="*/ 0 h 0"/>
                <a:gd name="connsiteX2" fmla="*/ 10189 w 10189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89">
                  <a:moveTo>
                    <a:pt x="0" y="0"/>
                  </a:moveTo>
                  <a:lnTo>
                    <a:pt x="10000" y="0"/>
                  </a:lnTo>
                  <a:lnTo>
                    <a:pt x="1018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2183606" y="2633663"/>
              <a:ext cx="435769" cy="2381"/>
            </a:xfrm>
            <a:custGeom>
              <a:avLst/>
              <a:gdLst>
                <a:gd name="connsiteX0" fmla="*/ 0 w 435769"/>
                <a:gd name="connsiteY0" fmla="*/ 2381 h 2381"/>
                <a:gd name="connsiteX1" fmla="*/ 435769 w 435769"/>
                <a:gd name="connsiteY1" fmla="*/ 0 h 2381"/>
                <a:gd name="connsiteX2" fmla="*/ 435769 w 435769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769" h="2381">
                  <a:moveTo>
                    <a:pt x="0" y="2381"/>
                  </a:moveTo>
                  <a:lnTo>
                    <a:pt x="435769" y="0"/>
                  </a:lnTo>
                  <a:lnTo>
                    <a:pt x="435769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2155030" y="2636043"/>
              <a:ext cx="26194" cy="28575"/>
            </a:xfrm>
            <a:custGeom>
              <a:avLst/>
              <a:gdLst>
                <a:gd name="connsiteX0" fmla="*/ 0 w 90488"/>
                <a:gd name="connsiteY0" fmla="*/ 54768 h 54768"/>
                <a:gd name="connsiteX1" fmla="*/ 90488 w 90488"/>
                <a:gd name="connsiteY1" fmla="*/ 0 h 54768"/>
                <a:gd name="connsiteX2" fmla="*/ 90488 w 90488"/>
                <a:gd name="connsiteY2" fmla="*/ 0 h 54768"/>
                <a:gd name="connsiteX0" fmla="*/ 0 w 97190"/>
                <a:gd name="connsiteY0" fmla="*/ 61912 h 61912"/>
                <a:gd name="connsiteX1" fmla="*/ 90488 w 97190"/>
                <a:gd name="connsiteY1" fmla="*/ 7144 h 61912"/>
                <a:gd name="connsiteX2" fmla="*/ 90488 w 97190"/>
                <a:gd name="connsiteY2" fmla="*/ 0 h 61912"/>
                <a:gd name="connsiteX0" fmla="*/ 0 w 35807"/>
                <a:gd name="connsiteY0" fmla="*/ 28575 h 28575"/>
                <a:gd name="connsiteX1" fmla="*/ 33338 w 35807"/>
                <a:gd name="connsiteY1" fmla="*/ 7144 h 28575"/>
                <a:gd name="connsiteX2" fmla="*/ 33338 w 35807"/>
                <a:gd name="connsiteY2" fmla="*/ 0 h 28575"/>
                <a:gd name="connsiteX0" fmla="*/ 0 w 34326"/>
                <a:gd name="connsiteY0" fmla="*/ 28575 h 28575"/>
                <a:gd name="connsiteX1" fmla="*/ 33338 w 34326"/>
                <a:gd name="connsiteY1" fmla="*/ 7144 h 28575"/>
                <a:gd name="connsiteX2" fmla="*/ 26194 w 34326"/>
                <a:gd name="connsiteY2" fmla="*/ 0 h 28575"/>
                <a:gd name="connsiteX0" fmla="*/ 0 w 26194"/>
                <a:gd name="connsiteY0" fmla="*/ 28575 h 28575"/>
                <a:gd name="connsiteX1" fmla="*/ 19051 w 26194"/>
                <a:gd name="connsiteY1" fmla="*/ 11906 h 28575"/>
                <a:gd name="connsiteX2" fmla="*/ 26194 w 26194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94" h="28575">
                  <a:moveTo>
                    <a:pt x="0" y="28575"/>
                  </a:moveTo>
                  <a:cubicBezTo>
                    <a:pt x="30163" y="10319"/>
                    <a:pt x="14685" y="16668"/>
                    <a:pt x="19051" y="11906"/>
                  </a:cubicBezTo>
                  <a:cubicBezTo>
                    <a:pt x="23417" y="7144"/>
                    <a:pt x="26194" y="2381"/>
                    <a:pt x="26194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1816894" y="2505075"/>
              <a:ext cx="233362" cy="0"/>
            </a:xfrm>
            <a:custGeom>
              <a:avLst/>
              <a:gdLst>
                <a:gd name="connsiteX0" fmla="*/ 0 w 233362"/>
                <a:gd name="connsiteY0" fmla="*/ 0 h 0"/>
                <a:gd name="connsiteX1" fmla="*/ 233362 w 233362"/>
                <a:gd name="connsiteY1" fmla="*/ 0 h 0"/>
                <a:gd name="connsiteX2" fmla="*/ 233362 w 233362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2">
                  <a:moveTo>
                    <a:pt x="0" y="0"/>
                  </a:moveTo>
                  <a:lnTo>
                    <a:pt x="233362" y="0"/>
                  </a:lnTo>
                  <a:lnTo>
                    <a:pt x="233362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2045495" y="2426494"/>
              <a:ext cx="120629" cy="76200"/>
            </a:xfrm>
            <a:custGeom>
              <a:avLst/>
              <a:gdLst>
                <a:gd name="connsiteX0" fmla="*/ 0 w 102393"/>
                <a:gd name="connsiteY0" fmla="*/ 66675 h 66675"/>
                <a:gd name="connsiteX1" fmla="*/ 102393 w 102393"/>
                <a:gd name="connsiteY1" fmla="*/ 0 h 66675"/>
                <a:gd name="connsiteX2" fmla="*/ 102393 w 102393"/>
                <a:gd name="connsiteY2" fmla="*/ 0 h 66675"/>
                <a:gd name="connsiteX0" fmla="*/ 0 w 113002"/>
                <a:gd name="connsiteY0" fmla="*/ 76200 h 76200"/>
                <a:gd name="connsiteX1" fmla="*/ 102393 w 113002"/>
                <a:gd name="connsiteY1" fmla="*/ 9525 h 76200"/>
                <a:gd name="connsiteX2" fmla="*/ 111918 w 113002"/>
                <a:gd name="connsiteY2" fmla="*/ 0 h 76200"/>
                <a:gd name="connsiteX0" fmla="*/ 0 w 120629"/>
                <a:gd name="connsiteY0" fmla="*/ 76200 h 76200"/>
                <a:gd name="connsiteX1" fmla="*/ 109536 w 120629"/>
                <a:gd name="connsiteY1" fmla="*/ 9525 h 76200"/>
                <a:gd name="connsiteX2" fmla="*/ 119061 w 120629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29" h="76200">
                  <a:moveTo>
                    <a:pt x="0" y="76200"/>
                  </a:moveTo>
                  <a:lnTo>
                    <a:pt x="109536" y="9525"/>
                  </a:lnTo>
                  <a:cubicBezTo>
                    <a:pt x="129379" y="-3175"/>
                    <a:pt x="115886" y="3175"/>
                    <a:pt x="119061" y="0"/>
                  </a:cubicBez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2159794" y="2433638"/>
              <a:ext cx="292894" cy="2381"/>
            </a:xfrm>
            <a:custGeom>
              <a:avLst/>
              <a:gdLst>
                <a:gd name="connsiteX0" fmla="*/ 0 w 292894"/>
                <a:gd name="connsiteY0" fmla="*/ 2381 h 2381"/>
                <a:gd name="connsiteX1" fmla="*/ 292894 w 292894"/>
                <a:gd name="connsiteY1" fmla="*/ 0 h 2381"/>
                <a:gd name="connsiteX2" fmla="*/ 292894 w 292894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894" h="2381">
                  <a:moveTo>
                    <a:pt x="0" y="2381"/>
                  </a:moveTo>
                  <a:lnTo>
                    <a:pt x="292894" y="0"/>
                  </a:lnTo>
                  <a:lnTo>
                    <a:pt x="292894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2143125" y="2362200"/>
              <a:ext cx="145256" cy="2381"/>
            </a:xfrm>
            <a:custGeom>
              <a:avLst/>
              <a:gdLst>
                <a:gd name="connsiteX0" fmla="*/ 145256 w 145256"/>
                <a:gd name="connsiteY0" fmla="*/ 0 h 2381"/>
                <a:gd name="connsiteX1" fmla="*/ 0 w 145256"/>
                <a:gd name="connsiteY1" fmla="*/ 2381 h 2381"/>
                <a:gd name="connsiteX2" fmla="*/ 0 w 145256"/>
                <a:gd name="connsiteY2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256" h="2381">
                  <a:moveTo>
                    <a:pt x="145256" y="0"/>
                  </a:moveTo>
                  <a:lnTo>
                    <a:pt x="0" y="2381"/>
                  </a:lnTo>
                  <a:lnTo>
                    <a:pt x="0" y="2381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2033588" y="2364581"/>
              <a:ext cx="116681" cy="71438"/>
            </a:xfrm>
            <a:custGeom>
              <a:avLst/>
              <a:gdLst>
                <a:gd name="connsiteX0" fmla="*/ 0 w 116681"/>
                <a:gd name="connsiteY0" fmla="*/ 71438 h 71438"/>
                <a:gd name="connsiteX1" fmla="*/ 116681 w 116681"/>
                <a:gd name="connsiteY1" fmla="*/ 0 h 71438"/>
                <a:gd name="connsiteX2" fmla="*/ 116681 w 116681"/>
                <a:gd name="connsiteY2" fmla="*/ 0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1438">
                  <a:moveTo>
                    <a:pt x="0" y="71438"/>
                  </a:moveTo>
                  <a:lnTo>
                    <a:pt x="116681" y="0"/>
                  </a:lnTo>
                  <a:lnTo>
                    <a:pt x="116681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1819275" y="2440781"/>
              <a:ext cx="214313" cy="2382"/>
            </a:xfrm>
            <a:custGeom>
              <a:avLst/>
              <a:gdLst>
                <a:gd name="connsiteX0" fmla="*/ 0 w 214313"/>
                <a:gd name="connsiteY0" fmla="*/ 2382 h 2382"/>
                <a:gd name="connsiteX1" fmla="*/ 214313 w 214313"/>
                <a:gd name="connsiteY1" fmla="*/ 0 h 2382"/>
                <a:gd name="connsiteX2" fmla="*/ 214313 w 214313"/>
                <a:gd name="connsiteY2" fmla="*/ 0 h 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313" h="2382">
                  <a:moveTo>
                    <a:pt x="0" y="2382"/>
                  </a:moveTo>
                  <a:lnTo>
                    <a:pt x="214313" y="0"/>
                  </a:lnTo>
                  <a:lnTo>
                    <a:pt x="214313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2174081" y="2238375"/>
              <a:ext cx="152400" cy="0"/>
            </a:xfrm>
            <a:custGeom>
              <a:avLst/>
              <a:gdLst>
                <a:gd name="connsiteX0" fmla="*/ 0 w 152400"/>
                <a:gd name="connsiteY0" fmla="*/ 0 h 0"/>
                <a:gd name="connsiteX1" fmla="*/ 152400 w 152400"/>
                <a:gd name="connsiteY1" fmla="*/ 0 h 0"/>
                <a:gd name="connsiteX2" fmla="*/ 152400 w 1524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  <a:lnTo>
                    <a:pt x="152400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2324100" y="2243138"/>
              <a:ext cx="47625" cy="57150"/>
            </a:xfrm>
            <a:custGeom>
              <a:avLst/>
              <a:gdLst>
                <a:gd name="connsiteX0" fmla="*/ 0 w 47625"/>
                <a:gd name="connsiteY0" fmla="*/ 0 h 57150"/>
                <a:gd name="connsiteX1" fmla="*/ 47625 w 47625"/>
                <a:gd name="connsiteY1" fmla="*/ 57150 h 57150"/>
                <a:gd name="connsiteX2" fmla="*/ 47625 w 47625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57150">
                  <a:moveTo>
                    <a:pt x="0" y="0"/>
                  </a:moveTo>
                  <a:lnTo>
                    <a:pt x="47625" y="57150"/>
                  </a:lnTo>
                  <a:lnTo>
                    <a:pt x="47625" y="5715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2371725" y="2297906"/>
              <a:ext cx="92869" cy="2382"/>
            </a:xfrm>
            <a:custGeom>
              <a:avLst/>
              <a:gdLst>
                <a:gd name="connsiteX0" fmla="*/ 0 w 92869"/>
                <a:gd name="connsiteY0" fmla="*/ 2382 h 2382"/>
                <a:gd name="connsiteX1" fmla="*/ 92869 w 92869"/>
                <a:gd name="connsiteY1" fmla="*/ 0 h 2382"/>
                <a:gd name="connsiteX2" fmla="*/ 92869 w 92869"/>
                <a:gd name="connsiteY2" fmla="*/ 0 h 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9" h="2382">
                  <a:moveTo>
                    <a:pt x="0" y="2382"/>
                  </a:moveTo>
                  <a:lnTo>
                    <a:pt x="92869" y="0"/>
                  </a:lnTo>
                  <a:lnTo>
                    <a:pt x="92869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2366963" y="2162175"/>
              <a:ext cx="164306" cy="0"/>
            </a:xfrm>
            <a:custGeom>
              <a:avLst/>
              <a:gdLst>
                <a:gd name="connsiteX0" fmla="*/ 0 w 164306"/>
                <a:gd name="connsiteY0" fmla="*/ 0 h 0"/>
                <a:gd name="connsiteX1" fmla="*/ 164306 w 16430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4306">
                  <a:moveTo>
                    <a:pt x="0" y="0"/>
                  </a:moveTo>
                  <a:lnTo>
                    <a:pt x="164306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2524124" y="2164555"/>
              <a:ext cx="214370" cy="292904"/>
            </a:xfrm>
            <a:custGeom>
              <a:avLst/>
              <a:gdLst>
                <a:gd name="connsiteX0" fmla="*/ 0 w 269081"/>
                <a:gd name="connsiteY0" fmla="*/ 0 h 371475"/>
                <a:gd name="connsiteX1" fmla="*/ 269081 w 269081"/>
                <a:gd name="connsiteY1" fmla="*/ 371475 h 371475"/>
                <a:gd name="connsiteX2" fmla="*/ 269081 w 269081"/>
                <a:gd name="connsiteY2" fmla="*/ 371475 h 371475"/>
                <a:gd name="connsiteX0" fmla="*/ 0 w 269081"/>
                <a:gd name="connsiteY0" fmla="*/ 0 h 371475"/>
                <a:gd name="connsiteX1" fmla="*/ 269081 w 269081"/>
                <a:gd name="connsiteY1" fmla="*/ 371475 h 371475"/>
                <a:gd name="connsiteX2" fmla="*/ 180975 w 269081"/>
                <a:gd name="connsiteY2" fmla="*/ 250031 h 371475"/>
                <a:gd name="connsiteX0" fmla="*/ 0 w 185738"/>
                <a:gd name="connsiteY0" fmla="*/ 0 h 252412"/>
                <a:gd name="connsiteX1" fmla="*/ 185738 w 185738"/>
                <a:gd name="connsiteY1" fmla="*/ 252412 h 252412"/>
                <a:gd name="connsiteX2" fmla="*/ 180975 w 185738"/>
                <a:gd name="connsiteY2" fmla="*/ 250031 h 252412"/>
                <a:gd name="connsiteX0" fmla="*/ 0 w 223882"/>
                <a:gd name="connsiteY0" fmla="*/ 0 h 311950"/>
                <a:gd name="connsiteX1" fmla="*/ 185738 w 223882"/>
                <a:gd name="connsiteY1" fmla="*/ 252412 h 311950"/>
                <a:gd name="connsiteX2" fmla="*/ 223838 w 223882"/>
                <a:gd name="connsiteY2" fmla="*/ 311943 h 311950"/>
                <a:gd name="connsiteX0" fmla="*/ 0 w 219125"/>
                <a:gd name="connsiteY0" fmla="*/ 0 h 302427"/>
                <a:gd name="connsiteX1" fmla="*/ 185738 w 219125"/>
                <a:gd name="connsiteY1" fmla="*/ 252412 h 302427"/>
                <a:gd name="connsiteX2" fmla="*/ 219075 w 219125"/>
                <a:gd name="connsiteY2" fmla="*/ 302418 h 302427"/>
                <a:gd name="connsiteX0" fmla="*/ 0 w 214370"/>
                <a:gd name="connsiteY0" fmla="*/ 0 h 292904"/>
                <a:gd name="connsiteX1" fmla="*/ 185738 w 214370"/>
                <a:gd name="connsiteY1" fmla="*/ 252412 h 292904"/>
                <a:gd name="connsiteX2" fmla="*/ 214313 w 214370"/>
                <a:gd name="connsiteY2" fmla="*/ 292893 h 29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370" h="292904">
                  <a:moveTo>
                    <a:pt x="0" y="0"/>
                  </a:moveTo>
                  <a:lnTo>
                    <a:pt x="185738" y="252412"/>
                  </a:lnTo>
                  <a:cubicBezTo>
                    <a:pt x="184150" y="251618"/>
                    <a:pt x="215901" y="293687"/>
                    <a:pt x="214313" y="292893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2066925" y="2486025"/>
              <a:ext cx="83344" cy="47625"/>
            </a:xfrm>
            <a:custGeom>
              <a:avLst/>
              <a:gdLst>
                <a:gd name="connsiteX0" fmla="*/ 0 w 83344"/>
                <a:gd name="connsiteY0" fmla="*/ 47625 h 47625"/>
                <a:gd name="connsiteX1" fmla="*/ 83344 w 83344"/>
                <a:gd name="connsiteY1" fmla="*/ 0 h 47625"/>
                <a:gd name="connsiteX2" fmla="*/ 83344 w 83344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44" h="47625">
                  <a:moveTo>
                    <a:pt x="0" y="47625"/>
                  </a:moveTo>
                  <a:lnTo>
                    <a:pt x="83344" y="0"/>
                  </a:lnTo>
                  <a:lnTo>
                    <a:pt x="83344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2114552" y="2481263"/>
              <a:ext cx="40480" cy="0"/>
            </a:xfrm>
            <a:custGeom>
              <a:avLst/>
              <a:gdLst>
                <a:gd name="connsiteX0" fmla="*/ 0 w 59531"/>
                <a:gd name="connsiteY0" fmla="*/ 0 h 0"/>
                <a:gd name="connsiteX1" fmla="*/ 59531 w 59531"/>
                <a:gd name="connsiteY1" fmla="*/ 0 h 0"/>
                <a:gd name="connsiteX2" fmla="*/ 59531 w 59531"/>
                <a:gd name="connsiteY2" fmla="*/ 0 h 0"/>
                <a:gd name="connsiteX0" fmla="*/ 0 w 4400"/>
                <a:gd name="connsiteY0" fmla="*/ 2382 h 0"/>
                <a:gd name="connsiteX1" fmla="*/ 4400 w 4400"/>
                <a:gd name="connsiteY1" fmla="*/ 0 h 0"/>
                <a:gd name="connsiteX2" fmla="*/ 4400 w 4400"/>
                <a:gd name="connsiteY2" fmla="*/ 0 h 0"/>
                <a:gd name="connsiteX0" fmla="*/ 0 w 15454"/>
                <a:gd name="connsiteY0" fmla="*/ 2382 h 0"/>
                <a:gd name="connsiteX1" fmla="*/ 15454 w 15454"/>
                <a:gd name="connsiteY1" fmla="*/ 0 h 0"/>
                <a:gd name="connsiteX2" fmla="*/ 15454 w 15454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54">
                  <a:moveTo>
                    <a:pt x="0" y="2382"/>
                  </a:moveTo>
                  <a:lnTo>
                    <a:pt x="15454" y="0"/>
                  </a:lnTo>
                  <a:lnTo>
                    <a:pt x="15454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2276478" y="2607468"/>
              <a:ext cx="140383" cy="5153"/>
            </a:xfrm>
            <a:custGeom>
              <a:avLst/>
              <a:gdLst>
                <a:gd name="connsiteX0" fmla="*/ 0 w 164306"/>
                <a:gd name="connsiteY0" fmla="*/ 2382 h 2382"/>
                <a:gd name="connsiteX1" fmla="*/ 164306 w 164306"/>
                <a:gd name="connsiteY1" fmla="*/ 0 h 2382"/>
                <a:gd name="connsiteX2" fmla="*/ 164306 w 164306"/>
                <a:gd name="connsiteY2" fmla="*/ 0 h 2382"/>
                <a:gd name="connsiteX0" fmla="*/ 0 w 10863"/>
                <a:gd name="connsiteY0" fmla="*/ 29992 h 29992"/>
                <a:gd name="connsiteX1" fmla="*/ 10000 w 10863"/>
                <a:gd name="connsiteY1" fmla="*/ 19992 h 29992"/>
                <a:gd name="connsiteX2" fmla="*/ 10435 w 10863"/>
                <a:gd name="connsiteY2" fmla="*/ 0 h 29992"/>
                <a:gd name="connsiteX0" fmla="*/ 0 w 8544"/>
                <a:gd name="connsiteY0" fmla="*/ 19992 h 21633"/>
                <a:gd name="connsiteX1" fmla="*/ 7681 w 8544"/>
                <a:gd name="connsiteY1" fmla="*/ 19992 h 21633"/>
                <a:gd name="connsiteX2" fmla="*/ 8116 w 8544"/>
                <a:gd name="connsiteY2" fmla="*/ 0 h 2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44" h="21633">
                  <a:moveTo>
                    <a:pt x="0" y="19992"/>
                  </a:moveTo>
                  <a:cubicBezTo>
                    <a:pt x="3333" y="16659"/>
                    <a:pt x="5942" y="24991"/>
                    <a:pt x="7681" y="19992"/>
                  </a:cubicBezTo>
                  <a:cubicBezTo>
                    <a:pt x="9420" y="14993"/>
                    <a:pt x="7971" y="6664"/>
                    <a:pt x="8116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2355056" y="2588419"/>
              <a:ext cx="61428" cy="20461"/>
            </a:xfrm>
            <a:custGeom>
              <a:avLst/>
              <a:gdLst>
                <a:gd name="connsiteX0" fmla="*/ 0 w 59532"/>
                <a:gd name="connsiteY0" fmla="*/ 0 h 19050"/>
                <a:gd name="connsiteX1" fmla="*/ 59532 w 59532"/>
                <a:gd name="connsiteY1" fmla="*/ 19050 h 19050"/>
                <a:gd name="connsiteX2" fmla="*/ 59532 w 59532"/>
                <a:gd name="connsiteY2" fmla="*/ 19050 h 19050"/>
                <a:gd name="connsiteX0" fmla="*/ 0 w 61428"/>
                <a:gd name="connsiteY0" fmla="*/ 0 h 20461"/>
                <a:gd name="connsiteX1" fmla="*/ 59532 w 61428"/>
                <a:gd name="connsiteY1" fmla="*/ 19050 h 20461"/>
                <a:gd name="connsiteX2" fmla="*/ 45245 w 61428"/>
                <a:gd name="connsiteY2" fmla="*/ 19050 h 2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428" h="20461">
                  <a:moveTo>
                    <a:pt x="0" y="0"/>
                  </a:moveTo>
                  <a:cubicBezTo>
                    <a:pt x="19844" y="6350"/>
                    <a:pt x="51991" y="15875"/>
                    <a:pt x="59532" y="19050"/>
                  </a:cubicBezTo>
                  <a:cubicBezTo>
                    <a:pt x="67073" y="22225"/>
                    <a:pt x="50007" y="19050"/>
                    <a:pt x="45245" y="1905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2466975" y="2414588"/>
              <a:ext cx="80963" cy="100012"/>
            </a:xfrm>
            <a:custGeom>
              <a:avLst/>
              <a:gdLst>
                <a:gd name="connsiteX0" fmla="*/ 0 w 85725"/>
                <a:gd name="connsiteY0" fmla="*/ 0 h 107156"/>
                <a:gd name="connsiteX1" fmla="*/ 85725 w 85725"/>
                <a:gd name="connsiteY1" fmla="*/ 107156 h 107156"/>
                <a:gd name="connsiteX2" fmla="*/ 85725 w 85725"/>
                <a:gd name="connsiteY2" fmla="*/ 107156 h 107156"/>
                <a:gd name="connsiteX0" fmla="*/ 0 w 80963"/>
                <a:gd name="connsiteY0" fmla="*/ 0 h 100012"/>
                <a:gd name="connsiteX1" fmla="*/ 80963 w 80963"/>
                <a:gd name="connsiteY1" fmla="*/ 100012 h 100012"/>
                <a:gd name="connsiteX2" fmla="*/ 80963 w 80963"/>
                <a:gd name="connsiteY2" fmla="*/ 100012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3" h="100012">
                  <a:moveTo>
                    <a:pt x="0" y="0"/>
                  </a:moveTo>
                  <a:lnTo>
                    <a:pt x="80963" y="100012"/>
                  </a:lnTo>
                  <a:lnTo>
                    <a:pt x="80963" y="100012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2486025" y="2286000"/>
              <a:ext cx="95250" cy="123825"/>
            </a:xfrm>
            <a:custGeom>
              <a:avLst/>
              <a:gdLst>
                <a:gd name="connsiteX0" fmla="*/ 0 w 95250"/>
                <a:gd name="connsiteY0" fmla="*/ 0 h 123825"/>
                <a:gd name="connsiteX1" fmla="*/ 95250 w 95250"/>
                <a:gd name="connsiteY1" fmla="*/ 123825 h 123825"/>
                <a:gd name="connsiteX2" fmla="*/ 95250 w 95250"/>
                <a:gd name="connsiteY2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123825">
                  <a:moveTo>
                    <a:pt x="0" y="0"/>
                  </a:moveTo>
                  <a:lnTo>
                    <a:pt x="95250" y="123825"/>
                  </a:lnTo>
                  <a:lnTo>
                    <a:pt x="95250" y="123825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2490788" y="2288381"/>
              <a:ext cx="73818" cy="38100"/>
            </a:xfrm>
            <a:custGeom>
              <a:avLst/>
              <a:gdLst>
                <a:gd name="connsiteX0" fmla="*/ 0 w 73818"/>
                <a:gd name="connsiteY0" fmla="*/ 0 h 38100"/>
                <a:gd name="connsiteX1" fmla="*/ 73818 w 73818"/>
                <a:gd name="connsiteY1" fmla="*/ 38100 h 38100"/>
                <a:gd name="connsiteX2" fmla="*/ 73818 w 73818"/>
                <a:gd name="connsiteY2" fmla="*/ 38100 h 38100"/>
                <a:gd name="connsiteX0" fmla="*/ 0 w 73818"/>
                <a:gd name="connsiteY0" fmla="*/ 0 h 38100"/>
                <a:gd name="connsiteX1" fmla="*/ 73818 w 73818"/>
                <a:gd name="connsiteY1" fmla="*/ 38100 h 38100"/>
                <a:gd name="connsiteX2" fmla="*/ 64293 w 73818"/>
                <a:gd name="connsiteY2" fmla="*/ 3095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8" h="38100">
                  <a:moveTo>
                    <a:pt x="0" y="0"/>
                  </a:moveTo>
                  <a:lnTo>
                    <a:pt x="73818" y="38100"/>
                  </a:lnTo>
                  <a:lnTo>
                    <a:pt x="64293" y="30956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2469355" y="2419350"/>
              <a:ext cx="61913" cy="26194"/>
            </a:xfrm>
            <a:custGeom>
              <a:avLst/>
              <a:gdLst>
                <a:gd name="connsiteX0" fmla="*/ 0 w 76200"/>
                <a:gd name="connsiteY0" fmla="*/ 0 h 26194"/>
                <a:gd name="connsiteX1" fmla="*/ 76200 w 76200"/>
                <a:gd name="connsiteY1" fmla="*/ 26194 h 26194"/>
                <a:gd name="connsiteX2" fmla="*/ 76200 w 76200"/>
                <a:gd name="connsiteY2" fmla="*/ 26194 h 26194"/>
                <a:gd name="connsiteX3" fmla="*/ 76200 w 76200"/>
                <a:gd name="connsiteY3" fmla="*/ 26194 h 26194"/>
                <a:gd name="connsiteX0" fmla="*/ 0 w 76200"/>
                <a:gd name="connsiteY0" fmla="*/ 0 h 26194"/>
                <a:gd name="connsiteX1" fmla="*/ 76200 w 76200"/>
                <a:gd name="connsiteY1" fmla="*/ 26194 h 26194"/>
                <a:gd name="connsiteX2" fmla="*/ 76200 w 76200"/>
                <a:gd name="connsiteY2" fmla="*/ 26194 h 26194"/>
                <a:gd name="connsiteX3" fmla="*/ 57150 w 76200"/>
                <a:gd name="connsiteY3" fmla="*/ 23812 h 26194"/>
                <a:gd name="connsiteX0" fmla="*/ 0 w 76200"/>
                <a:gd name="connsiteY0" fmla="*/ 0 h 26194"/>
                <a:gd name="connsiteX1" fmla="*/ 76200 w 76200"/>
                <a:gd name="connsiteY1" fmla="*/ 26194 h 26194"/>
                <a:gd name="connsiteX2" fmla="*/ 59532 w 76200"/>
                <a:gd name="connsiteY2" fmla="*/ 21431 h 26194"/>
                <a:gd name="connsiteX3" fmla="*/ 57150 w 76200"/>
                <a:gd name="connsiteY3" fmla="*/ 23812 h 26194"/>
                <a:gd name="connsiteX0" fmla="*/ 0 w 61913"/>
                <a:gd name="connsiteY0" fmla="*/ 0 h 26194"/>
                <a:gd name="connsiteX1" fmla="*/ 61913 w 61913"/>
                <a:gd name="connsiteY1" fmla="*/ 26194 h 26194"/>
                <a:gd name="connsiteX2" fmla="*/ 59532 w 61913"/>
                <a:gd name="connsiteY2" fmla="*/ 21431 h 26194"/>
                <a:gd name="connsiteX3" fmla="*/ 57150 w 61913"/>
                <a:gd name="connsiteY3" fmla="*/ 23812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3" h="26194">
                  <a:moveTo>
                    <a:pt x="0" y="0"/>
                  </a:moveTo>
                  <a:lnTo>
                    <a:pt x="61913" y="26194"/>
                  </a:lnTo>
                  <a:lnTo>
                    <a:pt x="59532" y="21431"/>
                  </a:lnTo>
                  <a:lnTo>
                    <a:pt x="57150" y="23812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4219575" y="2491826"/>
              <a:ext cx="1390650" cy="122787"/>
            </a:xfrm>
            <a:custGeom>
              <a:avLst/>
              <a:gdLst>
                <a:gd name="connsiteX0" fmla="*/ 0 w 1390650"/>
                <a:gd name="connsiteY0" fmla="*/ 126131 h 126131"/>
                <a:gd name="connsiteX1" fmla="*/ 533400 w 1390650"/>
                <a:gd name="connsiteY1" fmla="*/ 123749 h 126131"/>
                <a:gd name="connsiteX2" fmla="*/ 533400 w 1390650"/>
                <a:gd name="connsiteY2" fmla="*/ 123749 h 126131"/>
                <a:gd name="connsiteX3" fmla="*/ 676275 w 1390650"/>
                <a:gd name="connsiteY3" fmla="*/ 14212 h 126131"/>
                <a:gd name="connsiteX4" fmla="*/ 1390650 w 1390650"/>
                <a:gd name="connsiteY4" fmla="*/ 4687 h 126131"/>
                <a:gd name="connsiteX0" fmla="*/ 0 w 1390650"/>
                <a:gd name="connsiteY0" fmla="*/ 125197 h 125197"/>
                <a:gd name="connsiteX1" fmla="*/ 533400 w 1390650"/>
                <a:gd name="connsiteY1" fmla="*/ 122815 h 125197"/>
                <a:gd name="connsiteX2" fmla="*/ 533400 w 1390650"/>
                <a:gd name="connsiteY2" fmla="*/ 122815 h 125197"/>
                <a:gd name="connsiteX3" fmla="*/ 742950 w 1390650"/>
                <a:gd name="connsiteY3" fmla="*/ 15660 h 125197"/>
                <a:gd name="connsiteX4" fmla="*/ 1390650 w 1390650"/>
                <a:gd name="connsiteY4" fmla="*/ 3753 h 125197"/>
                <a:gd name="connsiteX0" fmla="*/ 0 w 1390650"/>
                <a:gd name="connsiteY0" fmla="*/ 122606 h 122606"/>
                <a:gd name="connsiteX1" fmla="*/ 533400 w 1390650"/>
                <a:gd name="connsiteY1" fmla="*/ 120224 h 122606"/>
                <a:gd name="connsiteX2" fmla="*/ 533400 w 1390650"/>
                <a:gd name="connsiteY2" fmla="*/ 120224 h 122606"/>
                <a:gd name="connsiteX3" fmla="*/ 659606 w 1390650"/>
                <a:gd name="connsiteY3" fmla="*/ 22593 h 122606"/>
                <a:gd name="connsiteX4" fmla="*/ 742950 w 1390650"/>
                <a:gd name="connsiteY4" fmla="*/ 13069 h 122606"/>
                <a:gd name="connsiteX5" fmla="*/ 1390650 w 1390650"/>
                <a:gd name="connsiteY5" fmla="*/ 1162 h 122606"/>
                <a:gd name="connsiteX0" fmla="*/ 0 w 1390650"/>
                <a:gd name="connsiteY0" fmla="*/ 122787 h 122787"/>
                <a:gd name="connsiteX1" fmla="*/ 533400 w 1390650"/>
                <a:gd name="connsiteY1" fmla="*/ 120405 h 122787"/>
                <a:gd name="connsiteX2" fmla="*/ 533400 w 1390650"/>
                <a:gd name="connsiteY2" fmla="*/ 120405 h 122787"/>
                <a:gd name="connsiteX3" fmla="*/ 659606 w 1390650"/>
                <a:gd name="connsiteY3" fmla="*/ 22774 h 122787"/>
                <a:gd name="connsiteX4" fmla="*/ 812006 w 1390650"/>
                <a:gd name="connsiteY4" fmla="*/ 10869 h 122787"/>
                <a:gd name="connsiteX5" fmla="*/ 1390650 w 1390650"/>
                <a:gd name="connsiteY5" fmla="*/ 1343 h 12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0650" h="122787">
                  <a:moveTo>
                    <a:pt x="0" y="122787"/>
                  </a:moveTo>
                  <a:lnTo>
                    <a:pt x="533400" y="120405"/>
                  </a:lnTo>
                  <a:lnTo>
                    <a:pt x="533400" y="120405"/>
                  </a:lnTo>
                  <a:cubicBezTo>
                    <a:pt x="554434" y="104133"/>
                    <a:pt x="624681" y="40633"/>
                    <a:pt x="659606" y="22774"/>
                  </a:cubicBezTo>
                  <a:cubicBezTo>
                    <a:pt x="694531" y="4915"/>
                    <a:pt x="690165" y="14441"/>
                    <a:pt x="812006" y="10869"/>
                  </a:cubicBezTo>
                  <a:cubicBezTo>
                    <a:pt x="933847" y="7297"/>
                    <a:pt x="1104900" y="-3817"/>
                    <a:pt x="1390650" y="1343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4800640" y="2578894"/>
              <a:ext cx="814348" cy="2381"/>
            </a:xfrm>
            <a:custGeom>
              <a:avLst/>
              <a:gdLst>
                <a:gd name="connsiteX0" fmla="*/ 0 w 807244"/>
                <a:gd name="connsiteY0" fmla="*/ 0 h 4762"/>
                <a:gd name="connsiteX1" fmla="*/ 807244 w 807244"/>
                <a:gd name="connsiteY1" fmla="*/ 4762 h 4762"/>
                <a:gd name="connsiteX2" fmla="*/ 807244 w 807244"/>
                <a:gd name="connsiteY2" fmla="*/ 4762 h 4762"/>
                <a:gd name="connsiteX0" fmla="*/ 0 w 10088"/>
                <a:gd name="connsiteY0" fmla="*/ 0 h 5000"/>
                <a:gd name="connsiteX1" fmla="*/ 10088 w 10088"/>
                <a:gd name="connsiteY1" fmla="*/ 5000 h 5000"/>
                <a:gd name="connsiteX2" fmla="*/ 10088 w 10088"/>
                <a:gd name="connsiteY2" fmla="*/ 5000 h 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88" h="5000">
                  <a:moveTo>
                    <a:pt x="0" y="0"/>
                  </a:moveTo>
                  <a:lnTo>
                    <a:pt x="10088" y="5000"/>
                  </a:lnTo>
                  <a:lnTo>
                    <a:pt x="10088" y="500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4543425" y="2109788"/>
              <a:ext cx="431006" cy="390525"/>
            </a:xfrm>
            <a:custGeom>
              <a:avLst/>
              <a:gdLst>
                <a:gd name="connsiteX0" fmla="*/ 431006 w 431006"/>
                <a:gd name="connsiteY0" fmla="*/ 390525 h 390525"/>
                <a:gd name="connsiteX1" fmla="*/ 0 w 431006"/>
                <a:gd name="connsiteY1" fmla="*/ 0 h 390525"/>
                <a:gd name="connsiteX2" fmla="*/ 0 w 431006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006" h="390525">
                  <a:moveTo>
                    <a:pt x="431006" y="390525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4217194" y="2443163"/>
              <a:ext cx="690562" cy="111918"/>
            </a:xfrm>
            <a:custGeom>
              <a:avLst/>
              <a:gdLst>
                <a:gd name="connsiteX0" fmla="*/ 0 w 673894"/>
                <a:gd name="connsiteY0" fmla="*/ 119062 h 119062"/>
                <a:gd name="connsiteX1" fmla="*/ 500062 w 673894"/>
                <a:gd name="connsiteY1" fmla="*/ 116681 h 119062"/>
                <a:gd name="connsiteX2" fmla="*/ 500062 w 673894"/>
                <a:gd name="connsiteY2" fmla="*/ 116681 h 119062"/>
                <a:gd name="connsiteX3" fmla="*/ 604837 w 673894"/>
                <a:gd name="connsiteY3" fmla="*/ 21431 h 119062"/>
                <a:gd name="connsiteX4" fmla="*/ 604837 w 673894"/>
                <a:gd name="connsiteY4" fmla="*/ 21431 h 119062"/>
                <a:gd name="connsiteX5" fmla="*/ 673894 w 673894"/>
                <a:gd name="connsiteY5" fmla="*/ 0 h 119062"/>
                <a:gd name="connsiteX6" fmla="*/ 673894 w 673894"/>
                <a:gd name="connsiteY6" fmla="*/ 0 h 119062"/>
                <a:gd name="connsiteX0" fmla="*/ 0 w 690562"/>
                <a:gd name="connsiteY0" fmla="*/ 119541 h 119541"/>
                <a:gd name="connsiteX1" fmla="*/ 500062 w 690562"/>
                <a:gd name="connsiteY1" fmla="*/ 117160 h 119541"/>
                <a:gd name="connsiteX2" fmla="*/ 500062 w 690562"/>
                <a:gd name="connsiteY2" fmla="*/ 117160 h 119541"/>
                <a:gd name="connsiteX3" fmla="*/ 604837 w 690562"/>
                <a:gd name="connsiteY3" fmla="*/ 21910 h 119541"/>
                <a:gd name="connsiteX4" fmla="*/ 604837 w 690562"/>
                <a:gd name="connsiteY4" fmla="*/ 21910 h 119541"/>
                <a:gd name="connsiteX5" fmla="*/ 673894 w 690562"/>
                <a:gd name="connsiteY5" fmla="*/ 479 h 119541"/>
                <a:gd name="connsiteX6" fmla="*/ 690562 w 690562"/>
                <a:gd name="connsiteY6" fmla="*/ 7623 h 119541"/>
                <a:gd name="connsiteX0" fmla="*/ 0 w 690562"/>
                <a:gd name="connsiteY0" fmla="*/ 111918 h 111918"/>
                <a:gd name="connsiteX1" fmla="*/ 500062 w 690562"/>
                <a:gd name="connsiteY1" fmla="*/ 109537 h 111918"/>
                <a:gd name="connsiteX2" fmla="*/ 500062 w 690562"/>
                <a:gd name="connsiteY2" fmla="*/ 109537 h 111918"/>
                <a:gd name="connsiteX3" fmla="*/ 604837 w 690562"/>
                <a:gd name="connsiteY3" fmla="*/ 14287 h 111918"/>
                <a:gd name="connsiteX4" fmla="*/ 604837 w 690562"/>
                <a:gd name="connsiteY4" fmla="*/ 14287 h 111918"/>
                <a:gd name="connsiteX5" fmla="*/ 652462 w 690562"/>
                <a:gd name="connsiteY5" fmla="*/ 0 h 111918"/>
                <a:gd name="connsiteX6" fmla="*/ 690562 w 690562"/>
                <a:gd name="connsiteY6" fmla="*/ 0 h 11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2" h="111918">
                  <a:moveTo>
                    <a:pt x="0" y="111918"/>
                  </a:moveTo>
                  <a:lnTo>
                    <a:pt x="500062" y="109537"/>
                  </a:lnTo>
                  <a:lnTo>
                    <a:pt x="500062" y="109537"/>
                  </a:lnTo>
                  <a:lnTo>
                    <a:pt x="604837" y="14287"/>
                  </a:lnTo>
                  <a:lnTo>
                    <a:pt x="604837" y="14287"/>
                  </a:lnTo>
                  <a:cubicBezTo>
                    <a:pt x="612774" y="11906"/>
                    <a:pt x="638175" y="2381"/>
                    <a:pt x="652462" y="0"/>
                  </a:cubicBezTo>
                  <a:cubicBezTo>
                    <a:pt x="666750" y="-2381"/>
                    <a:pt x="685006" y="-2381"/>
                    <a:pt x="690562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4219575" y="2388393"/>
              <a:ext cx="616744" cy="111920"/>
            </a:xfrm>
            <a:custGeom>
              <a:avLst/>
              <a:gdLst>
                <a:gd name="connsiteX0" fmla="*/ 0 w 616744"/>
                <a:gd name="connsiteY0" fmla="*/ 111919 h 117128"/>
                <a:gd name="connsiteX1" fmla="*/ 426244 w 616744"/>
                <a:gd name="connsiteY1" fmla="*/ 107156 h 117128"/>
                <a:gd name="connsiteX2" fmla="*/ 511969 w 616744"/>
                <a:gd name="connsiteY2" fmla="*/ 21431 h 117128"/>
                <a:gd name="connsiteX3" fmla="*/ 616744 w 616744"/>
                <a:gd name="connsiteY3" fmla="*/ 0 h 117128"/>
                <a:gd name="connsiteX0" fmla="*/ 0 w 616744"/>
                <a:gd name="connsiteY0" fmla="*/ 111919 h 116255"/>
                <a:gd name="connsiteX1" fmla="*/ 426244 w 616744"/>
                <a:gd name="connsiteY1" fmla="*/ 107156 h 116255"/>
                <a:gd name="connsiteX2" fmla="*/ 540544 w 616744"/>
                <a:gd name="connsiteY2" fmla="*/ 35719 h 116255"/>
                <a:gd name="connsiteX3" fmla="*/ 616744 w 616744"/>
                <a:gd name="connsiteY3" fmla="*/ 0 h 116255"/>
                <a:gd name="connsiteX0" fmla="*/ 0 w 616744"/>
                <a:gd name="connsiteY0" fmla="*/ 111919 h 116255"/>
                <a:gd name="connsiteX1" fmla="*/ 426244 w 616744"/>
                <a:gd name="connsiteY1" fmla="*/ 107156 h 116255"/>
                <a:gd name="connsiteX2" fmla="*/ 540544 w 616744"/>
                <a:gd name="connsiteY2" fmla="*/ 35719 h 116255"/>
                <a:gd name="connsiteX3" fmla="*/ 616744 w 616744"/>
                <a:gd name="connsiteY3" fmla="*/ 0 h 116255"/>
                <a:gd name="connsiteX0" fmla="*/ 0 w 616744"/>
                <a:gd name="connsiteY0" fmla="*/ 111919 h 114112"/>
                <a:gd name="connsiteX1" fmla="*/ 316706 w 616744"/>
                <a:gd name="connsiteY1" fmla="*/ 111920 h 114112"/>
                <a:gd name="connsiteX2" fmla="*/ 426244 w 616744"/>
                <a:gd name="connsiteY2" fmla="*/ 107156 h 114112"/>
                <a:gd name="connsiteX3" fmla="*/ 540544 w 616744"/>
                <a:gd name="connsiteY3" fmla="*/ 35719 h 114112"/>
                <a:gd name="connsiteX4" fmla="*/ 616744 w 616744"/>
                <a:gd name="connsiteY4" fmla="*/ 0 h 114112"/>
                <a:gd name="connsiteX0" fmla="*/ 0 w 616744"/>
                <a:gd name="connsiteY0" fmla="*/ 111919 h 111920"/>
                <a:gd name="connsiteX1" fmla="*/ 316706 w 616744"/>
                <a:gd name="connsiteY1" fmla="*/ 111920 h 111920"/>
                <a:gd name="connsiteX2" fmla="*/ 452438 w 616744"/>
                <a:gd name="connsiteY2" fmla="*/ 97631 h 111920"/>
                <a:gd name="connsiteX3" fmla="*/ 540544 w 616744"/>
                <a:gd name="connsiteY3" fmla="*/ 35719 h 111920"/>
                <a:gd name="connsiteX4" fmla="*/ 616744 w 616744"/>
                <a:gd name="connsiteY4" fmla="*/ 0 h 111920"/>
                <a:gd name="connsiteX0" fmla="*/ 0 w 616744"/>
                <a:gd name="connsiteY0" fmla="*/ 111919 h 111920"/>
                <a:gd name="connsiteX1" fmla="*/ 316706 w 616744"/>
                <a:gd name="connsiteY1" fmla="*/ 111920 h 111920"/>
                <a:gd name="connsiteX2" fmla="*/ 452438 w 616744"/>
                <a:gd name="connsiteY2" fmla="*/ 97631 h 111920"/>
                <a:gd name="connsiteX3" fmla="*/ 540544 w 616744"/>
                <a:gd name="connsiteY3" fmla="*/ 35719 h 111920"/>
                <a:gd name="connsiteX4" fmla="*/ 569119 w 616744"/>
                <a:gd name="connsiteY4" fmla="*/ 9526 h 111920"/>
                <a:gd name="connsiteX5" fmla="*/ 616744 w 616744"/>
                <a:gd name="connsiteY5" fmla="*/ 0 h 11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744" h="111920">
                  <a:moveTo>
                    <a:pt x="0" y="111919"/>
                  </a:moveTo>
                  <a:lnTo>
                    <a:pt x="316706" y="111920"/>
                  </a:lnTo>
                  <a:cubicBezTo>
                    <a:pt x="387747" y="111126"/>
                    <a:pt x="415132" y="110331"/>
                    <a:pt x="452438" y="97631"/>
                  </a:cubicBezTo>
                  <a:cubicBezTo>
                    <a:pt x="489744" y="84931"/>
                    <a:pt x="521097" y="50403"/>
                    <a:pt x="540544" y="35719"/>
                  </a:cubicBezTo>
                  <a:cubicBezTo>
                    <a:pt x="559991" y="21035"/>
                    <a:pt x="556419" y="15479"/>
                    <a:pt x="569119" y="9526"/>
                  </a:cubicBezTo>
                  <a:cubicBezTo>
                    <a:pt x="581819" y="3573"/>
                    <a:pt x="607219" y="3175"/>
                    <a:pt x="616744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4424363" y="2597944"/>
              <a:ext cx="207168" cy="2381"/>
            </a:xfrm>
            <a:custGeom>
              <a:avLst/>
              <a:gdLst>
                <a:gd name="connsiteX0" fmla="*/ 0 w 207168"/>
                <a:gd name="connsiteY0" fmla="*/ 0 h 2381"/>
                <a:gd name="connsiteX1" fmla="*/ 207168 w 207168"/>
                <a:gd name="connsiteY1" fmla="*/ 2381 h 2381"/>
                <a:gd name="connsiteX2" fmla="*/ 207168 w 207168"/>
                <a:gd name="connsiteY2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168" h="2381">
                  <a:moveTo>
                    <a:pt x="0" y="0"/>
                  </a:moveTo>
                  <a:lnTo>
                    <a:pt x="207168" y="2381"/>
                  </a:lnTo>
                  <a:lnTo>
                    <a:pt x="207168" y="2381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4567238" y="2574132"/>
              <a:ext cx="67437" cy="25272"/>
            </a:xfrm>
            <a:custGeom>
              <a:avLst/>
              <a:gdLst>
                <a:gd name="connsiteX0" fmla="*/ 0 w 71437"/>
                <a:gd name="connsiteY0" fmla="*/ 0 h 19050"/>
                <a:gd name="connsiteX1" fmla="*/ 71437 w 71437"/>
                <a:gd name="connsiteY1" fmla="*/ 19050 h 19050"/>
                <a:gd name="connsiteX2" fmla="*/ 71437 w 71437"/>
                <a:gd name="connsiteY2" fmla="*/ 19050 h 19050"/>
                <a:gd name="connsiteX0" fmla="*/ 0 w 73768"/>
                <a:gd name="connsiteY0" fmla="*/ 0 h 23813"/>
                <a:gd name="connsiteX1" fmla="*/ 71437 w 73768"/>
                <a:gd name="connsiteY1" fmla="*/ 19050 h 23813"/>
                <a:gd name="connsiteX2" fmla="*/ 54768 w 73768"/>
                <a:gd name="connsiteY2" fmla="*/ 23813 h 23813"/>
                <a:gd name="connsiteX0" fmla="*/ 0 w 67437"/>
                <a:gd name="connsiteY0" fmla="*/ 0 h 25272"/>
                <a:gd name="connsiteX1" fmla="*/ 64293 w 67437"/>
                <a:gd name="connsiteY1" fmla="*/ 23812 h 25272"/>
                <a:gd name="connsiteX2" fmla="*/ 54768 w 67437"/>
                <a:gd name="connsiteY2" fmla="*/ 23813 h 2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437" h="25272">
                  <a:moveTo>
                    <a:pt x="0" y="0"/>
                  </a:moveTo>
                  <a:cubicBezTo>
                    <a:pt x="23812" y="6350"/>
                    <a:pt x="55165" y="19843"/>
                    <a:pt x="64293" y="23812"/>
                  </a:cubicBezTo>
                  <a:cubicBezTo>
                    <a:pt x="73421" y="27781"/>
                    <a:pt x="60324" y="22225"/>
                    <a:pt x="54768" y="23813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4693444" y="2134835"/>
              <a:ext cx="921544" cy="141640"/>
            </a:xfrm>
            <a:custGeom>
              <a:avLst/>
              <a:gdLst>
                <a:gd name="connsiteX0" fmla="*/ 0 w 921544"/>
                <a:gd name="connsiteY0" fmla="*/ 98778 h 141640"/>
                <a:gd name="connsiteX1" fmla="*/ 109537 w 921544"/>
                <a:gd name="connsiteY1" fmla="*/ 32103 h 141640"/>
                <a:gd name="connsiteX2" fmla="*/ 145256 w 921544"/>
                <a:gd name="connsiteY2" fmla="*/ 20196 h 141640"/>
                <a:gd name="connsiteX3" fmla="*/ 223837 w 921544"/>
                <a:gd name="connsiteY3" fmla="*/ 3528 h 141640"/>
                <a:gd name="connsiteX4" fmla="*/ 319087 w 921544"/>
                <a:gd name="connsiteY4" fmla="*/ 1146 h 141640"/>
                <a:gd name="connsiteX5" fmla="*/ 421481 w 921544"/>
                <a:gd name="connsiteY5" fmla="*/ 17815 h 141640"/>
                <a:gd name="connsiteX6" fmla="*/ 559594 w 921544"/>
                <a:gd name="connsiteY6" fmla="*/ 72584 h 141640"/>
                <a:gd name="connsiteX7" fmla="*/ 650081 w 921544"/>
                <a:gd name="connsiteY7" fmla="*/ 108303 h 141640"/>
                <a:gd name="connsiteX8" fmla="*/ 723900 w 921544"/>
                <a:gd name="connsiteY8" fmla="*/ 117828 h 141640"/>
                <a:gd name="connsiteX9" fmla="*/ 790575 w 921544"/>
                <a:gd name="connsiteY9" fmla="*/ 101159 h 141640"/>
                <a:gd name="connsiteX10" fmla="*/ 852487 w 921544"/>
                <a:gd name="connsiteY10" fmla="*/ 113065 h 141640"/>
                <a:gd name="connsiteX11" fmla="*/ 921544 w 921544"/>
                <a:gd name="connsiteY11" fmla="*/ 141640 h 1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1544" h="141640">
                  <a:moveTo>
                    <a:pt x="0" y="98778"/>
                  </a:moveTo>
                  <a:cubicBezTo>
                    <a:pt x="42664" y="71989"/>
                    <a:pt x="85328" y="45200"/>
                    <a:pt x="109537" y="32103"/>
                  </a:cubicBezTo>
                  <a:cubicBezTo>
                    <a:pt x="133746" y="19006"/>
                    <a:pt x="126206" y="24958"/>
                    <a:pt x="145256" y="20196"/>
                  </a:cubicBezTo>
                  <a:cubicBezTo>
                    <a:pt x="164306" y="15434"/>
                    <a:pt x="194865" y="6703"/>
                    <a:pt x="223837" y="3528"/>
                  </a:cubicBezTo>
                  <a:cubicBezTo>
                    <a:pt x="252809" y="353"/>
                    <a:pt x="286146" y="-1235"/>
                    <a:pt x="319087" y="1146"/>
                  </a:cubicBezTo>
                  <a:cubicBezTo>
                    <a:pt x="352028" y="3527"/>
                    <a:pt x="381397" y="5909"/>
                    <a:pt x="421481" y="17815"/>
                  </a:cubicBezTo>
                  <a:cubicBezTo>
                    <a:pt x="461565" y="29721"/>
                    <a:pt x="559594" y="72584"/>
                    <a:pt x="559594" y="72584"/>
                  </a:cubicBezTo>
                  <a:cubicBezTo>
                    <a:pt x="597694" y="87665"/>
                    <a:pt x="622697" y="100762"/>
                    <a:pt x="650081" y="108303"/>
                  </a:cubicBezTo>
                  <a:cubicBezTo>
                    <a:pt x="677465" y="115844"/>
                    <a:pt x="700484" y="119019"/>
                    <a:pt x="723900" y="117828"/>
                  </a:cubicBezTo>
                  <a:cubicBezTo>
                    <a:pt x="747316" y="116637"/>
                    <a:pt x="769144" y="101953"/>
                    <a:pt x="790575" y="101159"/>
                  </a:cubicBezTo>
                  <a:cubicBezTo>
                    <a:pt x="812006" y="100365"/>
                    <a:pt x="830659" y="106318"/>
                    <a:pt x="852487" y="113065"/>
                  </a:cubicBezTo>
                  <a:cubicBezTo>
                    <a:pt x="874315" y="119812"/>
                    <a:pt x="897929" y="130726"/>
                    <a:pt x="921544" y="14164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4907756" y="2312536"/>
              <a:ext cx="707232" cy="119424"/>
            </a:xfrm>
            <a:custGeom>
              <a:avLst/>
              <a:gdLst>
                <a:gd name="connsiteX0" fmla="*/ 0 w 707232"/>
                <a:gd name="connsiteY0" fmla="*/ 25852 h 119424"/>
                <a:gd name="connsiteX1" fmla="*/ 64294 w 707232"/>
                <a:gd name="connsiteY1" fmla="*/ 4420 h 119424"/>
                <a:gd name="connsiteX2" fmla="*/ 116682 w 707232"/>
                <a:gd name="connsiteY2" fmla="*/ 2039 h 119424"/>
                <a:gd name="connsiteX3" fmla="*/ 221457 w 707232"/>
                <a:gd name="connsiteY3" fmla="*/ 28233 h 119424"/>
                <a:gd name="connsiteX4" fmla="*/ 350044 w 707232"/>
                <a:gd name="connsiteY4" fmla="*/ 85383 h 119424"/>
                <a:gd name="connsiteX5" fmla="*/ 445294 w 707232"/>
                <a:gd name="connsiteY5" fmla="*/ 111577 h 119424"/>
                <a:gd name="connsiteX6" fmla="*/ 526257 w 707232"/>
                <a:gd name="connsiteY6" fmla="*/ 118720 h 119424"/>
                <a:gd name="connsiteX7" fmla="*/ 569119 w 707232"/>
                <a:gd name="connsiteY7" fmla="*/ 97289 h 119424"/>
                <a:gd name="connsiteX8" fmla="*/ 650082 w 707232"/>
                <a:gd name="connsiteY8" fmla="*/ 97289 h 119424"/>
                <a:gd name="connsiteX9" fmla="*/ 707232 w 707232"/>
                <a:gd name="connsiteY9" fmla="*/ 118720 h 1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7232" h="119424">
                  <a:moveTo>
                    <a:pt x="0" y="25852"/>
                  </a:moveTo>
                  <a:cubicBezTo>
                    <a:pt x="22423" y="17120"/>
                    <a:pt x="44847" y="8389"/>
                    <a:pt x="64294" y="4420"/>
                  </a:cubicBezTo>
                  <a:cubicBezTo>
                    <a:pt x="83741" y="451"/>
                    <a:pt x="90488" y="-1930"/>
                    <a:pt x="116682" y="2039"/>
                  </a:cubicBezTo>
                  <a:cubicBezTo>
                    <a:pt x="142876" y="6008"/>
                    <a:pt x="182564" y="14342"/>
                    <a:pt x="221457" y="28233"/>
                  </a:cubicBezTo>
                  <a:cubicBezTo>
                    <a:pt x="260350" y="42124"/>
                    <a:pt x="312738" y="71492"/>
                    <a:pt x="350044" y="85383"/>
                  </a:cubicBezTo>
                  <a:cubicBezTo>
                    <a:pt x="387350" y="99274"/>
                    <a:pt x="415925" y="106021"/>
                    <a:pt x="445294" y="111577"/>
                  </a:cubicBezTo>
                  <a:cubicBezTo>
                    <a:pt x="474663" y="117133"/>
                    <a:pt x="505620" y="121101"/>
                    <a:pt x="526257" y="118720"/>
                  </a:cubicBezTo>
                  <a:cubicBezTo>
                    <a:pt x="546894" y="116339"/>
                    <a:pt x="548482" y="100861"/>
                    <a:pt x="569119" y="97289"/>
                  </a:cubicBezTo>
                  <a:cubicBezTo>
                    <a:pt x="589756" y="93717"/>
                    <a:pt x="627063" y="93717"/>
                    <a:pt x="650082" y="97289"/>
                  </a:cubicBezTo>
                  <a:cubicBezTo>
                    <a:pt x="673101" y="100861"/>
                    <a:pt x="690166" y="109790"/>
                    <a:pt x="707232" y="11872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4798219" y="2300288"/>
              <a:ext cx="109537" cy="100012"/>
            </a:xfrm>
            <a:custGeom>
              <a:avLst/>
              <a:gdLst>
                <a:gd name="connsiteX0" fmla="*/ 0 w 109537"/>
                <a:gd name="connsiteY0" fmla="*/ 0 h 100012"/>
                <a:gd name="connsiteX1" fmla="*/ 109537 w 109537"/>
                <a:gd name="connsiteY1" fmla="*/ 100012 h 100012"/>
                <a:gd name="connsiteX2" fmla="*/ 109537 w 109537"/>
                <a:gd name="connsiteY2" fmla="*/ 100012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7" h="100012">
                  <a:moveTo>
                    <a:pt x="0" y="0"/>
                  </a:moveTo>
                  <a:lnTo>
                    <a:pt x="109537" y="100012"/>
                  </a:lnTo>
                  <a:lnTo>
                    <a:pt x="109537" y="100012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4802981" y="2302669"/>
              <a:ext cx="73819" cy="21431"/>
            </a:xfrm>
            <a:custGeom>
              <a:avLst/>
              <a:gdLst>
                <a:gd name="connsiteX0" fmla="*/ 0 w 73819"/>
                <a:gd name="connsiteY0" fmla="*/ 0 h 21431"/>
                <a:gd name="connsiteX1" fmla="*/ 73819 w 73819"/>
                <a:gd name="connsiteY1" fmla="*/ 21431 h 21431"/>
                <a:gd name="connsiteX2" fmla="*/ 73819 w 73819"/>
                <a:gd name="connsiteY2" fmla="*/ 21431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21431">
                  <a:moveTo>
                    <a:pt x="0" y="0"/>
                  </a:moveTo>
                  <a:lnTo>
                    <a:pt x="73819" y="21431"/>
                  </a:lnTo>
                  <a:lnTo>
                    <a:pt x="73819" y="21431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4791075" y="2497424"/>
              <a:ext cx="86964" cy="60039"/>
            </a:xfrm>
            <a:custGeom>
              <a:avLst/>
              <a:gdLst>
                <a:gd name="connsiteX0" fmla="*/ 0 w 86964"/>
                <a:gd name="connsiteY0" fmla="*/ 60039 h 60039"/>
                <a:gd name="connsiteX1" fmla="*/ 78581 w 86964"/>
                <a:gd name="connsiteY1" fmla="*/ 5270 h 60039"/>
                <a:gd name="connsiteX2" fmla="*/ 80963 w 86964"/>
                <a:gd name="connsiteY2" fmla="*/ 5270 h 6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64" h="60039">
                  <a:moveTo>
                    <a:pt x="0" y="60039"/>
                  </a:moveTo>
                  <a:lnTo>
                    <a:pt x="78581" y="5270"/>
                  </a:lnTo>
                  <a:cubicBezTo>
                    <a:pt x="92075" y="-3858"/>
                    <a:pt x="86519" y="706"/>
                    <a:pt x="80963" y="527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4836319" y="2497931"/>
              <a:ext cx="50006" cy="0"/>
            </a:xfrm>
            <a:custGeom>
              <a:avLst/>
              <a:gdLst>
                <a:gd name="connsiteX0" fmla="*/ 0 w 50006"/>
                <a:gd name="connsiteY0" fmla="*/ 0 h 0"/>
                <a:gd name="connsiteX1" fmla="*/ 50006 w 50006"/>
                <a:gd name="connsiteY1" fmla="*/ 0 h 0"/>
                <a:gd name="connsiteX2" fmla="*/ 50006 w 50006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06">
                  <a:moveTo>
                    <a:pt x="0" y="0"/>
                  </a:moveTo>
                  <a:lnTo>
                    <a:pt x="50006" y="0"/>
                  </a:lnTo>
                  <a:lnTo>
                    <a:pt x="50006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3190876" y="4201471"/>
              <a:ext cx="676274" cy="104149"/>
            </a:xfrm>
            <a:custGeom>
              <a:avLst/>
              <a:gdLst>
                <a:gd name="connsiteX0" fmla="*/ 0 w 733425"/>
                <a:gd name="connsiteY0" fmla="*/ 70262 h 89367"/>
                <a:gd name="connsiteX1" fmla="*/ 71437 w 733425"/>
                <a:gd name="connsiteY1" fmla="*/ 55974 h 89367"/>
                <a:gd name="connsiteX2" fmla="*/ 138112 w 733425"/>
                <a:gd name="connsiteY2" fmla="*/ 8349 h 89367"/>
                <a:gd name="connsiteX3" fmla="*/ 204787 w 733425"/>
                <a:gd name="connsiteY3" fmla="*/ 3587 h 89367"/>
                <a:gd name="connsiteX4" fmla="*/ 276225 w 733425"/>
                <a:gd name="connsiteY4" fmla="*/ 46449 h 89367"/>
                <a:gd name="connsiteX5" fmla="*/ 328612 w 733425"/>
                <a:gd name="connsiteY5" fmla="*/ 75024 h 89367"/>
                <a:gd name="connsiteX6" fmla="*/ 400050 w 733425"/>
                <a:gd name="connsiteY6" fmla="*/ 89312 h 89367"/>
                <a:gd name="connsiteX7" fmla="*/ 490537 w 733425"/>
                <a:gd name="connsiteY7" fmla="*/ 70262 h 89367"/>
                <a:gd name="connsiteX8" fmla="*/ 552450 w 733425"/>
                <a:gd name="connsiteY8" fmla="*/ 51212 h 89367"/>
                <a:gd name="connsiteX9" fmla="*/ 657225 w 733425"/>
                <a:gd name="connsiteY9" fmla="*/ 60737 h 89367"/>
                <a:gd name="connsiteX10" fmla="*/ 733425 w 733425"/>
                <a:gd name="connsiteY10" fmla="*/ 84549 h 89367"/>
                <a:gd name="connsiteX0" fmla="*/ 0 w 733425"/>
                <a:gd name="connsiteY0" fmla="*/ 70262 h 89367"/>
                <a:gd name="connsiteX1" fmla="*/ 71437 w 733425"/>
                <a:gd name="connsiteY1" fmla="*/ 55974 h 89367"/>
                <a:gd name="connsiteX2" fmla="*/ 138112 w 733425"/>
                <a:gd name="connsiteY2" fmla="*/ 8349 h 89367"/>
                <a:gd name="connsiteX3" fmla="*/ 204787 w 733425"/>
                <a:gd name="connsiteY3" fmla="*/ 3587 h 89367"/>
                <a:gd name="connsiteX4" fmla="*/ 276225 w 733425"/>
                <a:gd name="connsiteY4" fmla="*/ 46449 h 89367"/>
                <a:gd name="connsiteX5" fmla="*/ 328612 w 733425"/>
                <a:gd name="connsiteY5" fmla="*/ 75024 h 89367"/>
                <a:gd name="connsiteX6" fmla="*/ 400050 w 733425"/>
                <a:gd name="connsiteY6" fmla="*/ 89312 h 89367"/>
                <a:gd name="connsiteX7" fmla="*/ 490537 w 733425"/>
                <a:gd name="connsiteY7" fmla="*/ 70262 h 89367"/>
                <a:gd name="connsiteX8" fmla="*/ 552450 w 733425"/>
                <a:gd name="connsiteY8" fmla="*/ 51212 h 89367"/>
                <a:gd name="connsiteX9" fmla="*/ 638175 w 733425"/>
                <a:gd name="connsiteY9" fmla="*/ 70262 h 89367"/>
                <a:gd name="connsiteX10" fmla="*/ 733425 w 733425"/>
                <a:gd name="connsiteY10" fmla="*/ 84549 h 89367"/>
                <a:gd name="connsiteX0" fmla="*/ 0 w 700087"/>
                <a:gd name="connsiteY0" fmla="*/ 70262 h 94074"/>
                <a:gd name="connsiteX1" fmla="*/ 71437 w 700087"/>
                <a:gd name="connsiteY1" fmla="*/ 55974 h 94074"/>
                <a:gd name="connsiteX2" fmla="*/ 138112 w 700087"/>
                <a:gd name="connsiteY2" fmla="*/ 8349 h 94074"/>
                <a:gd name="connsiteX3" fmla="*/ 204787 w 700087"/>
                <a:gd name="connsiteY3" fmla="*/ 3587 h 94074"/>
                <a:gd name="connsiteX4" fmla="*/ 276225 w 700087"/>
                <a:gd name="connsiteY4" fmla="*/ 46449 h 94074"/>
                <a:gd name="connsiteX5" fmla="*/ 328612 w 700087"/>
                <a:gd name="connsiteY5" fmla="*/ 75024 h 94074"/>
                <a:gd name="connsiteX6" fmla="*/ 400050 w 700087"/>
                <a:gd name="connsiteY6" fmla="*/ 89312 h 94074"/>
                <a:gd name="connsiteX7" fmla="*/ 490537 w 700087"/>
                <a:gd name="connsiteY7" fmla="*/ 70262 h 94074"/>
                <a:gd name="connsiteX8" fmla="*/ 552450 w 700087"/>
                <a:gd name="connsiteY8" fmla="*/ 51212 h 94074"/>
                <a:gd name="connsiteX9" fmla="*/ 638175 w 700087"/>
                <a:gd name="connsiteY9" fmla="*/ 70262 h 94074"/>
                <a:gd name="connsiteX10" fmla="*/ 700087 w 700087"/>
                <a:gd name="connsiteY10" fmla="*/ 94074 h 94074"/>
                <a:gd name="connsiteX0" fmla="*/ 0 w 700087"/>
                <a:gd name="connsiteY0" fmla="*/ 70262 h 94074"/>
                <a:gd name="connsiteX1" fmla="*/ 71437 w 700087"/>
                <a:gd name="connsiteY1" fmla="*/ 55974 h 94074"/>
                <a:gd name="connsiteX2" fmla="*/ 138112 w 700087"/>
                <a:gd name="connsiteY2" fmla="*/ 8349 h 94074"/>
                <a:gd name="connsiteX3" fmla="*/ 204787 w 700087"/>
                <a:gd name="connsiteY3" fmla="*/ 3587 h 94074"/>
                <a:gd name="connsiteX4" fmla="*/ 276225 w 700087"/>
                <a:gd name="connsiteY4" fmla="*/ 46449 h 94074"/>
                <a:gd name="connsiteX5" fmla="*/ 328612 w 700087"/>
                <a:gd name="connsiteY5" fmla="*/ 75024 h 94074"/>
                <a:gd name="connsiteX6" fmla="*/ 400050 w 700087"/>
                <a:gd name="connsiteY6" fmla="*/ 89312 h 94074"/>
                <a:gd name="connsiteX7" fmla="*/ 490537 w 700087"/>
                <a:gd name="connsiteY7" fmla="*/ 70262 h 94074"/>
                <a:gd name="connsiteX8" fmla="*/ 552450 w 700087"/>
                <a:gd name="connsiteY8" fmla="*/ 51212 h 94074"/>
                <a:gd name="connsiteX9" fmla="*/ 590550 w 700087"/>
                <a:gd name="connsiteY9" fmla="*/ 48829 h 94074"/>
                <a:gd name="connsiteX10" fmla="*/ 638175 w 700087"/>
                <a:gd name="connsiteY10" fmla="*/ 70262 h 94074"/>
                <a:gd name="connsiteX11" fmla="*/ 700087 w 700087"/>
                <a:gd name="connsiteY11" fmla="*/ 94074 h 94074"/>
                <a:gd name="connsiteX0" fmla="*/ 0 w 700087"/>
                <a:gd name="connsiteY0" fmla="*/ 70262 h 94074"/>
                <a:gd name="connsiteX1" fmla="*/ 71437 w 700087"/>
                <a:gd name="connsiteY1" fmla="*/ 55974 h 94074"/>
                <a:gd name="connsiteX2" fmla="*/ 138112 w 700087"/>
                <a:gd name="connsiteY2" fmla="*/ 8349 h 94074"/>
                <a:gd name="connsiteX3" fmla="*/ 204787 w 700087"/>
                <a:gd name="connsiteY3" fmla="*/ 3587 h 94074"/>
                <a:gd name="connsiteX4" fmla="*/ 276225 w 700087"/>
                <a:gd name="connsiteY4" fmla="*/ 46449 h 94074"/>
                <a:gd name="connsiteX5" fmla="*/ 328612 w 700087"/>
                <a:gd name="connsiteY5" fmla="*/ 75024 h 94074"/>
                <a:gd name="connsiteX6" fmla="*/ 400050 w 700087"/>
                <a:gd name="connsiteY6" fmla="*/ 89312 h 94074"/>
                <a:gd name="connsiteX7" fmla="*/ 490537 w 700087"/>
                <a:gd name="connsiteY7" fmla="*/ 70262 h 94074"/>
                <a:gd name="connsiteX8" fmla="*/ 552450 w 700087"/>
                <a:gd name="connsiteY8" fmla="*/ 51212 h 94074"/>
                <a:gd name="connsiteX9" fmla="*/ 590550 w 700087"/>
                <a:gd name="connsiteY9" fmla="*/ 48829 h 94074"/>
                <a:gd name="connsiteX10" fmla="*/ 626268 w 700087"/>
                <a:gd name="connsiteY10" fmla="*/ 77406 h 94074"/>
                <a:gd name="connsiteX11" fmla="*/ 700087 w 700087"/>
                <a:gd name="connsiteY11" fmla="*/ 94074 h 94074"/>
                <a:gd name="connsiteX0" fmla="*/ 0 w 661987"/>
                <a:gd name="connsiteY0" fmla="*/ 70262 h 91693"/>
                <a:gd name="connsiteX1" fmla="*/ 71437 w 661987"/>
                <a:gd name="connsiteY1" fmla="*/ 55974 h 91693"/>
                <a:gd name="connsiteX2" fmla="*/ 138112 w 661987"/>
                <a:gd name="connsiteY2" fmla="*/ 8349 h 91693"/>
                <a:gd name="connsiteX3" fmla="*/ 204787 w 661987"/>
                <a:gd name="connsiteY3" fmla="*/ 3587 h 91693"/>
                <a:gd name="connsiteX4" fmla="*/ 276225 w 661987"/>
                <a:gd name="connsiteY4" fmla="*/ 46449 h 91693"/>
                <a:gd name="connsiteX5" fmla="*/ 328612 w 661987"/>
                <a:gd name="connsiteY5" fmla="*/ 75024 h 91693"/>
                <a:gd name="connsiteX6" fmla="*/ 400050 w 661987"/>
                <a:gd name="connsiteY6" fmla="*/ 89312 h 91693"/>
                <a:gd name="connsiteX7" fmla="*/ 490537 w 661987"/>
                <a:gd name="connsiteY7" fmla="*/ 70262 h 91693"/>
                <a:gd name="connsiteX8" fmla="*/ 552450 w 661987"/>
                <a:gd name="connsiteY8" fmla="*/ 51212 h 91693"/>
                <a:gd name="connsiteX9" fmla="*/ 590550 w 661987"/>
                <a:gd name="connsiteY9" fmla="*/ 48829 h 91693"/>
                <a:gd name="connsiteX10" fmla="*/ 626268 w 661987"/>
                <a:gd name="connsiteY10" fmla="*/ 77406 h 91693"/>
                <a:gd name="connsiteX11" fmla="*/ 661987 w 661987"/>
                <a:gd name="connsiteY11" fmla="*/ 91693 h 91693"/>
                <a:gd name="connsiteX0" fmla="*/ 0 w 661987"/>
                <a:gd name="connsiteY0" fmla="*/ 69857 h 91288"/>
                <a:gd name="connsiteX1" fmla="*/ 69056 w 661987"/>
                <a:gd name="connsiteY1" fmla="*/ 46044 h 91288"/>
                <a:gd name="connsiteX2" fmla="*/ 138112 w 661987"/>
                <a:gd name="connsiteY2" fmla="*/ 7944 h 91288"/>
                <a:gd name="connsiteX3" fmla="*/ 204787 w 661987"/>
                <a:gd name="connsiteY3" fmla="*/ 3182 h 91288"/>
                <a:gd name="connsiteX4" fmla="*/ 276225 w 661987"/>
                <a:gd name="connsiteY4" fmla="*/ 46044 h 91288"/>
                <a:gd name="connsiteX5" fmla="*/ 328612 w 661987"/>
                <a:gd name="connsiteY5" fmla="*/ 74619 h 91288"/>
                <a:gd name="connsiteX6" fmla="*/ 400050 w 661987"/>
                <a:gd name="connsiteY6" fmla="*/ 88907 h 91288"/>
                <a:gd name="connsiteX7" fmla="*/ 490537 w 661987"/>
                <a:gd name="connsiteY7" fmla="*/ 69857 h 91288"/>
                <a:gd name="connsiteX8" fmla="*/ 552450 w 661987"/>
                <a:gd name="connsiteY8" fmla="*/ 50807 h 91288"/>
                <a:gd name="connsiteX9" fmla="*/ 590550 w 661987"/>
                <a:gd name="connsiteY9" fmla="*/ 48424 h 91288"/>
                <a:gd name="connsiteX10" fmla="*/ 626268 w 661987"/>
                <a:gd name="connsiteY10" fmla="*/ 77001 h 91288"/>
                <a:gd name="connsiteX11" fmla="*/ 661987 w 661987"/>
                <a:gd name="connsiteY11" fmla="*/ 91288 h 91288"/>
                <a:gd name="connsiteX0" fmla="*/ 0 w 676274"/>
                <a:gd name="connsiteY0" fmla="*/ 79382 h 91288"/>
                <a:gd name="connsiteX1" fmla="*/ 83343 w 676274"/>
                <a:gd name="connsiteY1" fmla="*/ 46044 h 91288"/>
                <a:gd name="connsiteX2" fmla="*/ 152399 w 676274"/>
                <a:gd name="connsiteY2" fmla="*/ 7944 h 91288"/>
                <a:gd name="connsiteX3" fmla="*/ 219074 w 676274"/>
                <a:gd name="connsiteY3" fmla="*/ 3182 h 91288"/>
                <a:gd name="connsiteX4" fmla="*/ 290512 w 676274"/>
                <a:gd name="connsiteY4" fmla="*/ 46044 h 91288"/>
                <a:gd name="connsiteX5" fmla="*/ 342899 w 676274"/>
                <a:gd name="connsiteY5" fmla="*/ 74619 h 91288"/>
                <a:gd name="connsiteX6" fmla="*/ 414337 w 676274"/>
                <a:gd name="connsiteY6" fmla="*/ 88907 h 91288"/>
                <a:gd name="connsiteX7" fmla="*/ 504824 w 676274"/>
                <a:gd name="connsiteY7" fmla="*/ 69857 h 91288"/>
                <a:gd name="connsiteX8" fmla="*/ 566737 w 676274"/>
                <a:gd name="connsiteY8" fmla="*/ 50807 h 91288"/>
                <a:gd name="connsiteX9" fmla="*/ 604837 w 676274"/>
                <a:gd name="connsiteY9" fmla="*/ 48424 h 91288"/>
                <a:gd name="connsiteX10" fmla="*/ 640555 w 676274"/>
                <a:gd name="connsiteY10" fmla="*/ 77001 h 91288"/>
                <a:gd name="connsiteX11" fmla="*/ 676274 w 676274"/>
                <a:gd name="connsiteY11" fmla="*/ 91288 h 91288"/>
                <a:gd name="connsiteX0" fmla="*/ 0 w 676274"/>
                <a:gd name="connsiteY0" fmla="*/ 78660 h 90566"/>
                <a:gd name="connsiteX1" fmla="*/ 78581 w 676274"/>
                <a:gd name="connsiteY1" fmla="*/ 23891 h 90566"/>
                <a:gd name="connsiteX2" fmla="*/ 152399 w 676274"/>
                <a:gd name="connsiteY2" fmla="*/ 7222 h 90566"/>
                <a:gd name="connsiteX3" fmla="*/ 219074 w 676274"/>
                <a:gd name="connsiteY3" fmla="*/ 2460 h 90566"/>
                <a:gd name="connsiteX4" fmla="*/ 290512 w 676274"/>
                <a:gd name="connsiteY4" fmla="*/ 45322 h 90566"/>
                <a:gd name="connsiteX5" fmla="*/ 342899 w 676274"/>
                <a:gd name="connsiteY5" fmla="*/ 73897 h 90566"/>
                <a:gd name="connsiteX6" fmla="*/ 414337 w 676274"/>
                <a:gd name="connsiteY6" fmla="*/ 88185 h 90566"/>
                <a:gd name="connsiteX7" fmla="*/ 504824 w 676274"/>
                <a:gd name="connsiteY7" fmla="*/ 69135 h 90566"/>
                <a:gd name="connsiteX8" fmla="*/ 566737 w 676274"/>
                <a:gd name="connsiteY8" fmla="*/ 50085 h 90566"/>
                <a:gd name="connsiteX9" fmla="*/ 604837 w 676274"/>
                <a:gd name="connsiteY9" fmla="*/ 47702 h 90566"/>
                <a:gd name="connsiteX10" fmla="*/ 640555 w 676274"/>
                <a:gd name="connsiteY10" fmla="*/ 76279 h 90566"/>
                <a:gd name="connsiteX11" fmla="*/ 676274 w 676274"/>
                <a:gd name="connsiteY11" fmla="*/ 90566 h 90566"/>
                <a:gd name="connsiteX0" fmla="*/ 0 w 676274"/>
                <a:gd name="connsiteY0" fmla="*/ 89117 h 101023"/>
                <a:gd name="connsiteX1" fmla="*/ 78581 w 676274"/>
                <a:gd name="connsiteY1" fmla="*/ 34348 h 101023"/>
                <a:gd name="connsiteX2" fmla="*/ 147637 w 676274"/>
                <a:gd name="connsiteY2" fmla="*/ 1010 h 101023"/>
                <a:gd name="connsiteX3" fmla="*/ 219074 w 676274"/>
                <a:gd name="connsiteY3" fmla="*/ 12917 h 101023"/>
                <a:gd name="connsiteX4" fmla="*/ 290512 w 676274"/>
                <a:gd name="connsiteY4" fmla="*/ 55779 h 101023"/>
                <a:gd name="connsiteX5" fmla="*/ 342899 w 676274"/>
                <a:gd name="connsiteY5" fmla="*/ 84354 h 101023"/>
                <a:gd name="connsiteX6" fmla="*/ 414337 w 676274"/>
                <a:gd name="connsiteY6" fmla="*/ 98642 h 101023"/>
                <a:gd name="connsiteX7" fmla="*/ 504824 w 676274"/>
                <a:gd name="connsiteY7" fmla="*/ 79592 h 101023"/>
                <a:gd name="connsiteX8" fmla="*/ 566737 w 676274"/>
                <a:gd name="connsiteY8" fmla="*/ 60542 h 101023"/>
                <a:gd name="connsiteX9" fmla="*/ 604837 w 676274"/>
                <a:gd name="connsiteY9" fmla="*/ 58159 h 101023"/>
                <a:gd name="connsiteX10" fmla="*/ 640555 w 676274"/>
                <a:gd name="connsiteY10" fmla="*/ 86736 h 101023"/>
                <a:gd name="connsiteX11" fmla="*/ 676274 w 676274"/>
                <a:gd name="connsiteY11" fmla="*/ 101023 h 101023"/>
                <a:gd name="connsiteX0" fmla="*/ 0 w 676274"/>
                <a:gd name="connsiteY0" fmla="*/ 89542 h 101448"/>
                <a:gd name="connsiteX1" fmla="*/ 78581 w 676274"/>
                <a:gd name="connsiteY1" fmla="*/ 34773 h 101448"/>
                <a:gd name="connsiteX2" fmla="*/ 147637 w 676274"/>
                <a:gd name="connsiteY2" fmla="*/ 1435 h 101448"/>
                <a:gd name="connsiteX3" fmla="*/ 219074 w 676274"/>
                <a:gd name="connsiteY3" fmla="*/ 13342 h 101448"/>
                <a:gd name="connsiteX4" fmla="*/ 280987 w 676274"/>
                <a:gd name="connsiteY4" fmla="*/ 77635 h 101448"/>
                <a:gd name="connsiteX5" fmla="*/ 342899 w 676274"/>
                <a:gd name="connsiteY5" fmla="*/ 84779 h 101448"/>
                <a:gd name="connsiteX6" fmla="*/ 414337 w 676274"/>
                <a:gd name="connsiteY6" fmla="*/ 99067 h 101448"/>
                <a:gd name="connsiteX7" fmla="*/ 504824 w 676274"/>
                <a:gd name="connsiteY7" fmla="*/ 80017 h 101448"/>
                <a:gd name="connsiteX8" fmla="*/ 566737 w 676274"/>
                <a:gd name="connsiteY8" fmla="*/ 60967 h 101448"/>
                <a:gd name="connsiteX9" fmla="*/ 604837 w 676274"/>
                <a:gd name="connsiteY9" fmla="*/ 58584 h 101448"/>
                <a:gd name="connsiteX10" fmla="*/ 640555 w 676274"/>
                <a:gd name="connsiteY10" fmla="*/ 87161 h 101448"/>
                <a:gd name="connsiteX11" fmla="*/ 676274 w 676274"/>
                <a:gd name="connsiteY11" fmla="*/ 101448 h 101448"/>
                <a:gd name="connsiteX0" fmla="*/ 0 w 676274"/>
                <a:gd name="connsiteY0" fmla="*/ 89542 h 103214"/>
                <a:gd name="connsiteX1" fmla="*/ 78581 w 676274"/>
                <a:gd name="connsiteY1" fmla="*/ 34773 h 103214"/>
                <a:gd name="connsiteX2" fmla="*/ 147637 w 676274"/>
                <a:gd name="connsiteY2" fmla="*/ 1435 h 103214"/>
                <a:gd name="connsiteX3" fmla="*/ 219074 w 676274"/>
                <a:gd name="connsiteY3" fmla="*/ 13342 h 103214"/>
                <a:gd name="connsiteX4" fmla="*/ 280987 w 676274"/>
                <a:gd name="connsiteY4" fmla="*/ 77635 h 103214"/>
                <a:gd name="connsiteX5" fmla="*/ 340518 w 676274"/>
                <a:gd name="connsiteY5" fmla="*/ 101447 h 103214"/>
                <a:gd name="connsiteX6" fmla="*/ 414337 w 676274"/>
                <a:gd name="connsiteY6" fmla="*/ 99067 h 103214"/>
                <a:gd name="connsiteX7" fmla="*/ 504824 w 676274"/>
                <a:gd name="connsiteY7" fmla="*/ 80017 h 103214"/>
                <a:gd name="connsiteX8" fmla="*/ 566737 w 676274"/>
                <a:gd name="connsiteY8" fmla="*/ 60967 h 103214"/>
                <a:gd name="connsiteX9" fmla="*/ 604837 w 676274"/>
                <a:gd name="connsiteY9" fmla="*/ 58584 h 103214"/>
                <a:gd name="connsiteX10" fmla="*/ 640555 w 676274"/>
                <a:gd name="connsiteY10" fmla="*/ 87161 h 103214"/>
                <a:gd name="connsiteX11" fmla="*/ 676274 w 676274"/>
                <a:gd name="connsiteY11" fmla="*/ 101448 h 103214"/>
                <a:gd name="connsiteX0" fmla="*/ 0 w 676274"/>
                <a:gd name="connsiteY0" fmla="*/ 89542 h 104149"/>
                <a:gd name="connsiteX1" fmla="*/ 78581 w 676274"/>
                <a:gd name="connsiteY1" fmla="*/ 34773 h 104149"/>
                <a:gd name="connsiteX2" fmla="*/ 147637 w 676274"/>
                <a:gd name="connsiteY2" fmla="*/ 1435 h 104149"/>
                <a:gd name="connsiteX3" fmla="*/ 219074 w 676274"/>
                <a:gd name="connsiteY3" fmla="*/ 13342 h 104149"/>
                <a:gd name="connsiteX4" fmla="*/ 280987 w 676274"/>
                <a:gd name="connsiteY4" fmla="*/ 77635 h 104149"/>
                <a:gd name="connsiteX5" fmla="*/ 340518 w 676274"/>
                <a:gd name="connsiteY5" fmla="*/ 101447 h 104149"/>
                <a:gd name="connsiteX6" fmla="*/ 414337 w 676274"/>
                <a:gd name="connsiteY6" fmla="*/ 99067 h 104149"/>
                <a:gd name="connsiteX7" fmla="*/ 488155 w 676274"/>
                <a:gd name="connsiteY7" fmla="*/ 60967 h 104149"/>
                <a:gd name="connsiteX8" fmla="*/ 566737 w 676274"/>
                <a:gd name="connsiteY8" fmla="*/ 60967 h 104149"/>
                <a:gd name="connsiteX9" fmla="*/ 604837 w 676274"/>
                <a:gd name="connsiteY9" fmla="*/ 58584 h 104149"/>
                <a:gd name="connsiteX10" fmla="*/ 640555 w 676274"/>
                <a:gd name="connsiteY10" fmla="*/ 87161 h 104149"/>
                <a:gd name="connsiteX11" fmla="*/ 676274 w 676274"/>
                <a:gd name="connsiteY11" fmla="*/ 101448 h 104149"/>
                <a:gd name="connsiteX0" fmla="*/ 0 w 676274"/>
                <a:gd name="connsiteY0" fmla="*/ 89542 h 104149"/>
                <a:gd name="connsiteX1" fmla="*/ 78581 w 676274"/>
                <a:gd name="connsiteY1" fmla="*/ 34773 h 104149"/>
                <a:gd name="connsiteX2" fmla="*/ 147637 w 676274"/>
                <a:gd name="connsiteY2" fmla="*/ 1435 h 104149"/>
                <a:gd name="connsiteX3" fmla="*/ 219074 w 676274"/>
                <a:gd name="connsiteY3" fmla="*/ 13342 h 104149"/>
                <a:gd name="connsiteX4" fmla="*/ 280987 w 676274"/>
                <a:gd name="connsiteY4" fmla="*/ 77635 h 104149"/>
                <a:gd name="connsiteX5" fmla="*/ 340518 w 676274"/>
                <a:gd name="connsiteY5" fmla="*/ 101447 h 104149"/>
                <a:gd name="connsiteX6" fmla="*/ 414337 w 676274"/>
                <a:gd name="connsiteY6" fmla="*/ 99067 h 104149"/>
                <a:gd name="connsiteX7" fmla="*/ 488155 w 676274"/>
                <a:gd name="connsiteY7" fmla="*/ 60967 h 104149"/>
                <a:gd name="connsiteX8" fmla="*/ 561975 w 676274"/>
                <a:gd name="connsiteY8" fmla="*/ 44299 h 104149"/>
                <a:gd name="connsiteX9" fmla="*/ 604837 w 676274"/>
                <a:gd name="connsiteY9" fmla="*/ 58584 h 104149"/>
                <a:gd name="connsiteX10" fmla="*/ 640555 w 676274"/>
                <a:gd name="connsiteY10" fmla="*/ 87161 h 104149"/>
                <a:gd name="connsiteX11" fmla="*/ 676274 w 676274"/>
                <a:gd name="connsiteY11" fmla="*/ 101448 h 10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6274" h="104149">
                  <a:moveTo>
                    <a:pt x="0" y="89542"/>
                  </a:moveTo>
                  <a:cubicBezTo>
                    <a:pt x="24209" y="87557"/>
                    <a:pt x="53975" y="49457"/>
                    <a:pt x="78581" y="34773"/>
                  </a:cubicBezTo>
                  <a:cubicBezTo>
                    <a:pt x="103187" y="20089"/>
                    <a:pt x="124221" y="5007"/>
                    <a:pt x="147637" y="1435"/>
                  </a:cubicBezTo>
                  <a:cubicBezTo>
                    <a:pt x="171053" y="-2137"/>
                    <a:pt x="196849" y="642"/>
                    <a:pt x="219074" y="13342"/>
                  </a:cubicBezTo>
                  <a:cubicBezTo>
                    <a:pt x="241299" y="26042"/>
                    <a:pt x="260746" y="62951"/>
                    <a:pt x="280987" y="77635"/>
                  </a:cubicBezTo>
                  <a:cubicBezTo>
                    <a:pt x="301228" y="92319"/>
                    <a:pt x="318293" y="97875"/>
                    <a:pt x="340518" y="101447"/>
                  </a:cubicBezTo>
                  <a:cubicBezTo>
                    <a:pt x="362743" y="105019"/>
                    <a:pt x="389731" y="105814"/>
                    <a:pt x="414337" y="99067"/>
                  </a:cubicBezTo>
                  <a:cubicBezTo>
                    <a:pt x="438943" y="92320"/>
                    <a:pt x="463549" y="70095"/>
                    <a:pt x="488155" y="60967"/>
                  </a:cubicBezTo>
                  <a:cubicBezTo>
                    <a:pt x="512761" y="51839"/>
                    <a:pt x="542528" y="44696"/>
                    <a:pt x="561975" y="44299"/>
                  </a:cubicBezTo>
                  <a:cubicBezTo>
                    <a:pt x="581422" y="43902"/>
                    <a:pt x="591740" y="51440"/>
                    <a:pt x="604837" y="58584"/>
                  </a:cubicBezTo>
                  <a:cubicBezTo>
                    <a:pt x="617934" y="65728"/>
                    <a:pt x="628649" y="80017"/>
                    <a:pt x="640555" y="87161"/>
                  </a:cubicBezTo>
                  <a:cubicBezTo>
                    <a:pt x="652461" y="94305"/>
                    <a:pt x="653255" y="92320"/>
                    <a:pt x="676274" y="10144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1123950" y="4191180"/>
              <a:ext cx="111919" cy="111739"/>
            </a:xfrm>
            <a:custGeom>
              <a:avLst/>
              <a:gdLst>
                <a:gd name="connsiteX0" fmla="*/ 111919 w 111919"/>
                <a:gd name="connsiteY0" fmla="*/ 111739 h 111739"/>
                <a:gd name="connsiteX1" fmla="*/ 54769 w 111919"/>
                <a:gd name="connsiteY1" fmla="*/ 52208 h 111739"/>
                <a:gd name="connsiteX2" fmla="*/ 14288 w 111919"/>
                <a:gd name="connsiteY2" fmla="*/ 4583 h 111739"/>
                <a:gd name="connsiteX3" fmla="*/ 0 w 111919"/>
                <a:gd name="connsiteY3" fmla="*/ 4583 h 1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919" h="111739">
                  <a:moveTo>
                    <a:pt x="111919" y="111739"/>
                  </a:moveTo>
                  <a:cubicBezTo>
                    <a:pt x="91480" y="90903"/>
                    <a:pt x="71041" y="70067"/>
                    <a:pt x="54769" y="52208"/>
                  </a:cubicBezTo>
                  <a:cubicBezTo>
                    <a:pt x="38497" y="34349"/>
                    <a:pt x="23416" y="12521"/>
                    <a:pt x="14288" y="4583"/>
                  </a:cubicBezTo>
                  <a:cubicBezTo>
                    <a:pt x="5160" y="-3355"/>
                    <a:pt x="2580" y="614"/>
                    <a:pt x="0" y="458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3971925" y="4268391"/>
              <a:ext cx="547687" cy="37696"/>
            </a:xfrm>
            <a:custGeom>
              <a:avLst/>
              <a:gdLst>
                <a:gd name="connsiteX0" fmla="*/ 0 w 554831"/>
                <a:gd name="connsiteY0" fmla="*/ 34241 h 35240"/>
                <a:gd name="connsiteX1" fmla="*/ 57150 w 554831"/>
                <a:gd name="connsiteY1" fmla="*/ 8047 h 35240"/>
                <a:gd name="connsiteX2" fmla="*/ 78581 w 554831"/>
                <a:gd name="connsiteY2" fmla="*/ 903 h 35240"/>
                <a:gd name="connsiteX3" fmla="*/ 126206 w 554831"/>
                <a:gd name="connsiteY3" fmla="*/ 3285 h 35240"/>
                <a:gd name="connsiteX4" fmla="*/ 147638 w 554831"/>
                <a:gd name="connsiteY4" fmla="*/ 29478 h 35240"/>
                <a:gd name="connsiteX5" fmla="*/ 252413 w 554831"/>
                <a:gd name="connsiteY5" fmla="*/ 34241 h 35240"/>
                <a:gd name="connsiteX6" fmla="*/ 292894 w 554831"/>
                <a:gd name="connsiteY6" fmla="*/ 15191 h 35240"/>
                <a:gd name="connsiteX7" fmla="*/ 311944 w 554831"/>
                <a:gd name="connsiteY7" fmla="*/ 8047 h 35240"/>
                <a:gd name="connsiteX8" fmla="*/ 466725 w 554831"/>
                <a:gd name="connsiteY8" fmla="*/ 22335 h 35240"/>
                <a:gd name="connsiteX9" fmla="*/ 471488 w 554831"/>
                <a:gd name="connsiteY9" fmla="*/ 22335 h 35240"/>
                <a:gd name="connsiteX10" fmla="*/ 554831 w 554831"/>
                <a:gd name="connsiteY10" fmla="*/ 15191 h 35240"/>
                <a:gd name="connsiteX0" fmla="*/ 0 w 554831"/>
                <a:gd name="connsiteY0" fmla="*/ 34241 h 35240"/>
                <a:gd name="connsiteX1" fmla="*/ 57150 w 554831"/>
                <a:gd name="connsiteY1" fmla="*/ 8047 h 35240"/>
                <a:gd name="connsiteX2" fmla="*/ 78581 w 554831"/>
                <a:gd name="connsiteY2" fmla="*/ 903 h 35240"/>
                <a:gd name="connsiteX3" fmla="*/ 126206 w 554831"/>
                <a:gd name="connsiteY3" fmla="*/ 3285 h 35240"/>
                <a:gd name="connsiteX4" fmla="*/ 147638 w 554831"/>
                <a:gd name="connsiteY4" fmla="*/ 29478 h 35240"/>
                <a:gd name="connsiteX5" fmla="*/ 252413 w 554831"/>
                <a:gd name="connsiteY5" fmla="*/ 34241 h 35240"/>
                <a:gd name="connsiteX6" fmla="*/ 292894 w 554831"/>
                <a:gd name="connsiteY6" fmla="*/ 15191 h 35240"/>
                <a:gd name="connsiteX7" fmla="*/ 311944 w 554831"/>
                <a:gd name="connsiteY7" fmla="*/ 8047 h 35240"/>
                <a:gd name="connsiteX8" fmla="*/ 466725 w 554831"/>
                <a:gd name="connsiteY8" fmla="*/ 22335 h 35240"/>
                <a:gd name="connsiteX9" fmla="*/ 450056 w 554831"/>
                <a:gd name="connsiteY9" fmla="*/ 34241 h 35240"/>
                <a:gd name="connsiteX10" fmla="*/ 554831 w 554831"/>
                <a:gd name="connsiteY10" fmla="*/ 15191 h 35240"/>
                <a:gd name="connsiteX0" fmla="*/ 0 w 554831"/>
                <a:gd name="connsiteY0" fmla="*/ 34241 h 35240"/>
                <a:gd name="connsiteX1" fmla="*/ 57150 w 554831"/>
                <a:gd name="connsiteY1" fmla="*/ 8047 h 35240"/>
                <a:gd name="connsiteX2" fmla="*/ 78581 w 554831"/>
                <a:gd name="connsiteY2" fmla="*/ 903 h 35240"/>
                <a:gd name="connsiteX3" fmla="*/ 126206 w 554831"/>
                <a:gd name="connsiteY3" fmla="*/ 3285 h 35240"/>
                <a:gd name="connsiteX4" fmla="*/ 147638 w 554831"/>
                <a:gd name="connsiteY4" fmla="*/ 29478 h 35240"/>
                <a:gd name="connsiteX5" fmla="*/ 252413 w 554831"/>
                <a:gd name="connsiteY5" fmla="*/ 34241 h 35240"/>
                <a:gd name="connsiteX6" fmla="*/ 292894 w 554831"/>
                <a:gd name="connsiteY6" fmla="*/ 15191 h 35240"/>
                <a:gd name="connsiteX7" fmla="*/ 311944 w 554831"/>
                <a:gd name="connsiteY7" fmla="*/ 8047 h 35240"/>
                <a:gd name="connsiteX8" fmla="*/ 416719 w 554831"/>
                <a:gd name="connsiteY8" fmla="*/ 27097 h 35240"/>
                <a:gd name="connsiteX9" fmla="*/ 450056 w 554831"/>
                <a:gd name="connsiteY9" fmla="*/ 34241 h 35240"/>
                <a:gd name="connsiteX10" fmla="*/ 554831 w 554831"/>
                <a:gd name="connsiteY10" fmla="*/ 15191 h 35240"/>
                <a:gd name="connsiteX0" fmla="*/ 0 w 554831"/>
                <a:gd name="connsiteY0" fmla="*/ 34241 h 35240"/>
                <a:gd name="connsiteX1" fmla="*/ 57150 w 554831"/>
                <a:gd name="connsiteY1" fmla="*/ 8047 h 35240"/>
                <a:gd name="connsiteX2" fmla="*/ 78581 w 554831"/>
                <a:gd name="connsiteY2" fmla="*/ 903 h 35240"/>
                <a:gd name="connsiteX3" fmla="*/ 126206 w 554831"/>
                <a:gd name="connsiteY3" fmla="*/ 3285 h 35240"/>
                <a:gd name="connsiteX4" fmla="*/ 147638 w 554831"/>
                <a:gd name="connsiteY4" fmla="*/ 29478 h 35240"/>
                <a:gd name="connsiteX5" fmla="*/ 252413 w 554831"/>
                <a:gd name="connsiteY5" fmla="*/ 34241 h 35240"/>
                <a:gd name="connsiteX6" fmla="*/ 292894 w 554831"/>
                <a:gd name="connsiteY6" fmla="*/ 15191 h 35240"/>
                <a:gd name="connsiteX7" fmla="*/ 311944 w 554831"/>
                <a:gd name="connsiteY7" fmla="*/ 8047 h 35240"/>
                <a:gd name="connsiteX8" fmla="*/ 357188 w 554831"/>
                <a:gd name="connsiteY8" fmla="*/ 3285 h 35240"/>
                <a:gd name="connsiteX9" fmla="*/ 416719 w 554831"/>
                <a:gd name="connsiteY9" fmla="*/ 27097 h 35240"/>
                <a:gd name="connsiteX10" fmla="*/ 450056 w 554831"/>
                <a:gd name="connsiteY10" fmla="*/ 34241 h 35240"/>
                <a:gd name="connsiteX11" fmla="*/ 554831 w 554831"/>
                <a:gd name="connsiteY11" fmla="*/ 15191 h 35240"/>
                <a:gd name="connsiteX0" fmla="*/ 0 w 547687"/>
                <a:gd name="connsiteY0" fmla="*/ 34241 h 35240"/>
                <a:gd name="connsiteX1" fmla="*/ 57150 w 547687"/>
                <a:gd name="connsiteY1" fmla="*/ 8047 h 35240"/>
                <a:gd name="connsiteX2" fmla="*/ 78581 w 547687"/>
                <a:gd name="connsiteY2" fmla="*/ 903 h 35240"/>
                <a:gd name="connsiteX3" fmla="*/ 126206 w 547687"/>
                <a:gd name="connsiteY3" fmla="*/ 3285 h 35240"/>
                <a:gd name="connsiteX4" fmla="*/ 147638 w 547687"/>
                <a:gd name="connsiteY4" fmla="*/ 29478 h 35240"/>
                <a:gd name="connsiteX5" fmla="*/ 252413 w 547687"/>
                <a:gd name="connsiteY5" fmla="*/ 34241 h 35240"/>
                <a:gd name="connsiteX6" fmla="*/ 292894 w 547687"/>
                <a:gd name="connsiteY6" fmla="*/ 15191 h 35240"/>
                <a:gd name="connsiteX7" fmla="*/ 311944 w 547687"/>
                <a:gd name="connsiteY7" fmla="*/ 8047 h 35240"/>
                <a:gd name="connsiteX8" fmla="*/ 357188 w 547687"/>
                <a:gd name="connsiteY8" fmla="*/ 3285 h 35240"/>
                <a:gd name="connsiteX9" fmla="*/ 416719 w 547687"/>
                <a:gd name="connsiteY9" fmla="*/ 27097 h 35240"/>
                <a:gd name="connsiteX10" fmla="*/ 450056 w 547687"/>
                <a:gd name="connsiteY10" fmla="*/ 34241 h 35240"/>
                <a:gd name="connsiteX11" fmla="*/ 547687 w 547687"/>
                <a:gd name="connsiteY11" fmla="*/ 8047 h 35240"/>
                <a:gd name="connsiteX0" fmla="*/ 0 w 547687"/>
                <a:gd name="connsiteY0" fmla="*/ 34528 h 37696"/>
                <a:gd name="connsiteX1" fmla="*/ 57150 w 547687"/>
                <a:gd name="connsiteY1" fmla="*/ 8334 h 37696"/>
                <a:gd name="connsiteX2" fmla="*/ 78581 w 547687"/>
                <a:gd name="connsiteY2" fmla="*/ 1190 h 37696"/>
                <a:gd name="connsiteX3" fmla="*/ 126206 w 547687"/>
                <a:gd name="connsiteY3" fmla="*/ 3572 h 37696"/>
                <a:gd name="connsiteX4" fmla="*/ 178594 w 547687"/>
                <a:gd name="connsiteY4" fmla="*/ 34528 h 37696"/>
                <a:gd name="connsiteX5" fmla="*/ 252413 w 547687"/>
                <a:gd name="connsiteY5" fmla="*/ 34528 h 37696"/>
                <a:gd name="connsiteX6" fmla="*/ 292894 w 547687"/>
                <a:gd name="connsiteY6" fmla="*/ 15478 h 37696"/>
                <a:gd name="connsiteX7" fmla="*/ 311944 w 547687"/>
                <a:gd name="connsiteY7" fmla="*/ 8334 h 37696"/>
                <a:gd name="connsiteX8" fmla="*/ 357188 w 547687"/>
                <a:gd name="connsiteY8" fmla="*/ 3572 h 37696"/>
                <a:gd name="connsiteX9" fmla="*/ 416719 w 547687"/>
                <a:gd name="connsiteY9" fmla="*/ 27384 h 37696"/>
                <a:gd name="connsiteX10" fmla="*/ 450056 w 547687"/>
                <a:gd name="connsiteY10" fmla="*/ 34528 h 37696"/>
                <a:gd name="connsiteX11" fmla="*/ 547687 w 547687"/>
                <a:gd name="connsiteY11" fmla="*/ 8334 h 37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7687" h="37696">
                  <a:moveTo>
                    <a:pt x="0" y="34528"/>
                  </a:moveTo>
                  <a:cubicBezTo>
                    <a:pt x="22026" y="24209"/>
                    <a:pt x="44053" y="13890"/>
                    <a:pt x="57150" y="8334"/>
                  </a:cubicBezTo>
                  <a:cubicBezTo>
                    <a:pt x="70247" y="2778"/>
                    <a:pt x="67072" y="1984"/>
                    <a:pt x="78581" y="1190"/>
                  </a:cubicBezTo>
                  <a:cubicBezTo>
                    <a:pt x="90090" y="396"/>
                    <a:pt x="109537" y="-1984"/>
                    <a:pt x="126206" y="3572"/>
                  </a:cubicBezTo>
                  <a:cubicBezTo>
                    <a:pt x="142875" y="9128"/>
                    <a:pt x="157560" y="29369"/>
                    <a:pt x="178594" y="34528"/>
                  </a:cubicBezTo>
                  <a:cubicBezTo>
                    <a:pt x="199628" y="39687"/>
                    <a:pt x="233363" y="37703"/>
                    <a:pt x="252413" y="34528"/>
                  </a:cubicBezTo>
                  <a:cubicBezTo>
                    <a:pt x="271463" y="31353"/>
                    <a:pt x="282972" y="19844"/>
                    <a:pt x="292894" y="15478"/>
                  </a:cubicBezTo>
                  <a:cubicBezTo>
                    <a:pt x="302816" y="11112"/>
                    <a:pt x="301228" y="10318"/>
                    <a:pt x="311944" y="8334"/>
                  </a:cubicBezTo>
                  <a:cubicBezTo>
                    <a:pt x="322660" y="6350"/>
                    <a:pt x="339726" y="397"/>
                    <a:pt x="357188" y="3572"/>
                  </a:cubicBezTo>
                  <a:cubicBezTo>
                    <a:pt x="374651" y="6747"/>
                    <a:pt x="401241" y="22225"/>
                    <a:pt x="416719" y="27384"/>
                  </a:cubicBezTo>
                  <a:cubicBezTo>
                    <a:pt x="432197" y="32543"/>
                    <a:pt x="428228" y="37703"/>
                    <a:pt x="450056" y="34528"/>
                  </a:cubicBezTo>
                  <a:cubicBezTo>
                    <a:pt x="471884" y="31353"/>
                    <a:pt x="512762" y="14684"/>
                    <a:pt x="547687" y="8334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983768" y="4800600"/>
              <a:ext cx="11055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Beaufort Group</a:t>
              </a:r>
              <a:endParaRPr lang="en-ZA" sz="16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981201" y="5029200"/>
              <a:ext cx="8732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Ecca</a:t>
              </a:r>
              <a:r>
                <a:rPr lang="en-US" sz="1600" dirty="0" smtClean="0"/>
                <a:t> Group</a:t>
              </a:r>
              <a:endParaRPr lang="en-ZA" sz="1600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983768" y="5257800"/>
              <a:ext cx="10179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Dwyka</a:t>
              </a:r>
              <a:r>
                <a:rPr lang="en-US" sz="1600" dirty="0" smtClean="0"/>
                <a:t> Group</a:t>
              </a:r>
              <a:endParaRPr lang="en-ZA" sz="1600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981201" y="5562601"/>
              <a:ext cx="1204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Witteberg</a:t>
              </a:r>
              <a:r>
                <a:rPr lang="en-US" sz="1600" dirty="0" smtClean="0"/>
                <a:t> Group</a:t>
              </a:r>
              <a:endParaRPr lang="en-ZA" sz="1600" dirty="0"/>
            </a:p>
          </p:txBody>
        </p:sp>
        <p:sp>
          <p:nvSpPr>
            <p:cNvPr id="134" name="Right Brace 133"/>
            <p:cNvSpPr/>
            <p:nvPr/>
          </p:nvSpPr>
          <p:spPr>
            <a:xfrm>
              <a:off x="3174207" y="4800600"/>
              <a:ext cx="178593" cy="685800"/>
            </a:xfrm>
            <a:prstGeom prst="rightBrace">
              <a:avLst>
                <a:gd name="adj1" fmla="val 8333"/>
                <a:gd name="adj2" fmla="val 5138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536157" y="5029200"/>
              <a:ext cx="1854537" cy="237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Karoo </a:t>
              </a:r>
              <a:r>
                <a:rPr lang="en-US" sz="1600" dirty="0" err="1" smtClean="0"/>
                <a:t>Supergroup</a:t>
              </a:r>
              <a:endParaRPr lang="en-ZA" sz="16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552825" y="5562600"/>
              <a:ext cx="18750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Cape </a:t>
              </a:r>
              <a:r>
                <a:rPr lang="en-US" sz="1600" dirty="0" err="1" smtClean="0"/>
                <a:t>Supergroup</a:t>
              </a:r>
              <a:endParaRPr lang="en-ZA" sz="1600" dirty="0"/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2681288" y="2578894"/>
              <a:ext cx="442912" cy="0"/>
            </a:xfrm>
            <a:custGeom>
              <a:avLst/>
              <a:gdLst>
                <a:gd name="connsiteX0" fmla="*/ 0 w 442912"/>
                <a:gd name="connsiteY0" fmla="*/ 0 h 0"/>
                <a:gd name="connsiteX1" fmla="*/ 442912 w 442912"/>
                <a:gd name="connsiteY1" fmla="*/ 0 h 0"/>
                <a:gd name="connsiteX2" fmla="*/ 442912 w 442912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12">
                  <a:moveTo>
                    <a:pt x="0" y="0"/>
                  </a:moveTo>
                  <a:lnTo>
                    <a:pt x="442912" y="0"/>
                  </a:lnTo>
                  <a:lnTo>
                    <a:pt x="442912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2740819" y="2455069"/>
              <a:ext cx="376237" cy="2381"/>
            </a:xfrm>
            <a:custGeom>
              <a:avLst/>
              <a:gdLst>
                <a:gd name="connsiteX0" fmla="*/ 0 w 376237"/>
                <a:gd name="connsiteY0" fmla="*/ 2381 h 2381"/>
                <a:gd name="connsiteX1" fmla="*/ 376237 w 376237"/>
                <a:gd name="connsiteY1" fmla="*/ 0 h 2381"/>
                <a:gd name="connsiteX2" fmla="*/ 376237 w 376237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2381">
                  <a:moveTo>
                    <a:pt x="0" y="2381"/>
                  </a:moveTo>
                  <a:lnTo>
                    <a:pt x="376237" y="0"/>
                  </a:lnTo>
                  <a:lnTo>
                    <a:pt x="376237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4274344" y="3788569"/>
              <a:ext cx="180073" cy="61912"/>
            </a:xfrm>
            <a:custGeom>
              <a:avLst/>
              <a:gdLst>
                <a:gd name="connsiteX0" fmla="*/ 0 w 164306"/>
                <a:gd name="connsiteY0" fmla="*/ 54768 h 54768"/>
                <a:gd name="connsiteX1" fmla="*/ 164306 w 164306"/>
                <a:gd name="connsiteY1" fmla="*/ 0 h 54768"/>
                <a:gd name="connsiteX2" fmla="*/ 164306 w 164306"/>
                <a:gd name="connsiteY2" fmla="*/ 0 h 54768"/>
                <a:gd name="connsiteX0" fmla="*/ 0 w 180073"/>
                <a:gd name="connsiteY0" fmla="*/ 61912 h 61912"/>
                <a:gd name="connsiteX1" fmla="*/ 164306 w 180073"/>
                <a:gd name="connsiteY1" fmla="*/ 7144 h 61912"/>
                <a:gd name="connsiteX2" fmla="*/ 176212 w 180073"/>
                <a:gd name="connsiteY2" fmla="*/ 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073" h="61912">
                  <a:moveTo>
                    <a:pt x="0" y="61912"/>
                  </a:moveTo>
                  <a:lnTo>
                    <a:pt x="164306" y="7144"/>
                  </a:lnTo>
                  <a:cubicBezTo>
                    <a:pt x="193675" y="-3175"/>
                    <a:pt x="172243" y="2381"/>
                    <a:pt x="17621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4357688" y="3781425"/>
              <a:ext cx="95250" cy="7144"/>
            </a:xfrm>
            <a:custGeom>
              <a:avLst/>
              <a:gdLst>
                <a:gd name="connsiteX0" fmla="*/ 0 w 95250"/>
                <a:gd name="connsiteY0" fmla="*/ 0 h 7144"/>
                <a:gd name="connsiteX1" fmla="*/ 95250 w 95250"/>
                <a:gd name="connsiteY1" fmla="*/ 7144 h 7144"/>
                <a:gd name="connsiteX2" fmla="*/ 95250 w 95250"/>
                <a:gd name="connsiteY2" fmla="*/ 7144 h 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7144">
                  <a:moveTo>
                    <a:pt x="0" y="0"/>
                  </a:moveTo>
                  <a:lnTo>
                    <a:pt x="95250" y="7144"/>
                  </a:lnTo>
                  <a:lnTo>
                    <a:pt x="95250" y="7144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5167314" y="3834537"/>
              <a:ext cx="161398" cy="49282"/>
            </a:xfrm>
            <a:custGeom>
              <a:avLst/>
              <a:gdLst>
                <a:gd name="connsiteX0" fmla="*/ 0 w 147637"/>
                <a:gd name="connsiteY0" fmla="*/ 45244 h 45244"/>
                <a:gd name="connsiteX1" fmla="*/ 147637 w 147637"/>
                <a:gd name="connsiteY1" fmla="*/ 0 h 45244"/>
                <a:gd name="connsiteX2" fmla="*/ 147637 w 147637"/>
                <a:gd name="connsiteY2" fmla="*/ 0 h 45244"/>
                <a:gd name="connsiteX0" fmla="*/ 0 w 161398"/>
                <a:gd name="connsiteY0" fmla="*/ 49282 h 49282"/>
                <a:gd name="connsiteX1" fmla="*/ 147637 w 161398"/>
                <a:gd name="connsiteY1" fmla="*/ 4038 h 49282"/>
                <a:gd name="connsiteX2" fmla="*/ 157162 w 161398"/>
                <a:gd name="connsiteY2" fmla="*/ 1657 h 4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398" h="49282">
                  <a:moveTo>
                    <a:pt x="0" y="49282"/>
                  </a:moveTo>
                  <a:lnTo>
                    <a:pt x="147637" y="4038"/>
                  </a:lnTo>
                  <a:cubicBezTo>
                    <a:pt x="173831" y="-3899"/>
                    <a:pt x="153987" y="2451"/>
                    <a:pt x="157162" y="165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2" name="Freeform 141"/>
            <p:cNvSpPr/>
            <p:nvPr/>
          </p:nvSpPr>
          <p:spPr>
            <a:xfrm>
              <a:off x="5253039" y="3819525"/>
              <a:ext cx="76200" cy="11906"/>
            </a:xfrm>
            <a:custGeom>
              <a:avLst/>
              <a:gdLst>
                <a:gd name="connsiteX0" fmla="*/ 0 w 66675"/>
                <a:gd name="connsiteY0" fmla="*/ 0 h 11906"/>
                <a:gd name="connsiteX1" fmla="*/ 66675 w 66675"/>
                <a:gd name="connsiteY1" fmla="*/ 11906 h 11906"/>
                <a:gd name="connsiteX2" fmla="*/ 66675 w 66675"/>
                <a:gd name="connsiteY2" fmla="*/ 11906 h 11906"/>
                <a:gd name="connsiteX0" fmla="*/ 0 w 76200"/>
                <a:gd name="connsiteY0" fmla="*/ 0 h 11906"/>
                <a:gd name="connsiteX1" fmla="*/ 66675 w 76200"/>
                <a:gd name="connsiteY1" fmla="*/ 11906 h 11906"/>
                <a:gd name="connsiteX2" fmla="*/ 76200 w 76200"/>
                <a:gd name="connsiteY2" fmla="*/ 11906 h 1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1906">
                  <a:moveTo>
                    <a:pt x="0" y="0"/>
                  </a:moveTo>
                  <a:lnTo>
                    <a:pt x="66675" y="11906"/>
                  </a:lnTo>
                  <a:lnTo>
                    <a:pt x="76200" y="11906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2805113" y="3821906"/>
              <a:ext cx="302418" cy="145257"/>
            </a:xfrm>
            <a:custGeom>
              <a:avLst/>
              <a:gdLst>
                <a:gd name="connsiteX0" fmla="*/ 302418 w 302418"/>
                <a:gd name="connsiteY0" fmla="*/ 145257 h 145257"/>
                <a:gd name="connsiteX1" fmla="*/ 250031 w 302418"/>
                <a:gd name="connsiteY1" fmla="*/ 128588 h 145257"/>
                <a:gd name="connsiteX2" fmla="*/ 188118 w 302418"/>
                <a:gd name="connsiteY2" fmla="*/ 92869 h 145257"/>
                <a:gd name="connsiteX3" fmla="*/ 109537 w 302418"/>
                <a:gd name="connsiteY3" fmla="*/ 42863 h 145257"/>
                <a:gd name="connsiteX4" fmla="*/ 0 w 302418"/>
                <a:gd name="connsiteY4" fmla="*/ 0 h 145257"/>
                <a:gd name="connsiteX0" fmla="*/ 302418 w 302418"/>
                <a:gd name="connsiteY0" fmla="*/ 145257 h 145257"/>
                <a:gd name="connsiteX1" fmla="*/ 250031 w 302418"/>
                <a:gd name="connsiteY1" fmla="*/ 128588 h 145257"/>
                <a:gd name="connsiteX2" fmla="*/ 169068 w 302418"/>
                <a:gd name="connsiteY2" fmla="*/ 100013 h 145257"/>
                <a:gd name="connsiteX3" fmla="*/ 109537 w 302418"/>
                <a:gd name="connsiteY3" fmla="*/ 42863 h 145257"/>
                <a:gd name="connsiteX4" fmla="*/ 0 w 302418"/>
                <a:gd name="connsiteY4" fmla="*/ 0 h 145257"/>
                <a:gd name="connsiteX0" fmla="*/ 302418 w 302418"/>
                <a:gd name="connsiteY0" fmla="*/ 145257 h 145257"/>
                <a:gd name="connsiteX1" fmla="*/ 250031 w 302418"/>
                <a:gd name="connsiteY1" fmla="*/ 128588 h 145257"/>
                <a:gd name="connsiteX2" fmla="*/ 169068 w 302418"/>
                <a:gd name="connsiteY2" fmla="*/ 100013 h 145257"/>
                <a:gd name="connsiteX3" fmla="*/ 90487 w 302418"/>
                <a:gd name="connsiteY3" fmla="*/ 66676 h 145257"/>
                <a:gd name="connsiteX4" fmla="*/ 0 w 302418"/>
                <a:gd name="connsiteY4" fmla="*/ 0 h 145257"/>
                <a:gd name="connsiteX0" fmla="*/ 302418 w 302418"/>
                <a:gd name="connsiteY0" fmla="*/ 145257 h 145257"/>
                <a:gd name="connsiteX1" fmla="*/ 250031 w 302418"/>
                <a:gd name="connsiteY1" fmla="*/ 128588 h 145257"/>
                <a:gd name="connsiteX2" fmla="*/ 169068 w 302418"/>
                <a:gd name="connsiteY2" fmla="*/ 100013 h 145257"/>
                <a:gd name="connsiteX3" fmla="*/ 90487 w 302418"/>
                <a:gd name="connsiteY3" fmla="*/ 66676 h 145257"/>
                <a:gd name="connsiteX4" fmla="*/ 38100 w 302418"/>
                <a:gd name="connsiteY4" fmla="*/ 30957 h 145257"/>
                <a:gd name="connsiteX5" fmla="*/ 0 w 302418"/>
                <a:gd name="connsiteY5" fmla="*/ 0 h 14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418" h="145257">
                  <a:moveTo>
                    <a:pt x="302418" y="145257"/>
                  </a:moveTo>
                  <a:cubicBezTo>
                    <a:pt x="285749" y="141288"/>
                    <a:pt x="272256" y="136129"/>
                    <a:pt x="250031" y="128588"/>
                  </a:cubicBezTo>
                  <a:cubicBezTo>
                    <a:pt x="227806" y="121047"/>
                    <a:pt x="195659" y="110332"/>
                    <a:pt x="169068" y="100013"/>
                  </a:cubicBezTo>
                  <a:cubicBezTo>
                    <a:pt x="142477" y="89694"/>
                    <a:pt x="112315" y="78185"/>
                    <a:pt x="90487" y="66676"/>
                  </a:cubicBezTo>
                  <a:cubicBezTo>
                    <a:pt x="68659" y="55167"/>
                    <a:pt x="53181" y="42070"/>
                    <a:pt x="38100" y="30957"/>
                  </a:cubicBezTo>
                  <a:cubicBezTo>
                    <a:pt x="23019" y="19844"/>
                    <a:pt x="6747" y="3175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3226594" y="3829050"/>
              <a:ext cx="326231" cy="114300"/>
            </a:xfrm>
            <a:custGeom>
              <a:avLst/>
              <a:gdLst>
                <a:gd name="connsiteX0" fmla="*/ 326231 w 326231"/>
                <a:gd name="connsiteY0" fmla="*/ 114300 h 114300"/>
                <a:gd name="connsiteX1" fmla="*/ 204787 w 326231"/>
                <a:gd name="connsiteY1" fmla="*/ 80963 h 114300"/>
                <a:gd name="connsiteX2" fmla="*/ 119062 w 326231"/>
                <a:gd name="connsiteY2" fmla="*/ 52388 h 114300"/>
                <a:gd name="connsiteX3" fmla="*/ 38100 w 326231"/>
                <a:gd name="connsiteY3" fmla="*/ 23813 h 114300"/>
                <a:gd name="connsiteX4" fmla="*/ 0 w 326231"/>
                <a:gd name="connsiteY4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231" h="114300">
                  <a:moveTo>
                    <a:pt x="326231" y="114300"/>
                  </a:moveTo>
                  <a:lnTo>
                    <a:pt x="204787" y="80963"/>
                  </a:lnTo>
                  <a:cubicBezTo>
                    <a:pt x="170259" y="70644"/>
                    <a:pt x="146843" y="61913"/>
                    <a:pt x="119062" y="52388"/>
                  </a:cubicBezTo>
                  <a:cubicBezTo>
                    <a:pt x="91281" y="42863"/>
                    <a:pt x="57944" y="32544"/>
                    <a:pt x="38100" y="23813"/>
                  </a:cubicBezTo>
                  <a:cubicBezTo>
                    <a:pt x="18256" y="15082"/>
                    <a:pt x="9128" y="7541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4438650" y="2391071"/>
              <a:ext cx="114895" cy="106860"/>
            </a:xfrm>
            <a:custGeom>
              <a:avLst/>
              <a:gdLst>
                <a:gd name="connsiteX0" fmla="*/ 0 w 142875"/>
                <a:gd name="connsiteY0" fmla="*/ 140493 h 140493"/>
                <a:gd name="connsiteX1" fmla="*/ 142875 w 142875"/>
                <a:gd name="connsiteY1" fmla="*/ 0 h 140493"/>
                <a:gd name="connsiteX2" fmla="*/ 142875 w 142875"/>
                <a:gd name="connsiteY2" fmla="*/ 0 h 140493"/>
                <a:gd name="connsiteX0" fmla="*/ 0 w 146998"/>
                <a:gd name="connsiteY0" fmla="*/ 143776 h 143776"/>
                <a:gd name="connsiteX1" fmla="*/ 142875 w 146998"/>
                <a:gd name="connsiteY1" fmla="*/ 3283 h 143776"/>
                <a:gd name="connsiteX2" fmla="*/ 104775 w 146998"/>
                <a:gd name="connsiteY2" fmla="*/ 48527 h 143776"/>
                <a:gd name="connsiteX0" fmla="*/ 0 w 114895"/>
                <a:gd name="connsiteY0" fmla="*/ 106860 h 106860"/>
                <a:gd name="connsiteX1" fmla="*/ 102394 w 114895"/>
                <a:gd name="connsiteY1" fmla="*/ 11611 h 106860"/>
                <a:gd name="connsiteX2" fmla="*/ 104775 w 114895"/>
                <a:gd name="connsiteY2" fmla="*/ 11611 h 10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895" h="106860">
                  <a:moveTo>
                    <a:pt x="0" y="106860"/>
                  </a:moveTo>
                  <a:cubicBezTo>
                    <a:pt x="47625" y="60029"/>
                    <a:pt x="84931" y="27486"/>
                    <a:pt x="102394" y="11611"/>
                  </a:cubicBezTo>
                  <a:cubicBezTo>
                    <a:pt x="119857" y="-4264"/>
                    <a:pt x="117475" y="-3470"/>
                    <a:pt x="104775" y="11611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6" name="Freeform 145"/>
            <p:cNvSpPr/>
            <p:nvPr/>
          </p:nvSpPr>
          <p:spPr>
            <a:xfrm>
              <a:off x="4433888" y="2405063"/>
              <a:ext cx="73820" cy="69057"/>
            </a:xfrm>
            <a:custGeom>
              <a:avLst/>
              <a:gdLst>
                <a:gd name="connsiteX0" fmla="*/ 0 w 69057"/>
                <a:gd name="connsiteY0" fmla="*/ 69057 h 69057"/>
                <a:gd name="connsiteX1" fmla="*/ 69057 w 69057"/>
                <a:gd name="connsiteY1" fmla="*/ 0 h 69057"/>
                <a:gd name="connsiteX2" fmla="*/ 69057 w 69057"/>
                <a:gd name="connsiteY2" fmla="*/ 0 h 69057"/>
                <a:gd name="connsiteX0" fmla="*/ 0 w 78582"/>
                <a:gd name="connsiteY0" fmla="*/ 74833 h 74833"/>
                <a:gd name="connsiteX1" fmla="*/ 69057 w 78582"/>
                <a:gd name="connsiteY1" fmla="*/ 5776 h 74833"/>
                <a:gd name="connsiteX2" fmla="*/ 78582 w 78582"/>
                <a:gd name="connsiteY2" fmla="*/ 3395 h 74833"/>
                <a:gd name="connsiteX0" fmla="*/ 0 w 78582"/>
                <a:gd name="connsiteY0" fmla="*/ 71438 h 71438"/>
                <a:gd name="connsiteX1" fmla="*/ 61914 w 78582"/>
                <a:gd name="connsiteY1" fmla="*/ 11906 h 71438"/>
                <a:gd name="connsiteX2" fmla="*/ 78582 w 78582"/>
                <a:gd name="connsiteY2" fmla="*/ 0 h 71438"/>
                <a:gd name="connsiteX0" fmla="*/ 0 w 85726"/>
                <a:gd name="connsiteY0" fmla="*/ 83344 h 83344"/>
                <a:gd name="connsiteX1" fmla="*/ 69058 w 85726"/>
                <a:gd name="connsiteY1" fmla="*/ 11906 h 83344"/>
                <a:gd name="connsiteX2" fmla="*/ 85726 w 85726"/>
                <a:gd name="connsiteY2" fmla="*/ 0 h 83344"/>
                <a:gd name="connsiteX0" fmla="*/ 0 w 85726"/>
                <a:gd name="connsiteY0" fmla="*/ 83344 h 83344"/>
                <a:gd name="connsiteX1" fmla="*/ 61914 w 85726"/>
                <a:gd name="connsiteY1" fmla="*/ 26194 h 83344"/>
                <a:gd name="connsiteX2" fmla="*/ 85726 w 85726"/>
                <a:gd name="connsiteY2" fmla="*/ 0 h 83344"/>
                <a:gd name="connsiteX0" fmla="*/ 0 w 73820"/>
                <a:gd name="connsiteY0" fmla="*/ 69057 h 69057"/>
                <a:gd name="connsiteX1" fmla="*/ 61914 w 73820"/>
                <a:gd name="connsiteY1" fmla="*/ 11907 h 69057"/>
                <a:gd name="connsiteX2" fmla="*/ 73820 w 73820"/>
                <a:gd name="connsiteY2" fmla="*/ 0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20" h="69057">
                  <a:moveTo>
                    <a:pt x="0" y="69057"/>
                  </a:moveTo>
                  <a:cubicBezTo>
                    <a:pt x="23019" y="46038"/>
                    <a:pt x="49611" y="23416"/>
                    <a:pt x="61914" y="11907"/>
                  </a:cubicBezTo>
                  <a:cubicBezTo>
                    <a:pt x="74217" y="398"/>
                    <a:pt x="70645" y="794"/>
                    <a:pt x="73820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4307680" y="2384399"/>
              <a:ext cx="103611" cy="106389"/>
            </a:xfrm>
            <a:custGeom>
              <a:avLst/>
              <a:gdLst>
                <a:gd name="connsiteX0" fmla="*/ 0 w 121444"/>
                <a:gd name="connsiteY0" fmla="*/ 135732 h 135732"/>
                <a:gd name="connsiteX1" fmla="*/ 121444 w 121444"/>
                <a:gd name="connsiteY1" fmla="*/ 0 h 135732"/>
                <a:gd name="connsiteX2" fmla="*/ 121444 w 121444"/>
                <a:gd name="connsiteY2" fmla="*/ 0 h 135732"/>
                <a:gd name="connsiteX0" fmla="*/ 0 w 124604"/>
                <a:gd name="connsiteY0" fmla="*/ 138370 h 138370"/>
                <a:gd name="connsiteX1" fmla="*/ 121444 w 124604"/>
                <a:gd name="connsiteY1" fmla="*/ 2638 h 138370"/>
                <a:gd name="connsiteX2" fmla="*/ 85725 w 124604"/>
                <a:gd name="connsiteY2" fmla="*/ 52644 h 138370"/>
                <a:gd name="connsiteX0" fmla="*/ 0 w 103611"/>
                <a:gd name="connsiteY0" fmla="*/ 106389 h 106389"/>
                <a:gd name="connsiteX1" fmla="*/ 97632 w 103611"/>
                <a:gd name="connsiteY1" fmla="*/ 6376 h 106389"/>
                <a:gd name="connsiteX2" fmla="*/ 85725 w 103611"/>
                <a:gd name="connsiteY2" fmla="*/ 20663 h 10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1" h="106389">
                  <a:moveTo>
                    <a:pt x="0" y="106389"/>
                  </a:moveTo>
                  <a:cubicBezTo>
                    <a:pt x="40481" y="61145"/>
                    <a:pt x="83345" y="20664"/>
                    <a:pt x="97632" y="6376"/>
                  </a:cubicBezTo>
                  <a:cubicBezTo>
                    <a:pt x="111919" y="-7912"/>
                    <a:pt x="97631" y="3994"/>
                    <a:pt x="85725" y="206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219575" y="2386013"/>
              <a:ext cx="616744" cy="4762"/>
            </a:xfrm>
            <a:custGeom>
              <a:avLst/>
              <a:gdLst>
                <a:gd name="connsiteX0" fmla="*/ 0 w 616744"/>
                <a:gd name="connsiteY0" fmla="*/ 4762 h 4762"/>
                <a:gd name="connsiteX1" fmla="*/ 616744 w 616744"/>
                <a:gd name="connsiteY1" fmla="*/ 0 h 4762"/>
                <a:gd name="connsiteX2" fmla="*/ 616744 w 616744"/>
                <a:gd name="connsiteY2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6744" h="4762">
                  <a:moveTo>
                    <a:pt x="0" y="4762"/>
                  </a:moveTo>
                  <a:lnTo>
                    <a:pt x="616744" y="0"/>
                  </a:lnTo>
                  <a:lnTo>
                    <a:pt x="616744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4407694" y="2278857"/>
              <a:ext cx="316706" cy="104774"/>
            </a:xfrm>
            <a:custGeom>
              <a:avLst/>
              <a:gdLst>
                <a:gd name="connsiteX0" fmla="*/ 0 w 309562"/>
                <a:gd name="connsiteY0" fmla="*/ 102393 h 102393"/>
                <a:gd name="connsiteX1" fmla="*/ 183356 w 309562"/>
                <a:gd name="connsiteY1" fmla="*/ 80962 h 102393"/>
                <a:gd name="connsiteX2" fmla="*/ 233362 w 309562"/>
                <a:gd name="connsiteY2" fmla="*/ 59531 h 102393"/>
                <a:gd name="connsiteX3" fmla="*/ 290512 w 309562"/>
                <a:gd name="connsiteY3" fmla="*/ 19050 h 102393"/>
                <a:gd name="connsiteX4" fmla="*/ 309562 w 309562"/>
                <a:gd name="connsiteY4" fmla="*/ 0 h 102393"/>
                <a:gd name="connsiteX0" fmla="*/ 0 w 309562"/>
                <a:gd name="connsiteY0" fmla="*/ 102393 h 102393"/>
                <a:gd name="connsiteX1" fmla="*/ 166688 w 309562"/>
                <a:gd name="connsiteY1" fmla="*/ 76199 h 102393"/>
                <a:gd name="connsiteX2" fmla="*/ 233362 w 309562"/>
                <a:gd name="connsiteY2" fmla="*/ 59531 h 102393"/>
                <a:gd name="connsiteX3" fmla="*/ 290512 w 309562"/>
                <a:gd name="connsiteY3" fmla="*/ 19050 h 102393"/>
                <a:gd name="connsiteX4" fmla="*/ 309562 w 309562"/>
                <a:gd name="connsiteY4" fmla="*/ 0 h 102393"/>
                <a:gd name="connsiteX0" fmla="*/ 0 w 309562"/>
                <a:gd name="connsiteY0" fmla="*/ 102393 h 102393"/>
                <a:gd name="connsiteX1" fmla="*/ 166688 w 309562"/>
                <a:gd name="connsiteY1" fmla="*/ 76199 h 102393"/>
                <a:gd name="connsiteX2" fmla="*/ 233362 w 309562"/>
                <a:gd name="connsiteY2" fmla="*/ 50006 h 102393"/>
                <a:gd name="connsiteX3" fmla="*/ 290512 w 309562"/>
                <a:gd name="connsiteY3" fmla="*/ 19050 h 102393"/>
                <a:gd name="connsiteX4" fmla="*/ 309562 w 309562"/>
                <a:gd name="connsiteY4" fmla="*/ 0 h 102393"/>
                <a:gd name="connsiteX0" fmla="*/ 0 w 316706"/>
                <a:gd name="connsiteY0" fmla="*/ 104774 h 104774"/>
                <a:gd name="connsiteX1" fmla="*/ 166688 w 316706"/>
                <a:gd name="connsiteY1" fmla="*/ 78580 h 104774"/>
                <a:gd name="connsiteX2" fmla="*/ 233362 w 316706"/>
                <a:gd name="connsiteY2" fmla="*/ 52387 h 104774"/>
                <a:gd name="connsiteX3" fmla="*/ 290512 w 316706"/>
                <a:gd name="connsiteY3" fmla="*/ 21431 h 104774"/>
                <a:gd name="connsiteX4" fmla="*/ 316706 w 316706"/>
                <a:gd name="connsiteY4" fmla="*/ 0 h 10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706" h="104774">
                  <a:moveTo>
                    <a:pt x="0" y="104774"/>
                  </a:moveTo>
                  <a:cubicBezTo>
                    <a:pt x="72231" y="97630"/>
                    <a:pt x="127794" y="87311"/>
                    <a:pt x="166688" y="78580"/>
                  </a:cubicBezTo>
                  <a:cubicBezTo>
                    <a:pt x="205582" y="69849"/>
                    <a:pt x="212725" y="61912"/>
                    <a:pt x="233362" y="52387"/>
                  </a:cubicBezTo>
                  <a:cubicBezTo>
                    <a:pt x="253999" y="42862"/>
                    <a:pt x="276621" y="30162"/>
                    <a:pt x="290512" y="21431"/>
                  </a:cubicBezTo>
                  <a:cubicBezTo>
                    <a:pt x="304403" y="12700"/>
                    <a:pt x="313531" y="4564"/>
                    <a:pt x="316706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0" name="Freeform 149"/>
            <p:cNvSpPr/>
            <p:nvPr/>
          </p:nvSpPr>
          <p:spPr>
            <a:xfrm>
              <a:off x="4293394" y="2235994"/>
              <a:ext cx="383381" cy="147637"/>
            </a:xfrm>
            <a:custGeom>
              <a:avLst/>
              <a:gdLst>
                <a:gd name="connsiteX0" fmla="*/ 0 w 383381"/>
                <a:gd name="connsiteY0" fmla="*/ 147637 h 147637"/>
                <a:gd name="connsiteX1" fmla="*/ 183356 w 383381"/>
                <a:gd name="connsiteY1" fmla="*/ 100012 h 147637"/>
                <a:gd name="connsiteX2" fmla="*/ 276225 w 383381"/>
                <a:gd name="connsiteY2" fmla="*/ 69056 h 147637"/>
                <a:gd name="connsiteX3" fmla="*/ 330994 w 383381"/>
                <a:gd name="connsiteY3" fmla="*/ 40481 h 147637"/>
                <a:gd name="connsiteX4" fmla="*/ 383381 w 383381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381" h="147637">
                  <a:moveTo>
                    <a:pt x="0" y="147637"/>
                  </a:moveTo>
                  <a:lnTo>
                    <a:pt x="183356" y="100012"/>
                  </a:lnTo>
                  <a:cubicBezTo>
                    <a:pt x="229394" y="86915"/>
                    <a:pt x="251619" y="78978"/>
                    <a:pt x="276225" y="69056"/>
                  </a:cubicBezTo>
                  <a:cubicBezTo>
                    <a:pt x="300831" y="59134"/>
                    <a:pt x="313135" y="51990"/>
                    <a:pt x="330994" y="40481"/>
                  </a:cubicBezTo>
                  <a:cubicBezTo>
                    <a:pt x="348853" y="28972"/>
                    <a:pt x="366117" y="14486"/>
                    <a:pt x="38338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4229100" y="2197895"/>
              <a:ext cx="409576" cy="121444"/>
            </a:xfrm>
            <a:custGeom>
              <a:avLst/>
              <a:gdLst>
                <a:gd name="connsiteX0" fmla="*/ 0 w 416719"/>
                <a:gd name="connsiteY0" fmla="*/ 126207 h 126207"/>
                <a:gd name="connsiteX1" fmla="*/ 133350 w 416719"/>
                <a:gd name="connsiteY1" fmla="*/ 107157 h 126207"/>
                <a:gd name="connsiteX2" fmla="*/ 214313 w 416719"/>
                <a:gd name="connsiteY2" fmla="*/ 85725 h 126207"/>
                <a:gd name="connsiteX3" fmla="*/ 311944 w 416719"/>
                <a:gd name="connsiteY3" fmla="*/ 52388 h 126207"/>
                <a:gd name="connsiteX4" fmla="*/ 416719 w 416719"/>
                <a:gd name="connsiteY4" fmla="*/ 0 h 126207"/>
                <a:gd name="connsiteX0" fmla="*/ 0 w 409576"/>
                <a:gd name="connsiteY0" fmla="*/ 121444 h 121444"/>
                <a:gd name="connsiteX1" fmla="*/ 133350 w 409576"/>
                <a:gd name="connsiteY1" fmla="*/ 102394 h 121444"/>
                <a:gd name="connsiteX2" fmla="*/ 214313 w 409576"/>
                <a:gd name="connsiteY2" fmla="*/ 80962 h 121444"/>
                <a:gd name="connsiteX3" fmla="*/ 311944 w 409576"/>
                <a:gd name="connsiteY3" fmla="*/ 47625 h 121444"/>
                <a:gd name="connsiteX4" fmla="*/ 409576 w 409576"/>
                <a:gd name="connsiteY4" fmla="*/ 0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576" h="121444">
                  <a:moveTo>
                    <a:pt x="0" y="121444"/>
                  </a:moveTo>
                  <a:cubicBezTo>
                    <a:pt x="48815" y="115292"/>
                    <a:pt x="97631" y="109141"/>
                    <a:pt x="133350" y="102394"/>
                  </a:cubicBezTo>
                  <a:cubicBezTo>
                    <a:pt x="169069" y="95647"/>
                    <a:pt x="184547" y="90090"/>
                    <a:pt x="214313" y="80962"/>
                  </a:cubicBezTo>
                  <a:cubicBezTo>
                    <a:pt x="244079" y="71834"/>
                    <a:pt x="279400" y="61119"/>
                    <a:pt x="311944" y="47625"/>
                  </a:cubicBezTo>
                  <a:cubicBezTo>
                    <a:pt x="344488" y="34131"/>
                    <a:pt x="374055" y="19050"/>
                    <a:pt x="409576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2" name="Freeform 151"/>
            <p:cNvSpPr/>
            <p:nvPr/>
          </p:nvSpPr>
          <p:spPr>
            <a:xfrm>
              <a:off x="4605338" y="2278857"/>
              <a:ext cx="87613" cy="50006"/>
            </a:xfrm>
            <a:custGeom>
              <a:avLst/>
              <a:gdLst>
                <a:gd name="connsiteX0" fmla="*/ 0 w 80962"/>
                <a:gd name="connsiteY0" fmla="*/ 38100 h 38100"/>
                <a:gd name="connsiteX1" fmla="*/ 80962 w 80962"/>
                <a:gd name="connsiteY1" fmla="*/ 0 h 38100"/>
                <a:gd name="connsiteX2" fmla="*/ 80962 w 80962"/>
                <a:gd name="connsiteY2" fmla="*/ 0 h 38100"/>
                <a:gd name="connsiteX0" fmla="*/ 0 w 87613"/>
                <a:gd name="connsiteY0" fmla="*/ 50006 h 50006"/>
                <a:gd name="connsiteX1" fmla="*/ 80962 w 87613"/>
                <a:gd name="connsiteY1" fmla="*/ 11906 h 50006"/>
                <a:gd name="connsiteX2" fmla="*/ 83343 w 87613"/>
                <a:gd name="connsiteY2" fmla="*/ 0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13" h="50006">
                  <a:moveTo>
                    <a:pt x="0" y="50006"/>
                  </a:moveTo>
                  <a:cubicBezTo>
                    <a:pt x="26987" y="37306"/>
                    <a:pt x="67072" y="20240"/>
                    <a:pt x="80962" y="11906"/>
                  </a:cubicBezTo>
                  <a:cubicBezTo>
                    <a:pt x="94852" y="3572"/>
                    <a:pt x="82549" y="3969"/>
                    <a:pt x="83343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4648200" y="2283265"/>
              <a:ext cx="41444" cy="5115"/>
            </a:xfrm>
            <a:custGeom>
              <a:avLst/>
              <a:gdLst>
                <a:gd name="connsiteX0" fmla="*/ 0 w 52388"/>
                <a:gd name="connsiteY0" fmla="*/ 2381 h 2381"/>
                <a:gd name="connsiteX1" fmla="*/ 52388 w 52388"/>
                <a:gd name="connsiteY1" fmla="*/ 0 h 2381"/>
                <a:gd name="connsiteX2" fmla="*/ 52388 w 52388"/>
                <a:gd name="connsiteY2" fmla="*/ 0 h 2381"/>
                <a:gd name="connsiteX0" fmla="*/ 0 w 10461"/>
                <a:gd name="connsiteY0" fmla="*/ 10739 h 10739"/>
                <a:gd name="connsiteX1" fmla="*/ 10000 w 10461"/>
                <a:gd name="connsiteY1" fmla="*/ 739 h 10739"/>
                <a:gd name="connsiteX2" fmla="*/ 8636 w 10461"/>
                <a:gd name="connsiteY2" fmla="*/ 739 h 10739"/>
                <a:gd name="connsiteX0" fmla="*/ 0 w 10110"/>
                <a:gd name="connsiteY0" fmla="*/ 20000 h 20000"/>
                <a:gd name="connsiteX1" fmla="*/ 10000 w 10110"/>
                <a:gd name="connsiteY1" fmla="*/ 10000 h 20000"/>
                <a:gd name="connsiteX2" fmla="*/ 5454 w 10110"/>
                <a:gd name="connsiteY2" fmla="*/ 0 h 20000"/>
                <a:gd name="connsiteX0" fmla="*/ 0 w 7911"/>
                <a:gd name="connsiteY0" fmla="*/ 21483 h 21483"/>
                <a:gd name="connsiteX1" fmla="*/ 7727 w 7911"/>
                <a:gd name="connsiteY1" fmla="*/ 1483 h 21483"/>
                <a:gd name="connsiteX2" fmla="*/ 5454 w 7911"/>
                <a:gd name="connsiteY2" fmla="*/ 1483 h 21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" h="21483">
                  <a:moveTo>
                    <a:pt x="0" y="21483"/>
                  </a:moveTo>
                  <a:cubicBezTo>
                    <a:pt x="3333" y="18150"/>
                    <a:pt x="6818" y="4816"/>
                    <a:pt x="7727" y="1483"/>
                  </a:cubicBezTo>
                  <a:cubicBezTo>
                    <a:pt x="8636" y="-1850"/>
                    <a:pt x="5909" y="1483"/>
                    <a:pt x="5454" y="1483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462462" y="2405062"/>
              <a:ext cx="36613" cy="14287"/>
            </a:xfrm>
            <a:custGeom>
              <a:avLst/>
              <a:gdLst>
                <a:gd name="connsiteX0" fmla="*/ 0 w 50006"/>
                <a:gd name="connsiteY0" fmla="*/ 4762 h 4762"/>
                <a:gd name="connsiteX1" fmla="*/ 50006 w 50006"/>
                <a:gd name="connsiteY1" fmla="*/ 0 h 4762"/>
                <a:gd name="connsiteX2" fmla="*/ 50006 w 50006"/>
                <a:gd name="connsiteY2" fmla="*/ 0 h 4762"/>
                <a:gd name="connsiteX0" fmla="*/ 0 w 10268"/>
                <a:gd name="connsiteY0" fmla="*/ 30002 h 30002"/>
                <a:gd name="connsiteX1" fmla="*/ 10000 w 10268"/>
                <a:gd name="connsiteY1" fmla="*/ 20002 h 30002"/>
                <a:gd name="connsiteX2" fmla="*/ 7143 w 10268"/>
                <a:gd name="connsiteY2" fmla="*/ 0 h 30002"/>
                <a:gd name="connsiteX0" fmla="*/ 0 w 7488"/>
                <a:gd name="connsiteY0" fmla="*/ 30002 h 30002"/>
                <a:gd name="connsiteX1" fmla="*/ 5714 w 7488"/>
                <a:gd name="connsiteY1" fmla="*/ 25002 h 30002"/>
                <a:gd name="connsiteX2" fmla="*/ 7143 w 7488"/>
                <a:gd name="connsiteY2" fmla="*/ 0 h 30002"/>
                <a:gd name="connsiteX0" fmla="*/ 0 w 9778"/>
                <a:gd name="connsiteY0" fmla="*/ 10000 h 10000"/>
                <a:gd name="connsiteX1" fmla="*/ 5087 w 9778"/>
                <a:gd name="connsiteY1" fmla="*/ 6666 h 10000"/>
                <a:gd name="connsiteX2" fmla="*/ 9539 w 9778"/>
                <a:gd name="connsiteY2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8" h="10000">
                  <a:moveTo>
                    <a:pt x="0" y="10000"/>
                  </a:moveTo>
                  <a:cubicBezTo>
                    <a:pt x="4451" y="8889"/>
                    <a:pt x="3498" y="8333"/>
                    <a:pt x="5087" y="6666"/>
                  </a:cubicBezTo>
                  <a:cubicBezTo>
                    <a:pt x="6676" y="5000"/>
                    <a:pt x="10811" y="2222"/>
                    <a:pt x="9539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4700588" y="2366963"/>
              <a:ext cx="85725" cy="0"/>
            </a:xfrm>
            <a:custGeom>
              <a:avLst/>
              <a:gdLst>
                <a:gd name="connsiteX0" fmla="*/ 0 w 85725"/>
                <a:gd name="connsiteY0" fmla="*/ 0 h 0"/>
                <a:gd name="connsiteX1" fmla="*/ 85725 w 85725"/>
                <a:gd name="connsiteY1" fmla="*/ 0 h 0"/>
                <a:gd name="connsiteX2" fmla="*/ 85725 w 85725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>
                  <a:moveTo>
                    <a:pt x="0" y="0"/>
                  </a:moveTo>
                  <a:lnTo>
                    <a:pt x="85725" y="0"/>
                  </a:lnTo>
                  <a:lnTo>
                    <a:pt x="85725" y="0"/>
                  </a:ln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4748214" y="2345531"/>
              <a:ext cx="41766" cy="24011"/>
            </a:xfrm>
            <a:custGeom>
              <a:avLst/>
              <a:gdLst>
                <a:gd name="connsiteX0" fmla="*/ 0 w 47625"/>
                <a:gd name="connsiteY0" fmla="*/ 0 h 26194"/>
                <a:gd name="connsiteX1" fmla="*/ 47625 w 47625"/>
                <a:gd name="connsiteY1" fmla="*/ 26194 h 26194"/>
                <a:gd name="connsiteX2" fmla="*/ 47625 w 47625"/>
                <a:gd name="connsiteY2" fmla="*/ 26194 h 26194"/>
                <a:gd name="connsiteX0" fmla="*/ 0 w 49378"/>
                <a:gd name="connsiteY0" fmla="*/ 0 h 27609"/>
                <a:gd name="connsiteX1" fmla="*/ 47625 w 49378"/>
                <a:gd name="connsiteY1" fmla="*/ 26194 h 27609"/>
                <a:gd name="connsiteX2" fmla="*/ 38100 w 49378"/>
                <a:gd name="connsiteY2" fmla="*/ 23813 h 27609"/>
                <a:gd name="connsiteX0" fmla="*/ 0 w 41766"/>
                <a:gd name="connsiteY0" fmla="*/ 0 h 24011"/>
                <a:gd name="connsiteX1" fmla="*/ 38100 w 41766"/>
                <a:gd name="connsiteY1" fmla="*/ 19050 h 24011"/>
                <a:gd name="connsiteX2" fmla="*/ 38100 w 41766"/>
                <a:gd name="connsiteY2" fmla="*/ 23813 h 2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766" h="24011">
                  <a:moveTo>
                    <a:pt x="0" y="0"/>
                  </a:moveTo>
                  <a:cubicBezTo>
                    <a:pt x="15875" y="8731"/>
                    <a:pt x="31750" y="15081"/>
                    <a:pt x="38100" y="19050"/>
                  </a:cubicBezTo>
                  <a:cubicBezTo>
                    <a:pt x="44450" y="23019"/>
                    <a:pt x="41275" y="24607"/>
                    <a:pt x="38100" y="23813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5624453" y="3748087"/>
              <a:ext cx="745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</a:t>
              </a:r>
              <a:r>
                <a:rPr lang="en-US" sz="1100" dirty="0" err="1" smtClean="0"/>
                <a:t>pel</a:t>
              </a:r>
              <a:endParaRPr lang="en-ZA" sz="1100" dirty="0"/>
            </a:p>
          </p:txBody>
        </p:sp>
      </p:grpSp>
      <p:sp>
        <p:nvSpPr>
          <p:cNvPr id="6" name="Freeform 5"/>
          <p:cNvSpPr/>
          <p:nvPr/>
        </p:nvSpPr>
        <p:spPr>
          <a:xfrm>
            <a:off x="2251873" y="3853856"/>
            <a:ext cx="214431" cy="173698"/>
          </a:xfrm>
          <a:custGeom>
            <a:avLst/>
            <a:gdLst>
              <a:gd name="connsiteX0" fmla="*/ 2634 w 221128"/>
              <a:gd name="connsiteY0" fmla="*/ 45100 h 160878"/>
              <a:gd name="connsiteX1" fmla="*/ 46177 w 221128"/>
              <a:gd name="connsiteY1" fmla="*/ 143071 h 160878"/>
              <a:gd name="connsiteX2" fmla="*/ 122377 w 221128"/>
              <a:gd name="connsiteY2" fmla="*/ 153957 h 160878"/>
              <a:gd name="connsiteX3" fmla="*/ 165920 w 221128"/>
              <a:gd name="connsiteY3" fmla="*/ 66871 h 160878"/>
              <a:gd name="connsiteX4" fmla="*/ 220349 w 221128"/>
              <a:gd name="connsiteY4" fmla="*/ 1557 h 160878"/>
              <a:gd name="connsiteX5" fmla="*/ 122377 w 221128"/>
              <a:gd name="connsiteY5" fmla="*/ 23329 h 160878"/>
              <a:gd name="connsiteX6" fmla="*/ 2634 w 221128"/>
              <a:gd name="connsiteY6" fmla="*/ 45100 h 160878"/>
              <a:gd name="connsiteX0" fmla="*/ 2634 w 222510"/>
              <a:gd name="connsiteY0" fmla="*/ 45100 h 158441"/>
              <a:gd name="connsiteX1" fmla="*/ 46177 w 222510"/>
              <a:gd name="connsiteY1" fmla="*/ 143071 h 158441"/>
              <a:gd name="connsiteX2" fmla="*/ 122377 w 222510"/>
              <a:gd name="connsiteY2" fmla="*/ 153957 h 158441"/>
              <a:gd name="connsiteX3" fmla="*/ 199258 w 222510"/>
              <a:gd name="connsiteY3" fmla="*/ 100208 h 158441"/>
              <a:gd name="connsiteX4" fmla="*/ 220349 w 222510"/>
              <a:gd name="connsiteY4" fmla="*/ 1557 h 158441"/>
              <a:gd name="connsiteX5" fmla="*/ 122377 w 222510"/>
              <a:gd name="connsiteY5" fmla="*/ 23329 h 158441"/>
              <a:gd name="connsiteX6" fmla="*/ 2634 w 222510"/>
              <a:gd name="connsiteY6" fmla="*/ 45100 h 158441"/>
              <a:gd name="connsiteX0" fmla="*/ 2634 w 221587"/>
              <a:gd name="connsiteY0" fmla="*/ 45100 h 158788"/>
              <a:gd name="connsiteX1" fmla="*/ 46177 w 221587"/>
              <a:gd name="connsiteY1" fmla="*/ 143071 h 158788"/>
              <a:gd name="connsiteX2" fmla="*/ 122377 w 221587"/>
              <a:gd name="connsiteY2" fmla="*/ 153957 h 158788"/>
              <a:gd name="connsiteX3" fmla="*/ 184971 w 221587"/>
              <a:gd name="connsiteY3" fmla="*/ 95445 h 158788"/>
              <a:gd name="connsiteX4" fmla="*/ 220349 w 221587"/>
              <a:gd name="connsiteY4" fmla="*/ 1557 h 158788"/>
              <a:gd name="connsiteX5" fmla="*/ 122377 w 221587"/>
              <a:gd name="connsiteY5" fmla="*/ 23329 h 158788"/>
              <a:gd name="connsiteX6" fmla="*/ 2634 w 221587"/>
              <a:gd name="connsiteY6" fmla="*/ 45100 h 158788"/>
              <a:gd name="connsiteX0" fmla="*/ 2097 w 235338"/>
              <a:gd name="connsiteY0" fmla="*/ 30605 h 159267"/>
              <a:gd name="connsiteX1" fmla="*/ 59928 w 235338"/>
              <a:gd name="connsiteY1" fmla="*/ 142864 h 159267"/>
              <a:gd name="connsiteX2" fmla="*/ 136128 w 235338"/>
              <a:gd name="connsiteY2" fmla="*/ 153750 h 159267"/>
              <a:gd name="connsiteX3" fmla="*/ 198722 w 235338"/>
              <a:gd name="connsiteY3" fmla="*/ 95238 h 159267"/>
              <a:gd name="connsiteX4" fmla="*/ 234100 w 235338"/>
              <a:gd name="connsiteY4" fmla="*/ 1350 h 159267"/>
              <a:gd name="connsiteX5" fmla="*/ 136128 w 235338"/>
              <a:gd name="connsiteY5" fmla="*/ 23122 h 159267"/>
              <a:gd name="connsiteX6" fmla="*/ 2097 w 235338"/>
              <a:gd name="connsiteY6" fmla="*/ 30605 h 159267"/>
              <a:gd name="connsiteX0" fmla="*/ 3170 w 212599"/>
              <a:gd name="connsiteY0" fmla="*/ 49806 h 158519"/>
              <a:gd name="connsiteX1" fmla="*/ 37189 w 212599"/>
              <a:gd name="connsiteY1" fmla="*/ 143015 h 158519"/>
              <a:gd name="connsiteX2" fmla="*/ 113389 w 212599"/>
              <a:gd name="connsiteY2" fmla="*/ 153901 h 158519"/>
              <a:gd name="connsiteX3" fmla="*/ 175983 w 212599"/>
              <a:gd name="connsiteY3" fmla="*/ 95389 h 158519"/>
              <a:gd name="connsiteX4" fmla="*/ 211361 w 212599"/>
              <a:gd name="connsiteY4" fmla="*/ 1501 h 158519"/>
              <a:gd name="connsiteX5" fmla="*/ 113389 w 212599"/>
              <a:gd name="connsiteY5" fmla="*/ 23273 h 158519"/>
              <a:gd name="connsiteX6" fmla="*/ 3170 w 212599"/>
              <a:gd name="connsiteY6" fmla="*/ 49806 h 158519"/>
              <a:gd name="connsiteX0" fmla="*/ 3170 w 212599"/>
              <a:gd name="connsiteY0" fmla="*/ 49181 h 157894"/>
              <a:gd name="connsiteX1" fmla="*/ 37189 w 212599"/>
              <a:gd name="connsiteY1" fmla="*/ 142390 h 157894"/>
              <a:gd name="connsiteX2" fmla="*/ 113389 w 212599"/>
              <a:gd name="connsiteY2" fmla="*/ 153276 h 157894"/>
              <a:gd name="connsiteX3" fmla="*/ 175983 w 212599"/>
              <a:gd name="connsiteY3" fmla="*/ 94764 h 157894"/>
              <a:gd name="connsiteX4" fmla="*/ 211361 w 212599"/>
              <a:gd name="connsiteY4" fmla="*/ 876 h 157894"/>
              <a:gd name="connsiteX5" fmla="*/ 113389 w 212599"/>
              <a:gd name="connsiteY5" fmla="*/ 41698 h 157894"/>
              <a:gd name="connsiteX6" fmla="*/ 3170 w 212599"/>
              <a:gd name="connsiteY6" fmla="*/ 49181 h 157894"/>
              <a:gd name="connsiteX0" fmla="*/ 2634 w 221588"/>
              <a:gd name="connsiteY0" fmla="*/ 34851 h 158513"/>
              <a:gd name="connsiteX1" fmla="*/ 46178 w 221588"/>
              <a:gd name="connsiteY1" fmla="*/ 142347 h 158513"/>
              <a:gd name="connsiteX2" fmla="*/ 122378 w 221588"/>
              <a:gd name="connsiteY2" fmla="*/ 153233 h 158513"/>
              <a:gd name="connsiteX3" fmla="*/ 184972 w 221588"/>
              <a:gd name="connsiteY3" fmla="*/ 94721 h 158513"/>
              <a:gd name="connsiteX4" fmla="*/ 220350 w 221588"/>
              <a:gd name="connsiteY4" fmla="*/ 833 h 158513"/>
              <a:gd name="connsiteX5" fmla="*/ 122378 w 221588"/>
              <a:gd name="connsiteY5" fmla="*/ 41655 h 158513"/>
              <a:gd name="connsiteX6" fmla="*/ 2634 w 221588"/>
              <a:gd name="connsiteY6" fmla="*/ 34851 h 158513"/>
              <a:gd name="connsiteX0" fmla="*/ 2634 w 221588"/>
              <a:gd name="connsiteY0" fmla="*/ 35402 h 159064"/>
              <a:gd name="connsiteX1" fmla="*/ 46178 w 221588"/>
              <a:gd name="connsiteY1" fmla="*/ 142898 h 159064"/>
              <a:gd name="connsiteX2" fmla="*/ 122378 w 221588"/>
              <a:gd name="connsiteY2" fmla="*/ 153784 h 159064"/>
              <a:gd name="connsiteX3" fmla="*/ 184972 w 221588"/>
              <a:gd name="connsiteY3" fmla="*/ 95272 h 159064"/>
              <a:gd name="connsiteX4" fmla="*/ 220350 w 221588"/>
              <a:gd name="connsiteY4" fmla="*/ 1384 h 159064"/>
              <a:gd name="connsiteX5" fmla="*/ 122378 w 221588"/>
              <a:gd name="connsiteY5" fmla="*/ 23156 h 159064"/>
              <a:gd name="connsiteX6" fmla="*/ 2634 w 221588"/>
              <a:gd name="connsiteY6" fmla="*/ 35402 h 159064"/>
              <a:gd name="connsiteX0" fmla="*/ 2427 w 226144"/>
              <a:gd name="connsiteY0" fmla="*/ 54612 h 158358"/>
              <a:gd name="connsiteX1" fmla="*/ 50734 w 226144"/>
              <a:gd name="connsiteY1" fmla="*/ 143058 h 158358"/>
              <a:gd name="connsiteX2" fmla="*/ 126934 w 226144"/>
              <a:gd name="connsiteY2" fmla="*/ 153944 h 158358"/>
              <a:gd name="connsiteX3" fmla="*/ 189528 w 226144"/>
              <a:gd name="connsiteY3" fmla="*/ 95432 h 158358"/>
              <a:gd name="connsiteX4" fmla="*/ 224906 w 226144"/>
              <a:gd name="connsiteY4" fmla="*/ 1544 h 158358"/>
              <a:gd name="connsiteX5" fmla="*/ 126934 w 226144"/>
              <a:gd name="connsiteY5" fmla="*/ 23316 h 158358"/>
              <a:gd name="connsiteX6" fmla="*/ 2427 w 226144"/>
              <a:gd name="connsiteY6" fmla="*/ 54612 h 158358"/>
              <a:gd name="connsiteX0" fmla="*/ 6716 w 230433"/>
              <a:gd name="connsiteY0" fmla="*/ 54612 h 164638"/>
              <a:gd name="connsiteX1" fmla="*/ 28829 w 230433"/>
              <a:gd name="connsiteY1" fmla="*/ 154965 h 164638"/>
              <a:gd name="connsiteX2" fmla="*/ 131223 w 230433"/>
              <a:gd name="connsiteY2" fmla="*/ 153944 h 164638"/>
              <a:gd name="connsiteX3" fmla="*/ 193817 w 230433"/>
              <a:gd name="connsiteY3" fmla="*/ 95432 h 164638"/>
              <a:gd name="connsiteX4" fmla="*/ 229195 w 230433"/>
              <a:gd name="connsiteY4" fmla="*/ 1544 h 164638"/>
              <a:gd name="connsiteX5" fmla="*/ 131223 w 230433"/>
              <a:gd name="connsiteY5" fmla="*/ 23316 h 164638"/>
              <a:gd name="connsiteX6" fmla="*/ 6716 w 230433"/>
              <a:gd name="connsiteY6" fmla="*/ 54612 h 164638"/>
              <a:gd name="connsiteX0" fmla="*/ 2933 w 226650"/>
              <a:gd name="connsiteY0" fmla="*/ 54612 h 179707"/>
              <a:gd name="connsiteX1" fmla="*/ 46477 w 226650"/>
              <a:gd name="connsiteY1" fmla="*/ 174015 h 179707"/>
              <a:gd name="connsiteX2" fmla="*/ 127440 w 226650"/>
              <a:gd name="connsiteY2" fmla="*/ 153944 h 179707"/>
              <a:gd name="connsiteX3" fmla="*/ 190034 w 226650"/>
              <a:gd name="connsiteY3" fmla="*/ 95432 h 179707"/>
              <a:gd name="connsiteX4" fmla="*/ 225412 w 226650"/>
              <a:gd name="connsiteY4" fmla="*/ 1544 h 179707"/>
              <a:gd name="connsiteX5" fmla="*/ 127440 w 226650"/>
              <a:gd name="connsiteY5" fmla="*/ 23316 h 179707"/>
              <a:gd name="connsiteX6" fmla="*/ 2933 w 226650"/>
              <a:gd name="connsiteY6" fmla="*/ 54612 h 179707"/>
              <a:gd name="connsiteX0" fmla="*/ 1854 w 225571"/>
              <a:gd name="connsiteY0" fmla="*/ 54612 h 186860"/>
              <a:gd name="connsiteX1" fmla="*/ 45398 w 225571"/>
              <a:gd name="connsiteY1" fmla="*/ 174015 h 186860"/>
              <a:gd name="connsiteX2" fmla="*/ 126361 w 225571"/>
              <a:gd name="connsiteY2" fmla="*/ 153944 h 186860"/>
              <a:gd name="connsiteX3" fmla="*/ 188955 w 225571"/>
              <a:gd name="connsiteY3" fmla="*/ 95432 h 186860"/>
              <a:gd name="connsiteX4" fmla="*/ 224333 w 225571"/>
              <a:gd name="connsiteY4" fmla="*/ 1544 h 186860"/>
              <a:gd name="connsiteX5" fmla="*/ 126361 w 225571"/>
              <a:gd name="connsiteY5" fmla="*/ 23316 h 186860"/>
              <a:gd name="connsiteX6" fmla="*/ 1854 w 225571"/>
              <a:gd name="connsiteY6" fmla="*/ 54612 h 186860"/>
              <a:gd name="connsiteX0" fmla="*/ 3758 w 227475"/>
              <a:gd name="connsiteY0" fmla="*/ 54612 h 175050"/>
              <a:gd name="connsiteX1" fmla="*/ 33697 w 227475"/>
              <a:gd name="connsiteY1" fmla="*/ 159386 h 175050"/>
              <a:gd name="connsiteX2" fmla="*/ 47302 w 227475"/>
              <a:gd name="connsiteY2" fmla="*/ 174015 h 175050"/>
              <a:gd name="connsiteX3" fmla="*/ 128265 w 227475"/>
              <a:gd name="connsiteY3" fmla="*/ 153944 h 175050"/>
              <a:gd name="connsiteX4" fmla="*/ 190859 w 227475"/>
              <a:gd name="connsiteY4" fmla="*/ 95432 h 175050"/>
              <a:gd name="connsiteX5" fmla="*/ 226237 w 227475"/>
              <a:gd name="connsiteY5" fmla="*/ 1544 h 175050"/>
              <a:gd name="connsiteX6" fmla="*/ 128265 w 227475"/>
              <a:gd name="connsiteY6" fmla="*/ 23316 h 175050"/>
              <a:gd name="connsiteX7" fmla="*/ 3758 w 227475"/>
              <a:gd name="connsiteY7" fmla="*/ 54612 h 175050"/>
              <a:gd name="connsiteX0" fmla="*/ 4550 w 228267"/>
              <a:gd name="connsiteY0" fmla="*/ 54612 h 175050"/>
              <a:gd name="connsiteX1" fmla="*/ 34489 w 228267"/>
              <a:gd name="connsiteY1" fmla="*/ 159386 h 175050"/>
              <a:gd name="connsiteX2" fmla="*/ 48094 w 228267"/>
              <a:gd name="connsiteY2" fmla="*/ 174015 h 175050"/>
              <a:gd name="connsiteX3" fmla="*/ 129057 w 228267"/>
              <a:gd name="connsiteY3" fmla="*/ 153944 h 175050"/>
              <a:gd name="connsiteX4" fmla="*/ 191651 w 228267"/>
              <a:gd name="connsiteY4" fmla="*/ 95432 h 175050"/>
              <a:gd name="connsiteX5" fmla="*/ 227029 w 228267"/>
              <a:gd name="connsiteY5" fmla="*/ 1544 h 175050"/>
              <a:gd name="connsiteX6" fmla="*/ 129057 w 228267"/>
              <a:gd name="connsiteY6" fmla="*/ 23316 h 175050"/>
              <a:gd name="connsiteX7" fmla="*/ 4550 w 228267"/>
              <a:gd name="connsiteY7" fmla="*/ 54612 h 175050"/>
              <a:gd name="connsiteX0" fmla="*/ 8663 w 210949"/>
              <a:gd name="connsiteY0" fmla="*/ 57016 h 175073"/>
              <a:gd name="connsiteX1" fmla="*/ 17171 w 210949"/>
              <a:gd name="connsiteY1" fmla="*/ 159409 h 175073"/>
              <a:gd name="connsiteX2" fmla="*/ 30776 w 210949"/>
              <a:gd name="connsiteY2" fmla="*/ 174038 h 175073"/>
              <a:gd name="connsiteX3" fmla="*/ 111739 w 210949"/>
              <a:gd name="connsiteY3" fmla="*/ 153967 h 175073"/>
              <a:gd name="connsiteX4" fmla="*/ 174333 w 210949"/>
              <a:gd name="connsiteY4" fmla="*/ 95455 h 175073"/>
              <a:gd name="connsiteX5" fmla="*/ 209711 w 210949"/>
              <a:gd name="connsiteY5" fmla="*/ 1567 h 175073"/>
              <a:gd name="connsiteX6" fmla="*/ 111739 w 210949"/>
              <a:gd name="connsiteY6" fmla="*/ 23339 h 175073"/>
              <a:gd name="connsiteX7" fmla="*/ 8663 w 210949"/>
              <a:gd name="connsiteY7" fmla="*/ 57016 h 175073"/>
              <a:gd name="connsiteX0" fmla="*/ 7297 w 214346"/>
              <a:gd name="connsiteY0" fmla="*/ 28207 h 174839"/>
              <a:gd name="connsiteX1" fmla="*/ 20568 w 214346"/>
              <a:gd name="connsiteY1" fmla="*/ 159175 h 174839"/>
              <a:gd name="connsiteX2" fmla="*/ 34173 w 214346"/>
              <a:gd name="connsiteY2" fmla="*/ 173804 h 174839"/>
              <a:gd name="connsiteX3" fmla="*/ 115136 w 214346"/>
              <a:gd name="connsiteY3" fmla="*/ 153733 h 174839"/>
              <a:gd name="connsiteX4" fmla="*/ 177730 w 214346"/>
              <a:gd name="connsiteY4" fmla="*/ 95221 h 174839"/>
              <a:gd name="connsiteX5" fmla="*/ 213108 w 214346"/>
              <a:gd name="connsiteY5" fmla="*/ 1333 h 174839"/>
              <a:gd name="connsiteX6" fmla="*/ 115136 w 214346"/>
              <a:gd name="connsiteY6" fmla="*/ 23105 h 174839"/>
              <a:gd name="connsiteX7" fmla="*/ 7297 w 214346"/>
              <a:gd name="connsiteY7" fmla="*/ 28207 h 174839"/>
              <a:gd name="connsiteX0" fmla="*/ 8354 w 215403"/>
              <a:gd name="connsiteY0" fmla="*/ 28207 h 174839"/>
              <a:gd name="connsiteX1" fmla="*/ 21625 w 215403"/>
              <a:gd name="connsiteY1" fmla="*/ 159175 h 174839"/>
              <a:gd name="connsiteX2" fmla="*/ 35230 w 215403"/>
              <a:gd name="connsiteY2" fmla="*/ 173804 h 174839"/>
              <a:gd name="connsiteX3" fmla="*/ 116193 w 215403"/>
              <a:gd name="connsiteY3" fmla="*/ 153733 h 174839"/>
              <a:gd name="connsiteX4" fmla="*/ 178787 w 215403"/>
              <a:gd name="connsiteY4" fmla="*/ 95221 h 174839"/>
              <a:gd name="connsiteX5" fmla="*/ 214165 w 215403"/>
              <a:gd name="connsiteY5" fmla="*/ 1333 h 174839"/>
              <a:gd name="connsiteX6" fmla="*/ 116193 w 215403"/>
              <a:gd name="connsiteY6" fmla="*/ 23105 h 174839"/>
              <a:gd name="connsiteX7" fmla="*/ 8354 w 215403"/>
              <a:gd name="connsiteY7" fmla="*/ 28207 h 174839"/>
              <a:gd name="connsiteX0" fmla="*/ 10471 w 217520"/>
              <a:gd name="connsiteY0" fmla="*/ 28207 h 174839"/>
              <a:gd name="connsiteX1" fmla="*/ 23742 w 217520"/>
              <a:gd name="connsiteY1" fmla="*/ 159175 h 174839"/>
              <a:gd name="connsiteX2" fmla="*/ 37347 w 217520"/>
              <a:gd name="connsiteY2" fmla="*/ 173804 h 174839"/>
              <a:gd name="connsiteX3" fmla="*/ 118310 w 217520"/>
              <a:gd name="connsiteY3" fmla="*/ 153733 h 174839"/>
              <a:gd name="connsiteX4" fmla="*/ 180904 w 217520"/>
              <a:gd name="connsiteY4" fmla="*/ 95221 h 174839"/>
              <a:gd name="connsiteX5" fmla="*/ 216282 w 217520"/>
              <a:gd name="connsiteY5" fmla="*/ 1333 h 174839"/>
              <a:gd name="connsiteX6" fmla="*/ 118310 w 217520"/>
              <a:gd name="connsiteY6" fmla="*/ 23105 h 174839"/>
              <a:gd name="connsiteX7" fmla="*/ 10471 w 217520"/>
              <a:gd name="connsiteY7" fmla="*/ 28207 h 174839"/>
              <a:gd name="connsiteX0" fmla="*/ 10471 w 217520"/>
              <a:gd name="connsiteY0" fmla="*/ 40201 h 174927"/>
              <a:gd name="connsiteX1" fmla="*/ 23742 w 217520"/>
              <a:gd name="connsiteY1" fmla="*/ 159263 h 174927"/>
              <a:gd name="connsiteX2" fmla="*/ 37347 w 217520"/>
              <a:gd name="connsiteY2" fmla="*/ 173892 h 174927"/>
              <a:gd name="connsiteX3" fmla="*/ 118310 w 217520"/>
              <a:gd name="connsiteY3" fmla="*/ 153821 h 174927"/>
              <a:gd name="connsiteX4" fmla="*/ 180904 w 217520"/>
              <a:gd name="connsiteY4" fmla="*/ 95309 h 174927"/>
              <a:gd name="connsiteX5" fmla="*/ 216282 w 217520"/>
              <a:gd name="connsiteY5" fmla="*/ 1421 h 174927"/>
              <a:gd name="connsiteX6" fmla="*/ 118310 w 217520"/>
              <a:gd name="connsiteY6" fmla="*/ 23193 h 174927"/>
              <a:gd name="connsiteX7" fmla="*/ 10471 w 217520"/>
              <a:gd name="connsiteY7" fmla="*/ 40201 h 1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520" h="174927">
                <a:moveTo>
                  <a:pt x="10471" y="40201"/>
                </a:moveTo>
                <a:cubicBezTo>
                  <a:pt x="-12434" y="31923"/>
                  <a:pt x="6960" y="98881"/>
                  <a:pt x="23742" y="159263"/>
                </a:cubicBezTo>
                <a:cubicBezTo>
                  <a:pt x="30999" y="179164"/>
                  <a:pt x="21586" y="174799"/>
                  <a:pt x="37347" y="173892"/>
                </a:cubicBezTo>
                <a:cubicBezTo>
                  <a:pt x="53108" y="172985"/>
                  <a:pt x="94384" y="166918"/>
                  <a:pt x="118310" y="153821"/>
                </a:cubicBezTo>
                <a:cubicBezTo>
                  <a:pt x="142236" y="140724"/>
                  <a:pt x="164575" y="120709"/>
                  <a:pt x="180904" y="95309"/>
                </a:cubicBezTo>
                <a:cubicBezTo>
                  <a:pt x="197233" y="69909"/>
                  <a:pt x="223539" y="8678"/>
                  <a:pt x="216282" y="1421"/>
                </a:cubicBezTo>
                <a:cubicBezTo>
                  <a:pt x="209025" y="-5836"/>
                  <a:pt x="152612" y="16730"/>
                  <a:pt x="118310" y="23193"/>
                </a:cubicBezTo>
                <a:cubicBezTo>
                  <a:pt x="84008" y="29656"/>
                  <a:pt x="33376" y="48479"/>
                  <a:pt x="10471" y="40201"/>
                </a:cubicBezTo>
                <a:close/>
              </a:path>
            </a:pathLst>
          </a:custGeom>
          <a:solidFill>
            <a:srgbClr val="C000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7" name="Group 6"/>
          <p:cNvGrpSpPr/>
          <p:nvPr/>
        </p:nvGrpSpPr>
        <p:grpSpPr>
          <a:xfrm>
            <a:off x="2337358" y="3713019"/>
            <a:ext cx="307640" cy="227686"/>
            <a:chOff x="2075879" y="2966287"/>
            <a:chExt cx="140972" cy="109378"/>
          </a:xfrm>
        </p:grpSpPr>
        <p:sp>
          <p:nvSpPr>
            <p:cNvPr id="19" name="Freeform 18"/>
            <p:cNvSpPr/>
            <p:nvPr/>
          </p:nvSpPr>
          <p:spPr>
            <a:xfrm rot="20528723">
              <a:off x="2075879" y="3010266"/>
              <a:ext cx="140972" cy="65399"/>
            </a:xfrm>
            <a:custGeom>
              <a:avLst/>
              <a:gdLst>
                <a:gd name="connsiteX0" fmla="*/ 0 w 407194"/>
                <a:gd name="connsiteY0" fmla="*/ 83344 h 83344"/>
                <a:gd name="connsiteX1" fmla="*/ 76200 w 407194"/>
                <a:gd name="connsiteY1" fmla="*/ 76200 h 83344"/>
                <a:gd name="connsiteX2" fmla="*/ 188119 w 407194"/>
                <a:gd name="connsiteY2" fmla="*/ 57150 h 83344"/>
                <a:gd name="connsiteX3" fmla="*/ 283369 w 407194"/>
                <a:gd name="connsiteY3" fmla="*/ 38100 h 83344"/>
                <a:gd name="connsiteX4" fmla="*/ 357187 w 407194"/>
                <a:gd name="connsiteY4" fmla="*/ 14288 h 83344"/>
                <a:gd name="connsiteX5" fmla="*/ 407194 w 407194"/>
                <a:gd name="connsiteY5" fmla="*/ 0 h 83344"/>
                <a:gd name="connsiteX6" fmla="*/ 407194 w 407194"/>
                <a:gd name="connsiteY6" fmla="*/ 0 h 83344"/>
                <a:gd name="connsiteX0" fmla="*/ 0 w 440532"/>
                <a:gd name="connsiteY0" fmla="*/ 92869 h 92869"/>
                <a:gd name="connsiteX1" fmla="*/ 109538 w 440532"/>
                <a:gd name="connsiteY1" fmla="*/ 76200 h 92869"/>
                <a:gd name="connsiteX2" fmla="*/ 221457 w 440532"/>
                <a:gd name="connsiteY2" fmla="*/ 57150 h 92869"/>
                <a:gd name="connsiteX3" fmla="*/ 316707 w 440532"/>
                <a:gd name="connsiteY3" fmla="*/ 38100 h 92869"/>
                <a:gd name="connsiteX4" fmla="*/ 390525 w 440532"/>
                <a:gd name="connsiteY4" fmla="*/ 14288 h 92869"/>
                <a:gd name="connsiteX5" fmla="*/ 440532 w 440532"/>
                <a:gd name="connsiteY5" fmla="*/ 0 h 92869"/>
                <a:gd name="connsiteX6" fmla="*/ 440532 w 440532"/>
                <a:gd name="connsiteY6" fmla="*/ 0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532" h="92869">
                  <a:moveTo>
                    <a:pt x="0" y="92869"/>
                  </a:moveTo>
                  <a:cubicBezTo>
                    <a:pt x="22423" y="91480"/>
                    <a:pt x="72629" y="82153"/>
                    <a:pt x="109538" y="76200"/>
                  </a:cubicBezTo>
                  <a:lnTo>
                    <a:pt x="221457" y="57150"/>
                  </a:lnTo>
                  <a:cubicBezTo>
                    <a:pt x="255985" y="50800"/>
                    <a:pt x="288529" y="45244"/>
                    <a:pt x="316707" y="38100"/>
                  </a:cubicBezTo>
                  <a:cubicBezTo>
                    <a:pt x="344885" y="30956"/>
                    <a:pt x="369888" y="20638"/>
                    <a:pt x="390525" y="14288"/>
                  </a:cubicBezTo>
                  <a:cubicBezTo>
                    <a:pt x="411162" y="7938"/>
                    <a:pt x="440532" y="0"/>
                    <a:pt x="440532" y="0"/>
                  </a:cubicBezTo>
                  <a:lnTo>
                    <a:pt x="44053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Freeform 19"/>
            <p:cNvSpPr/>
            <p:nvPr/>
          </p:nvSpPr>
          <p:spPr>
            <a:xfrm rot="18164059">
              <a:off x="2137580" y="2977209"/>
              <a:ext cx="67564" cy="45719"/>
            </a:xfrm>
            <a:custGeom>
              <a:avLst/>
              <a:gdLst>
                <a:gd name="connsiteX0" fmla="*/ 0 w 102394"/>
                <a:gd name="connsiteY0" fmla="*/ 0 h 21431"/>
                <a:gd name="connsiteX1" fmla="*/ 102394 w 102394"/>
                <a:gd name="connsiteY1" fmla="*/ 21431 h 21431"/>
                <a:gd name="connsiteX2" fmla="*/ 102394 w 102394"/>
                <a:gd name="connsiteY2" fmla="*/ 21431 h 21431"/>
                <a:gd name="connsiteX0" fmla="*/ 0 w 107458"/>
                <a:gd name="connsiteY0" fmla="*/ 0 h 23812"/>
                <a:gd name="connsiteX1" fmla="*/ 102394 w 107458"/>
                <a:gd name="connsiteY1" fmla="*/ 21431 h 23812"/>
                <a:gd name="connsiteX2" fmla="*/ 90487 w 107458"/>
                <a:gd name="connsiteY2" fmla="*/ 23812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58" h="23812">
                  <a:moveTo>
                    <a:pt x="0" y="0"/>
                  </a:moveTo>
                  <a:lnTo>
                    <a:pt x="102394" y="21431"/>
                  </a:lnTo>
                  <a:cubicBezTo>
                    <a:pt x="117475" y="25400"/>
                    <a:pt x="94456" y="23018"/>
                    <a:pt x="90487" y="238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8" name="Freeform 7"/>
          <p:cNvSpPr/>
          <p:nvPr/>
        </p:nvSpPr>
        <p:spPr>
          <a:xfrm rot="21347475">
            <a:off x="2220552" y="3923802"/>
            <a:ext cx="256658" cy="129193"/>
          </a:xfrm>
          <a:custGeom>
            <a:avLst/>
            <a:gdLst>
              <a:gd name="connsiteX0" fmla="*/ 0 w 219075"/>
              <a:gd name="connsiteY0" fmla="*/ 57150 h 57150"/>
              <a:gd name="connsiteX1" fmla="*/ 119062 w 219075"/>
              <a:gd name="connsiteY1" fmla="*/ 28575 h 57150"/>
              <a:gd name="connsiteX2" fmla="*/ 219075 w 219075"/>
              <a:gd name="connsiteY2" fmla="*/ 0 h 57150"/>
              <a:gd name="connsiteX0" fmla="*/ 0 w 300037"/>
              <a:gd name="connsiteY0" fmla="*/ 90488 h 90488"/>
              <a:gd name="connsiteX1" fmla="*/ 119062 w 300037"/>
              <a:gd name="connsiteY1" fmla="*/ 61913 h 90488"/>
              <a:gd name="connsiteX2" fmla="*/ 300037 w 300037"/>
              <a:gd name="connsiteY2" fmla="*/ 0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037" h="90488">
                <a:moveTo>
                  <a:pt x="0" y="90488"/>
                </a:moveTo>
                <a:lnTo>
                  <a:pt x="119062" y="61913"/>
                </a:lnTo>
                <a:cubicBezTo>
                  <a:pt x="155574" y="52388"/>
                  <a:pt x="268286" y="9525"/>
                  <a:pt x="300037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9" name="Group 8"/>
          <p:cNvGrpSpPr/>
          <p:nvPr/>
        </p:nvGrpSpPr>
        <p:grpSpPr>
          <a:xfrm>
            <a:off x="2025723" y="3775571"/>
            <a:ext cx="277049" cy="228466"/>
            <a:chOff x="1749571" y="3863339"/>
            <a:chExt cx="208205" cy="160020"/>
          </a:xfrm>
        </p:grpSpPr>
        <p:grpSp>
          <p:nvGrpSpPr>
            <p:cNvPr id="15" name="Group 14"/>
            <p:cNvGrpSpPr/>
            <p:nvPr/>
          </p:nvGrpSpPr>
          <p:grpSpPr>
            <a:xfrm>
              <a:off x="1804988" y="3863339"/>
              <a:ext cx="152788" cy="113349"/>
              <a:chOff x="2221194" y="3118687"/>
              <a:chExt cx="150284" cy="121336"/>
            </a:xfrm>
          </p:grpSpPr>
          <p:sp>
            <p:nvSpPr>
              <p:cNvPr id="17" name="Freeform 16"/>
              <p:cNvSpPr/>
              <p:nvPr/>
            </p:nvSpPr>
            <p:spPr>
              <a:xfrm rot="20873600">
                <a:off x="2221194" y="3154252"/>
                <a:ext cx="150284" cy="85771"/>
              </a:xfrm>
              <a:custGeom>
                <a:avLst/>
                <a:gdLst>
                  <a:gd name="connsiteX0" fmla="*/ 0 w 407194"/>
                  <a:gd name="connsiteY0" fmla="*/ 83344 h 83344"/>
                  <a:gd name="connsiteX1" fmla="*/ 76200 w 407194"/>
                  <a:gd name="connsiteY1" fmla="*/ 76200 h 83344"/>
                  <a:gd name="connsiteX2" fmla="*/ 188119 w 407194"/>
                  <a:gd name="connsiteY2" fmla="*/ 57150 h 83344"/>
                  <a:gd name="connsiteX3" fmla="*/ 283369 w 407194"/>
                  <a:gd name="connsiteY3" fmla="*/ 38100 h 83344"/>
                  <a:gd name="connsiteX4" fmla="*/ 357187 w 407194"/>
                  <a:gd name="connsiteY4" fmla="*/ 14288 h 83344"/>
                  <a:gd name="connsiteX5" fmla="*/ 407194 w 407194"/>
                  <a:gd name="connsiteY5" fmla="*/ 0 h 83344"/>
                  <a:gd name="connsiteX6" fmla="*/ 407194 w 407194"/>
                  <a:gd name="connsiteY6" fmla="*/ 0 h 83344"/>
                  <a:gd name="connsiteX0" fmla="*/ 0 w 440532"/>
                  <a:gd name="connsiteY0" fmla="*/ 92869 h 92869"/>
                  <a:gd name="connsiteX1" fmla="*/ 109538 w 440532"/>
                  <a:gd name="connsiteY1" fmla="*/ 76200 h 92869"/>
                  <a:gd name="connsiteX2" fmla="*/ 221457 w 440532"/>
                  <a:gd name="connsiteY2" fmla="*/ 57150 h 92869"/>
                  <a:gd name="connsiteX3" fmla="*/ 316707 w 440532"/>
                  <a:gd name="connsiteY3" fmla="*/ 38100 h 92869"/>
                  <a:gd name="connsiteX4" fmla="*/ 390525 w 440532"/>
                  <a:gd name="connsiteY4" fmla="*/ 14288 h 92869"/>
                  <a:gd name="connsiteX5" fmla="*/ 440532 w 440532"/>
                  <a:gd name="connsiteY5" fmla="*/ 0 h 92869"/>
                  <a:gd name="connsiteX6" fmla="*/ 440532 w 440532"/>
                  <a:gd name="connsiteY6" fmla="*/ 0 h 9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532" h="92869">
                    <a:moveTo>
                      <a:pt x="0" y="92869"/>
                    </a:moveTo>
                    <a:cubicBezTo>
                      <a:pt x="22423" y="91480"/>
                      <a:pt x="72629" y="82153"/>
                      <a:pt x="109538" y="76200"/>
                    </a:cubicBezTo>
                    <a:lnTo>
                      <a:pt x="221457" y="57150"/>
                    </a:lnTo>
                    <a:cubicBezTo>
                      <a:pt x="255985" y="50800"/>
                      <a:pt x="288529" y="45244"/>
                      <a:pt x="316707" y="38100"/>
                    </a:cubicBezTo>
                    <a:cubicBezTo>
                      <a:pt x="344885" y="30956"/>
                      <a:pt x="369888" y="20638"/>
                      <a:pt x="390525" y="14288"/>
                    </a:cubicBezTo>
                    <a:cubicBezTo>
                      <a:pt x="411162" y="7938"/>
                      <a:pt x="440532" y="0"/>
                      <a:pt x="440532" y="0"/>
                    </a:cubicBezTo>
                    <a:lnTo>
                      <a:pt x="44053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18164059">
                <a:off x="2289980" y="3129609"/>
                <a:ext cx="67564" cy="45719"/>
              </a:xfrm>
              <a:custGeom>
                <a:avLst/>
                <a:gdLst>
                  <a:gd name="connsiteX0" fmla="*/ 0 w 102394"/>
                  <a:gd name="connsiteY0" fmla="*/ 0 h 21431"/>
                  <a:gd name="connsiteX1" fmla="*/ 102394 w 102394"/>
                  <a:gd name="connsiteY1" fmla="*/ 21431 h 21431"/>
                  <a:gd name="connsiteX2" fmla="*/ 102394 w 102394"/>
                  <a:gd name="connsiteY2" fmla="*/ 21431 h 21431"/>
                  <a:gd name="connsiteX0" fmla="*/ 0 w 107458"/>
                  <a:gd name="connsiteY0" fmla="*/ 0 h 23812"/>
                  <a:gd name="connsiteX1" fmla="*/ 102394 w 107458"/>
                  <a:gd name="connsiteY1" fmla="*/ 21431 h 23812"/>
                  <a:gd name="connsiteX2" fmla="*/ 90487 w 107458"/>
                  <a:gd name="connsiteY2" fmla="*/ 23812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58" h="23812">
                    <a:moveTo>
                      <a:pt x="0" y="0"/>
                    </a:moveTo>
                    <a:lnTo>
                      <a:pt x="102394" y="21431"/>
                    </a:lnTo>
                    <a:cubicBezTo>
                      <a:pt x="117475" y="25400"/>
                      <a:pt x="94456" y="23018"/>
                      <a:pt x="90487" y="2381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16" name="Freeform 15"/>
            <p:cNvSpPr/>
            <p:nvPr/>
          </p:nvSpPr>
          <p:spPr>
            <a:xfrm rot="21347475">
              <a:off x="1749571" y="3977640"/>
              <a:ext cx="96440" cy="45719"/>
            </a:xfrm>
            <a:custGeom>
              <a:avLst/>
              <a:gdLst>
                <a:gd name="connsiteX0" fmla="*/ 0 w 219075"/>
                <a:gd name="connsiteY0" fmla="*/ 57150 h 57150"/>
                <a:gd name="connsiteX1" fmla="*/ 119062 w 219075"/>
                <a:gd name="connsiteY1" fmla="*/ 28575 h 57150"/>
                <a:gd name="connsiteX2" fmla="*/ 219075 w 219075"/>
                <a:gd name="connsiteY2" fmla="*/ 0 h 57150"/>
                <a:gd name="connsiteX0" fmla="*/ 0 w 300037"/>
                <a:gd name="connsiteY0" fmla="*/ 90488 h 90488"/>
                <a:gd name="connsiteX1" fmla="*/ 119062 w 300037"/>
                <a:gd name="connsiteY1" fmla="*/ 61913 h 90488"/>
                <a:gd name="connsiteX2" fmla="*/ 300037 w 300037"/>
                <a:gd name="connsiteY2" fmla="*/ 0 h 9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037" h="90488">
                  <a:moveTo>
                    <a:pt x="0" y="90488"/>
                  </a:moveTo>
                  <a:lnTo>
                    <a:pt x="119062" y="61913"/>
                  </a:lnTo>
                  <a:cubicBezTo>
                    <a:pt x="155574" y="52388"/>
                    <a:pt x="268286" y="9525"/>
                    <a:pt x="300037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0" name="Group 9"/>
          <p:cNvGrpSpPr/>
          <p:nvPr/>
        </p:nvGrpSpPr>
        <p:grpSpPr>
          <a:xfrm rot="360569">
            <a:off x="1802334" y="3834302"/>
            <a:ext cx="190981" cy="144915"/>
            <a:chOff x="1749571" y="3863339"/>
            <a:chExt cx="208205" cy="160020"/>
          </a:xfrm>
        </p:grpSpPr>
        <p:grpSp>
          <p:nvGrpSpPr>
            <p:cNvPr id="11" name="Group 10"/>
            <p:cNvGrpSpPr/>
            <p:nvPr/>
          </p:nvGrpSpPr>
          <p:grpSpPr>
            <a:xfrm>
              <a:off x="1804988" y="3863339"/>
              <a:ext cx="152788" cy="113349"/>
              <a:chOff x="2221194" y="3118687"/>
              <a:chExt cx="150284" cy="121336"/>
            </a:xfrm>
          </p:grpSpPr>
          <p:sp>
            <p:nvSpPr>
              <p:cNvPr id="13" name="Freeform 12"/>
              <p:cNvSpPr/>
              <p:nvPr/>
            </p:nvSpPr>
            <p:spPr>
              <a:xfrm rot="20873600">
                <a:off x="2221194" y="3154252"/>
                <a:ext cx="150284" cy="85771"/>
              </a:xfrm>
              <a:custGeom>
                <a:avLst/>
                <a:gdLst>
                  <a:gd name="connsiteX0" fmla="*/ 0 w 407194"/>
                  <a:gd name="connsiteY0" fmla="*/ 83344 h 83344"/>
                  <a:gd name="connsiteX1" fmla="*/ 76200 w 407194"/>
                  <a:gd name="connsiteY1" fmla="*/ 76200 h 83344"/>
                  <a:gd name="connsiteX2" fmla="*/ 188119 w 407194"/>
                  <a:gd name="connsiteY2" fmla="*/ 57150 h 83344"/>
                  <a:gd name="connsiteX3" fmla="*/ 283369 w 407194"/>
                  <a:gd name="connsiteY3" fmla="*/ 38100 h 83344"/>
                  <a:gd name="connsiteX4" fmla="*/ 357187 w 407194"/>
                  <a:gd name="connsiteY4" fmla="*/ 14288 h 83344"/>
                  <a:gd name="connsiteX5" fmla="*/ 407194 w 407194"/>
                  <a:gd name="connsiteY5" fmla="*/ 0 h 83344"/>
                  <a:gd name="connsiteX6" fmla="*/ 407194 w 407194"/>
                  <a:gd name="connsiteY6" fmla="*/ 0 h 83344"/>
                  <a:gd name="connsiteX0" fmla="*/ 0 w 440532"/>
                  <a:gd name="connsiteY0" fmla="*/ 92869 h 92869"/>
                  <a:gd name="connsiteX1" fmla="*/ 109538 w 440532"/>
                  <a:gd name="connsiteY1" fmla="*/ 76200 h 92869"/>
                  <a:gd name="connsiteX2" fmla="*/ 221457 w 440532"/>
                  <a:gd name="connsiteY2" fmla="*/ 57150 h 92869"/>
                  <a:gd name="connsiteX3" fmla="*/ 316707 w 440532"/>
                  <a:gd name="connsiteY3" fmla="*/ 38100 h 92869"/>
                  <a:gd name="connsiteX4" fmla="*/ 390525 w 440532"/>
                  <a:gd name="connsiteY4" fmla="*/ 14288 h 92869"/>
                  <a:gd name="connsiteX5" fmla="*/ 440532 w 440532"/>
                  <a:gd name="connsiteY5" fmla="*/ 0 h 92869"/>
                  <a:gd name="connsiteX6" fmla="*/ 440532 w 440532"/>
                  <a:gd name="connsiteY6" fmla="*/ 0 h 9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532" h="92869">
                    <a:moveTo>
                      <a:pt x="0" y="92869"/>
                    </a:moveTo>
                    <a:cubicBezTo>
                      <a:pt x="22423" y="91480"/>
                      <a:pt x="72629" y="82153"/>
                      <a:pt x="109538" y="76200"/>
                    </a:cubicBezTo>
                    <a:lnTo>
                      <a:pt x="221457" y="57150"/>
                    </a:lnTo>
                    <a:cubicBezTo>
                      <a:pt x="255985" y="50800"/>
                      <a:pt x="288529" y="45244"/>
                      <a:pt x="316707" y="38100"/>
                    </a:cubicBezTo>
                    <a:cubicBezTo>
                      <a:pt x="344885" y="30956"/>
                      <a:pt x="369888" y="20638"/>
                      <a:pt x="390525" y="14288"/>
                    </a:cubicBezTo>
                    <a:cubicBezTo>
                      <a:pt x="411162" y="7938"/>
                      <a:pt x="440532" y="0"/>
                      <a:pt x="440532" y="0"/>
                    </a:cubicBezTo>
                    <a:lnTo>
                      <a:pt x="44053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" name="Freeform 13"/>
              <p:cNvSpPr/>
              <p:nvPr/>
            </p:nvSpPr>
            <p:spPr>
              <a:xfrm rot="18164059">
                <a:off x="2289980" y="3129609"/>
                <a:ext cx="67564" cy="45719"/>
              </a:xfrm>
              <a:custGeom>
                <a:avLst/>
                <a:gdLst>
                  <a:gd name="connsiteX0" fmla="*/ 0 w 102394"/>
                  <a:gd name="connsiteY0" fmla="*/ 0 h 21431"/>
                  <a:gd name="connsiteX1" fmla="*/ 102394 w 102394"/>
                  <a:gd name="connsiteY1" fmla="*/ 21431 h 21431"/>
                  <a:gd name="connsiteX2" fmla="*/ 102394 w 102394"/>
                  <a:gd name="connsiteY2" fmla="*/ 21431 h 21431"/>
                  <a:gd name="connsiteX0" fmla="*/ 0 w 107458"/>
                  <a:gd name="connsiteY0" fmla="*/ 0 h 23812"/>
                  <a:gd name="connsiteX1" fmla="*/ 102394 w 107458"/>
                  <a:gd name="connsiteY1" fmla="*/ 21431 h 23812"/>
                  <a:gd name="connsiteX2" fmla="*/ 90487 w 107458"/>
                  <a:gd name="connsiteY2" fmla="*/ 23812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58" h="23812">
                    <a:moveTo>
                      <a:pt x="0" y="0"/>
                    </a:moveTo>
                    <a:lnTo>
                      <a:pt x="102394" y="21431"/>
                    </a:lnTo>
                    <a:cubicBezTo>
                      <a:pt x="117475" y="25400"/>
                      <a:pt x="94456" y="23018"/>
                      <a:pt x="90487" y="2381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12" name="Freeform 11"/>
            <p:cNvSpPr/>
            <p:nvPr/>
          </p:nvSpPr>
          <p:spPr>
            <a:xfrm rot="21347475">
              <a:off x="1749571" y="3977640"/>
              <a:ext cx="96440" cy="45719"/>
            </a:xfrm>
            <a:custGeom>
              <a:avLst/>
              <a:gdLst>
                <a:gd name="connsiteX0" fmla="*/ 0 w 219075"/>
                <a:gd name="connsiteY0" fmla="*/ 57150 h 57150"/>
                <a:gd name="connsiteX1" fmla="*/ 119062 w 219075"/>
                <a:gd name="connsiteY1" fmla="*/ 28575 h 57150"/>
                <a:gd name="connsiteX2" fmla="*/ 219075 w 219075"/>
                <a:gd name="connsiteY2" fmla="*/ 0 h 57150"/>
                <a:gd name="connsiteX0" fmla="*/ 0 w 300037"/>
                <a:gd name="connsiteY0" fmla="*/ 90488 h 90488"/>
                <a:gd name="connsiteX1" fmla="*/ 119062 w 300037"/>
                <a:gd name="connsiteY1" fmla="*/ 61913 h 90488"/>
                <a:gd name="connsiteX2" fmla="*/ 300037 w 300037"/>
                <a:gd name="connsiteY2" fmla="*/ 0 h 9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037" h="90488">
                  <a:moveTo>
                    <a:pt x="0" y="90488"/>
                  </a:moveTo>
                  <a:lnTo>
                    <a:pt x="119062" y="61913"/>
                  </a:lnTo>
                  <a:cubicBezTo>
                    <a:pt x="155574" y="52388"/>
                    <a:pt x="268286" y="9525"/>
                    <a:pt x="300037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" name="Freeform 1"/>
          <p:cNvSpPr/>
          <p:nvPr/>
        </p:nvSpPr>
        <p:spPr>
          <a:xfrm>
            <a:off x="1200150" y="4239208"/>
            <a:ext cx="6755130" cy="202152"/>
          </a:xfrm>
          <a:custGeom>
            <a:avLst/>
            <a:gdLst>
              <a:gd name="connsiteX0" fmla="*/ 0 w 6709410"/>
              <a:gd name="connsiteY0" fmla="*/ 377190 h 406569"/>
              <a:gd name="connsiteX1" fmla="*/ 1657350 w 6709410"/>
              <a:gd name="connsiteY1" fmla="*/ 388620 h 406569"/>
              <a:gd name="connsiteX2" fmla="*/ 1657350 w 6709410"/>
              <a:gd name="connsiteY2" fmla="*/ 388620 h 406569"/>
              <a:gd name="connsiteX3" fmla="*/ 3829050 w 6709410"/>
              <a:gd name="connsiteY3" fmla="*/ 400050 h 406569"/>
              <a:gd name="connsiteX4" fmla="*/ 4309110 w 6709410"/>
              <a:gd name="connsiteY4" fmla="*/ 274320 h 406569"/>
              <a:gd name="connsiteX5" fmla="*/ 5132070 w 6709410"/>
              <a:gd name="connsiteY5" fmla="*/ 205740 h 406569"/>
              <a:gd name="connsiteX6" fmla="*/ 5806440 w 6709410"/>
              <a:gd name="connsiteY6" fmla="*/ 251460 h 406569"/>
              <a:gd name="connsiteX7" fmla="*/ 6092190 w 6709410"/>
              <a:gd name="connsiteY7" fmla="*/ 240030 h 406569"/>
              <a:gd name="connsiteX8" fmla="*/ 6709410 w 6709410"/>
              <a:gd name="connsiteY8" fmla="*/ 0 h 406569"/>
              <a:gd name="connsiteX0" fmla="*/ 0 w 6709410"/>
              <a:gd name="connsiteY0" fmla="*/ 377190 h 406569"/>
              <a:gd name="connsiteX1" fmla="*/ 1657350 w 6709410"/>
              <a:gd name="connsiteY1" fmla="*/ 388620 h 406569"/>
              <a:gd name="connsiteX2" fmla="*/ 1657350 w 6709410"/>
              <a:gd name="connsiteY2" fmla="*/ 388620 h 406569"/>
              <a:gd name="connsiteX3" fmla="*/ 3829050 w 6709410"/>
              <a:gd name="connsiteY3" fmla="*/ 400050 h 406569"/>
              <a:gd name="connsiteX4" fmla="*/ 4309110 w 6709410"/>
              <a:gd name="connsiteY4" fmla="*/ 274320 h 406569"/>
              <a:gd name="connsiteX5" fmla="*/ 5120640 w 6709410"/>
              <a:gd name="connsiteY5" fmla="*/ 240030 h 406569"/>
              <a:gd name="connsiteX6" fmla="*/ 5806440 w 6709410"/>
              <a:gd name="connsiteY6" fmla="*/ 251460 h 406569"/>
              <a:gd name="connsiteX7" fmla="*/ 6092190 w 6709410"/>
              <a:gd name="connsiteY7" fmla="*/ 240030 h 406569"/>
              <a:gd name="connsiteX8" fmla="*/ 6709410 w 6709410"/>
              <a:gd name="connsiteY8" fmla="*/ 0 h 406569"/>
              <a:gd name="connsiteX0" fmla="*/ 0 w 6709410"/>
              <a:gd name="connsiteY0" fmla="*/ 377190 h 406569"/>
              <a:gd name="connsiteX1" fmla="*/ 1657350 w 6709410"/>
              <a:gd name="connsiteY1" fmla="*/ 388620 h 406569"/>
              <a:gd name="connsiteX2" fmla="*/ 1657350 w 6709410"/>
              <a:gd name="connsiteY2" fmla="*/ 388620 h 406569"/>
              <a:gd name="connsiteX3" fmla="*/ 3829050 w 6709410"/>
              <a:gd name="connsiteY3" fmla="*/ 400050 h 406569"/>
              <a:gd name="connsiteX4" fmla="*/ 4309110 w 6709410"/>
              <a:gd name="connsiteY4" fmla="*/ 274320 h 406569"/>
              <a:gd name="connsiteX5" fmla="*/ 5120640 w 6709410"/>
              <a:gd name="connsiteY5" fmla="*/ 240030 h 406569"/>
              <a:gd name="connsiteX6" fmla="*/ 5806440 w 6709410"/>
              <a:gd name="connsiteY6" fmla="*/ 251460 h 406569"/>
              <a:gd name="connsiteX7" fmla="*/ 6126480 w 6709410"/>
              <a:gd name="connsiteY7" fmla="*/ 194310 h 406569"/>
              <a:gd name="connsiteX8" fmla="*/ 6709410 w 6709410"/>
              <a:gd name="connsiteY8" fmla="*/ 0 h 406569"/>
              <a:gd name="connsiteX0" fmla="*/ 0 w 6755130"/>
              <a:gd name="connsiteY0" fmla="*/ 183237 h 212616"/>
              <a:gd name="connsiteX1" fmla="*/ 1657350 w 6755130"/>
              <a:gd name="connsiteY1" fmla="*/ 194667 h 212616"/>
              <a:gd name="connsiteX2" fmla="*/ 1657350 w 6755130"/>
              <a:gd name="connsiteY2" fmla="*/ 194667 h 212616"/>
              <a:gd name="connsiteX3" fmla="*/ 3829050 w 6755130"/>
              <a:gd name="connsiteY3" fmla="*/ 206097 h 212616"/>
              <a:gd name="connsiteX4" fmla="*/ 4309110 w 6755130"/>
              <a:gd name="connsiteY4" fmla="*/ 80367 h 212616"/>
              <a:gd name="connsiteX5" fmla="*/ 5120640 w 6755130"/>
              <a:gd name="connsiteY5" fmla="*/ 46077 h 212616"/>
              <a:gd name="connsiteX6" fmla="*/ 5806440 w 6755130"/>
              <a:gd name="connsiteY6" fmla="*/ 57507 h 212616"/>
              <a:gd name="connsiteX7" fmla="*/ 6126480 w 6755130"/>
              <a:gd name="connsiteY7" fmla="*/ 357 h 212616"/>
              <a:gd name="connsiteX8" fmla="*/ 6755130 w 6755130"/>
              <a:gd name="connsiteY8" fmla="*/ 11787 h 212616"/>
              <a:gd name="connsiteX0" fmla="*/ 0 w 6755130"/>
              <a:gd name="connsiteY0" fmla="*/ 171450 h 200829"/>
              <a:gd name="connsiteX1" fmla="*/ 1657350 w 6755130"/>
              <a:gd name="connsiteY1" fmla="*/ 182880 h 200829"/>
              <a:gd name="connsiteX2" fmla="*/ 1657350 w 6755130"/>
              <a:gd name="connsiteY2" fmla="*/ 182880 h 200829"/>
              <a:gd name="connsiteX3" fmla="*/ 3829050 w 6755130"/>
              <a:gd name="connsiteY3" fmla="*/ 194310 h 200829"/>
              <a:gd name="connsiteX4" fmla="*/ 4309110 w 6755130"/>
              <a:gd name="connsiteY4" fmla="*/ 68580 h 200829"/>
              <a:gd name="connsiteX5" fmla="*/ 5120640 w 6755130"/>
              <a:gd name="connsiteY5" fmla="*/ 34290 h 200829"/>
              <a:gd name="connsiteX6" fmla="*/ 5806440 w 6755130"/>
              <a:gd name="connsiteY6" fmla="*/ 45720 h 200829"/>
              <a:gd name="connsiteX7" fmla="*/ 6046470 w 6755130"/>
              <a:gd name="connsiteY7" fmla="*/ 34290 h 200829"/>
              <a:gd name="connsiteX8" fmla="*/ 6755130 w 6755130"/>
              <a:gd name="connsiteY8" fmla="*/ 0 h 200829"/>
              <a:gd name="connsiteX0" fmla="*/ 0 w 6755130"/>
              <a:gd name="connsiteY0" fmla="*/ 172773 h 202152"/>
              <a:gd name="connsiteX1" fmla="*/ 1657350 w 6755130"/>
              <a:gd name="connsiteY1" fmla="*/ 184203 h 202152"/>
              <a:gd name="connsiteX2" fmla="*/ 1657350 w 6755130"/>
              <a:gd name="connsiteY2" fmla="*/ 184203 h 202152"/>
              <a:gd name="connsiteX3" fmla="*/ 3829050 w 6755130"/>
              <a:gd name="connsiteY3" fmla="*/ 195633 h 202152"/>
              <a:gd name="connsiteX4" fmla="*/ 4309110 w 6755130"/>
              <a:gd name="connsiteY4" fmla="*/ 69903 h 202152"/>
              <a:gd name="connsiteX5" fmla="*/ 5120640 w 6755130"/>
              <a:gd name="connsiteY5" fmla="*/ 35613 h 202152"/>
              <a:gd name="connsiteX6" fmla="*/ 5806440 w 6755130"/>
              <a:gd name="connsiteY6" fmla="*/ 47043 h 202152"/>
              <a:gd name="connsiteX7" fmla="*/ 6046470 w 6755130"/>
              <a:gd name="connsiteY7" fmla="*/ 35613 h 202152"/>
              <a:gd name="connsiteX8" fmla="*/ 6503670 w 6755130"/>
              <a:gd name="connsiteY8" fmla="*/ 1322 h 202152"/>
              <a:gd name="connsiteX9" fmla="*/ 6755130 w 6755130"/>
              <a:gd name="connsiteY9" fmla="*/ 1323 h 2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5130" h="202152">
                <a:moveTo>
                  <a:pt x="0" y="172773"/>
                </a:moveTo>
                <a:lnTo>
                  <a:pt x="1657350" y="184203"/>
                </a:lnTo>
                <a:lnTo>
                  <a:pt x="1657350" y="184203"/>
                </a:lnTo>
                <a:cubicBezTo>
                  <a:pt x="2019300" y="186108"/>
                  <a:pt x="3387090" y="214683"/>
                  <a:pt x="3829050" y="195633"/>
                </a:cubicBezTo>
                <a:cubicBezTo>
                  <a:pt x="4271010" y="176583"/>
                  <a:pt x="4093845" y="96573"/>
                  <a:pt x="4309110" y="69903"/>
                </a:cubicBezTo>
                <a:cubicBezTo>
                  <a:pt x="4524375" y="43233"/>
                  <a:pt x="4871085" y="39423"/>
                  <a:pt x="5120640" y="35613"/>
                </a:cubicBezTo>
                <a:lnTo>
                  <a:pt x="5806440" y="47043"/>
                </a:lnTo>
                <a:cubicBezTo>
                  <a:pt x="5960745" y="47043"/>
                  <a:pt x="5930265" y="43233"/>
                  <a:pt x="6046470" y="35613"/>
                </a:cubicBezTo>
                <a:lnTo>
                  <a:pt x="6503670" y="1322"/>
                </a:lnTo>
                <a:cubicBezTo>
                  <a:pt x="6621780" y="-4393"/>
                  <a:pt x="6717030" y="10848"/>
                  <a:pt x="6755130" y="1323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9" name="Freeform 158"/>
          <p:cNvSpPr/>
          <p:nvPr/>
        </p:nvSpPr>
        <p:spPr>
          <a:xfrm>
            <a:off x="3063240" y="4343400"/>
            <a:ext cx="697230" cy="0"/>
          </a:xfrm>
          <a:custGeom>
            <a:avLst/>
            <a:gdLst>
              <a:gd name="connsiteX0" fmla="*/ 0 w 697230"/>
              <a:gd name="connsiteY0" fmla="*/ 0 h 0"/>
              <a:gd name="connsiteX1" fmla="*/ 685800 w 697230"/>
              <a:gd name="connsiteY1" fmla="*/ 0 h 0"/>
              <a:gd name="connsiteX2" fmla="*/ 697230 w 69723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230">
                <a:moveTo>
                  <a:pt x="0" y="0"/>
                </a:moveTo>
                <a:lnTo>
                  <a:pt x="685800" y="0"/>
                </a:lnTo>
                <a:lnTo>
                  <a:pt x="69723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0" name="Freeform 159"/>
          <p:cNvSpPr/>
          <p:nvPr/>
        </p:nvSpPr>
        <p:spPr>
          <a:xfrm>
            <a:off x="3554730" y="4229100"/>
            <a:ext cx="217170" cy="114300"/>
          </a:xfrm>
          <a:custGeom>
            <a:avLst/>
            <a:gdLst>
              <a:gd name="connsiteX0" fmla="*/ 0 w 217170"/>
              <a:gd name="connsiteY0" fmla="*/ 0 h 114300"/>
              <a:gd name="connsiteX1" fmla="*/ 217170 w 217170"/>
              <a:gd name="connsiteY1" fmla="*/ 114300 h 114300"/>
              <a:gd name="connsiteX2" fmla="*/ 217170 w 217170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" h="114300">
                <a:moveTo>
                  <a:pt x="0" y="0"/>
                </a:moveTo>
                <a:lnTo>
                  <a:pt x="217170" y="114300"/>
                </a:lnTo>
                <a:lnTo>
                  <a:pt x="217170" y="1143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1" name="Freeform 160"/>
          <p:cNvSpPr/>
          <p:nvPr/>
        </p:nvSpPr>
        <p:spPr>
          <a:xfrm>
            <a:off x="1200150" y="3951007"/>
            <a:ext cx="3891915" cy="232374"/>
          </a:xfrm>
          <a:custGeom>
            <a:avLst/>
            <a:gdLst>
              <a:gd name="connsiteX0" fmla="*/ 0 w 3863340"/>
              <a:gd name="connsiteY0" fmla="*/ 245529 h 245529"/>
              <a:gd name="connsiteX1" fmla="*/ 1520190 w 3863340"/>
              <a:gd name="connsiteY1" fmla="*/ 245529 h 245529"/>
              <a:gd name="connsiteX2" fmla="*/ 2800350 w 3863340"/>
              <a:gd name="connsiteY2" fmla="*/ 234099 h 245529"/>
              <a:gd name="connsiteX3" fmla="*/ 3257550 w 3863340"/>
              <a:gd name="connsiteY3" fmla="*/ 199809 h 245529"/>
              <a:gd name="connsiteX4" fmla="*/ 3497580 w 3863340"/>
              <a:gd name="connsiteY4" fmla="*/ 176949 h 245529"/>
              <a:gd name="connsiteX5" fmla="*/ 3714750 w 3863340"/>
              <a:gd name="connsiteY5" fmla="*/ 62649 h 245529"/>
              <a:gd name="connsiteX6" fmla="*/ 3806190 w 3863340"/>
              <a:gd name="connsiteY6" fmla="*/ 5499 h 245529"/>
              <a:gd name="connsiteX7" fmla="*/ 3863340 w 3863340"/>
              <a:gd name="connsiteY7" fmla="*/ 5499 h 245529"/>
              <a:gd name="connsiteX0" fmla="*/ 0 w 3863340"/>
              <a:gd name="connsiteY0" fmla="*/ 240977 h 240977"/>
              <a:gd name="connsiteX1" fmla="*/ 1520190 w 3863340"/>
              <a:gd name="connsiteY1" fmla="*/ 240977 h 240977"/>
              <a:gd name="connsiteX2" fmla="*/ 2800350 w 3863340"/>
              <a:gd name="connsiteY2" fmla="*/ 229547 h 240977"/>
              <a:gd name="connsiteX3" fmla="*/ 3257550 w 3863340"/>
              <a:gd name="connsiteY3" fmla="*/ 195257 h 240977"/>
              <a:gd name="connsiteX4" fmla="*/ 3497580 w 3863340"/>
              <a:gd name="connsiteY4" fmla="*/ 172397 h 240977"/>
              <a:gd name="connsiteX5" fmla="*/ 3714750 w 3863340"/>
              <a:gd name="connsiteY5" fmla="*/ 58097 h 240977"/>
              <a:gd name="connsiteX6" fmla="*/ 3806190 w 3863340"/>
              <a:gd name="connsiteY6" fmla="*/ 19997 h 240977"/>
              <a:gd name="connsiteX7" fmla="*/ 3863340 w 3863340"/>
              <a:gd name="connsiteY7" fmla="*/ 947 h 240977"/>
              <a:gd name="connsiteX0" fmla="*/ 0 w 3891915"/>
              <a:gd name="connsiteY0" fmla="*/ 232374 h 232374"/>
              <a:gd name="connsiteX1" fmla="*/ 1520190 w 3891915"/>
              <a:gd name="connsiteY1" fmla="*/ 232374 h 232374"/>
              <a:gd name="connsiteX2" fmla="*/ 2800350 w 3891915"/>
              <a:gd name="connsiteY2" fmla="*/ 220944 h 232374"/>
              <a:gd name="connsiteX3" fmla="*/ 3257550 w 3891915"/>
              <a:gd name="connsiteY3" fmla="*/ 186654 h 232374"/>
              <a:gd name="connsiteX4" fmla="*/ 3497580 w 3891915"/>
              <a:gd name="connsiteY4" fmla="*/ 163794 h 232374"/>
              <a:gd name="connsiteX5" fmla="*/ 3714750 w 3891915"/>
              <a:gd name="connsiteY5" fmla="*/ 49494 h 232374"/>
              <a:gd name="connsiteX6" fmla="*/ 3806190 w 3891915"/>
              <a:gd name="connsiteY6" fmla="*/ 11394 h 232374"/>
              <a:gd name="connsiteX7" fmla="*/ 3891915 w 3891915"/>
              <a:gd name="connsiteY7" fmla="*/ 1869 h 23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1915" h="232374">
                <a:moveTo>
                  <a:pt x="0" y="232374"/>
                </a:moveTo>
                <a:lnTo>
                  <a:pt x="1520190" y="232374"/>
                </a:lnTo>
                <a:lnTo>
                  <a:pt x="2800350" y="220944"/>
                </a:lnTo>
                <a:cubicBezTo>
                  <a:pt x="3089910" y="213324"/>
                  <a:pt x="3141345" y="196179"/>
                  <a:pt x="3257550" y="186654"/>
                </a:cubicBezTo>
                <a:cubicBezTo>
                  <a:pt x="3373755" y="177129"/>
                  <a:pt x="3421380" y="186654"/>
                  <a:pt x="3497580" y="163794"/>
                </a:cubicBezTo>
                <a:cubicBezTo>
                  <a:pt x="3573780" y="140934"/>
                  <a:pt x="3663315" y="74894"/>
                  <a:pt x="3714750" y="49494"/>
                </a:cubicBezTo>
                <a:cubicBezTo>
                  <a:pt x="3766185" y="24094"/>
                  <a:pt x="3781425" y="20919"/>
                  <a:pt x="3806190" y="11394"/>
                </a:cubicBezTo>
                <a:cubicBezTo>
                  <a:pt x="3830955" y="1869"/>
                  <a:pt x="3875722" y="-2894"/>
                  <a:pt x="3891915" y="1869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2" name="Freeform 161"/>
          <p:cNvSpPr/>
          <p:nvPr/>
        </p:nvSpPr>
        <p:spPr>
          <a:xfrm>
            <a:off x="4686300" y="3989070"/>
            <a:ext cx="1668780" cy="148590"/>
          </a:xfrm>
          <a:custGeom>
            <a:avLst/>
            <a:gdLst>
              <a:gd name="connsiteX0" fmla="*/ 0 w 1668780"/>
              <a:gd name="connsiteY0" fmla="*/ 148590 h 148590"/>
              <a:gd name="connsiteX1" fmla="*/ 365760 w 1668780"/>
              <a:gd name="connsiteY1" fmla="*/ 125730 h 148590"/>
              <a:gd name="connsiteX2" fmla="*/ 480060 w 1668780"/>
              <a:gd name="connsiteY2" fmla="*/ 114300 h 148590"/>
              <a:gd name="connsiteX3" fmla="*/ 971550 w 1668780"/>
              <a:gd name="connsiteY3" fmla="*/ 137160 h 148590"/>
              <a:gd name="connsiteX4" fmla="*/ 1143000 w 1668780"/>
              <a:gd name="connsiteY4" fmla="*/ 91440 h 148590"/>
              <a:gd name="connsiteX5" fmla="*/ 1325880 w 1668780"/>
              <a:gd name="connsiteY5" fmla="*/ 45720 h 148590"/>
              <a:gd name="connsiteX6" fmla="*/ 1463040 w 1668780"/>
              <a:gd name="connsiteY6" fmla="*/ 22860 h 148590"/>
              <a:gd name="connsiteX7" fmla="*/ 1668780 w 1668780"/>
              <a:gd name="connsiteY7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8780" h="148590">
                <a:moveTo>
                  <a:pt x="0" y="148590"/>
                </a:moveTo>
                <a:lnTo>
                  <a:pt x="365760" y="125730"/>
                </a:lnTo>
                <a:cubicBezTo>
                  <a:pt x="445770" y="120015"/>
                  <a:pt x="379095" y="112395"/>
                  <a:pt x="480060" y="114300"/>
                </a:cubicBezTo>
                <a:cubicBezTo>
                  <a:pt x="581025" y="116205"/>
                  <a:pt x="861060" y="140970"/>
                  <a:pt x="971550" y="137160"/>
                </a:cubicBezTo>
                <a:cubicBezTo>
                  <a:pt x="1082040" y="133350"/>
                  <a:pt x="1143000" y="91440"/>
                  <a:pt x="1143000" y="91440"/>
                </a:cubicBezTo>
                <a:cubicBezTo>
                  <a:pt x="1202055" y="76200"/>
                  <a:pt x="1272540" y="57150"/>
                  <a:pt x="1325880" y="45720"/>
                </a:cubicBezTo>
                <a:cubicBezTo>
                  <a:pt x="1379220" y="34290"/>
                  <a:pt x="1405890" y="30480"/>
                  <a:pt x="1463040" y="22860"/>
                </a:cubicBezTo>
                <a:cubicBezTo>
                  <a:pt x="1520190" y="15240"/>
                  <a:pt x="1594485" y="7620"/>
                  <a:pt x="166878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reeform 3"/>
          <p:cNvSpPr/>
          <p:nvPr/>
        </p:nvSpPr>
        <p:spPr>
          <a:xfrm>
            <a:off x="6355080" y="4206240"/>
            <a:ext cx="605306" cy="11430"/>
          </a:xfrm>
          <a:custGeom>
            <a:avLst/>
            <a:gdLst>
              <a:gd name="connsiteX0" fmla="*/ 0 w 605306"/>
              <a:gd name="connsiteY0" fmla="*/ 0 h 11430"/>
              <a:gd name="connsiteX1" fmla="*/ 548640 w 605306"/>
              <a:gd name="connsiteY1" fmla="*/ 11430 h 11430"/>
              <a:gd name="connsiteX2" fmla="*/ 560070 w 605306"/>
              <a:gd name="connsiteY2" fmla="*/ 0 h 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306" h="11430">
                <a:moveTo>
                  <a:pt x="0" y="0"/>
                </a:moveTo>
                <a:lnTo>
                  <a:pt x="548640" y="11430"/>
                </a:lnTo>
                <a:cubicBezTo>
                  <a:pt x="641985" y="11430"/>
                  <a:pt x="601027" y="5715"/>
                  <a:pt x="56007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3" name="Freeform 162"/>
          <p:cNvSpPr/>
          <p:nvPr/>
        </p:nvSpPr>
        <p:spPr>
          <a:xfrm>
            <a:off x="6789421" y="4137659"/>
            <a:ext cx="155098" cy="64688"/>
          </a:xfrm>
          <a:custGeom>
            <a:avLst/>
            <a:gdLst>
              <a:gd name="connsiteX0" fmla="*/ 0 w 171450"/>
              <a:gd name="connsiteY0" fmla="*/ 0 h 91440"/>
              <a:gd name="connsiteX1" fmla="*/ 171450 w 171450"/>
              <a:gd name="connsiteY1" fmla="*/ 91440 h 91440"/>
              <a:gd name="connsiteX2" fmla="*/ 171450 w 171450"/>
              <a:gd name="connsiteY2" fmla="*/ 91440 h 91440"/>
              <a:gd name="connsiteX0" fmla="*/ 0 w 181919"/>
              <a:gd name="connsiteY0" fmla="*/ 0 h 95026"/>
              <a:gd name="connsiteX1" fmla="*/ 171450 w 181919"/>
              <a:gd name="connsiteY1" fmla="*/ 91440 h 95026"/>
              <a:gd name="connsiteX2" fmla="*/ 161925 w 181919"/>
              <a:gd name="connsiteY2" fmla="*/ 74771 h 95026"/>
              <a:gd name="connsiteX0" fmla="*/ 0 w 173615"/>
              <a:gd name="connsiteY0" fmla="*/ 0 h 92283"/>
              <a:gd name="connsiteX1" fmla="*/ 171450 w 173615"/>
              <a:gd name="connsiteY1" fmla="*/ 91440 h 92283"/>
              <a:gd name="connsiteX2" fmla="*/ 100012 w 173615"/>
              <a:gd name="connsiteY2" fmla="*/ 46196 h 92283"/>
              <a:gd name="connsiteX0" fmla="*/ 0 w 150511"/>
              <a:gd name="connsiteY0" fmla="*/ 0 h 76001"/>
              <a:gd name="connsiteX1" fmla="*/ 147637 w 150511"/>
              <a:gd name="connsiteY1" fmla="*/ 74771 h 76001"/>
              <a:gd name="connsiteX2" fmla="*/ 100012 w 150511"/>
              <a:gd name="connsiteY2" fmla="*/ 46196 h 76001"/>
              <a:gd name="connsiteX0" fmla="*/ 0 w 155098"/>
              <a:gd name="connsiteY0" fmla="*/ 0 h 64688"/>
              <a:gd name="connsiteX1" fmla="*/ 152400 w 155098"/>
              <a:gd name="connsiteY1" fmla="*/ 62864 h 64688"/>
              <a:gd name="connsiteX2" fmla="*/ 100012 w 155098"/>
              <a:gd name="connsiteY2" fmla="*/ 46196 h 6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98" h="64688">
                <a:moveTo>
                  <a:pt x="0" y="0"/>
                </a:moveTo>
                <a:lnTo>
                  <a:pt x="152400" y="62864"/>
                </a:lnTo>
                <a:cubicBezTo>
                  <a:pt x="169068" y="70563"/>
                  <a:pt x="103187" y="51752"/>
                  <a:pt x="100012" y="4619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2989943" y="3947886"/>
            <a:ext cx="754743" cy="232228"/>
          </a:xfrm>
          <a:custGeom>
            <a:avLst/>
            <a:gdLst>
              <a:gd name="connsiteX0" fmla="*/ 0 w 754743"/>
              <a:gd name="connsiteY0" fmla="*/ 232228 h 232228"/>
              <a:gd name="connsiteX1" fmla="*/ 333828 w 754743"/>
              <a:gd name="connsiteY1" fmla="*/ 145143 h 232228"/>
              <a:gd name="connsiteX2" fmla="*/ 580571 w 754743"/>
              <a:gd name="connsiteY2" fmla="*/ 58057 h 232228"/>
              <a:gd name="connsiteX3" fmla="*/ 754743 w 754743"/>
              <a:gd name="connsiteY3" fmla="*/ 0 h 232228"/>
              <a:gd name="connsiteX4" fmla="*/ 754743 w 754743"/>
              <a:gd name="connsiteY4" fmla="*/ 0 h 2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743" h="232228">
                <a:moveTo>
                  <a:pt x="0" y="232228"/>
                </a:moveTo>
                <a:cubicBezTo>
                  <a:pt x="118533" y="203199"/>
                  <a:pt x="237066" y="174171"/>
                  <a:pt x="333828" y="145143"/>
                </a:cubicBezTo>
                <a:cubicBezTo>
                  <a:pt x="430590" y="116115"/>
                  <a:pt x="510419" y="82247"/>
                  <a:pt x="580571" y="58057"/>
                </a:cubicBezTo>
                <a:cubicBezTo>
                  <a:pt x="650724" y="33866"/>
                  <a:pt x="754743" y="0"/>
                  <a:pt x="754743" y="0"/>
                </a:cubicBezTo>
                <a:lnTo>
                  <a:pt x="754743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8" name="Freeform 157"/>
          <p:cNvSpPr/>
          <p:nvPr/>
        </p:nvSpPr>
        <p:spPr>
          <a:xfrm>
            <a:off x="3918857" y="3924074"/>
            <a:ext cx="366486" cy="227012"/>
          </a:xfrm>
          <a:custGeom>
            <a:avLst/>
            <a:gdLst>
              <a:gd name="connsiteX0" fmla="*/ 0 w 290286"/>
              <a:gd name="connsiteY0" fmla="*/ 203200 h 203200"/>
              <a:gd name="connsiteX1" fmla="*/ 188686 w 290286"/>
              <a:gd name="connsiteY1" fmla="*/ 116114 h 203200"/>
              <a:gd name="connsiteX2" fmla="*/ 290286 w 290286"/>
              <a:gd name="connsiteY2" fmla="*/ 0 h 203200"/>
              <a:gd name="connsiteX0" fmla="*/ 0 w 366486"/>
              <a:gd name="connsiteY0" fmla="*/ 227012 h 227012"/>
              <a:gd name="connsiteX1" fmla="*/ 188686 w 366486"/>
              <a:gd name="connsiteY1" fmla="*/ 139926 h 227012"/>
              <a:gd name="connsiteX2" fmla="*/ 366486 w 366486"/>
              <a:gd name="connsiteY2" fmla="*/ 0 h 22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486" h="227012">
                <a:moveTo>
                  <a:pt x="0" y="227012"/>
                </a:moveTo>
                <a:cubicBezTo>
                  <a:pt x="70152" y="200402"/>
                  <a:pt x="127605" y="177761"/>
                  <a:pt x="188686" y="139926"/>
                </a:cubicBezTo>
                <a:cubicBezTo>
                  <a:pt x="249767" y="102091"/>
                  <a:pt x="339876" y="41123"/>
                  <a:pt x="36648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050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1 Projects active 02062014\5000 - genl ad-hoc 02062014\2014-0000,4_KarooThrusts,Booth\Draft 3 submission again\Stankie'07InterpLOW+shots+geology+PINS+LINES_viewWes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"/>
          <p:cNvSpPr/>
          <p:nvPr/>
        </p:nvSpPr>
        <p:spPr>
          <a:xfrm>
            <a:off x="5577840" y="697230"/>
            <a:ext cx="582930" cy="217170"/>
          </a:xfrm>
          <a:custGeom>
            <a:avLst/>
            <a:gdLst>
              <a:gd name="connsiteX0" fmla="*/ 0 w 582930"/>
              <a:gd name="connsiteY0" fmla="*/ 217170 h 217170"/>
              <a:gd name="connsiteX1" fmla="*/ 251460 w 582930"/>
              <a:gd name="connsiteY1" fmla="*/ 160020 h 217170"/>
              <a:gd name="connsiteX2" fmla="*/ 582930 w 582930"/>
              <a:gd name="connsiteY2" fmla="*/ 0 h 21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2930" h="217170">
                <a:moveTo>
                  <a:pt x="0" y="217170"/>
                </a:moveTo>
                <a:cubicBezTo>
                  <a:pt x="77152" y="206692"/>
                  <a:pt x="154305" y="196215"/>
                  <a:pt x="251460" y="160020"/>
                </a:cubicBezTo>
                <a:cubicBezTo>
                  <a:pt x="348615" y="123825"/>
                  <a:pt x="465772" y="61912"/>
                  <a:pt x="58293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5869304" y="304799"/>
            <a:ext cx="159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PTF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640330" y="879618"/>
            <a:ext cx="1280160" cy="423402"/>
          </a:xfrm>
          <a:custGeom>
            <a:avLst/>
            <a:gdLst>
              <a:gd name="connsiteX0" fmla="*/ 0 w 1280160"/>
              <a:gd name="connsiteY0" fmla="*/ 423402 h 423402"/>
              <a:gd name="connsiteX1" fmla="*/ 468630 w 1280160"/>
              <a:gd name="connsiteY1" fmla="*/ 206232 h 423402"/>
              <a:gd name="connsiteX2" fmla="*/ 765810 w 1280160"/>
              <a:gd name="connsiteY2" fmla="*/ 80502 h 423402"/>
              <a:gd name="connsiteX3" fmla="*/ 1165860 w 1280160"/>
              <a:gd name="connsiteY3" fmla="*/ 11922 h 423402"/>
              <a:gd name="connsiteX4" fmla="*/ 1280160 w 1280160"/>
              <a:gd name="connsiteY4" fmla="*/ 492 h 42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423402">
                <a:moveTo>
                  <a:pt x="0" y="423402"/>
                </a:moveTo>
                <a:lnTo>
                  <a:pt x="468630" y="206232"/>
                </a:lnTo>
                <a:cubicBezTo>
                  <a:pt x="596265" y="149082"/>
                  <a:pt x="649605" y="112887"/>
                  <a:pt x="765810" y="80502"/>
                </a:cubicBezTo>
                <a:cubicBezTo>
                  <a:pt x="882015" y="48117"/>
                  <a:pt x="1080135" y="25257"/>
                  <a:pt x="1165860" y="11922"/>
                </a:cubicBezTo>
                <a:cubicBezTo>
                  <a:pt x="1251585" y="-1413"/>
                  <a:pt x="1265872" y="-461"/>
                  <a:pt x="1280160" y="492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4011930" y="400050"/>
            <a:ext cx="617220" cy="742950"/>
          </a:xfrm>
          <a:custGeom>
            <a:avLst/>
            <a:gdLst>
              <a:gd name="connsiteX0" fmla="*/ 0 w 617220"/>
              <a:gd name="connsiteY0" fmla="*/ 742950 h 742950"/>
              <a:gd name="connsiteX1" fmla="*/ 205740 w 617220"/>
              <a:gd name="connsiteY1" fmla="*/ 628650 h 742950"/>
              <a:gd name="connsiteX2" fmla="*/ 445770 w 617220"/>
              <a:gd name="connsiteY2" fmla="*/ 285750 h 742950"/>
              <a:gd name="connsiteX3" fmla="*/ 617220 w 617220"/>
              <a:gd name="connsiteY3" fmla="*/ 0 h 742950"/>
              <a:gd name="connsiteX0" fmla="*/ 0 w 617220"/>
              <a:gd name="connsiteY0" fmla="*/ 742950 h 742950"/>
              <a:gd name="connsiteX1" fmla="*/ 205740 w 617220"/>
              <a:gd name="connsiteY1" fmla="*/ 582930 h 742950"/>
              <a:gd name="connsiteX2" fmla="*/ 445770 w 617220"/>
              <a:gd name="connsiteY2" fmla="*/ 285750 h 742950"/>
              <a:gd name="connsiteX3" fmla="*/ 617220 w 617220"/>
              <a:gd name="connsiteY3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220" h="742950">
                <a:moveTo>
                  <a:pt x="0" y="742950"/>
                </a:moveTo>
                <a:cubicBezTo>
                  <a:pt x="65722" y="723900"/>
                  <a:pt x="131445" y="659130"/>
                  <a:pt x="205740" y="582930"/>
                </a:cubicBezTo>
                <a:cubicBezTo>
                  <a:pt x="280035" y="506730"/>
                  <a:pt x="377190" y="382905"/>
                  <a:pt x="445770" y="285750"/>
                </a:cubicBezTo>
                <a:cubicBezTo>
                  <a:pt x="514350" y="188595"/>
                  <a:pt x="565785" y="90487"/>
                  <a:pt x="61722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2137410" y="674370"/>
            <a:ext cx="971550" cy="571500"/>
          </a:xfrm>
          <a:custGeom>
            <a:avLst/>
            <a:gdLst>
              <a:gd name="connsiteX0" fmla="*/ 0 w 971550"/>
              <a:gd name="connsiteY0" fmla="*/ 571500 h 571500"/>
              <a:gd name="connsiteX1" fmla="*/ 297180 w 971550"/>
              <a:gd name="connsiteY1" fmla="*/ 468630 h 571500"/>
              <a:gd name="connsiteX2" fmla="*/ 594360 w 971550"/>
              <a:gd name="connsiteY2" fmla="*/ 320040 h 571500"/>
              <a:gd name="connsiteX3" fmla="*/ 857250 w 971550"/>
              <a:gd name="connsiteY3" fmla="*/ 137160 h 571500"/>
              <a:gd name="connsiteX4" fmla="*/ 971550 w 971550"/>
              <a:gd name="connsiteY4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550" h="571500">
                <a:moveTo>
                  <a:pt x="0" y="571500"/>
                </a:moveTo>
                <a:cubicBezTo>
                  <a:pt x="99060" y="541020"/>
                  <a:pt x="198120" y="510540"/>
                  <a:pt x="297180" y="468630"/>
                </a:cubicBezTo>
                <a:cubicBezTo>
                  <a:pt x="396240" y="426720"/>
                  <a:pt x="501015" y="375285"/>
                  <a:pt x="594360" y="320040"/>
                </a:cubicBezTo>
                <a:cubicBezTo>
                  <a:pt x="687705" y="264795"/>
                  <a:pt x="794385" y="190500"/>
                  <a:pt x="857250" y="137160"/>
                </a:cubicBezTo>
                <a:cubicBezTo>
                  <a:pt x="920115" y="83820"/>
                  <a:pt x="945832" y="41910"/>
                  <a:pt x="97155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2263140" y="1040130"/>
            <a:ext cx="205740" cy="102870"/>
          </a:xfrm>
          <a:custGeom>
            <a:avLst/>
            <a:gdLst>
              <a:gd name="connsiteX0" fmla="*/ 205740 w 205740"/>
              <a:gd name="connsiteY0" fmla="*/ 0 h 102870"/>
              <a:gd name="connsiteX1" fmla="*/ 0 w 205740"/>
              <a:gd name="connsiteY1" fmla="*/ 102870 h 102870"/>
              <a:gd name="connsiteX2" fmla="*/ 0 w 205740"/>
              <a:gd name="connsiteY2" fmla="*/ 102870 h 10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40" h="102870">
                <a:moveTo>
                  <a:pt x="205740" y="0"/>
                </a:moveTo>
                <a:lnTo>
                  <a:pt x="0" y="102870"/>
                </a:lnTo>
                <a:lnTo>
                  <a:pt x="0" y="10287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2263140" y="1040130"/>
            <a:ext cx="68580" cy="91440"/>
          </a:xfrm>
          <a:custGeom>
            <a:avLst/>
            <a:gdLst>
              <a:gd name="connsiteX0" fmla="*/ 0 w 68580"/>
              <a:gd name="connsiteY0" fmla="*/ 91440 h 91440"/>
              <a:gd name="connsiteX1" fmla="*/ 68580 w 68580"/>
              <a:gd name="connsiteY1" fmla="*/ 0 h 91440"/>
              <a:gd name="connsiteX2" fmla="*/ 68580 w 68580"/>
              <a:gd name="connsiteY2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" h="91440">
                <a:moveTo>
                  <a:pt x="0" y="91440"/>
                </a:moveTo>
                <a:lnTo>
                  <a:pt x="68580" y="0"/>
                </a:lnTo>
                <a:lnTo>
                  <a:pt x="6858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2731770" y="1120140"/>
            <a:ext cx="182880" cy="68580"/>
          </a:xfrm>
          <a:custGeom>
            <a:avLst/>
            <a:gdLst>
              <a:gd name="connsiteX0" fmla="*/ 0 w 182880"/>
              <a:gd name="connsiteY0" fmla="*/ 68580 h 68580"/>
              <a:gd name="connsiteX1" fmla="*/ 182880 w 182880"/>
              <a:gd name="connsiteY1" fmla="*/ 0 h 68580"/>
              <a:gd name="connsiteX2" fmla="*/ 182880 w 182880"/>
              <a:gd name="connsiteY2" fmla="*/ 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" h="68580">
                <a:moveTo>
                  <a:pt x="0" y="68580"/>
                </a:moveTo>
                <a:lnTo>
                  <a:pt x="182880" y="0"/>
                </a:lnTo>
                <a:lnTo>
                  <a:pt x="18288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 10"/>
          <p:cNvSpPr/>
          <p:nvPr/>
        </p:nvSpPr>
        <p:spPr>
          <a:xfrm>
            <a:off x="2800350" y="1085850"/>
            <a:ext cx="114300" cy="34290"/>
          </a:xfrm>
          <a:custGeom>
            <a:avLst/>
            <a:gdLst>
              <a:gd name="connsiteX0" fmla="*/ 0 w 114300"/>
              <a:gd name="connsiteY0" fmla="*/ 0 h 34290"/>
              <a:gd name="connsiteX1" fmla="*/ 114300 w 114300"/>
              <a:gd name="connsiteY1" fmla="*/ 34290 h 34290"/>
              <a:gd name="connsiteX2" fmla="*/ 114300 w 114300"/>
              <a:gd name="connsiteY2" fmla="*/ 3429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34290">
                <a:moveTo>
                  <a:pt x="0" y="0"/>
                </a:moveTo>
                <a:lnTo>
                  <a:pt x="114300" y="34290"/>
                </a:lnTo>
                <a:lnTo>
                  <a:pt x="114300" y="3429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4469130" y="320040"/>
            <a:ext cx="125730" cy="251460"/>
          </a:xfrm>
          <a:custGeom>
            <a:avLst/>
            <a:gdLst>
              <a:gd name="connsiteX0" fmla="*/ 0 w 125730"/>
              <a:gd name="connsiteY0" fmla="*/ 251460 h 251460"/>
              <a:gd name="connsiteX1" fmla="*/ 125730 w 125730"/>
              <a:gd name="connsiteY1" fmla="*/ 0 h 251460"/>
              <a:gd name="connsiteX2" fmla="*/ 125730 w 125730"/>
              <a:gd name="connsiteY2" fmla="*/ 0 h 25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" h="251460">
                <a:moveTo>
                  <a:pt x="0" y="251460"/>
                </a:moveTo>
                <a:lnTo>
                  <a:pt x="125730" y="0"/>
                </a:lnTo>
                <a:lnTo>
                  <a:pt x="12573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 12"/>
          <p:cNvSpPr/>
          <p:nvPr/>
        </p:nvSpPr>
        <p:spPr>
          <a:xfrm>
            <a:off x="4469130" y="331470"/>
            <a:ext cx="137160" cy="45720"/>
          </a:xfrm>
          <a:custGeom>
            <a:avLst/>
            <a:gdLst>
              <a:gd name="connsiteX0" fmla="*/ 0 w 137160"/>
              <a:gd name="connsiteY0" fmla="*/ 45720 h 45720"/>
              <a:gd name="connsiteX1" fmla="*/ 137160 w 137160"/>
              <a:gd name="connsiteY1" fmla="*/ 0 h 45720"/>
              <a:gd name="connsiteX2" fmla="*/ 137160 w 137160"/>
              <a:gd name="connsiteY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45720">
                <a:moveTo>
                  <a:pt x="0" y="4572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 13"/>
          <p:cNvSpPr/>
          <p:nvPr/>
        </p:nvSpPr>
        <p:spPr>
          <a:xfrm>
            <a:off x="5806440" y="720090"/>
            <a:ext cx="205740" cy="91440"/>
          </a:xfrm>
          <a:custGeom>
            <a:avLst/>
            <a:gdLst>
              <a:gd name="connsiteX0" fmla="*/ 0 w 205740"/>
              <a:gd name="connsiteY0" fmla="*/ 91440 h 91440"/>
              <a:gd name="connsiteX1" fmla="*/ 205740 w 205740"/>
              <a:gd name="connsiteY1" fmla="*/ 0 h 91440"/>
              <a:gd name="connsiteX2" fmla="*/ 205740 w 205740"/>
              <a:gd name="connsiteY2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40" h="91440">
                <a:moveTo>
                  <a:pt x="0" y="91440"/>
                </a:moveTo>
                <a:lnTo>
                  <a:pt x="205740" y="0"/>
                </a:lnTo>
                <a:lnTo>
                  <a:pt x="20574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Freeform 14"/>
          <p:cNvSpPr/>
          <p:nvPr/>
        </p:nvSpPr>
        <p:spPr>
          <a:xfrm>
            <a:off x="5897880" y="697230"/>
            <a:ext cx="102870" cy="11430"/>
          </a:xfrm>
          <a:custGeom>
            <a:avLst/>
            <a:gdLst>
              <a:gd name="connsiteX0" fmla="*/ 0 w 102870"/>
              <a:gd name="connsiteY0" fmla="*/ 0 h 11430"/>
              <a:gd name="connsiteX1" fmla="*/ 102870 w 102870"/>
              <a:gd name="connsiteY1" fmla="*/ 11430 h 11430"/>
              <a:gd name="connsiteX2" fmla="*/ 102870 w 102870"/>
              <a:gd name="connsiteY2" fmla="*/ 11430 h 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" h="11430">
                <a:moveTo>
                  <a:pt x="0" y="0"/>
                </a:moveTo>
                <a:lnTo>
                  <a:pt x="102870" y="11430"/>
                </a:lnTo>
                <a:lnTo>
                  <a:pt x="102870" y="1143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TextBox 15"/>
          <p:cNvSpPr txBox="1"/>
          <p:nvPr/>
        </p:nvSpPr>
        <p:spPr>
          <a:xfrm>
            <a:off x="7543800" y="2133599"/>
            <a:ext cx="233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>
                <a:solidFill>
                  <a:schemeClr val="bg1"/>
                </a:solidFill>
              </a:rPr>
              <a:t>Graaff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Reinet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6800" y="231826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St Francis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680460" y="662940"/>
            <a:ext cx="720090" cy="537210"/>
          </a:xfrm>
          <a:custGeom>
            <a:avLst/>
            <a:gdLst>
              <a:gd name="connsiteX0" fmla="*/ 0 w 720090"/>
              <a:gd name="connsiteY0" fmla="*/ 537210 h 537210"/>
              <a:gd name="connsiteX1" fmla="*/ 240030 w 720090"/>
              <a:gd name="connsiteY1" fmla="*/ 457200 h 537210"/>
              <a:gd name="connsiteX2" fmla="*/ 445770 w 720090"/>
              <a:gd name="connsiteY2" fmla="*/ 297180 h 537210"/>
              <a:gd name="connsiteX3" fmla="*/ 582930 w 720090"/>
              <a:gd name="connsiteY3" fmla="*/ 171450 h 537210"/>
              <a:gd name="connsiteX4" fmla="*/ 720090 w 720090"/>
              <a:gd name="connsiteY4" fmla="*/ 0 h 53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90" h="537210">
                <a:moveTo>
                  <a:pt x="0" y="537210"/>
                </a:moveTo>
                <a:cubicBezTo>
                  <a:pt x="82867" y="517207"/>
                  <a:pt x="165735" y="497205"/>
                  <a:pt x="240030" y="457200"/>
                </a:cubicBezTo>
                <a:cubicBezTo>
                  <a:pt x="314325" y="417195"/>
                  <a:pt x="388620" y="344805"/>
                  <a:pt x="445770" y="297180"/>
                </a:cubicBezTo>
                <a:cubicBezTo>
                  <a:pt x="502920" y="249555"/>
                  <a:pt x="537210" y="220980"/>
                  <a:pt x="582930" y="171450"/>
                </a:cubicBezTo>
                <a:cubicBezTo>
                  <a:pt x="628650" y="121920"/>
                  <a:pt x="720090" y="0"/>
                  <a:pt x="72009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126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1001" y="-825619"/>
            <a:ext cx="4620123" cy="794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381000"/>
            <a:ext cx="1797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Slingerfontein</a:t>
            </a:r>
            <a:endParaRPr lang="en-Z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81000"/>
            <a:ext cx="15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Prince Albert</a:t>
            </a:r>
            <a:endParaRPr lang="en-ZA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6388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0</a:t>
            </a:r>
            <a:endParaRPr lang="en-Z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77001" y="5638800"/>
            <a:ext cx="236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110 km</a:t>
            </a:r>
            <a:endParaRPr lang="en-Z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6019800"/>
            <a:ext cx="253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Lindeque</a:t>
            </a:r>
            <a:r>
              <a:rPr lang="en-US" dirty="0" smtClean="0"/>
              <a:t> et al., 2011</a:t>
            </a: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1905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Karoo</a:t>
            </a:r>
            <a:endParaRPr lang="en-ZA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2089666"/>
            <a:ext cx="87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Cape</a:t>
            </a: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3148264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Namaqua</a:t>
            </a:r>
            <a:endParaRPr lang="en-ZA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4419600"/>
            <a:ext cx="96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MOHO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74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96891" y="1444120"/>
            <a:ext cx="7266311" cy="5009068"/>
            <a:chOff x="896891" y="1444120"/>
            <a:chExt cx="7266311" cy="5009068"/>
          </a:xfrm>
        </p:grpSpPr>
        <p:grpSp>
          <p:nvGrpSpPr>
            <p:cNvPr id="2" name="Group 1"/>
            <p:cNvGrpSpPr/>
            <p:nvPr/>
          </p:nvGrpSpPr>
          <p:grpSpPr>
            <a:xfrm>
              <a:off x="896891" y="1444120"/>
              <a:ext cx="7266311" cy="5009068"/>
              <a:chOff x="896891" y="1444120"/>
              <a:chExt cx="7266311" cy="5009068"/>
            </a:xfrm>
          </p:grpSpPr>
          <p:sp>
            <p:nvSpPr>
              <p:cNvPr id="2090" name="Freeform 42"/>
              <p:cNvSpPr>
                <a:spLocks/>
              </p:cNvSpPr>
              <p:nvPr/>
            </p:nvSpPr>
            <p:spPr bwMode="auto">
              <a:xfrm>
                <a:off x="902596" y="2678393"/>
                <a:ext cx="7068111" cy="1411007"/>
              </a:xfrm>
              <a:custGeom>
                <a:avLst/>
                <a:gdLst>
                  <a:gd name="T0" fmla="*/ 136 w 4478"/>
                  <a:gd name="T1" fmla="*/ 313 h 817"/>
                  <a:gd name="T2" fmla="*/ 1016 w 4478"/>
                  <a:gd name="T3" fmla="*/ 241 h 817"/>
                  <a:gd name="T4" fmla="*/ 2864 w 4478"/>
                  <a:gd name="T5" fmla="*/ 105 h 817"/>
                  <a:gd name="T6" fmla="*/ 3820 w 4478"/>
                  <a:gd name="T7" fmla="*/ 57 h 817"/>
                  <a:gd name="T8" fmla="*/ 4304 w 4478"/>
                  <a:gd name="T9" fmla="*/ 57 h 817"/>
                  <a:gd name="T10" fmla="*/ 4450 w 4478"/>
                  <a:gd name="T11" fmla="*/ 23 h 817"/>
                  <a:gd name="T12" fmla="*/ 4472 w 4478"/>
                  <a:gd name="T13" fmla="*/ 197 h 817"/>
                  <a:gd name="T14" fmla="*/ 4468 w 4478"/>
                  <a:gd name="T15" fmla="*/ 331 h 817"/>
                  <a:gd name="T16" fmla="*/ 4472 w 4478"/>
                  <a:gd name="T17" fmla="*/ 457 h 817"/>
                  <a:gd name="T18" fmla="*/ 4470 w 4478"/>
                  <a:gd name="T19" fmla="*/ 487 h 817"/>
                  <a:gd name="T20" fmla="*/ 4468 w 4478"/>
                  <a:gd name="T21" fmla="*/ 577 h 817"/>
                  <a:gd name="T22" fmla="*/ 4470 w 4478"/>
                  <a:gd name="T23" fmla="*/ 633 h 817"/>
                  <a:gd name="T24" fmla="*/ 4468 w 4478"/>
                  <a:gd name="T25" fmla="*/ 673 h 817"/>
                  <a:gd name="T26" fmla="*/ 4472 w 4478"/>
                  <a:gd name="T27" fmla="*/ 721 h 817"/>
                  <a:gd name="T28" fmla="*/ 4468 w 4478"/>
                  <a:gd name="T29" fmla="*/ 803 h 817"/>
                  <a:gd name="T30" fmla="*/ 4430 w 4478"/>
                  <a:gd name="T31" fmla="*/ 805 h 817"/>
                  <a:gd name="T32" fmla="*/ 4228 w 4478"/>
                  <a:gd name="T33" fmla="*/ 807 h 817"/>
                  <a:gd name="T34" fmla="*/ 3806 w 4478"/>
                  <a:gd name="T35" fmla="*/ 807 h 817"/>
                  <a:gd name="T36" fmla="*/ 2931 w 4478"/>
                  <a:gd name="T37" fmla="*/ 809 h 817"/>
                  <a:gd name="T38" fmla="*/ 2586 w 4478"/>
                  <a:gd name="T39" fmla="*/ 809 h 817"/>
                  <a:gd name="T40" fmla="*/ 1958 w 4478"/>
                  <a:gd name="T41" fmla="*/ 809 h 817"/>
                  <a:gd name="T42" fmla="*/ 888 w 4478"/>
                  <a:gd name="T43" fmla="*/ 805 h 817"/>
                  <a:gd name="T44" fmla="*/ 140 w 4478"/>
                  <a:gd name="T45" fmla="*/ 805 h 817"/>
                  <a:gd name="T46" fmla="*/ 45 w 4478"/>
                  <a:gd name="T47" fmla="*/ 808 h 817"/>
                  <a:gd name="T48" fmla="*/ 33 w 4478"/>
                  <a:gd name="T49" fmla="*/ 800 h 817"/>
                  <a:gd name="T50" fmla="*/ 30 w 4478"/>
                  <a:gd name="T51" fmla="*/ 784 h 817"/>
                  <a:gd name="T52" fmla="*/ 32 w 4478"/>
                  <a:gd name="T53" fmla="*/ 719 h 817"/>
                  <a:gd name="T54" fmla="*/ 31 w 4478"/>
                  <a:gd name="T55" fmla="*/ 397 h 817"/>
                  <a:gd name="T56" fmla="*/ 38 w 4478"/>
                  <a:gd name="T57" fmla="*/ 351 h 817"/>
                  <a:gd name="T58" fmla="*/ 76 w 4478"/>
                  <a:gd name="T59" fmla="*/ 335 h 817"/>
                  <a:gd name="T60" fmla="*/ 136 w 4478"/>
                  <a:gd name="T61" fmla="*/ 313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478" h="817">
                    <a:moveTo>
                      <a:pt x="136" y="313"/>
                    </a:moveTo>
                    <a:cubicBezTo>
                      <a:pt x="284" y="292"/>
                      <a:pt x="561" y="276"/>
                      <a:pt x="1016" y="241"/>
                    </a:cubicBezTo>
                    <a:cubicBezTo>
                      <a:pt x="1471" y="206"/>
                      <a:pt x="2397" y="136"/>
                      <a:pt x="2864" y="105"/>
                    </a:cubicBezTo>
                    <a:cubicBezTo>
                      <a:pt x="3331" y="74"/>
                      <a:pt x="3580" y="65"/>
                      <a:pt x="3820" y="57"/>
                    </a:cubicBezTo>
                    <a:cubicBezTo>
                      <a:pt x="4060" y="49"/>
                      <a:pt x="4199" y="63"/>
                      <a:pt x="4304" y="57"/>
                    </a:cubicBezTo>
                    <a:cubicBezTo>
                      <a:pt x="4409" y="51"/>
                      <a:pt x="4422" y="0"/>
                      <a:pt x="4450" y="23"/>
                    </a:cubicBezTo>
                    <a:cubicBezTo>
                      <a:pt x="4478" y="46"/>
                      <a:pt x="4469" y="146"/>
                      <a:pt x="4472" y="197"/>
                    </a:cubicBezTo>
                    <a:cubicBezTo>
                      <a:pt x="4475" y="248"/>
                      <a:pt x="4468" y="288"/>
                      <a:pt x="4468" y="331"/>
                    </a:cubicBezTo>
                    <a:cubicBezTo>
                      <a:pt x="4468" y="374"/>
                      <a:pt x="4472" y="431"/>
                      <a:pt x="4472" y="457"/>
                    </a:cubicBezTo>
                    <a:cubicBezTo>
                      <a:pt x="4472" y="483"/>
                      <a:pt x="4471" y="467"/>
                      <a:pt x="4470" y="487"/>
                    </a:cubicBezTo>
                    <a:cubicBezTo>
                      <a:pt x="4469" y="507"/>
                      <a:pt x="4468" y="553"/>
                      <a:pt x="4468" y="577"/>
                    </a:cubicBezTo>
                    <a:cubicBezTo>
                      <a:pt x="4468" y="601"/>
                      <a:pt x="4470" y="617"/>
                      <a:pt x="4470" y="633"/>
                    </a:cubicBezTo>
                    <a:cubicBezTo>
                      <a:pt x="4470" y="649"/>
                      <a:pt x="4468" y="658"/>
                      <a:pt x="4468" y="673"/>
                    </a:cubicBezTo>
                    <a:cubicBezTo>
                      <a:pt x="4468" y="688"/>
                      <a:pt x="4472" y="699"/>
                      <a:pt x="4472" y="721"/>
                    </a:cubicBezTo>
                    <a:cubicBezTo>
                      <a:pt x="4472" y="743"/>
                      <a:pt x="4475" y="789"/>
                      <a:pt x="4468" y="803"/>
                    </a:cubicBezTo>
                    <a:cubicBezTo>
                      <a:pt x="4461" y="817"/>
                      <a:pt x="4470" y="804"/>
                      <a:pt x="4430" y="805"/>
                    </a:cubicBezTo>
                    <a:cubicBezTo>
                      <a:pt x="4390" y="806"/>
                      <a:pt x="4332" y="807"/>
                      <a:pt x="4228" y="807"/>
                    </a:cubicBezTo>
                    <a:cubicBezTo>
                      <a:pt x="4124" y="807"/>
                      <a:pt x="4022" y="807"/>
                      <a:pt x="3806" y="807"/>
                    </a:cubicBezTo>
                    <a:cubicBezTo>
                      <a:pt x="3590" y="807"/>
                      <a:pt x="3134" y="809"/>
                      <a:pt x="2931" y="809"/>
                    </a:cubicBezTo>
                    <a:cubicBezTo>
                      <a:pt x="2728" y="809"/>
                      <a:pt x="2748" y="809"/>
                      <a:pt x="2586" y="809"/>
                    </a:cubicBezTo>
                    <a:cubicBezTo>
                      <a:pt x="2424" y="809"/>
                      <a:pt x="2241" y="810"/>
                      <a:pt x="1958" y="809"/>
                    </a:cubicBezTo>
                    <a:cubicBezTo>
                      <a:pt x="1675" y="808"/>
                      <a:pt x="1191" y="806"/>
                      <a:pt x="888" y="805"/>
                    </a:cubicBezTo>
                    <a:cubicBezTo>
                      <a:pt x="585" y="804"/>
                      <a:pt x="280" y="805"/>
                      <a:pt x="140" y="805"/>
                    </a:cubicBezTo>
                    <a:cubicBezTo>
                      <a:pt x="0" y="805"/>
                      <a:pt x="63" y="809"/>
                      <a:pt x="45" y="808"/>
                    </a:cubicBezTo>
                    <a:cubicBezTo>
                      <a:pt x="27" y="807"/>
                      <a:pt x="36" y="804"/>
                      <a:pt x="33" y="800"/>
                    </a:cubicBezTo>
                    <a:cubicBezTo>
                      <a:pt x="30" y="796"/>
                      <a:pt x="30" y="797"/>
                      <a:pt x="30" y="784"/>
                    </a:cubicBezTo>
                    <a:cubicBezTo>
                      <a:pt x="30" y="771"/>
                      <a:pt x="32" y="783"/>
                      <a:pt x="32" y="719"/>
                    </a:cubicBezTo>
                    <a:cubicBezTo>
                      <a:pt x="32" y="655"/>
                      <a:pt x="30" y="458"/>
                      <a:pt x="31" y="397"/>
                    </a:cubicBezTo>
                    <a:cubicBezTo>
                      <a:pt x="32" y="336"/>
                      <a:pt x="31" y="361"/>
                      <a:pt x="38" y="351"/>
                    </a:cubicBezTo>
                    <a:cubicBezTo>
                      <a:pt x="45" y="341"/>
                      <a:pt x="60" y="341"/>
                      <a:pt x="76" y="335"/>
                    </a:cubicBezTo>
                    <a:cubicBezTo>
                      <a:pt x="92" y="329"/>
                      <a:pt x="124" y="318"/>
                      <a:pt x="136" y="313"/>
                    </a:cubicBezTo>
                    <a:close/>
                  </a:path>
                </a:pathLst>
              </a:custGeom>
              <a:solidFill>
                <a:srgbClr val="FEA0F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3" name="Freeform 15"/>
              <p:cNvSpPr>
                <a:spLocks/>
              </p:cNvSpPr>
              <p:nvPr/>
            </p:nvSpPr>
            <p:spPr bwMode="auto">
              <a:xfrm>
                <a:off x="922730" y="2483950"/>
                <a:ext cx="7213326" cy="870438"/>
              </a:xfrm>
              <a:custGeom>
                <a:avLst/>
                <a:gdLst>
                  <a:gd name="T0" fmla="*/ 19 w 4570"/>
                  <a:gd name="T1" fmla="*/ 15 h 504"/>
                  <a:gd name="T2" fmla="*/ 75 w 4570"/>
                  <a:gd name="T3" fmla="*/ 13 h 504"/>
                  <a:gd name="T4" fmla="*/ 191 w 4570"/>
                  <a:gd name="T5" fmla="*/ 67 h 504"/>
                  <a:gd name="T6" fmla="*/ 359 w 4570"/>
                  <a:gd name="T7" fmla="*/ 11 h 504"/>
                  <a:gd name="T8" fmla="*/ 441 w 4570"/>
                  <a:gd name="T9" fmla="*/ 9 h 504"/>
                  <a:gd name="T10" fmla="*/ 535 w 4570"/>
                  <a:gd name="T11" fmla="*/ 15 h 504"/>
                  <a:gd name="T12" fmla="*/ 559 w 4570"/>
                  <a:gd name="T13" fmla="*/ 97 h 504"/>
                  <a:gd name="T14" fmla="*/ 707 w 4570"/>
                  <a:gd name="T15" fmla="*/ 71 h 504"/>
                  <a:gd name="T16" fmla="*/ 1467 w 4570"/>
                  <a:gd name="T17" fmla="*/ 143 h 504"/>
                  <a:gd name="T18" fmla="*/ 3190 w 4570"/>
                  <a:gd name="T19" fmla="*/ 52 h 504"/>
                  <a:gd name="T20" fmla="*/ 4370 w 4570"/>
                  <a:gd name="T21" fmla="*/ 97 h 504"/>
                  <a:gd name="T22" fmla="*/ 4389 w 4570"/>
                  <a:gd name="T23" fmla="*/ 91 h 504"/>
                  <a:gd name="T24" fmla="*/ 4455 w 4570"/>
                  <a:gd name="T25" fmla="*/ 95 h 504"/>
                  <a:gd name="T26" fmla="*/ 4457 w 4570"/>
                  <a:gd name="T27" fmla="*/ 149 h 504"/>
                  <a:gd name="T28" fmla="*/ 4457 w 4570"/>
                  <a:gd name="T29" fmla="*/ 177 h 504"/>
                  <a:gd name="T30" fmla="*/ 4461 w 4570"/>
                  <a:gd name="T31" fmla="*/ 199 h 504"/>
                  <a:gd name="T32" fmla="*/ 4437 w 4570"/>
                  <a:gd name="T33" fmla="*/ 211 h 504"/>
                  <a:gd name="T34" fmla="*/ 4369 w 4570"/>
                  <a:gd name="T35" fmla="*/ 209 h 504"/>
                  <a:gd name="T36" fmla="*/ 4155 w 4570"/>
                  <a:gd name="T37" fmla="*/ 209 h 504"/>
                  <a:gd name="T38" fmla="*/ 3771 w 4570"/>
                  <a:gd name="T39" fmla="*/ 213 h 504"/>
                  <a:gd name="T40" fmla="*/ 3261 w 4570"/>
                  <a:gd name="T41" fmla="*/ 237 h 504"/>
                  <a:gd name="T42" fmla="*/ 2895 w 4570"/>
                  <a:gd name="T43" fmla="*/ 265 h 504"/>
                  <a:gd name="T44" fmla="*/ 2599 w 4570"/>
                  <a:gd name="T45" fmla="*/ 285 h 504"/>
                  <a:gd name="T46" fmla="*/ 2091 w 4570"/>
                  <a:gd name="T47" fmla="*/ 315 h 504"/>
                  <a:gd name="T48" fmla="*/ 1619 w 4570"/>
                  <a:gd name="T49" fmla="*/ 349 h 504"/>
                  <a:gd name="T50" fmla="*/ 1197 w 4570"/>
                  <a:gd name="T51" fmla="*/ 393 h 504"/>
                  <a:gd name="T52" fmla="*/ 817 w 4570"/>
                  <a:gd name="T53" fmla="*/ 419 h 504"/>
                  <a:gd name="T54" fmla="*/ 447 w 4570"/>
                  <a:gd name="T55" fmla="*/ 447 h 504"/>
                  <a:gd name="T56" fmla="*/ 153 w 4570"/>
                  <a:gd name="T57" fmla="*/ 477 h 504"/>
                  <a:gd name="T58" fmla="*/ 23 w 4570"/>
                  <a:gd name="T59" fmla="*/ 501 h 504"/>
                  <a:gd name="T60" fmla="*/ 15 w 4570"/>
                  <a:gd name="T61" fmla="*/ 495 h 504"/>
                  <a:gd name="T62" fmla="*/ 15 w 4570"/>
                  <a:gd name="T63" fmla="*/ 467 h 504"/>
                  <a:gd name="T64" fmla="*/ 17 w 4570"/>
                  <a:gd name="T65" fmla="*/ 397 h 504"/>
                  <a:gd name="T66" fmla="*/ 17 w 4570"/>
                  <a:gd name="T67" fmla="*/ 349 h 504"/>
                  <a:gd name="T68" fmla="*/ 15 w 4570"/>
                  <a:gd name="T69" fmla="*/ 275 h 504"/>
                  <a:gd name="T70" fmla="*/ 15 w 4570"/>
                  <a:gd name="T71" fmla="*/ 199 h 504"/>
                  <a:gd name="T72" fmla="*/ 15 w 4570"/>
                  <a:gd name="T73" fmla="*/ 7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570" h="504">
                    <a:moveTo>
                      <a:pt x="19" y="15"/>
                    </a:moveTo>
                    <a:cubicBezTo>
                      <a:pt x="28" y="15"/>
                      <a:pt x="46" y="4"/>
                      <a:pt x="75" y="13"/>
                    </a:cubicBezTo>
                    <a:cubicBezTo>
                      <a:pt x="104" y="22"/>
                      <a:pt x="144" y="67"/>
                      <a:pt x="191" y="67"/>
                    </a:cubicBezTo>
                    <a:cubicBezTo>
                      <a:pt x="238" y="67"/>
                      <a:pt x="317" y="21"/>
                      <a:pt x="359" y="11"/>
                    </a:cubicBezTo>
                    <a:cubicBezTo>
                      <a:pt x="401" y="1"/>
                      <a:pt x="412" y="8"/>
                      <a:pt x="441" y="9"/>
                    </a:cubicBezTo>
                    <a:cubicBezTo>
                      <a:pt x="470" y="10"/>
                      <a:pt x="515" y="0"/>
                      <a:pt x="535" y="15"/>
                    </a:cubicBezTo>
                    <a:cubicBezTo>
                      <a:pt x="555" y="30"/>
                      <a:pt x="531" y="88"/>
                      <a:pt x="559" y="97"/>
                    </a:cubicBezTo>
                    <a:cubicBezTo>
                      <a:pt x="587" y="106"/>
                      <a:pt x="556" y="63"/>
                      <a:pt x="707" y="71"/>
                    </a:cubicBezTo>
                    <a:cubicBezTo>
                      <a:pt x="858" y="79"/>
                      <a:pt x="1053" y="146"/>
                      <a:pt x="1467" y="143"/>
                    </a:cubicBezTo>
                    <a:cubicBezTo>
                      <a:pt x="1881" y="140"/>
                      <a:pt x="2706" y="60"/>
                      <a:pt x="3190" y="52"/>
                    </a:cubicBezTo>
                    <a:cubicBezTo>
                      <a:pt x="3674" y="44"/>
                      <a:pt x="4170" y="91"/>
                      <a:pt x="4370" y="97"/>
                    </a:cubicBezTo>
                    <a:cubicBezTo>
                      <a:pt x="4570" y="103"/>
                      <a:pt x="4375" y="91"/>
                      <a:pt x="4389" y="91"/>
                    </a:cubicBezTo>
                    <a:cubicBezTo>
                      <a:pt x="4403" y="91"/>
                      <a:pt x="4444" y="85"/>
                      <a:pt x="4455" y="95"/>
                    </a:cubicBezTo>
                    <a:cubicBezTo>
                      <a:pt x="4466" y="105"/>
                      <a:pt x="4457" y="135"/>
                      <a:pt x="4457" y="149"/>
                    </a:cubicBezTo>
                    <a:cubicBezTo>
                      <a:pt x="4457" y="163"/>
                      <a:pt x="4456" y="169"/>
                      <a:pt x="4457" y="177"/>
                    </a:cubicBezTo>
                    <a:cubicBezTo>
                      <a:pt x="4458" y="185"/>
                      <a:pt x="4464" y="193"/>
                      <a:pt x="4461" y="199"/>
                    </a:cubicBezTo>
                    <a:cubicBezTo>
                      <a:pt x="4458" y="205"/>
                      <a:pt x="4452" y="209"/>
                      <a:pt x="4437" y="211"/>
                    </a:cubicBezTo>
                    <a:cubicBezTo>
                      <a:pt x="4422" y="213"/>
                      <a:pt x="4416" y="209"/>
                      <a:pt x="4369" y="209"/>
                    </a:cubicBezTo>
                    <a:cubicBezTo>
                      <a:pt x="4322" y="209"/>
                      <a:pt x="4255" y="208"/>
                      <a:pt x="4155" y="209"/>
                    </a:cubicBezTo>
                    <a:cubicBezTo>
                      <a:pt x="4055" y="210"/>
                      <a:pt x="3920" y="208"/>
                      <a:pt x="3771" y="213"/>
                    </a:cubicBezTo>
                    <a:cubicBezTo>
                      <a:pt x="3622" y="218"/>
                      <a:pt x="3407" y="228"/>
                      <a:pt x="3261" y="237"/>
                    </a:cubicBezTo>
                    <a:cubicBezTo>
                      <a:pt x="3115" y="246"/>
                      <a:pt x="3005" y="257"/>
                      <a:pt x="2895" y="265"/>
                    </a:cubicBezTo>
                    <a:cubicBezTo>
                      <a:pt x="2785" y="273"/>
                      <a:pt x="2733" y="277"/>
                      <a:pt x="2599" y="285"/>
                    </a:cubicBezTo>
                    <a:cubicBezTo>
                      <a:pt x="2465" y="293"/>
                      <a:pt x="2254" y="304"/>
                      <a:pt x="2091" y="315"/>
                    </a:cubicBezTo>
                    <a:cubicBezTo>
                      <a:pt x="1928" y="326"/>
                      <a:pt x="1768" y="336"/>
                      <a:pt x="1619" y="349"/>
                    </a:cubicBezTo>
                    <a:cubicBezTo>
                      <a:pt x="1470" y="362"/>
                      <a:pt x="1331" y="381"/>
                      <a:pt x="1197" y="393"/>
                    </a:cubicBezTo>
                    <a:cubicBezTo>
                      <a:pt x="1063" y="405"/>
                      <a:pt x="942" y="410"/>
                      <a:pt x="817" y="419"/>
                    </a:cubicBezTo>
                    <a:cubicBezTo>
                      <a:pt x="692" y="428"/>
                      <a:pt x="558" y="437"/>
                      <a:pt x="447" y="447"/>
                    </a:cubicBezTo>
                    <a:cubicBezTo>
                      <a:pt x="336" y="457"/>
                      <a:pt x="224" y="468"/>
                      <a:pt x="153" y="477"/>
                    </a:cubicBezTo>
                    <a:cubicBezTo>
                      <a:pt x="82" y="486"/>
                      <a:pt x="46" y="498"/>
                      <a:pt x="23" y="501"/>
                    </a:cubicBezTo>
                    <a:cubicBezTo>
                      <a:pt x="0" y="504"/>
                      <a:pt x="16" y="501"/>
                      <a:pt x="15" y="495"/>
                    </a:cubicBezTo>
                    <a:cubicBezTo>
                      <a:pt x="14" y="489"/>
                      <a:pt x="15" y="483"/>
                      <a:pt x="15" y="467"/>
                    </a:cubicBezTo>
                    <a:cubicBezTo>
                      <a:pt x="15" y="451"/>
                      <a:pt x="17" y="417"/>
                      <a:pt x="17" y="397"/>
                    </a:cubicBezTo>
                    <a:cubicBezTo>
                      <a:pt x="17" y="377"/>
                      <a:pt x="17" y="369"/>
                      <a:pt x="17" y="349"/>
                    </a:cubicBezTo>
                    <a:cubicBezTo>
                      <a:pt x="17" y="329"/>
                      <a:pt x="15" y="300"/>
                      <a:pt x="15" y="275"/>
                    </a:cubicBezTo>
                    <a:cubicBezTo>
                      <a:pt x="15" y="250"/>
                      <a:pt x="15" y="244"/>
                      <a:pt x="15" y="199"/>
                    </a:cubicBezTo>
                    <a:cubicBezTo>
                      <a:pt x="15" y="154"/>
                      <a:pt x="15" y="47"/>
                      <a:pt x="15" y="7"/>
                    </a:cubicBezTo>
                  </a:path>
                </a:pathLst>
              </a:custGeom>
              <a:solidFill>
                <a:srgbClr val="00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2054" name="Freeform 6" descr="Wide upward diagonal"/>
              <p:cNvSpPr>
                <a:spLocks/>
              </p:cNvSpPr>
              <p:nvPr/>
            </p:nvSpPr>
            <p:spPr bwMode="auto">
              <a:xfrm>
                <a:off x="1552523" y="2535657"/>
                <a:ext cx="6425700" cy="309143"/>
              </a:xfrm>
              <a:custGeom>
                <a:avLst/>
                <a:gdLst>
                  <a:gd name="T0" fmla="*/ 118 w 4071"/>
                  <a:gd name="T1" fmla="*/ 1 h 179"/>
                  <a:gd name="T2" fmla="*/ 72 w 4071"/>
                  <a:gd name="T3" fmla="*/ 31 h 179"/>
                  <a:gd name="T4" fmla="*/ 26 w 4071"/>
                  <a:gd name="T5" fmla="*/ 55 h 179"/>
                  <a:gd name="T6" fmla="*/ 12 w 4071"/>
                  <a:gd name="T7" fmla="*/ 71 h 179"/>
                  <a:gd name="T8" fmla="*/ 99 w 4071"/>
                  <a:gd name="T9" fmla="*/ 107 h 179"/>
                  <a:gd name="T10" fmla="*/ 155 w 4071"/>
                  <a:gd name="T11" fmla="*/ 107 h 179"/>
                  <a:gd name="T12" fmla="*/ 259 w 4071"/>
                  <a:gd name="T13" fmla="*/ 87 h 179"/>
                  <a:gd name="T14" fmla="*/ 357 w 4071"/>
                  <a:gd name="T15" fmla="*/ 99 h 179"/>
                  <a:gd name="T16" fmla="*/ 517 w 4071"/>
                  <a:gd name="T17" fmla="*/ 153 h 179"/>
                  <a:gd name="T18" fmla="*/ 817 w 4071"/>
                  <a:gd name="T19" fmla="*/ 175 h 179"/>
                  <a:gd name="T20" fmla="*/ 1044 w 4071"/>
                  <a:gd name="T21" fmla="*/ 175 h 179"/>
                  <a:gd name="T22" fmla="*/ 1260 w 4071"/>
                  <a:gd name="T23" fmla="*/ 167 h 179"/>
                  <a:gd name="T24" fmla="*/ 2010 w 4071"/>
                  <a:gd name="T25" fmla="*/ 153 h 179"/>
                  <a:gd name="T26" fmla="*/ 2300 w 4071"/>
                  <a:gd name="T27" fmla="*/ 139 h 179"/>
                  <a:gd name="T28" fmla="*/ 2608 w 4071"/>
                  <a:gd name="T29" fmla="*/ 135 h 179"/>
                  <a:gd name="T30" fmla="*/ 3210 w 4071"/>
                  <a:gd name="T31" fmla="*/ 119 h 179"/>
                  <a:gd name="T32" fmla="*/ 3604 w 4071"/>
                  <a:gd name="T33" fmla="*/ 99 h 179"/>
                  <a:gd name="T34" fmla="*/ 3906 w 4071"/>
                  <a:gd name="T35" fmla="*/ 91 h 179"/>
                  <a:gd name="T36" fmla="*/ 4046 w 4071"/>
                  <a:gd name="T37" fmla="*/ 87 h 179"/>
                  <a:gd name="T38" fmla="*/ 4056 w 4071"/>
                  <a:gd name="T39" fmla="*/ 89 h 179"/>
                  <a:gd name="T40" fmla="*/ 4064 w 4071"/>
                  <a:gd name="T41" fmla="*/ 61 h 179"/>
                  <a:gd name="T42" fmla="*/ 4064 w 4071"/>
                  <a:gd name="T43" fmla="*/ 25 h 179"/>
                  <a:gd name="T44" fmla="*/ 4062 w 4071"/>
                  <a:gd name="T45" fmla="*/ 9 h 179"/>
                  <a:gd name="T46" fmla="*/ 4036 w 4071"/>
                  <a:gd name="T47" fmla="*/ 3 h 179"/>
                  <a:gd name="T48" fmla="*/ 3972 w 4071"/>
                  <a:gd name="T49" fmla="*/ 5 h 179"/>
                  <a:gd name="T50" fmla="*/ 3864 w 4071"/>
                  <a:gd name="T51" fmla="*/ 5 h 179"/>
                  <a:gd name="T52" fmla="*/ 3616 w 4071"/>
                  <a:gd name="T53" fmla="*/ 3 h 179"/>
                  <a:gd name="T54" fmla="*/ 3438 w 4071"/>
                  <a:gd name="T55" fmla="*/ 3 h 179"/>
                  <a:gd name="T56" fmla="*/ 3156 w 4071"/>
                  <a:gd name="T57" fmla="*/ 5 h 179"/>
                  <a:gd name="T58" fmla="*/ 1030 w 4071"/>
                  <a:gd name="T59" fmla="*/ 1 h 179"/>
                  <a:gd name="T60" fmla="*/ 554 w 4071"/>
                  <a:gd name="T61" fmla="*/ 1 h 179"/>
                  <a:gd name="T62" fmla="*/ 122 w 4071"/>
                  <a:gd name="T63" fmla="*/ 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71" h="179">
                    <a:moveTo>
                      <a:pt x="118" y="1"/>
                    </a:moveTo>
                    <a:cubicBezTo>
                      <a:pt x="110" y="6"/>
                      <a:pt x="87" y="22"/>
                      <a:pt x="72" y="31"/>
                    </a:cubicBezTo>
                    <a:cubicBezTo>
                      <a:pt x="57" y="40"/>
                      <a:pt x="36" y="48"/>
                      <a:pt x="26" y="55"/>
                    </a:cubicBezTo>
                    <a:cubicBezTo>
                      <a:pt x="16" y="62"/>
                      <a:pt x="0" y="62"/>
                      <a:pt x="12" y="71"/>
                    </a:cubicBezTo>
                    <a:cubicBezTo>
                      <a:pt x="24" y="80"/>
                      <a:pt x="75" y="101"/>
                      <a:pt x="99" y="107"/>
                    </a:cubicBezTo>
                    <a:cubicBezTo>
                      <a:pt x="123" y="113"/>
                      <a:pt x="128" y="110"/>
                      <a:pt x="155" y="107"/>
                    </a:cubicBezTo>
                    <a:cubicBezTo>
                      <a:pt x="182" y="104"/>
                      <a:pt x="225" y="88"/>
                      <a:pt x="259" y="87"/>
                    </a:cubicBezTo>
                    <a:cubicBezTo>
                      <a:pt x="293" y="86"/>
                      <a:pt x="314" y="88"/>
                      <a:pt x="357" y="99"/>
                    </a:cubicBezTo>
                    <a:cubicBezTo>
                      <a:pt x="400" y="110"/>
                      <a:pt x="440" y="140"/>
                      <a:pt x="517" y="153"/>
                    </a:cubicBezTo>
                    <a:cubicBezTo>
                      <a:pt x="594" y="166"/>
                      <a:pt x="729" y="171"/>
                      <a:pt x="817" y="175"/>
                    </a:cubicBezTo>
                    <a:cubicBezTo>
                      <a:pt x="905" y="179"/>
                      <a:pt x="970" y="176"/>
                      <a:pt x="1044" y="175"/>
                    </a:cubicBezTo>
                    <a:cubicBezTo>
                      <a:pt x="1118" y="174"/>
                      <a:pt x="1099" y="171"/>
                      <a:pt x="1260" y="167"/>
                    </a:cubicBezTo>
                    <a:cubicBezTo>
                      <a:pt x="1421" y="163"/>
                      <a:pt x="1837" y="158"/>
                      <a:pt x="2010" y="153"/>
                    </a:cubicBezTo>
                    <a:cubicBezTo>
                      <a:pt x="2183" y="148"/>
                      <a:pt x="2200" y="142"/>
                      <a:pt x="2300" y="139"/>
                    </a:cubicBezTo>
                    <a:cubicBezTo>
                      <a:pt x="2400" y="136"/>
                      <a:pt x="2456" y="138"/>
                      <a:pt x="2608" y="135"/>
                    </a:cubicBezTo>
                    <a:cubicBezTo>
                      <a:pt x="2760" y="132"/>
                      <a:pt x="3044" y="125"/>
                      <a:pt x="3210" y="119"/>
                    </a:cubicBezTo>
                    <a:cubicBezTo>
                      <a:pt x="3376" y="113"/>
                      <a:pt x="3488" y="104"/>
                      <a:pt x="3604" y="99"/>
                    </a:cubicBezTo>
                    <a:cubicBezTo>
                      <a:pt x="3720" y="94"/>
                      <a:pt x="3832" y="93"/>
                      <a:pt x="3906" y="91"/>
                    </a:cubicBezTo>
                    <a:cubicBezTo>
                      <a:pt x="3980" y="89"/>
                      <a:pt x="4021" y="87"/>
                      <a:pt x="4046" y="87"/>
                    </a:cubicBezTo>
                    <a:cubicBezTo>
                      <a:pt x="4071" y="87"/>
                      <a:pt x="4053" y="93"/>
                      <a:pt x="4056" y="89"/>
                    </a:cubicBezTo>
                    <a:cubicBezTo>
                      <a:pt x="4059" y="85"/>
                      <a:pt x="4063" y="72"/>
                      <a:pt x="4064" y="61"/>
                    </a:cubicBezTo>
                    <a:cubicBezTo>
                      <a:pt x="4065" y="50"/>
                      <a:pt x="4064" y="34"/>
                      <a:pt x="4064" y="25"/>
                    </a:cubicBezTo>
                    <a:cubicBezTo>
                      <a:pt x="4064" y="16"/>
                      <a:pt x="4067" y="13"/>
                      <a:pt x="4062" y="9"/>
                    </a:cubicBezTo>
                    <a:cubicBezTo>
                      <a:pt x="4057" y="5"/>
                      <a:pt x="4051" y="4"/>
                      <a:pt x="4036" y="3"/>
                    </a:cubicBezTo>
                    <a:cubicBezTo>
                      <a:pt x="4021" y="2"/>
                      <a:pt x="4001" y="5"/>
                      <a:pt x="3972" y="5"/>
                    </a:cubicBezTo>
                    <a:cubicBezTo>
                      <a:pt x="3943" y="5"/>
                      <a:pt x="3923" y="5"/>
                      <a:pt x="3864" y="5"/>
                    </a:cubicBezTo>
                    <a:cubicBezTo>
                      <a:pt x="3805" y="5"/>
                      <a:pt x="3687" y="3"/>
                      <a:pt x="3616" y="3"/>
                    </a:cubicBezTo>
                    <a:cubicBezTo>
                      <a:pt x="3545" y="3"/>
                      <a:pt x="3515" y="3"/>
                      <a:pt x="3438" y="3"/>
                    </a:cubicBezTo>
                    <a:cubicBezTo>
                      <a:pt x="3361" y="3"/>
                      <a:pt x="3557" y="5"/>
                      <a:pt x="3156" y="5"/>
                    </a:cubicBezTo>
                    <a:cubicBezTo>
                      <a:pt x="2755" y="5"/>
                      <a:pt x="1464" y="2"/>
                      <a:pt x="1030" y="1"/>
                    </a:cubicBezTo>
                    <a:cubicBezTo>
                      <a:pt x="596" y="0"/>
                      <a:pt x="705" y="1"/>
                      <a:pt x="554" y="1"/>
                    </a:cubicBezTo>
                    <a:cubicBezTo>
                      <a:pt x="403" y="1"/>
                      <a:pt x="212" y="1"/>
                      <a:pt x="122" y="1"/>
                    </a:cubicBezTo>
                  </a:path>
                </a:pathLst>
              </a:custGeom>
              <a:pattFill prst="wdUpDiag">
                <a:fgClr>
                  <a:srgbClr val="E7EB3D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2055" name="Freeform 7"/>
              <p:cNvSpPr>
                <a:spLocks/>
              </p:cNvSpPr>
              <p:nvPr/>
            </p:nvSpPr>
            <p:spPr bwMode="auto">
              <a:xfrm>
                <a:off x="2367406" y="2549769"/>
                <a:ext cx="329888" cy="193431"/>
              </a:xfrm>
              <a:custGeom>
                <a:avLst/>
                <a:gdLst>
                  <a:gd name="T0" fmla="*/ 0 w 209"/>
                  <a:gd name="T1" fmla="*/ 112 h 112"/>
                  <a:gd name="T2" fmla="*/ 74 w 209"/>
                  <a:gd name="T3" fmla="*/ 84 h 112"/>
                  <a:gd name="T4" fmla="*/ 209 w 209"/>
                  <a:gd name="T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9" h="112">
                    <a:moveTo>
                      <a:pt x="0" y="112"/>
                    </a:moveTo>
                    <a:cubicBezTo>
                      <a:pt x="12" y="107"/>
                      <a:pt x="39" y="103"/>
                      <a:pt x="74" y="84"/>
                    </a:cubicBezTo>
                    <a:cubicBezTo>
                      <a:pt x="109" y="65"/>
                      <a:pt x="181" y="17"/>
                      <a:pt x="209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56" name="Freeform 8"/>
              <p:cNvSpPr>
                <a:spLocks/>
              </p:cNvSpPr>
              <p:nvPr/>
            </p:nvSpPr>
            <p:spPr bwMode="auto">
              <a:xfrm>
                <a:off x="3275112" y="2546420"/>
                <a:ext cx="429327" cy="234880"/>
              </a:xfrm>
              <a:custGeom>
                <a:avLst/>
                <a:gdLst>
                  <a:gd name="T0" fmla="*/ 0 w 272"/>
                  <a:gd name="T1" fmla="*/ 136 h 136"/>
                  <a:gd name="T2" fmla="*/ 136 w 272"/>
                  <a:gd name="T3" fmla="*/ 90 h 136"/>
                  <a:gd name="T4" fmla="*/ 272 w 272"/>
                  <a:gd name="T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136">
                    <a:moveTo>
                      <a:pt x="0" y="136"/>
                    </a:moveTo>
                    <a:cubicBezTo>
                      <a:pt x="45" y="124"/>
                      <a:pt x="91" y="113"/>
                      <a:pt x="136" y="90"/>
                    </a:cubicBezTo>
                    <a:cubicBezTo>
                      <a:pt x="181" y="67"/>
                      <a:pt x="226" y="33"/>
                      <a:pt x="272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57" name="Freeform 9"/>
              <p:cNvSpPr>
                <a:spLocks/>
              </p:cNvSpPr>
              <p:nvPr/>
            </p:nvSpPr>
            <p:spPr bwMode="auto">
              <a:xfrm>
                <a:off x="4001717" y="2543629"/>
                <a:ext cx="565070" cy="269421"/>
              </a:xfrm>
              <a:custGeom>
                <a:avLst/>
                <a:gdLst>
                  <a:gd name="T0" fmla="*/ 0 w 358"/>
                  <a:gd name="T1" fmla="*/ 156 h 156"/>
                  <a:gd name="T2" fmla="*/ 86 w 358"/>
                  <a:gd name="T3" fmla="*/ 136 h 156"/>
                  <a:gd name="T4" fmla="*/ 222 w 358"/>
                  <a:gd name="T5" fmla="*/ 90 h 156"/>
                  <a:gd name="T6" fmla="*/ 358 w 358"/>
                  <a:gd name="T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8" h="156">
                    <a:moveTo>
                      <a:pt x="0" y="156"/>
                    </a:moveTo>
                    <a:cubicBezTo>
                      <a:pt x="14" y="153"/>
                      <a:pt x="49" y="147"/>
                      <a:pt x="86" y="136"/>
                    </a:cubicBezTo>
                    <a:cubicBezTo>
                      <a:pt x="123" y="125"/>
                      <a:pt x="177" y="113"/>
                      <a:pt x="222" y="90"/>
                    </a:cubicBezTo>
                    <a:cubicBezTo>
                      <a:pt x="267" y="67"/>
                      <a:pt x="312" y="33"/>
                      <a:pt x="358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58" name="Freeform 10"/>
              <p:cNvSpPr>
                <a:spLocks/>
              </p:cNvSpPr>
              <p:nvPr/>
            </p:nvSpPr>
            <p:spPr bwMode="auto">
              <a:xfrm>
                <a:off x="4999618" y="2550328"/>
                <a:ext cx="290427" cy="186522"/>
              </a:xfrm>
              <a:custGeom>
                <a:avLst/>
                <a:gdLst>
                  <a:gd name="T0" fmla="*/ 0 w 184"/>
                  <a:gd name="T1" fmla="*/ 108 h 108"/>
                  <a:gd name="T2" fmla="*/ 92 w 184"/>
                  <a:gd name="T3" fmla="*/ 78 h 108"/>
                  <a:gd name="T4" fmla="*/ 184 w 184"/>
                  <a:gd name="T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4" h="108">
                    <a:moveTo>
                      <a:pt x="0" y="108"/>
                    </a:moveTo>
                    <a:cubicBezTo>
                      <a:pt x="15" y="103"/>
                      <a:pt x="61" y="96"/>
                      <a:pt x="92" y="78"/>
                    </a:cubicBezTo>
                    <a:cubicBezTo>
                      <a:pt x="123" y="60"/>
                      <a:pt x="165" y="16"/>
                      <a:pt x="184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59" name="Freeform 11"/>
              <p:cNvSpPr>
                <a:spLocks/>
              </p:cNvSpPr>
              <p:nvPr/>
            </p:nvSpPr>
            <p:spPr bwMode="auto">
              <a:xfrm>
                <a:off x="5348585" y="2548932"/>
                <a:ext cx="372504" cy="203793"/>
              </a:xfrm>
              <a:custGeom>
                <a:avLst/>
                <a:gdLst>
                  <a:gd name="T0" fmla="*/ 0 w 236"/>
                  <a:gd name="T1" fmla="*/ 118 h 118"/>
                  <a:gd name="T2" fmla="*/ 100 w 236"/>
                  <a:gd name="T3" fmla="*/ 90 h 118"/>
                  <a:gd name="T4" fmla="*/ 236 w 236"/>
                  <a:gd name="T5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" h="118">
                    <a:moveTo>
                      <a:pt x="0" y="118"/>
                    </a:moveTo>
                    <a:cubicBezTo>
                      <a:pt x="16" y="113"/>
                      <a:pt x="61" y="110"/>
                      <a:pt x="100" y="90"/>
                    </a:cubicBezTo>
                    <a:cubicBezTo>
                      <a:pt x="139" y="70"/>
                      <a:pt x="187" y="33"/>
                      <a:pt x="236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0" name="Freeform 12"/>
              <p:cNvSpPr>
                <a:spLocks/>
              </p:cNvSpPr>
              <p:nvPr/>
            </p:nvSpPr>
            <p:spPr bwMode="auto">
              <a:xfrm>
                <a:off x="6056571" y="2548095"/>
                <a:ext cx="383554" cy="214155"/>
              </a:xfrm>
              <a:custGeom>
                <a:avLst/>
                <a:gdLst>
                  <a:gd name="T0" fmla="*/ 0 w 243"/>
                  <a:gd name="T1" fmla="*/ 124 h 124"/>
                  <a:gd name="T2" fmla="*/ 58 w 243"/>
                  <a:gd name="T3" fmla="*/ 112 h 124"/>
                  <a:gd name="T4" fmla="*/ 152 w 243"/>
                  <a:gd name="T5" fmla="*/ 78 h 124"/>
                  <a:gd name="T6" fmla="*/ 243 w 243"/>
                  <a:gd name="T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3" h="124">
                    <a:moveTo>
                      <a:pt x="0" y="124"/>
                    </a:moveTo>
                    <a:cubicBezTo>
                      <a:pt x="9" y="122"/>
                      <a:pt x="33" y="120"/>
                      <a:pt x="58" y="112"/>
                    </a:cubicBezTo>
                    <a:cubicBezTo>
                      <a:pt x="83" y="104"/>
                      <a:pt x="121" y="97"/>
                      <a:pt x="152" y="78"/>
                    </a:cubicBezTo>
                    <a:cubicBezTo>
                      <a:pt x="183" y="59"/>
                      <a:pt x="224" y="16"/>
                      <a:pt x="243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1" name="Freeform 13"/>
              <p:cNvSpPr>
                <a:spLocks/>
              </p:cNvSpPr>
              <p:nvPr/>
            </p:nvSpPr>
            <p:spPr bwMode="auto">
              <a:xfrm>
                <a:off x="6947990" y="2630558"/>
                <a:ext cx="143635" cy="77717"/>
              </a:xfrm>
              <a:custGeom>
                <a:avLst/>
                <a:gdLst>
                  <a:gd name="T0" fmla="*/ 0 w 91"/>
                  <a:gd name="T1" fmla="*/ 45 h 45"/>
                  <a:gd name="T2" fmla="*/ 91 w 91"/>
                  <a:gd name="T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1" h="45">
                    <a:moveTo>
                      <a:pt x="0" y="45"/>
                    </a:moveTo>
                    <a:cubicBezTo>
                      <a:pt x="38" y="26"/>
                      <a:pt x="76" y="7"/>
                      <a:pt x="91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2" name="Freeform 14"/>
              <p:cNvSpPr>
                <a:spLocks/>
              </p:cNvSpPr>
              <p:nvPr/>
            </p:nvSpPr>
            <p:spPr bwMode="auto">
              <a:xfrm>
                <a:off x="7667128" y="2630558"/>
                <a:ext cx="143636" cy="77717"/>
              </a:xfrm>
              <a:custGeom>
                <a:avLst/>
                <a:gdLst>
                  <a:gd name="T0" fmla="*/ 0 w 91"/>
                  <a:gd name="T1" fmla="*/ 45 h 45"/>
                  <a:gd name="T2" fmla="*/ 91 w 91"/>
                  <a:gd name="T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1" h="45">
                    <a:moveTo>
                      <a:pt x="0" y="45"/>
                    </a:moveTo>
                    <a:cubicBezTo>
                      <a:pt x="0" y="45"/>
                      <a:pt x="45" y="22"/>
                      <a:pt x="91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4" name="Freeform 16"/>
              <p:cNvSpPr>
                <a:spLocks/>
              </p:cNvSpPr>
              <p:nvPr/>
            </p:nvSpPr>
            <p:spPr bwMode="auto">
              <a:xfrm>
                <a:off x="969811" y="2546420"/>
                <a:ext cx="501934" cy="234880"/>
              </a:xfrm>
              <a:custGeom>
                <a:avLst/>
                <a:gdLst>
                  <a:gd name="T0" fmla="*/ 0 w 318"/>
                  <a:gd name="T1" fmla="*/ 136 h 136"/>
                  <a:gd name="T2" fmla="*/ 227 w 318"/>
                  <a:gd name="T3" fmla="*/ 45 h 136"/>
                  <a:gd name="T4" fmla="*/ 318 w 318"/>
                  <a:gd name="T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" h="136">
                    <a:moveTo>
                      <a:pt x="0" y="136"/>
                    </a:moveTo>
                    <a:cubicBezTo>
                      <a:pt x="87" y="102"/>
                      <a:pt x="174" y="68"/>
                      <a:pt x="227" y="45"/>
                    </a:cubicBezTo>
                    <a:cubicBezTo>
                      <a:pt x="280" y="22"/>
                      <a:pt x="299" y="11"/>
                      <a:pt x="318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5" name="Freeform 17"/>
              <p:cNvSpPr>
                <a:spLocks/>
              </p:cNvSpPr>
              <p:nvPr/>
            </p:nvSpPr>
            <p:spPr bwMode="auto">
              <a:xfrm>
                <a:off x="968820" y="2540140"/>
                <a:ext cx="787626" cy="312598"/>
              </a:xfrm>
              <a:custGeom>
                <a:avLst/>
                <a:gdLst>
                  <a:gd name="T0" fmla="*/ 0 w 499"/>
                  <a:gd name="T1" fmla="*/ 181 h 181"/>
                  <a:gd name="T2" fmla="*/ 318 w 499"/>
                  <a:gd name="T3" fmla="*/ 90 h 181"/>
                  <a:gd name="T4" fmla="*/ 499 w 499"/>
                  <a:gd name="T5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9" h="181">
                    <a:moveTo>
                      <a:pt x="0" y="181"/>
                    </a:moveTo>
                    <a:cubicBezTo>
                      <a:pt x="117" y="150"/>
                      <a:pt x="235" y="120"/>
                      <a:pt x="318" y="90"/>
                    </a:cubicBezTo>
                    <a:cubicBezTo>
                      <a:pt x="401" y="60"/>
                      <a:pt x="450" y="30"/>
                      <a:pt x="499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6" name="Freeform 18"/>
              <p:cNvSpPr>
                <a:spLocks/>
              </p:cNvSpPr>
              <p:nvPr/>
            </p:nvSpPr>
            <p:spPr bwMode="auto">
              <a:xfrm>
                <a:off x="1257428" y="2699658"/>
                <a:ext cx="421434" cy="224518"/>
              </a:xfrm>
              <a:custGeom>
                <a:avLst/>
                <a:gdLst>
                  <a:gd name="T0" fmla="*/ 0 w 267"/>
                  <a:gd name="T1" fmla="*/ 130 h 130"/>
                  <a:gd name="T2" fmla="*/ 137 w 267"/>
                  <a:gd name="T3" fmla="*/ 85 h 130"/>
                  <a:gd name="T4" fmla="*/ 267 w 267"/>
                  <a:gd name="T5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7" h="130">
                    <a:moveTo>
                      <a:pt x="0" y="130"/>
                    </a:moveTo>
                    <a:cubicBezTo>
                      <a:pt x="45" y="119"/>
                      <a:pt x="93" y="107"/>
                      <a:pt x="137" y="85"/>
                    </a:cubicBezTo>
                    <a:cubicBezTo>
                      <a:pt x="181" y="63"/>
                      <a:pt x="240" y="18"/>
                      <a:pt x="267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7" name="Freeform 19"/>
              <p:cNvSpPr>
                <a:spLocks/>
              </p:cNvSpPr>
              <p:nvPr/>
            </p:nvSpPr>
            <p:spPr bwMode="auto">
              <a:xfrm>
                <a:off x="967632" y="2676595"/>
                <a:ext cx="1130140" cy="392043"/>
              </a:xfrm>
              <a:custGeom>
                <a:avLst/>
                <a:gdLst>
                  <a:gd name="T0" fmla="*/ 0 w 716"/>
                  <a:gd name="T1" fmla="*/ 227 h 227"/>
                  <a:gd name="T2" fmla="*/ 272 w 716"/>
                  <a:gd name="T3" fmla="*/ 182 h 227"/>
                  <a:gd name="T4" fmla="*/ 544 w 716"/>
                  <a:gd name="T5" fmla="*/ 91 h 227"/>
                  <a:gd name="T6" fmla="*/ 716 w 716"/>
                  <a:gd name="T7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6" h="227">
                    <a:moveTo>
                      <a:pt x="0" y="227"/>
                    </a:moveTo>
                    <a:cubicBezTo>
                      <a:pt x="90" y="216"/>
                      <a:pt x="181" y="205"/>
                      <a:pt x="272" y="182"/>
                    </a:cubicBezTo>
                    <a:cubicBezTo>
                      <a:pt x="363" y="159"/>
                      <a:pt x="470" y="121"/>
                      <a:pt x="544" y="91"/>
                    </a:cubicBezTo>
                    <a:cubicBezTo>
                      <a:pt x="618" y="61"/>
                      <a:pt x="680" y="19"/>
                      <a:pt x="716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8" name="Freeform 20"/>
              <p:cNvSpPr>
                <a:spLocks/>
              </p:cNvSpPr>
              <p:nvPr/>
            </p:nvSpPr>
            <p:spPr bwMode="auto">
              <a:xfrm>
                <a:off x="967708" y="2816452"/>
                <a:ext cx="1108043" cy="449036"/>
              </a:xfrm>
              <a:custGeom>
                <a:avLst/>
                <a:gdLst>
                  <a:gd name="T0" fmla="*/ 0 w 702"/>
                  <a:gd name="T1" fmla="*/ 260 h 260"/>
                  <a:gd name="T2" fmla="*/ 273 w 702"/>
                  <a:gd name="T3" fmla="*/ 195 h 260"/>
                  <a:gd name="T4" fmla="*/ 543 w 702"/>
                  <a:gd name="T5" fmla="*/ 105 h 260"/>
                  <a:gd name="T6" fmla="*/ 702 w 702"/>
                  <a:gd name="T7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2" h="260">
                    <a:moveTo>
                      <a:pt x="0" y="260"/>
                    </a:moveTo>
                    <a:cubicBezTo>
                      <a:pt x="45" y="249"/>
                      <a:pt x="183" y="221"/>
                      <a:pt x="273" y="195"/>
                    </a:cubicBezTo>
                    <a:cubicBezTo>
                      <a:pt x="363" y="169"/>
                      <a:pt x="472" y="138"/>
                      <a:pt x="543" y="105"/>
                    </a:cubicBezTo>
                    <a:cubicBezTo>
                      <a:pt x="614" y="72"/>
                      <a:pt x="669" y="22"/>
                      <a:pt x="702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69" name="Freeform 21"/>
              <p:cNvSpPr>
                <a:spLocks/>
              </p:cNvSpPr>
              <p:nvPr/>
            </p:nvSpPr>
            <p:spPr bwMode="auto">
              <a:xfrm>
                <a:off x="1400122" y="2821058"/>
                <a:ext cx="931261" cy="392042"/>
              </a:xfrm>
              <a:custGeom>
                <a:avLst/>
                <a:gdLst>
                  <a:gd name="T0" fmla="*/ 0 w 590"/>
                  <a:gd name="T1" fmla="*/ 227 h 227"/>
                  <a:gd name="T2" fmla="*/ 364 w 590"/>
                  <a:gd name="T3" fmla="*/ 117 h 227"/>
                  <a:gd name="T4" fmla="*/ 590 w 590"/>
                  <a:gd name="T5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0" h="227">
                    <a:moveTo>
                      <a:pt x="0" y="227"/>
                    </a:moveTo>
                    <a:cubicBezTo>
                      <a:pt x="61" y="209"/>
                      <a:pt x="266" y="155"/>
                      <a:pt x="364" y="117"/>
                    </a:cubicBezTo>
                    <a:cubicBezTo>
                      <a:pt x="462" y="79"/>
                      <a:pt x="543" y="25"/>
                      <a:pt x="59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0" name="Freeform 22"/>
              <p:cNvSpPr>
                <a:spLocks/>
              </p:cNvSpPr>
              <p:nvPr/>
            </p:nvSpPr>
            <p:spPr bwMode="auto">
              <a:xfrm>
                <a:off x="1909129" y="2904637"/>
                <a:ext cx="640834" cy="241788"/>
              </a:xfrm>
              <a:custGeom>
                <a:avLst/>
                <a:gdLst>
                  <a:gd name="T0" fmla="*/ 0 w 406"/>
                  <a:gd name="T1" fmla="*/ 140 h 140"/>
                  <a:gd name="T2" fmla="*/ 35 w 406"/>
                  <a:gd name="T3" fmla="*/ 126 h 140"/>
                  <a:gd name="T4" fmla="*/ 179 w 406"/>
                  <a:gd name="T5" fmla="*/ 91 h 140"/>
                  <a:gd name="T6" fmla="*/ 266 w 406"/>
                  <a:gd name="T7" fmla="*/ 66 h 140"/>
                  <a:gd name="T8" fmla="*/ 406 w 406"/>
                  <a:gd name="T9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140">
                    <a:moveTo>
                      <a:pt x="0" y="140"/>
                    </a:moveTo>
                    <a:cubicBezTo>
                      <a:pt x="5" y="138"/>
                      <a:pt x="5" y="134"/>
                      <a:pt x="35" y="126"/>
                    </a:cubicBezTo>
                    <a:cubicBezTo>
                      <a:pt x="65" y="118"/>
                      <a:pt x="140" y="101"/>
                      <a:pt x="179" y="91"/>
                    </a:cubicBezTo>
                    <a:cubicBezTo>
                      <a:pt x="218" y="81"/>
                      <a:pt x="228" y="81"/>
                      <a:pt x="266" y="66"/>
                    </a:cubicBezTo>
                    <a:cubicBezTo>
                      <a:pt x="304" y="51"/>
                      <a:pt x="377" y="14"/>
                      <a:pt x="406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1" name="Freeform 23"/>
              <p:cNvSpPr>
                <a:spLocks/>
              </p:cNvSpPr>
              <p:nvPr/>
            </p:nvSpPr>
            <p:spPr bwMode="auto">
              <a:xfrm>
                <a:off x="2481730" y="2915418"/>
                <a:ext cx="781312" cy="226245"/>
              </a:xfrm>
              <a:custGeom>
                <a:avLst/>
                <a:gdLst>
                  <a:gd name="T0" fmla="*/ 0 w 495"/>
                  <a:gd name="T1" fmla="*/ 131 h 131"/>
                  <a:gd name="T2" fmla="*/ 226 w 495"/>
                  <a:gd name="T3" fmla="*/ 85 h 131"/>
                  <a:gd name="T4" fmla="*/ 408 w 495"/>
                  <a:gd name="T5" fmla="*/ 40 h 131"/>
                  <a:gd name="T6" fmla="*/ 495 w 495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5" h="131">
                    <a:moveTo>
                      <a:pt x="0" y="131"/>
                    </a:moveTo>
                    <a:cubicBezTo>
                      <a:pt x="79" y="115"/>
                      <a:pt x="158" y="100"/>
                      <a:pt x="226" y="85"/>
                    </a:cubicBezTo>
                    <a:cubicBezTo>
                      <a:pt x="294" y="70"/>
                      <a:pt x="363" y="54"/>
                      <a:pt x="408" y="40"/>
                    </a:cubicBezTo>
                    <a:cubicBezTo>
                      <a:pt x="453" y="26"/>
                      <a:pt x="477" y="8"/>
                      <a:pt x="495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2" name="Freeform 24"/>
              <p:cNvSpPr>
                <a:spLocks/>
              </p:cNvSpPr>
              <p:nvPr/>
            </p:nvSpPr>
            <p:spPr bwMode="auto">
              <a:xfrm>
                <a:off x="3993992" y="2804397"/>
                <a:ext cx="503512" cy="264241"/>
              </a:xfrm>
              <a:custGeom>
                <a:avLst/>
                <a:gdLst>
                  <a:gd name="T0" fmla="*/ 0 w 319"/>
                  <a:gd name="T1" fmla="*/ 153 h 153"/>
                  <a:gd name="T2" fmla="*/ 183 w 319"/>
                  <a:gd name="T3" fmla="*/ 72 h 153"/>
                  <a:gd name="T4" fmla="*/ 319 w 319"/>
                  <a:gd name="T5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9" h="153">
                    <a:moveTo>
                      <a:pt x="0" y="153"/>
                    </a:moveTo>
                    <a:cubicBezTo>
                      <a:pt x="30" y="140"/>
                      <a:pt x="130" y="97"/>
                      <a:pt x="183" y="72"/>
                    </a:cubicBezTo>
                    <a:cubicBezTo>
                      <a:pt x="236" y="47"/>
                      <a:pt x="291" y="15"/>
                      <a:pt x="319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3" name="Freeform 25"/>
              <p:cNvSpPr>
                <a:spLocks/>
              </p:cNvSpPr>
              <p:nvPr/>
            </p:nvSpPr>
            <p:spPr bwMode="auto">
              <a:xfrm>
                <a:off x="4857352" y="2762320"/>
                <a:ext cx="572961" cy="234880"/>
              </a:xfrm>
              <a:custGeom>
                <a:avLst/>
                <a:gdLst>
                  <a:gd name="T0" fmla="*/ 0 w 363"/>
                  <a:gd name="T1" fmla="*/ 136 h 136"/>
                  <a:gd name="T2" fmla="*/ 101 w 363"/>
                  <a:gd name="T3" fmla="*/ 108 h 136"/>
                  <a:gd name="T4" fmla="*/ 207 w 363"/>
                  <a:gd name="T5" fmla="*/ 62 h 136"/>
                  <a:gd name="T6" fmla="*/ 363 w 363"/>
                  <a:gd name="T7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3" h="136">
                    <a:moveTo>
                      <a:pt x="0" y="136"/>
                    </a:moveTo>
                    <a:cubicBezTo>
                      <a:pt x="17" y="131"/>
                      <a:pt x="67" y="120"/>
                      <a:pt x="101" y="108"/>
                    </a:cubicBezTo>
                    <a:cubicBezTo>
                      <a:pt x="135" y="96"/>
                      <a:pt x="163" y="80"/>
                      <a:pt x="207" y="62"/>
                    </a:cubicBezTo>
                    <a:cubicBezTo>
                      <a:pt x="251" y="44"/>
                      <a:pt x="331" y="13"/>
                      <a:pt x="363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4" name="Freeform 26"/>
              <p:cNvSpPr>
                <a:spLocks/>
              </p:cNvSpPr>
              <p:nvPr/>
            </p:nvSpPr>
            <p:spPr bwMode="auto">
              <a:xfrm>
                <a:off x="6083652" y="2768740"/>
                <a:ext cx="356720" cy="155435"/>
              </a:xfrm>
              <a:custGeom>
                <a:avLst/>
                <a:gdLst>
                  <a:gd name="T0" fmla="*/ 0 w 226"/>
                  <a:gd name="T1" fmla="*/ 90 h 90"/>
                  <a:gd name="T2" fmla="*/ 136 w 226"/>
                  <a:gd name="T3" fmla="*/ 45 h 90"/>
                  <a:gd name="T4" fmla="*/ 226 w 226"/>
                  <a:gd name="T5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" h="90">
                    <a:moveTo>
                      <a:pt x="0" y="90"/>
                    </a:moveTo>
                    <a:cubicBezTo>
                      <a:pt x="49" y="75"/>
                      <a:pt x="98" y="60"/>
                      <a:pt x="136" y="45"/>
                    </a:cubicBezTo>
                    <a:cubicBezTo>
                      <a:pt x="174" y="30"/>
                      <a:pt x="200" y="15"/>
                      <a:pt x="226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5" name="Freeform 27"/>
              <p:cNvSpPr>
                <a:spLocks/>
              </p:cNvSpPr>
              <p:nvPr/>
            </p:nvSpPr>
            <p:spPr bwMode="auto">
              <a:xfrm>
                <a:off x="6873121" y="2772368"/>
                <a:ext cx="217820" cy="110532"/>
              </a:xfrm>
              <a:custGeom>
                <a:avLst/>
                <a:gdLst>
                  <a:gd name="T0" fmla="*/ 0 w 138"/>
                  <a:gd name="T1" fmla="*/ 64 h 64"/>
                  <a:gd name="T2" fmla="*/ 47 w 138"/>
                  <a:gd name="T3" fmla="*/ 45 h 64"/>
                  <a:gd name="T4" fmla="*/ 138 w 138"/>
                  <a:gd name="T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8" h="64">
                    <a:moveTo>
                      <a:pt x="0" y="64"/>
                    </a:moveTo>
                    <a:cubicBezTo>
                      <a:pt x="8" y="61"/>
                      <a:pt x="24" y="56"/>
                      <a:pt x="47" y="45"/>
                    </a:cubicBezTo>
                    <a:cubicBezTo>
                      <a:pt x="70" y="34"/>
                      <a:pt x="104" y="19"/>
                      <a:pt x="138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6" name="Freeform 28"/>
              <p:cNvSpPr>
                <a:spLocks/>
              </p:cNvSpPr>
              <p:nvPr/>
            </p:nvSpPr>
            <p:spPr bwMode="auto">
              <a:xfrm>
                <a:off x="1778007" y="3338583"/>
                <a:ext cx="913899" cy="234880"/>
              </a:xfrm>
              <a:custGeom>
                <a:avLst/>
                <a:gdLst>
                  <a:gd name="T0" fmla="*/ 0 w 579"/>
                  <a:gd name="T1" fmla="*/ 0 h 136"/>
                  <a:gd name="T2" fmla="*/ 84 w 579"/>
                  <a:gd name="T3" fmla="*/ 30 h 136"/>
                  <a:gd name="T4" fmla="*/ 226 w 579"/>
                  <a:gd name="T5" fmla="*/ 81 h 136"/>
                  <a:gd name="T6" fmla="*/ 438 w 579"/>
                  <a:gd name="T7" fmla="*/ 126 h 136"/>
                  <a:gd name="T8" fmla="*/ 579 w 579"/>
                  <a:gd name="T9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9" h="136">
                    <a:moveTo>
                      <a:pt x="0" y="0"/>
                    </a:moveTo>
                    <a:cubicBezTo>
                      <a:pt x="14" y="5"/>
                      <a:pt x="46" y="17"/>
                      <a:pt x="84" y="30"/>
                    </a:cubicBezTo>
                    <a:cubicBezTo>
                      <a:pt x="122" y="43"/>
                      <a:pt x="167" y="65"/>
                      <a:pt x="226" y="81"/>
                    </a:cubicBezTo>
                    <a:cubicBezTo>
                      <a:pt x="285" y="97"/>
                      <a:pt x="379" y="117"/>
                      <a:pt x="438" y="126"/>
                    </a:cubicBezTo>
                    <a:cubicBezTo>
                      <a:pt x="497" y="135"/>
                      <a:pt x="550" y="134"/>
                      <a:pt x="579" y="136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7" name="Freeform 29"/>
              <p:cNvSpPr>
                <a:spLocks/>
              </p:cNvSpPr>
              <p:nvPr/>
            </p:nvSpPr>
            <p:spPr bwMode="auto">
              <a:xfrm>
                <a:off x="1325461" y="3454330"/>
                <a:ext cx="1860943" cy="550933"/>
              </a:xfrm>
              <a:custGeom>
                <a:avLst/>
                <a:gdLst>
                  <a:gd name="T0" fmla="*/ 0 w 1179"/>
                  <a:gd name="T1" fmla="*/ 1 h 319"/>
                  <a:gd name="T2" fmla="*/ 232 w 1179"/>
                  <a:gd name="T3" fmla="*/ 7 h 319"/>
                  <a:gd name="T4" fmla="*/ 319 w 1179"/>
                  <a:gd name="T5" fmla="*/ 43 h 319"/>
                  <a:gd name="T6" fmla="*/ 544 w 1179"/>
                  <a:gd name="T7" fmla="*/ 137 h 319"/>
                  <a:gd name="T8" fmla="*/ 907 w 1179"/>
                  <a:gd name="T9" fmla="*/ 247 h 319"/>
                  <a:gd name="T10" fmla="*/ 1179 w 1179"/>
                  <a:gd name="T11" fmla="*/ 319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9" h="319">
                    <a:moveTo>
                      <a:pt x="0" y="1"/>
                    </a:moveTo>
                    <a:cubicBezTo>
                      <a:pt x="39" y="2"/>
                      <a:pt x="179" y="0"/>
                      <a:pt x="232" y="7"/>
                    </a:cubicBezTo>
                    <a:cubicBezTo>
                      <a:pt x="285" y="14"/>
                      <a:pt x="267" y="21"/>
                      <a:pt x="319" y="43"/>
                    </a:cubicBezTo>
                    <a:cubicBezTo>
                      <a:pt x="371" y="65"/>
                      <a:pt x="446" y="103"/>
                      <a:pt x="544" y="137"/>
                    </a:cubicBezTo>
                    <a:cubicBezTo>
                      <a:pt x="642" y="171"/>
                      <a:pt x="801" y="217"/>
                      <a:pt x="907" y="247"/>
                    </a:cubicBezTo>
                    <a:cubicBezTo>
                      <a:pt x="1013" y="277"/>
                      <a:pt x="1122" y="304"/>
                      <a:pt x="1179" y="319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8" name="Freeform 30"/>
              <p:cNvSpPr>
                <a:spLocks/>
              </p:cNvSpPr>
              <p:nvPr/>
            </p:nvSpPr>
            <p:spPr bwMode="auto">
              <a:xfrm>
                <a:off x="1185195" y="3739626"/>
                <a:ext cx="650305" cy="49738"/>
              </a:xfrm>
              <a:custGeom>
                <a:avLst/>
                <a:gdLst>
                  <a:gd name="T0" fmla="*/ 0 w 412"/>
                  <a:gd name="T1" fmla="*/ 21 h 21"/>
                  <a:gd name="T2" fmla="*/ 178 w 412"/>
                  <a:gd name="T3" fmla="*/ 14 h 21"/>
                  <a:gd name="T4" fmla="*/ 412 w 412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2" h="21">
                    <a:moveTo>
                      <a:pt x="0" y="21"/>
                    </a:moveTo>
                    <a:cubicBezTo>
                      <a:pt x="30" y="20"/>
                      <a:pt x="109" y="18"/>
                      <a:pt x="178" y="14"/>
                    </a:cubicBezTo>
                    <a:cubicBezTo>
                      <a:pt x="247" y="10"/>
                      <a:pt x="363" y="3"/>
                      <a:pt x="412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79" name="Freeform 31"/>
              <p:cNvSpPr>
                <a:spLocks/>
              </p:cNvSpPr>
              <p:nvPr/>
            </p:nvSpPr>
            <p:spPr bwMode="auto">
              <a:xfrm>
                <a:off x="3274121" y="3271838"/>
                <a:ext cx="715019" cy="157162"/>
              </a:xfrm>
              <a:custGeom>
                <a:avLst/>
                <a:gdLst>
                  <a:gd name="T0" fmla="*/ 0 w 453"/>
                  <a:gd name="T1" fmla="*/ 0 h 91"/>
                  <a:gd name="T2" fmla="*/ 120 w 453"/>
                  <a:gd name="T3" fmla="*/ 31 h 91"/>
                  <a:gd name="T4" fmla="*/ 276 w 453"/>
                  <a:gd name="T5" fmla="*/ 64 h 91"/>
                  <a:gd name="T6" fmla="*/ 453 w 453"/>
                  <a:gd name="T7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3" h="91">
                    <a:moveTo>
                      <a:pt x="0" y="0"/>
                    </a:moveTo>
                    <a:cubicBezTo>
                      <a:pt x="20" y="5"/>
                      <a:pt x="74" y="20"/>
                      <a:pt x="120" y="31"/>
                    </a:cubicBezTo>
                    <a:cubicBezTo>
                      <a:pt x="166" y="42"/>
                      <a:pt x="221" y="54"/>
                      <a:pt x="276" y="64"/>
                    </a:cubicBezTo>
                    <a:cubicBezTo>
                      <a:pt x="331" y="74"/>
                      <a:pt x="416" y="86"/>
                      <a:pt x="453" y="9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0" name="Freeform 32"/>
              <p:cNvSpPr>
                <a:spLocks/>
              </p:cNvSpPr>
              <p:nvPr/>
            </p:nvSpPr>
            <p:spPr bwMode="auto">
              <a:xfrm>
                <a:off x="3555570" y="3507242"/>
                <a:ext cx="582432" cy="269421"/>
              </a:xfrm>
              <a:custGeom>
                <a:avLst/>
                <a:gdLst>
                  <a:gd name="T0" fmla="*/ 0 w 369"/>
                  <a:gd name="T1" fmla="*/ 0 h 156"/>
                  <a:gd name="T2" fmla="*/ 49 w 369"/>
                  <a:gd name="T3" fmla="*/ 28 h 156"/>
                  <a:gd name="T4" fmla="*/ 183 w 369"/>
                  <a:gd name="T5" fmla="*/ 87 h 156"/>
                  <a:gd name="T6" fmla="*/ 369 w 369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9" h="156">
                    <a:moveTo>
                      <a:pt x="0" y="0"/>
                    </a:moveTo>
                    <a:cubicBezTo>
                      <a:pt x="8" y="4"/>
                      <a:pt x="19" y="13"/>
                      <a:pt x="49" y="28"/>
                    </a:cubicBezTo>
                    <a:cubicBezTo>
                      <a:pt x="79" y="43"/>
                      <a:pt x="130" y="66"/>
                      <a:pt x="183" y="87"/>
                    </a:cubicBezTo>
                    <a:cubicBezTo>
                      <a:pt x="236" y="108"/>
                      <a:pt x="330" y="142"/>
                      <a:pt x="369" y="156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1" name="Freeform 33"/>
              <p:cNvSpPr>
                <a:spLocks/>
              </p:cNvSpPr>
              <p:nvPr/>
            </p:nvSpPr>
            <p:spPr bwMode="auto">
              <a:xfrm>
                <a:off x="4264870" y="3735266"/>
                <a:ext cx="672402" cy="217610"/>
              </a:xfrm>
              <a:custGeom>
                <a:avLst/>
                <a:gdLst>
                  <a:gd name="T0" fmla="*/ 0 w 426"/>
                  <a:gd name="T1" fmla="*/ 0 h 126"/>
                  <a:gd name="T2" fmla="*/ 56 w 426"/>
                  <a:gd name="T3" fmla="*/ 23 h 126"/>
                  <a:gd name="T4" fmla="*/ 231 w 426"/>
                  <a:gd name="T5" fmla="*/ 90 h 126"/>
                  <a:gd name="T6" fmla="*/ 426 w 426"/>
                  <a:gd name="T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6" h="126">
                    <a:moveTo>
                      <a:pt x="0" y="0"/>
                    </a:moveTo>
                    <a:cubicBezTo>
                      <a:pt x="9" y="4"/>
                      <a:pt x="18" y="8"/>
                      <a:pt x="56" y="23"/>
                    </a:cubicBezTo>
                    <a:cubicBezTo>
                      <a:pt x="94" y="38"/>
                      <a:pt x="169" y="73"/>
                      <a:pt x="231" y="90"/>
                    </a:cubicBezTo>
                    <a:cubicBezTo>
                      <a:pt x="293" y="107"/>
                      <a:pt x="386" y="119"/>
                      <a:pt x="426" y="126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2" name="Freeform 34"/>
              <p:cNvSpPr>
                <a:spLocks/>
              </p:cNvSpPr>
              <p:nvPr/>
            </p:nvSpPr>
            <p:spPr bwMode="auto">
              <a:xfrm>
                <a:off x="3490520" y="3848100"/>
                <a:ext cx="571384" cy="157163"/>
              </a:xfrm>
              <a:custGeom>
                <a:avLst/>
                <a:gdLst>
                  <a:gd name="T0" fmla="*/ 0 w 362"/>
                  <a:gd name="T1" fmla="*/ 0 h 91"/>
                  <a:gd name="T2" fmla="*/ 188 w 362"/>
                  <a:gd name="T3" fmla="*/ 67 h 91"/>
                  <a:gd name="T4" fmla="*/ 362 w 362"/>
                  <a:gd name="T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2" h="91">
                    <a:moveTo>
                      <a:pt x="0" y="0"/>
                    </a:moveTo>
                    <a:cubicBezTo>
                      <a:pt x="31" y="11"/>
                      <a:pt x="128" y="52"/>
                      <a:pt x="188" y="67"/>
                    </a:cubicBezTo>
                    <a:cubicBezTo>
                      <a:pt x="248" y="82"/>
                      <a:pt x="326" y="86"/>
                      <a:pt x="362" y="9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3" name="Freeform 35"/>
              <p:cNvSpPr>
                <a:spLocks/>
              </p:cNvSpPr>
              <p:nvPr/>
            </p:nvSpPr>
            <p:spPr bwMode="auto">
              <a:xfrm>
                <a:off x="5507341" y="3160574"/>
                <a:ext cx="828664" cy="316051"/>
              </a:xfrm>
              <a:custGeom>
                <a:avLst/>
                <a:gdLst>
                  <a:gd name="T0" fmla="*/ 0 w 525"/>
                  <a:gd name="T1" fmla="*/ 0 h 183"/>
                  <a:gd name="T2" fmla="*/ 252 w 525"/>
                  <a:gd name="T3" fmla="*/ 102 h 183"/>
                  <a:gd name="T4" fmla="*/ 525 w 525"/>
                  <a:gd name="T5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5" h="183">
                    <a:moveTo>
                      <a:pt x="0" y="0"/>
                    </a:moveTo>
                    <a:cubicBezTo>
                      <a:pt x="42" y="17"/>
                      <a:pt x="165" y="71"/>
                      <a:pt x="252" y="102"/>
                    </a:cubicBezTo>
                    <a:cubicBezTo>
                      <a:pt x="339" y="133"/>
                      <a:pt x="468" y="166"/>
                      <a:pt x="525" y="183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4" name="Freeform 36"/>
              <p:cNvSpPr>
                <a:spLocks/>
              </p:cNvSpPr>
              <p:nvPr/>
            </p:nvSpPr>
            <p:spPr bwMode="auto">
              <a:xfrm>
                <a:off x="5002061" y="3187840"/>
                <a:ext cx="501934" cy="312598"/>
              </a:xfrm>
              <a:custGeom>
                <a:avLst/>
                <a:gdLst>
                  <a:gd name="T0" fmla="*/ 0 w 318"/>
                  <a:gd name="T1" fmla="*/ 0 h 181"/>
                  <a:gd name="T2" fmla="*/ 318 w 318"/>
                  <a:gd name="T3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8" h="181">
                    <a:moveTo>
                      <a:pt x="0" y="0"/>
                    </a:moveTo>
                    <a:cubicBezTo>
                      <a:pt x="0" y="0"/>
                      <a:pt x="159" y="90"/>
                      <a:pt x="318" y="18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5" name="Freeform 37"/>
              <p:cNvSpPr>
                <a:spLocks/>
              </p:cNvSpPr>
              <p:nvPr/>
            </p:nvSpPr>
            <p:spPr bwMode="auto">
              <a:xfrm>
                <a:off x="5061670" y="3405241"/>
                <a:ext cx="1624182" cy="647648"/>
              </a:xfrm>
              <a:custGeom>
                <a:avLst/>
                <a:gdLst>
                  <a:gd name="T0" fmla="*/ 0 w 1029"/>
                  <a:gd name="T1" fmla="*/ 0 h 375"/>
                  <a:gd name="T2" fmla="*/ 366 w 1029"/>
                  <a:gd name="T3" fmla="*/ 180 h 375"/>
                  <a:gd name="T4" fmla="*/ 731 w 1029"/>
                  <a:gd name="T5" fmla="*/ 300 h 375"/>
                  <a:gd name="T6" fmla="*/ 1029 w 1029"/>
                  <a:gd name="T7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9" h="375">
                    <a:moveTo>
                      <a:pt x="0" y="0"/>
                    </a:moveTo>
                    <a:cubicBezTo>
                      <a:pt x="61" y="30"/>
                      <a:pt x="244" y="130"/>
                      <a:pt x="366" y="180"/>
                    </a:cubicBezTo>
                    <a:cubicBezTo>
                      <a:pt x="488" y="230"/>
                      <a:pt x="621" y="268"/>
                      <a:pt x="731" y="300"/>
                    </a:cubicBezTo>
                    <a:cubicBezTo>
                      <a:pt x="841" y="332"/>
                      <a:pt x="967" y="360"/>
                      <a:pt x="1029" y="375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6" name="Freeform 38"/>
              <p:cNvSpPr>
                <a:spLocks/>
              </p:cNvSpPr>
              <p:nvPr/>
            </p:nvSpPr>
            <p:spPr bwMode="auto">
              <a:xfrm>
                <a:off x="6511654" y="3184072"/>
                <a:ext cx="1452136" cy="359228"/>
              </a:xfrm>
              <a:custGeom>
                <a:avLst/>
                <a:gdLst>
                  <a:gd name="T0" fmla="*/ 0 w 920"/>
                  <a:gd name="T1" fmla="*/ 0 h 208"/>
                  <a:gd name="T2" fmla="*/ 368 w 920"/>
                  <a:gd name="T3" fmla="*/ 118 h 208"/>
                  <a:gd name="T4" fmla="*/ 671 w 920"/>
                  <a:gd name="T5" fmla="*/ 184 h 208"/>
                  <a:gd name="T6" fmla="*/ 920 w 920"/>
                  <a:gd name="T7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0" h="208">
                    <a:moveTo>
                      <a:pt x="0" y="0"/>
                    </a:moveTo>
                    <a:cubicBezTo>
                      <a:pt x="61" y="20"/>
                      <a:pt x="256" y="87"/>
                      <a:pt x="368" y="118"/>
                    </a:cubicBezTo>
                    <a:cubicBezTo>
                      <a:pt x="480" y="149"/>
                      <a:pt x="579" y="169"/>
                      <a:pt x="671" y="184"/>
                    </a:cubicBezTo>
                    <a:cubicBezTo>
                      <a:pt x="763" y="199"/>
                      <a:pt x="868" y="203"/>
                      <a:pt x="920" y="20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7" name="Freeform 39"/>
              <p:cNvSpPr>
                <a:spLocks/>
              </p:cNvSpPr>
              <p:nvPr/>
            </p:nvSpPr>
            <p:spPr bwMode="auto">
              <a:xfrm>
                <a:off x="7427930" y="3003498"/>
                <a:ext cx="453004" cy="138165"/>
              </a:xfrm>
              <a:custGeom>
                <a:avLst/>
                <a:gdLst>
                  <a:gd name="T0" fmla="*/ 0 w 287"/>
                  <a:gd name="T1" fmla="*/ 0 h 80"/>
                  <a:gd name="T2" fmla="*/ 138 w 287"/>
                  <a:gd name="T3" fmla="*/ 45 h 80"/>
                  <a:gd name="T4" fmla="*/ 287 w 287"/>
                  <a:gd name="T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7" h="80">
                    <a:moveTo>
                      <a:pt x="0" y="0"/>
                    </a:moveTo>
                    <a:cubicBezTo>
                      <a:pt x="23" y="7"/>
                      <a:pt x="90" y="32"/>
                      <a:pt x="138" y="45"/>
                    </a:cubicBezTo>
                    <a:cubicBezTo>
                      <a:pt x="186" y="58"/>
                      <a:pt x="256" y="73"/>
                      <a:pt x="287" y="8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8" name="Freeform 40"/>
              <p:cNvSpPr>
                <a:spLocks/>
              </p:cNvSpPr>
              <p:nvPr/>
            </p:nvSpPr>
            <p:spPr bwMode="auto">
              <a:xfrm>
                <a:off x="6956487" y="3610865"/>
                <a:ext cx="440376" cy="165798"/>
              </a:xfrm>
              <a:custGeom>
                <a:avLst/>
                <a:gdLst>
                  <a:gd name="T0" fmla="*/ 0 w 279"/>
                  <a:gd name="T1" fmla="*/ 0 h 96"/>
                  <a:gd name="T2" fmla="*/ 147 w 279"/>
                  <a:gd name="T3" fmla="*/ 60 h 96"/>
                  <a:gd name="T4" fmla="*/ 279 w 279"/>
                  <a:gd name="T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9" h="96">
                    <a:moveTo>
                      <a:pt x="0" y="0"/>
                    </a:moveTo>
                    <a:cubicBezTo>
                      <a:pt x="24" y="10"/>
                      <a:pt x="101" y="44"/>
                      <a:pt x="147" y="60"/>
                    </a:cubicBezTo>
                    <a:cubicBezTo>
                      <a:pt x="193" y="76"/>
                      <a:pt x="252" y="89"/>
                      <a:pt x="279" y="96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89" name="Freeform 41" descr="Wide upward diagonal"/>
              <p:cNvSpPr>
                <a:spLocks/>
              </p:cNvSpPr>
              <p:nvPr/>
            </p:nvSpPr>
            <p:spPr bwMode="auto">
              <a:xfrm>
                <a:off x="1041324" y="2552404"/>
                <a:ext cx="479836" cy="101896"/>
              </a:xfrm>
              <a:custGeom>
                <a:avLst/>
                <a:gdLst>
                  <a:gd name="T0" fmla="*/ 0 w 304"/>
                  <a:gd name="T1" fmla="*/ 3 h 59"/>
                  <a:gd name="T2" fmla="*/ 143 w 304"/>
                  <a:gd name="T3" fmla="*/ 5 h 59"/>
                  <a:gd name="T4" fmla="*/ 289 w 304"/>
                  <a:gd name="T5" fmla="*/ 5 h 59"/>
                  <a:gd name="T6" fmla="*/ 231 w 304"/>
                  <a:gd name="T7" fmla="*/ 31 h 59"/>
                  <a:gd name="T8" fmla="*/ 182 w 304"/>
                  <a:gd name="T9" fmla="*/ 48 h 59"/>
                  <a:gd name="T10" fmla="*/ 133 w 304"/>
                  <a:gd name="T11" fmla="*/ 59 h 59"/>
                  <a:gd name="T12" fmla="*/ 91 w 304"/>
                  <a:gd name="T13" fmla="*/ 48 h 59"/>
                  <a:gd name="T14" fmla="*/ 27 w 304"/>
                  <a:gd name="T15" fmla="*/ 15 h 59"/>
                  <a:gd name="T16" fmla="*/ 0 w 304"/>
                  <a:gd name="T17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59">
                    <a:moveTo>
                      <a:pt x="0" y="3"/>
                    </a:moveTo>
                    <a:cubicBezTo>
                      <a:pt x="18" y="0"/>
                      <a:pt x="95" y="5"/>
                      <a:pt x="143" y="5"/>
                    </a:cubicBezTo>
                    <a:cubicBezTo>
                      <a:pt x="191" y="5"/>
                      <a:pt x="274" y="1"/>
                      <a:pt x="289" y="5"/>
                    </a:cubicBezTo>
                    <a:cubicBezTo>
                      <a:pt x="304" y="9"/>
                      <a:pt x="249" y="24"/>
                      <a:pt x="231" y="31"/>
                    </a:cubicBezTo>
                    <a:cubicBezTo>
                      <a:pt x="213" y="38"/>
                      <a:pt x="198" y="43"/>
                      <a:pt x="182" y="48"/>
                    </a:cubicBezTo>
                    <a:cubicBezTo>
                      <a:pt x="166" y="53"/>
                      <a:pt x="148" y="59"/>
                      <a:pt x="133" y="59"/>
                    </a:cubicBezTo>
                    <a:cubicBezTo>
                      <a:pt x="118" y="59"/>
                      <a:pt x="109" y="55"/>
                      <a:pt x="91" y="48"/>
                    </a:cubicBezTo>
                    <a:cubicBezTo>
                      <a:pt x="73" y="41"/>
                      <a:pt x="42" y="22"/>
                      <a:pt x="27" y="15"/>
                    </a:cubicBezTo>
                    <a:cubicBezTo>
                      <a:pt x="12" y="8"/>
                      <a:pt x="6" y="5"/>
                      <a:pt x="0" y="3"/>
                    </a:cubicBezTo>
                    <a:close/>
                  </a:path>
                </a:pathLst>
              </a:custGeom>
              <a:pattFill prst="wdUpDiag">
                <a:fgClr>
                  <a:srgbClr val="E7EB3D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>
                <a:off x="947225" y="2432539"/>
                <a:ext cx="7016025" cy="16441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2091" name="Rectangle 43"/>
              <p:cNvSpPr>
                <a:spLocks noChangeArrowheads="1"/>
              </p:cNvSpPr>
              <p:nvPr/>
            </p:nvSpPr>
            <p:spPr bwMode="auto">
              <a:xfrm>
                <a:off x="6083653" y="2624137"/>
                <a:ext cx="864337" cy="2805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ZA" sz="1000" b="1" dirty="0"/>
                  <a:t>upper crust</a:t>
                </a:r>
                <a:endParaRPr lang="en-GB" sz="1000" b="1" dirty="0"/>
              </a:p>
            </p:txBody>
          </p:sp>
          <p:sp>
            <p:nvSpPr>
              <p:cNvPr id="2093" name="Rectangle 45"/>
              <p:cNvSpPr>
                <a:spLocks noChangeArrowheads="1"/>
              </p:cNvSpPr>
              <p:nvPr/>
            </p:nvSpPr>
            <p:spPr bwMode="auto">
              <a:xfrm>
                <a:off x="7016943" y="3194120"/>
                <a:ext cx="860232" cy="2348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ZA" sz="1000" b="1"/>
                  <a:t>middle crust</a:t>
                </a:r>
                <a:endParaRPr lang="en-GB" sz="1000" b="1"/>
              </a:p>
            </p:txBody>
          </p:sp>
          <p:sp>
            <p:nvSpPr>
              <p:cNvPr id="2094" name="Text Box 46"/>
              <p:cNvSpPr txBox="1">
                <a:spLocks noChangeArrowheads="1"/>
              </p:cNvSpPr>
              <p:nvPr/>
            </p:nvSpPr>
            <p:spPr bwMode="auto">
              <a:xfrm>
                <a:off x="896891" y="1859293"/>
                <a:ext cx="929682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/>
                  <a:t>(South)</a:t>
                </a:r>
                <a:endParaRPr lang="en-GB"/>
              </a:p>
            </p:txBody>
          </p:sp>
          <p:sp>
            <p:nvSpPr>
              <p:cNvPr id="2095" name="Text Box 47"/>
              <p:cNvSpPr txBox="1">
                <a:spLocks noChangeArrowheads="1"/>
              </p:cNvSpPr>
              <p:nvPr/>
            </p:nvSpPr>
            <p:spPr bwMode="auto">
              <a:xfrm>
                <a:off x="7160913" y="1883875"/>
                <a:ext cx="100228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/>
                  <a:t>(North)</a:t>
                </a:r>
                <a:endParaRPr lang="en-GB"/>
              </a:p>
            </p:txBody>
          </p:sp>
          <p:sp>
            <p:nvSpPr>
              <p:cNvPr id="2096" name="Freeform 48"/>
              <p:cNvSpPr>
                <a:spLocks/>
              </p:cNvSpPr>
              <p:nvPr/>
            </p:nvSpPr>
            <p:spPr bwMode="auto">
              <a:xfrm>
                <a:off x="5352964" y="4979463"/>
                <a:ext cx="1856208" cy="49738"/>
              </a:xfrm>
              <a:custGeom>
                <a:avLst/>
                <a:gdLst>
                  <a:gd name="T0" fmla="*/ 0 w 1176"/>
                  <a:gd name="T1" fmla="*/ 16 h 16"/>
                  <a:gd name="T2" fmla="*/ 1176 w 1176"/>
                  <a:gd name="T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76" h="16">
                    <a:moveTo>
                      <a:pt x="0" y="16"/>
                    </a:moveTo>
                    <a:lnTo>
                      <a:pt x="1176" y="0"/>
                    </a:ln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97" name="Text Box 49"/>
              <p:cNvSpPr txBox="1">
                <a:spLocks noChangeArrowheads="1"/>
              </p:cNvSpPr>
              <p:nvPr/>
            </p:nvSpPr>
            <p:spPr bwMode="auto">
              <a:xfrm>
                <a:off x="5864172" y="4549287"/>
                <a:ext cx="93126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/>
                  <a:t>25 km</a:t>
                </a:r>
                <a:endParaRPr lang="en-GB"/>
              </a:p>
            </p:txBody>
          </p:sp>
          <p:sp>
            <p:nvSpPr>
              <p:cNvPr id="2098" name="Freeform 50"/>
              <p:cNvSpPr>
                <a:spLocks/>
              </p:cNvSpPr>
              <p:nvPr/>
            </p:nvSpPr>
            <p:spPr bwMode="auto">
              <a:xfrm>
                <a:off x="1617012" y="4575245"/>
                <a:ext cx="645569" cy="77718"/>
              </a:xfrm>
              <a:custGeom>
                <a:avLst/>
                <a:gdLst>
                  <a:gd name="T0" fmla="*/ 0 w 409"/>
                  <a:gd name="T1" fmla="*/ 45 h 45"/>
                  <a:gd name="T2" fmla="*/ 409 w 409"/>
                  <a:gd name="T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09" h="45">
                    <a:moveTo>
                      <a:pt x="0" y="45"/>
                    </a:moveTo>
                    <a:cubicBezTo>
                      <a:pt x="0" y="45"/>
                      <a:pt x="204" y="22"/>
                      <a:pt x="409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099" name="Freeform 51"/>
              <p:cNvSpPr>
                <a:spLocks/>
              </p:cNvSpPr>
              <p:nvPr/>
            </p:nvSpPr>
            <p:spPr bwMode="auto">
              <a:xfrm>
                <a:off x="1623411" y="4905253"/>
                <a:ext cx="631363" cy="60447"/>
              </a:xfrm>
              <a:custGeom>
                <a:avLst/>
                <a:gdLst>
                  <a:gd name="T0" fmla="*/ 0 w 400"/>
                  <a:gd name="T1" fmla="*/ 19 h 35"/>
                  <a:gd name="T2" fmla="*/ 208 w 400"/>
                  <a:gd name="T3" fmla="*/ 3 h 35"/>
                  <a:gd name="T4" fmla="*/ 400 w 400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0" h="35">
                    <a:moveTo>
                      <a:pt x="0" y="19"/>
                    </a:moveTo>
                    <a:cubicBezTo>
                      <a:pt x="35" y="16"/>
                      <a:pt x="141" y="0"/>
                      <a:pt x="208" y="3"/>
                    </a:cubicBezTo>
                    <a:cubicBezTo>
                      <a:pt x="275" y="6"/>
                      <a:pt x="360" y="28"/>
                      <a:pt x="400" y="35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100" name="Rectangle 52" descr="Wide upward diagonal"/>
              <p:cNvSpPr>
                <a:spLocks noChangeArrowheads="1"/>
              </p:cNvSpPr>
              <p:nvPr/>
            </p:nvSpPr>
            <p:spPr bwMode="auto">
              <a:xfrm>
                <a:off x="1474142" y="5426145"/>
                <a:ext cx="643991" cy="234880"/>
              </a:xfrm>
              <a:prstGeom prst="rect">
                <a:avLst/>
              </a:prstGeom>
              <a:pattFill prst="wdUpDiag">
                <a:fgClr>
                  <a:srgbClr val="E7EB3D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2101" name="Text Box 53"/>
              <p:cNvSpPr txBox="1">
                <a:spLocks noChangeArrowheads="1"/>
              </p:cNvSpPr>
              <p:nvPr/>
            </p:nvSpPr>
            <p:spPr bwMode="auto">
              <a:xfrm>
                <a:off x="2405580" y="5349544"/>
                <a:ext cx="168258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 sz="1200"/>
                  <a:t>Karoo Supergroup</a:t>
                </a:r>
                <a:endParaRPr lang="en-GB" sz="1200"/>
              </a:p>
            </p:txBody>
          </p:sp>
          <p:sp>
            <p:nvSpPr>
              <p:cNvPr id="2102" name="Rectangle 54"/>
              <p:cNvSpPr>
                <a:spLocks noChangeArrowheads="1"/>
              </p:cNvSpPr>
              <p:nvPr/>
            </p:nvSpPr>
            <p:spPr bwMode="auto">
              <a:xfrm>
                <a:off x="1474142" y="5786508"/>
                <a:ext cx="643991" cy="234880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2103" name="Text Box 55"/>
              <p:cNvSpPr txBox="1">
                <a:spLocks noChangeArrowheads="1"/>
              </p:cNvSpPr>
              <p:nvPr/>
            </p:nvSpPr>
            <p:spPr bwMode="auto">
              <a:xfrm>
                <a:off x="2406471" y="5730544"/>
                <a:ext cx="1425303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 sz="1200"/>
                  <a:t>Cape Supergroup</a:t>
                </a:r>
                <a:endParaRPr lang="en-GB" sz="1200"/>
              </a:p>
            </p:txBody>
          </p:sp>
          <p:sp>
            <p:nvSpPr>
              <p:cNvPr id="2104" name="Rectangle 56"/>
              <p:cNvSpPr>
                <a:spLocks noChangeArrowheads="1"/>
              </p:cNvSpPr>
              <p:nvPr/>
            </p:nvSpPr>
            <p:spPr bwMode="auto">
              <a:xfrm>
                <a:off x="1474142" y="6218308"/>
                <a:ext cx="643991" cy="234880"/>
              </a:xfrm>
              <a:prstGeom prst="rect">
                <a:avLst/>
              </a:prstGeom>
              <a:solidFill>
                <a:srgbClr val="FEA0F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2105" name="Text Box 57"/>
              <p:cNvSpPr txBox="1">
                <a:spLocks noChangeArrowheads="1"/>
              </p:cNvSpPr>
              <p:nvPr/>
            </p:nvSpPr>
            <p:spPr bwMode="auto">
              <a:xfrm>
                <a:off x="2398505" y="6162344"/>
                <a:ext cx="372346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 sz="1200"/>
                  <a:t>Basement (Namaqua Metamorphic Complex?)</a:t>
                </a:r>
                <a:endParaRPr lang="en-GB" sz="1200"/>
              </a:p>
            </p:txBody>
          </p:sp>
          <p:sp>
            <p:nvSpPr>
              <p:cNvPr id="2106" name="Text Box 58"/>
              <p:cNvSpPr txBox="1">
                <a:spLocks noChangeArrowheads="1"/>
              </p:cNvSpPr>
              <p:nvPr/>
            </p:nvSpPr>
            <p:spPr bwMode="auto">
              <a:xfrm>
                <a:off x="2460222" y="4396477"/>
                <a:ext cx="1032279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 sz="1200"/>
                  <a:t>Inferred fault</a:t>
                </a:r>
                <a:endParaRPr lang="en-GB" sz="1200"/>
              </a:p>
            </p:txBody>
          </p:sp>
          <p:sp>
            <p:nvSpPr>
              <p:cNvPr id="2107" name="Text Box 59"/>
              <p:cNvSpPr txBox="1">
                <a:spLocks noChangeArrowheads="1"/>
              </p:cNvSpPr>
              <p:nvPr/>
            </p:nvSpPr>
            <p:spPr bwMode="auto">
              <a:xfrm>
                <a:off x="2459614" y="4777477"/>
                <a:ext cx="1207482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 sz="1200"/>
                  <a:t>Structural grain</a:t>
                </a:r>
                <a:endParaRPr lang="en-GB" sz="1200"/>
              </a:p>
            </p:txBody>
          </p:sp>
          <p:sp>
            <p:nvSpPr>
              <p:cNvPr id="2108" name="Text Box 60"/>
              <p:cNvSpPr txBox="1">
                <a:spLocks noChangeArrowheads="1"/>
              </p:cNvSpPr>
              <p:nvPr/>
            </p:nvSpPr>
            <p:spPr bwMode="auto">
              <a:xfrm>
                <a:off x="970062" y="1444120"/>
                <a:ext cx="42932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 sz="2400" b="1"/>
                  <a:t>B</a:t>
                </a:r>
                <a:endParaRPr lang="en-GB" sz="2400" b="1"/>
              </a:p>
            </p:txBody>
          </p:sp>
          <p:sp>
            <p:nvSpPr>
              <p:cNvPr id="2109" name="Text Box 61"/>
              <p:cNvSpPr txBox="1">
                <a:spLocks noChangeArrowheads="1"/>
              </p:cNvSpPr>
              <p:nvPr/>
            </p:nvSpPr>
            <p:spPr bwMode="auto">
              <a:xfrm>
                <a:off x="7594426" y="1444120"/>
                <a:ext cx="50824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 sz="2400" b="1"/>
                  <a:t>B’</a:t>
                </a:r>
                <a:endParaRPr lang="en-GB" sz="2400" b="1"/>
              </a:p>
            </p:txBody>
          </p:sp>
          <p:sp>
            <p:nvSpPr>
              <p:cNvPr id="2110" name="Text Box 62"/>
              <p:cNvSpPr txBox="1">
                <a:spLocks noChangeArrowheads="1"/>
              </p:cNvSpPr>
              <p:nvPr/>
            </p:nvSpPr>
            <p:spPr bwMode="auto">
              <a:xfrm>
                <a:off x="1041249" y="3048541"/>
                <a:ext cx="501934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 sz="900"/>
                  <a:t>10 km</a:t>
                </a:r>
                <a:endParaRPr lang="en-GB" sz="900"/>
              </a:p>
            </p:txBody>
          </p:sp>
          <p:sp>
            <p:nvSpPr>
              <p:cNvPr id="2111" name="Line 63"/>
              <p:cNvSpPr>
                <a:spLocks noChangeShapeType="1"/>
              </p:cNvSpPr>
              <p:nvPr/>
            </p:nvSpPr>
            <p:spPr bwMode="auto">
              <a:xfrm>
                <a:off x="971304" y="3213100"/>
                <a:ext cx="7102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112" name="Text Box 64"/>
              <p:cNvSpPr txBox="1">
                <a:spLocks noChangeArrowheads="1"/>
              </p:cNvSpPr>
              <p:nvPr/>
            </p:nvSpPr>
            <p:spPr bwMode="auto">
              <a:xfrm>
                <a:off x="1041249" y="3828003"/>
                <a:ext cx="501934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ZA" sz="900"/>
                  <a:t>20 km</a:t>
                </a:r>
                <a:endParaRPr lang="en-GB" sz="900"/>
              </a:p>
            </p:txBody>
          </p:sp>
          <p:sp>
            <p:nvSpPr>
              <p:cNvPr id="2113" name="Line 65"/>
              <p:cNvSpPr>
                <a:spLocks noChangeShapeType="1"/>
              </p:cNvSpPr>
              <p:nvPr/>
            </p:nvSpPr>
            <p:spPr bwMode="auto">
              <a:xfrm>
                <a:off x="971304" y="4005263"/>
                <a:ext cx="7102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3" name="Freeform 2"/>
            <p:cNvSpPr/>
            <p:nvPr/>
          </p:nvSpPr>
          <p:spPr>
            <a:xfrm>
              <a:off x="7349490" y="2583180"/>
              <a:ext cx="320040" cy="91440"/>
            </a:xfrm>
            <a:custGeom>
              <a:avLst/>
              <a:gdLst>
                <a:gd name="connsiteX0" fmla="*/ 0 w 320040"/>
                <a:gd name="connsiteY0" fmla="*/ 91440 h 91440"/>
                <a:gd name="connsiteX1" fmla="*/ 194310 w 320040"/>
                <a:gd name="connsiteY1" fmla="*/ 45720 h 91440"/>
                <a:gd name="connsiteX2" fmla="*/ 320040 w 320040"/>
                <a:gd name="connsiteY2" fmla="*/ 0 h 91440"/>
                <a:gd name="connsiteX3" fmla="*/ 320040 w 320040"/>
                <a:gd name="connsiteY3" fmla="*/ 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040" h="91440">
                  <a:moveTo>
                    <a:pt x="0" y="91440"/>
                  </a:moveTo>
                  <a:cubicBezTo>
                    <a:pt x="70485" y="76200"/>
                    <a:pt x="140970" y="60960"/>
                    <a:pt x="194310" y="45720"/>
                  </a:cubicBezTo>
                  <a:cubicBezTo>
                    <a:pt x="247650" y="30480"/>
                    <a:pt x="320040" y="0"/>
                    <a:pt x="320040" y="0"/>
                  </a:cubicBezTo>
                  <a:lnTo>
                    <a:pt x="32004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331383" y="2501054"/>
              <a:ext cx="360523" cy="1425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2491740" y="2480310"/>
              <a:ext cx="205740" cy="22860"/>
            </a:xfrm>
            <a:custGeom>
              <a:avLst/>
              <a:gdLst>
                <a:gd name="connsiteX0" fmla="*/ 0 w 205740"/>
                <a:gd name="connsiteY0" fmla="*/ 0 h 22860"/>
                <a:gd name="connsiteX1" fmla="*/ 205740 w 205740"/>
                <a:gd name="connsiteY1" fmla="*/ 22860 h 22860"/>
                <a:gd name="connsiteX2" fmla="*/ 205740 w 205740"/>
                <a:gd name="connsiteY2" fmla="*/ 2286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0" h="22860">
                  <a:moveTo>
                    <a:pt x="0" y="0"/>
                  </a:moveTo>
                  <a:lnTo>
                    <a:pt x="205740" y="22860"/>
                  </a:lnTo>
                  <a:lnTo>
                    <a:pt x="205740" y="2286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Freeform 8"/>
            <p:cNvSpPr/>
            <p:nvPr/>
          </p:nvSpPr>
          <p:spPr>
            <a:xfrm>
              <a:off x="7280910" y="2536190"/>
              <a:ext cx="346888" cy="92710"/>
            </a:xfrm>
            <a:custGeom>
              <a:avLst/>
              <a:gdLst>
                <a:gd name="connsiteX0" fmla="*/ 0 w 346888"/>
                <a:gd name="connsiteY0" fmla="*/ 92710 h 92710"/>
                <a:gd name="connsiteX1" fmla="*/ 308610 w 346888"/>
                <a:gd name="connsiteY1" fmla="*/ 12700 h 92710"/>
                <a:gd name="connsiteX2" fmla="*/ 331470 w 346888"/>
                <a:gd name="connsiteY2" fmla="*/ 1270 h 9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88" h="92710">
                  <a:moveTo>
                    <a:pt x="0" y="92710"/>
                  </a:moveTo>
                  <a:lnTo>
                    <a:pt x="308610" y="12700"/>
                  </a:lnTo>
                  <a:cubicBezTo>
                    <a:pt x="363855" y="-2540"/>
                    <a:pt x="347662" y="-635"/>
                    <a:pt x="331470" y="127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509510" y="2491740"/>
              <a:ext cx="179685" cy="50119"/>
            </a:xfrm>
            <a:custGeom>
              <a:avLst/>
              <a:gdLst>
                <a:gd name="connsiteX0" fmla="*/ 0 w 179685"/>
                <a:gd name="connsiteY0" fmla="*/ 0 h 50119"/>
                <a:gd name="connsiteX1" fmla="*/ 160020 w 179685"/>
                <a:gd name="connsiteY1" fmla="*/ 45720 h 50119"/>
                <a:gd name="connsiteX2" fmla="*/ 171450 w 179685"/>
                <a:gd name="connsiteY2" fmla="*/ 45720 h 5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685" h="50119">
                  <a:moveTo>
                    <a:pt x="0" y="0"/>
                  </a:moveTo>
                  <a:lnTo>
                    <a:pt x="160020" y="45720"/>
                  </a:lnTo>
                  <a:cubicBezTo>
                    <a:pt x="188595" y="53340"/>
                    <a:pt x="180022" y="49530"/>
                    <a:pt x="171450" y="4572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55571" y="2475292"/>
              <a:ext cx="1874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Karoo</a:t>
              </a:r>
              <a:endParaRPr lang="en-ZA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2075750" y="2752725"/>
              <a:ext cx="1913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                   Cape</a:t>
              </a:r>
              <a:endParaRPr lang="en-ZA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18133" y="3500437"/>
              <a:ext cx="2647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       </a:t>
              </a:r>
              <a:r>
                <a:rPr lang="en-US" sz="1600" dirty="0" err="1" smtClean="0"/>
                <a:t>Namaqua</a:t>
              </a:r>
              <a:endParaRPr lang="en-ZA" sz="1600" dirty="0"/>
            </a:p>
          </p:txBody>
        </p:sp>
      </p:grpSp>
      <p:sp>
        <p:nvSpPr>
          <p:cNvPr id="4" name="Freeform 3"/>
          <p:cNvSpPr/>
          <p:nvPr/>
        </p:nvSpPr>
        <p:spPr>
          <a:xfrm>
            <a:off x="7669530" y="2640330"/>
            <a:ext cx="194310" cy="22860"/>
          </a:xfrm>
          <a:custGeom>
            <a:avLst/>
            <a:gdLst>
              <a:gd name="connsiteX0" fmla="*/ 0 w 194310"/>
              <a:gd name="connsiteY0" fmla="*/ 22860 h 22860"/>
              <a:gd name="connsiteX1" fmla="*/ 194310 w 194310"/>
              <a:gd name="connsiteY1" fmla="*/ 0 h 22860"/>
              <a:gd name="connsiteX2" fmla="*/ 194310 w 194310"/>
              <a:gd name="connsiteY2" fmla="*/ 0 h 2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" h="22860">
                <a:moveTo>
                  <a:pt x="0" y="22860"/>
                </a:moveTo>
                <a:lnTo>
                  <a:pt x="194310" y="0"/>
                </a:lnTo>
                <a:lnTo>
                  <a:pt x="194310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4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57150" y="2446020"/>
            <a:ext cx="9098280" cy="2045970"/>
          </a:xfrm>
          <a:custGeom>
            <a:avLst/>
            <a:gdLst>
              <a:gd name="connsiteX0" fmla="*/ 0 w 9098280"/>
              <a:gd name="connsiteY0" fmla="*/ 2045970 h 2045970"/>
              <a:gd name="connsiteX1" fmla="*/ 811530 w 9098280"/>
              <a:gd name="connsiteY1" fmla="*/ 2011680 h 2045970"/>
              <a:gd name="connsiteX2" fmla="*/ 1577340 w 9098280"/>
              <a:gd name="connsiteY2" fmla="*/ 1943100 h 2045970"/>
              <a:gd name="connsiteX3" fmla="*/ 2491740 w 9098280"/>
              <a:gd name="connsiteY3" fmla="*/ 1748790 h 2045970"/>
              <a:gd name="connsiteX4" fmla="*/ 3863340 w 9098280"/>
              <a:gd name="connsiteY4" fmla="*/ 1428750 h 2045970"/>
              <a:gd name="connsiteX5" fmla="*/ 5314950 w 9098280"/>
              <a:gd name="connsiteY5" fmla="*/ 1154430 h 2045970"/>
              <a:gd name="connsiteX6" fmla="*/ 6252210 w 9098280"/>
              <a:gd name="connsiteY6" fmla="*/ 754380 h 2045970"/>
              <a:gd name="connsiteX7" fmla="*/ 7498080 w 9098280"/>
              <a:gd name="connsiteY7" fmla="*/ 514350 h 2045970"/>
              <a:gd name="connsiteX8" fmla="*/ 8435340 w 9098280"/>
              <a:gd name="connsiteY8" fmla="*/ 274320 h 2045970"/>
              <a:gd name="connsiteX9" fmla="*/ 9098280 w 9098280"/>
              <a:gd name="connsiteY9" fmla="*/ 0 h 204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98280" h="2045970">
                <a:moveTo>
                  <a:pt x="0" y="2045970"/>
                </a:moveTo>
                <a:cubicBezTo>
                  <a:pt x="274320" y="2037397"/>
                  <a:pt x="548640" y="2028825"/>
                  <a:pt x="811530" y="2011680"/>
                </a:cubicBezTo>
                <a:cubicBezTo>
                  <a:pt x="1074420" y="1994535"/>
                  <a:pt x="1297305" y="1986915"/>
                  <a:pt x="1577340" y="1943100"/>
                </a:cubicBezTo>
                <a:cubicBezTo>
                  <a:pt x="1857375" y="1899285"/>
                  <a:pt x="2491740" y="1748790"/>
                  <a:pt x="2491740" y="1748790"/>
                </a:cubicBezTo>
                <a:cubicBezTo>
                  <a:pt x="2872740" y="1663065"/>
                  <a:pt x="3392805" y="1527810"/>
                  <a:pt x="3863340" y="1428750"/>
                </a:cubicBezTo>
                <a:cubicBezTo>
                  <a:pt x="4333875" y="1329690"/>
                  <a:pt x="4916805" y="1266825"/>
                  <a:pt x="5314950" y="1154430"/>
                </a:cubicBezTo>
                <a:cubicBezTo>
                  <a:pt x="5713095" y="1042035"/>
                  <a:pt x="5888355" y="861060"/>
                  <a:pt x="6252210" y="754380"/>
                </a:cubicBezTo>
                <a:cubicBezTo>
                  <a:pt x="6616065" y="647700"/>
                  <a:pt x="7134225" y="594360"/>
                  <a:pt x="7498080" y="514350"/>
                </a:cubicBezTo>
                <a:cubicBezTo>
                  <a:pt x="7861935" y="434340"/>
                  <a:pt x="8168640" y="360045"/>
                  <a:pt x="8435340" y="274320"/>
                </a:cubicBezTo>
                <a:cubicBezTo>
                  <a:pt x="8702040" y="188595"/>
                  <a:pt x="8900160" y="94297"/>
                  <a:pt x="9098280" y="0"/>
                </a:cubicBezTo>
              </a:path>
            </a:pathLst>
          </a:custGeom>
          <a:noFill/>
          <a:ln w="952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7463790" y="2628900"/>
            <a:ext cx="800100" cy="148590"/>
          </a:xfrm>
          <a:custGeom>
            <a:avLst/>
            <a:gdLst>
              <a:gd name="connsiteX0" fmla="*/ 0 w 800100"/>
              <a:gd name="connsiteY0" fmla="*/ 148590 h 148590"/>
              <a:gd name="connsiteX1" fmla="*/ 800100 w 800100"/>
              <a:gd name="connsiteY1" fmla="*/ 0 h 148590"/>
              <a:gd name="connsiteX2" fmla="*/ 800100 w 800100"/>
              <a:gd name="connsiteY2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148590">
                <a:moveTo>
                  <a:pt x="0" y="148590"/>
                </a:moveTo>
                <a:lnTo>
                  <a:pt x="800100" y="0"/>
                </a:lnTo>
                <a:lnTo>
                  <a:pt x="80010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7966710" y="2526029"/>
            <a:ext cx="354330" cy="81889"/>
          </a:xfrm>
          <a:custGeom>
            <a:avLst/>
            <a:gdLst>
              <a:gd name="connsiteX0" fmla="*/ 0 w 228600"/>
              <a:gd name="connsiteY0" fmla="*/ 0 h 114300"/>
              <a:gd name="connsiteX1" fmla="*/ 228600 w 228600"/>
              <a:gd name="connsiteY1" fmla="*/ 114300 h 114300"/>
              <a:gd name="connsiteX2" fmla="*/ 228600 w 228600"/>
              <a:gd name="connsiteY2" fmla="*/ 114300 h 114300"/>
              <a:gd name="connsiteX0" fmla="*/ 0 w 274320"/>
              <a:gd name="connsiteY0" fmla="*/ 0 h 118508"/>
              <a:gd name="connsiteX1" fmla="*/ 228600 w 274320"/>
              <a:gd name="connsiteY1" fmla="*/ 114300 h 118508"/>
              <a:gd name="connsiteX2" fmla="*/ 274320 w 274320"/>
              <a:gd name="connsiteY2" fmla="*/ 91440 h 118508"/>
              <a:gd name="connsiteX0" fmla="*/ 0 w 308610"/>
              <a:gd name="connsiteY0" fmla="*/ 0 h 118508"/>
              <a:gd name="connsiteX1" fmla="*/ 262890 w 308610"/>
              <a:gd name="connsiteY1" fmla="*/ 114300 h 118508"/>
              <a:gd name="connsiteX2" fmla="*/ 308610 w 308610"/>
              <a:gd name="connsiteY2" fmla="*/ 91440 h 118508"/>
              <a:gd name="connsiteX0" fmla="*/ 0 w 308610"/>
              <a:gd name="connsiteY0" fmla="*/ 0 h 92780"/>
              <a:gd name="connsiteX1" fmla="*/ 228600 w 308610"/>
              <a:gd name="connsiteY1" fmla="*/ 57150 h 92780"/>
              <a:gd name="connsiteX2" fmla="*/ 308610 w 308610"/>
              <a:gd name="connsiteY2" fmla="*/ 91440 h 92780"/>
              <a:gd name="connsiteX0" fmla="*/ 0 w 354330"/>
              <a:gd name="connsiteY0" fmla="*/ 0 h 81889"/>
              <a:gd name="connsiteX1" fmla="*/ 228600 w 354330"/>
              <a:gd name="connsiteY1" fmla="*/ 57150 h 81889"/>
              <a:gd name="connsiteX2" fmla="*/ 354330 w 354330"/>
              <a:gd name="connsiteY2" fmla="*/ 80010 h 8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330" h="81889">
                <a:moveTo>
                  <a:pt x="0" y="0"/>
                </a:moveTo>
                <a:cubicBezTo>
                  <a:pt x="76200" y="38100"/>
                  <a:pt x="169545" y="43815"/>
                  <a:pt x="228600" y="57150"/>
                </a:cubicBezTo>
                <a:cubicBezTo>
                  <a:pt x="287655" y="70485"/>
                  <a:pt x="339090" y="87630"/>
                  <a:pt x="354330" y="8001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/>
          <p:cNvSpPr txBox="1"/>
          <p:nvPr/>
        </p:nvSpPr>
        <p:spPr>
          <a:xfrm>
            <a:off x="8143876" y="0"/>
            <a:ext cx="103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North</a:t>
            </a:r>
            <a:endParaRPr lang="en-Z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" y="0"/>
            <a:ext cx="123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South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9778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1485900" y="3371850"/>
            <a:ext cx="982980" cy="1017270"/>
          </a:xfrm>
          <a:custGeom>
            <a:avLst/>
            <a:gdLst>
              <a:gd name="connsiteX0" fmla="*/ 982980 w 982980"/>
              <a:gd name="connsiteY0" fmla="*/ 0 h 1017270"/>
              <a:gd name="connsiteX1" fmla="*/ 0 w 982980"/>
              <a:gd name="connsiteY1" fmla="*/ 1017270 h 101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2980" h="1017270">
                <a:moveTo>
                  <a:pt x="982980" y="0"/>
                </a:moveTo>
                <a:lnTo>
                  <a:pt x="0" y="1017270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152400" y="0"/>
            <a:ext cx="114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South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600" y="0"/>
            <a:ext cx="99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North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033" y="2895600"/>
            <a:ext cx="1896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cleavage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7620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             </a:t>
            </a:r>
            <a:r>
              <a:rPr lang="en-US" sz="2800" b="1" dirty="0" smtClean="0">
                <a:solidFill>
                  <a:srgbClr val="0070C0"/>
                </a:solidFill>
              </a:rPr>
              <a:t> SUMMARY</a:t>
            </a:r>
          </a:p>
          <a:p>
            <a:endParaRPr lang="en-US" dirty="0"/>
          </a:p>
          <a:p>
            <a:r>
              <a:rPr lang="en-US" sz="2800" dirty="0" err="1" smtClean="0"/>
              <a:t>Ecca</a:t>
            </a:r>
            <a:r>
              <a:rPr lang="en-US" sz="2800" dirty="0" smtClean="0"/>
              <a:t> Group along its southernmost outcrop </a:t>
            </a:r>
          </a:p>
          <a:p>
            <a:r>
              <a:rPr lang="en-US" sz="2800" dirty="0" smtClean="0"/>
              <a:t>= folded/ faulted/ cleavage/ jointed</a:t>
            </a:r>
          </a:p>
          <a:p>
            <a:endParaRPr lang="en-US" sz="2800" dirty="0" smtClean="0"/>
          </a:p>
          <a:p>
            <a:r>
              <a:rPr lang="en-US" sz="2800" dirty="0" smtClean="0"/>
              <a:t>Thrust faults and cleavages in the </a:t>
            </a:r>
            <a:r>
              <a:rPr lang="en-US" sz="2800" dirty="0" err="1" smtClean="0"/>
              <a:t>Ecca</a:t>
            </a:r>
            <a:r>
              <a:rPr lang="en-US" sz="2800" dirty="0" smtClean="0"/>
              <a:t> Group create </a:t>
            </a:r>
            <a:r>
              <a:rPr lang="en-US" sz="2800" dirty="0" err="1" smtClean="0"/>
              <a:t>channelways</a:t>
            </a:r>
            <a:r>
              <a:rPr lang="en-US" sz="2800" dirty="0" smtClean="0"/>
              <a:t> (conduits) for gas to escape from </a:t>
            </a:r>
            <a:r>
              <a:rPr lang="en-US" sz="2800" dirty="0" err="1" smtClean="0"/>
              <a:t>shales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Metamorphic imprint = </a:t>
            </a:r>
            <a:r>
              <a:rPr lang="en-US" sz="2800" dirty="0" err="1" smtClean="0"/>
              <a:t>greenschist</a:t>
            </a:r>
            <a:r>
              <a:rPr lang="en-US" sz="2800" dirty="0" smtClean="0"/>
              <a:t> </a:t>
            </a:r>
            <a:r>
              <a:rPr lang="en-US" sz="2800" dirty="0" err="1" smtClean="0"/>
              <a:t>facies</a:t>
            </a:r>
            <a:endParaRPr lang="en-US" sz="2800" dirty="0" smtClean="0"/>
          </a:p>
          <a:p>
            <a:r>
              <a:rPr lang="en-US" sz="2800" dirty="0" smtClean="0"/>
              <a:t>= no gas in </a:t>
            </a:r>
            <a:r>
              <a:rPr lang="en-US" sz="2800" dirty="0" err="1" smtClean="0"/>
              <a:t>shales</a:t>
            </a:r>
            <a:r>
              <a:rPr lang="en-US" sz="2800" dirty="0" smtClean="0"/>
              <a:t> 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8056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0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1722870" y="3386724"/>
            <a:ext cx="7065546" cy="503450"/>
          </a:xfrm>
          <a:custGeom>
            <a:avLst/>
            <a:gdLst>
              <a:gd name="connsiteX0" fmla="*/ 560605 w 6622295"/>
              <a:gd name="connsiteY0" fmla="*/ 18193 h 383953"/>
              <a:gd name="connsiteX1" fmla="*/ 34825 w 6622295"/>
              <a:gd name="connsiteY1" fmla="*/ 338233 h 383953"/>
              <a:gd name="connsiteX2" fmla="*/ 1497865 w 6622295"/>
              <a:gd name="connsiteY2" fmla="*/ 372523 h 383953"/>
              <a:gd name="connsiteX3" fmla="*/ 5589805 w 6622295"/>
              <a:gd name="connsiteY3" fmla="*/ 383953 h 383953"/>
              <a:gd name="connsiteX4" fmla="*/ 6469915 w 6622295"/>
              <a:gd name="connsiteY4" fmla="*/ 303943 h 383953"/>
              <a:gd name="connsiteX5" fmla="*/ 6515635 w 6622295"/>
              <a:gd name="connsiteY5" fmla="*/ 132493 h 383953"/>
              <a:gd name="connsiteX6" fmla="*/ 5384065 w 6622295"/>
              <a:gd name="connsiteY6" fmla="*/ 29623 h 383953"/>
              <a:gd name="connsiteX7" fmla="*/ 3372385 w 6622295"/>
              <a:gd name="connsiteY7" fmla="*/ 75343 h 383953"/>
              <a:gd name="connsiteX8" fmla="*/ 1703605 w 6622295"/>
              <a:gd name="connsiteY8" fmla="*/ 41053 h 383953"/>
              <a:gd name="connsiteX9" fmla="*/ 560605 w 6622295"/>
              <a:gd name="connsiteY9" fmla="*/ 18193 h 383953"/>
              <a:gd name="connsiteX0" fmla="*/ 529383 w 6626792"/>
              <a:gd name="connsiteY0" fmla="*/ 15385 h 407338"/>
              <a:gd name="connsiteX1" fmla="*/ 39322 w 6626792"/>
              <a:gd name="connsiteY1" fmla="*/ 361618 h 407338"/>
              <a:gd name="connsiteX2" fmla="*/ 1502362 w 6626792"/>
              <a:gd name="connsiteY2" fmla="*/ 395908 h 407338"/>
              <a:gd name="connsiteX3" fmla="*/ 5594302 w 6626792"/>
              <a:gd name="connsiteY3" fmla="*/ 407338 h 407338"/>
              <a:gd name="connsiteX4" fmla="*/ 6474412 w 6626792"/>
              <a:gd name="connsiteY4" fmla="*/ 327328 h 407338"/>
              <a:gd name="connsiteX5" fmla="*/ 6520132 w 6626792"/>
              <a:gd name="connsiteY5" fmla="*/ 155878 h 407338"/>
              <a:gd name="connsiteX6" fmla="*/ 5388562 w 6626792"/>
              <a:gd name="connsiteY6" fmla="*/ 53008 h 407338"/>
              <a:gd name="connsiteX7" fmla="*/ 3376882 w 6626792"/>
              <a:gd name="connsiteY7" fmla="*/ 98728 h 407338"/>
              <a:gd name="connsiteX8" fmla="*/ 1708102 w 6626792"/>
              <a:gd name="connsiteY8" fmla="*/ 64438 h 407338"/>
              <a:gd name="connsiteX9" fmla="*/ 529383 w 6626792"/>
              <a:gd name="connsiteY9" fmla="*/ 15385 h 407338"/>
              <a:gd name="connsiteX0" fmla="*/ 764415 w 6861824"/>
              <a:gd name="connsiteY0" fmla="*/ 20255 h 453293"/>
              <a:gd name="connsiteX1" fmla="*/ 38610 w 6861824"/>
              <a:gd name="connsiteY1" fmla="*/ 437926 h 453293"/>
              <a:gd name="connsiteX2" fmla="*/ 274354 w 6861824"/>
              <a:gd name="connsiteY2" fmla="*/ 366488 h 453293"/>
              <a:gd name="connsiteX3" fmla="*/ 1737394 w 6861824"/>
              <a:gd name="connsiteY3" fmla="*/ 400778 h 453293"/>
              <a:gd name="connsiteX4" fmla="*/ 5829334 w 6861824"/>
              <a:gd name="connsiteY4" fmla="*/ 412208 h 453293"/>
              <a:gd name="connsiteX5" fmla="*/ 6709444 w 6861824"/>
              <a:gd name="connsiteY5" fmla="*/ 332198 h 453293"/>
              <a:gd name="connsiteX6" fmla="*/ 6755164 w 6861824"/>
              <a:gd name="connsiteY6" fmla="*/ 160748 h 453293"/>
              <a:gd name="connsiteX7" fmla="*/ 5623594 w 6861824"/>
              <a:gd name="connsiteY7" fmla="*/ 57878 h 453293"/>
              <a:gd name="connsiteX8" fmla="*/ 3611914 w 6861824"/>
              <a:gd name="connsiteY8" fmla="*/ 103598 h 453293"/>
              <a:gd name="connsiteX9" fmla="*/ 1943134 w 6861824"/>
              <a:gd name="connsiteY9" fmla="*/ 69308 h 453293"/>
              <a:gd name="connsiteX10" fmla="*/ 764415 w 6861824"/>
              <a:gd name="connsiteY10" fmla="*/ 20255 h 453293"/>
              <a:gd name="connsiteX0" fmla="*/ 751753 w 6849162"/>
              <a:gd name="connsiteY0" fmla="*/ 20255 h 474984"/>
              <a:gd name="connsiteX1" fmla="*/ 25948 w 6849162"/>
              <a:gd name="connsiteY1" fmla="*/ 437926 h 474984"/>
              <a:gd name="connsiteX2" fmla="*/ 340273 w 6849162"/>
              <a:gd name="connsiteY2" fmla="*/ 464119 h 474984"/>
              <a:gd name="connsiteX3" fmla="*/ 1724732 w 6849162"/>
              <a:gd name="connsiteY3" fmla="*/ 400778 h 474984"/>
              <a:gd name="connsiteX4" fmla="*/ 5816672 w 6849162"/>
              <a:gd name="connsiteY4" fmla="*/ 412208 h 474984"/>
              <a:gd name="connsiteX5" fmla="*/ 6696782 w 6849162"/>
              <a:gd name="connsiteY5" fmla="*/ 332198 h 474984"/>
              <a:gd name="connsiteX6" fmla="*/ 6742502 w 6849162"/>
              <a:gd name="connsiteY6" fmla="*/ 160748 h 474984"/>
              <a:gd name="connsiteX7" fmla="*/ 5610932 w 6849162"/>
              <a:gd name="connsiteY7" fmla="*/ 57878 h 474984"/>
              <a:gd name="connsiteX8" fmla="*/ 3599252 w 6849162"/>
              <a:gd name="connsiteY8" fmla="*/ 103598 h 474984"/>
              <a:gd name="connsiteX9" fmla="*/ 1930472 w 6849162"/>
              <a:gd name="connsiteY9" fmla="*/ 69308 h 474984"/>
              <a:gd name="connsiteX10" fmla="*/ 751753 w 6849162"/>
              <a:gd name="connsiteY10" fmla="*/ 20255 h 474984"/>
              <a:gd name="connsiteX0" fmla="*/ 779939 w 6877348"/>
              <a:gd name="connsiteY0" fmla="*/ 19928 h 472120"/>
              <a:gd name="connsiteX1" fmla="*/ 23178 w 6877348"/>
              <a:gd name="connsiteY1" fmla="*/ 432836 h 472120"/>
              <a:gd name="connsiteX2" fmla="*/ 368459 w 6877348"/>
              <a:gd name="connsiteY2" fmla="*/ 463792 h 472120"/>
              <a:gd name="connsiteX3" fmla="*/ 1752918 w 6877348"/>
              <a:gd name="connsiteY3" fmla="*/ 400451 h 472120"/>
              <a:gd name="connsiteX4" fmla="*/ 5844858 w 6877348"/>
              <a:gd name="connsiteY4" fmla="*/ 411881 h 472120"/>
              <a:gd name="connsiteX5" fmla="*/ 6724968 w 6877348"/>
              <a:gd name="connsiteY5" fmla="*/ 331871 h 472120"/>
              <a:gd name="connsiteX6" fmla="*/ 6770688 w 6877348"/>
              <a:gd name="connsiteY6" fmla="*/ 160421 h 472120"/>
              <a:gd name="connsiteX7" fmla="*/ 5639118 w 6877348"/>
              <a:gd name="connsiteY7" fmla="*/ 57551 h 472120"/>
              <a:gd name="connsiteX8" fmla="*/ 3627438 w 6877348"/>
              <a:gd name="connsiteY8" fmla="*/ 103271 h 472120"/>
              <a:gd name="connsiteX9" fmla="*/ 1958658 w 6877348"/>
              <a:gd name="connsiteY9" fmla="*/ 68981 h 472120"/>
              <a:gd name="connsiteX10" fmla="*/ 779939 w 6877348"/>
              <a:gd name="connsiteY10" fmla="*/ 19928 h 472120"/>
              <a:gd name="connsiteX0" fmla="*/ 779939 w 6877348"/>
              <a:gd name="connsiteY0" fmla="*/ 42612 h 494804"/>
              <a:gd name="connsiteX1" fmla="*/ 23178 w 6877348"/>
              <a:gd name="connsiteY1" fmla="*/ 455520 h 494804"/>
              <a:gd name="connsiteX2" fmla="*/ 368459 w 6877348"/>
              <a:gd name="connsiteY2" fmla="*/ 486476 h 494804"/>
              <a:gd name="connsiteX3" fmla="*/ 1752918 w 6877348"/>
              <a:gd name="connsiteY3" fmla="*/ 423135 h 494804"/>
              <a:gd name="connsiteX4" fmla="*/ 5844858 w 6877348"/>
              <a:gd name="connsiteY4" fmla="*/ 434565 h 494804"/>
              <a:gd name="connsiteX5" fmla="*/ 6724968 w 6877348"/>
              <a:gd name="connsiteY5" fmla="*/ 354555 h 494804"/>
              <a:gd name="connsiteX6" fmla="*/ 6770688 w 6877348"/>
              <a:gd name="connsiteY6" fmla="*/ 183105 h 494804"/>
              <a:gd name="connsiteX7" fmla="*/ 5639118 w 6877348"/>
              <a:gd name="connsiteY7" fmla="*/ 80235 h 494804"/>
              <a:gd name="connsiteX8" fmla="*/ 3627438 w 6877348"/>
              <a:gd name="connsiteY8" fmla="*/ 125955 h 494804"/>
              <a:gd name="connsiteX9" fmla="*/ 2001520 w 6877348"/>
              <a:gd name="connsiteY9" fmla="*/ 22609 h 494804"/>
              <a:gd name="connsiteX10" fmla="*/ 779939 w 6877348"/>
              <a:gd name="connsiteY10" fmla="*/ 42612 h 494804"/>
              <a:gd name="connsiteX0" fmla="*/ 780624 w 6878033"/>
              <a:gd name="connsiteY0" fmla="*/ 42612 h 494074"/>
              <a:gd name="connsiteX1" fmla="*/ 23863 w 6878033"/>
              <a:gd name="connsiteY1" fmla="*/ 455520 h 494074"/>
              <a:gd name="connsiteX2" fmla="*/ 369144 w 6878033"/>
              <a:gd name="connsiteY2" fmla="*/ 486476 h 494074"/>
              <a:gd name="connsiteX3" fmla="*/ 1798847 w 6878033"/>
              <a:gd name="connsiteY3" fmla="*/ 489810 h 494074"/>
              <a:gd name="connsiteX4" fmla="*/ 5845543 w 6878033"/>
              <a:gd name="connsiteY4" fmla="*/ 434565 h 494074"/>
              <a:gd name="connsiteX5" fmla="*/ 6725653 w 6878033"/>
              <a:gd name="connsiteY5" fmla="*/ 354555 h 494074"/>
              <a:gd name="connsiteX6" fmla="*/ 6771373 w 6878033"/>
              <a:gd name="connsiteY6" fmla="*/ 183105 h 494074"/>
              <a:gd name="connsiteX7" fmla="*/ 5639803 w 6878033"/>
              <a:gd name="connsiteY7" fmla="*/ 80235 h 494074"/>
              <a:gd name="connsiteX8" fmla="*/ 3628123 w 6878033"/>
              <a:gd name="connsiteY8" fmla="*/ 125955 h 494074"/>
              <a:gd name="connsiteX9" fmla="*/ 2002205 w 6878033"/>
              <a:gd name="connsiteY9" fmla="*/ 22609 h 494074"/>
              <a:gd name="connsiteX10" fmla="*/ 780624 w 6878033"/>
              <a:gd name="connsiteY10" fmla="*/ 42612 h 494074"/>
              <a:gd name="connsiteX0" fmla="*/ 780624 w 6878033"/>
              <a:gd name="connsiteY0" fmla="*/ 42612 h 490498"/>
              <a:gd name="connsiteX1" fmla="*/ 23863 w 6878033"/>
              <a:gd name="connsiteY1" fmla="*/ 455520 h 490498"/>
              <a:gd name="connsiteX2" fmla="*/ 369144 w 6878033"/>
              <a:gd name="connsiteY2" fmla="*/ 486476 h 490498"/>
              <a:gd name="connsiteX3" fmla="*/ 1798847 w 6878033"/>
              <a:gd name="connsiteY3" fmla="*/ 489810 h 490498"/>
              <a:gd name="connsiteX4" fmla="*/ 5845543 w 6878033"/>
              <a:gd name="connsiteY4" fmla="*/ 434565 h 490498"/>
              <a:gd name="connsiteX5" fmla="*/ 6725653 w 6878033"/>
              <a:gd name="connsiteY5" fmla="*/ 354555 h 490498"/>
              <a:gd name="connsiteX6" fmla="*/ 6771373 w 6878033"/>
              <a:gd name="connsiteY6" fmla="*/ 183105 h 490498"/>
              <a:gd name="connsiteX7" fmla="*/ 5639803 w 6878033"/>
              <a:gd name="connsiteY7" fmla="*/ 80235 h 490498"/>
              <a:gd name="connsiteX8" fmla="*/ 3628123 w 6878033"/>
              <a:gd name="connsiteY8" fmla="*/ 125955 h 490498"/>
              <a:gd name="connsiteX9" fmla="*/ 2002205 w 6878033"/>
              <a:gd name="connsiteY9" fmla="*/ 22609 h 490498"/>
              <a:gd name="connsiteX10" fmla="*/ 780624 w 6878033"/>
              <a:gd name="connsiteY10" fmla="*/ 42612 h 490498"/>
              <a:gd name="connsiteX0" fmla="*/ 780624 w 6878033"/>
              <a:gd name="connsiteY0" fmla="*/ 42612 h 490498"/>
              <a:gd name="connsiteX1" fmla="*/ 23863 w 6878033"/>
              <a:gd name="connsiteY1" fmla="*/ 455520 h 490498"/>
              <a:gd name="connsiteX2" fmla="*/ 369144 w 6878033"/>
              <a:gd name="connsiteY2" fmla="*/ 486476 h 490498"/>
              <a:gd name="connsiteX3" fmla="*/ 1798847 w 6878033"/>
              <a:gd name="connsiteY3" fmla="*/ 489810 h 490498"/>
              <a:gd name="connsiteX4" fmla="*/ 5845543 w 6878033"/>
              <a:gd name="connsiteY4" fmla="*/ 434565 h 490498"/>
              <a:gd name="connsiteX5" fmla="*/ 6725653 w 6878033"/>
              <a:gd name="connsiteY5" fmla="*/ 354555 h 490498"/>
              <a:gd name="connsiteX6" fmla="*/ 6771373 w 6878033"/>
              <a:gd name="connsiteY6" fmla="*/ 183105 h 490498"/>
              <a:gd name="connsiteX7" fmla="*/ 5639803 w 6878033"/>
              <a:gd name="connsiteY7" fmla="*/ 80235 h 490498"/>
              <a:gd name="connsiteX8" fmla="*/ 3628123 w 6878033"/>
              <a:gd name="connsiteY8" fmla="*/ 125955 h 490498"/>
              <a:gd name="connsiteX9" fmla="*/ 2002205 w 6878033"/>
              <a:gd name="connsiteY9" fmla="*/ 22609 h 490498"/>
              <a:gd name="connsiteX10" fmla="*/ 780624 w 6878033"/>
              <a:gd name="connsiteY10" fmla="*/ 42612 h 490498"/>
              <a:gd name="connsiteX0" fmla="*/ 780624 w 6878033"/>
              <a:gd name="connsiteY0" fmla="*/ 37297 h 485183"/>
              <a:gd name="connsiteX1" fmla="*/ 23863 w 6878033"/>
              <a:gd name="connsiteY1" fmla="*/ 450205 h 485183"/>
              <a:gd name="connsiteX2" fmla="*/ 369144 w 6878033"/>
              <a:gd name="connsiteY2" fmla="*/ 481161 h 485183"/>
              <a:gd name="connsiteX3" fmla="*/ 1798847 w 6878033"/>
              <a:gd name="connsiteY3" fmla="*/ 484495 h 485183"/>
              <a:gd name="connsiteX4" fmla="*/ 5845543 w 6878033"/>
              <a:gd name="connsiteY4" fmla="*/ 429250 h 485183"/>
              <a:gd name="connsiteX5" fmla="*/ 6725653 w 6878033"/>
              <a:gd name="connsiteY5" fmla="*/ 349240 h 485183"/>
              <a:gd name="connsiteX6" fmla="*/ 6771373 w 6878033"/>
              <a:gd name="connsiteY6" fmla="*/ 177790 h 485183"/>
              <a:gd name="connsiteX7" fmla="*/ 5639803 w 6878033"/>
              <a:gd name="connsiteY7" fmla="*/ 74920 h 485183"/>
              <a:gd name="connsiteX8" fmla="*/ 3651935 w 6878033"/>
              <a:gd name="connsiteY8" fmla="*/ 18246 h 485183"/>
              <a:gd name="connsiteX9" fmla="*/ 2002205 w 6878033"/>
              <a:gd name="connsiteY9" fmla="*/ 17294 h 485183"/>
              <a:gd name="connsiteX10" fmla="*/ 780624 w 6878033"/>
              <a:gd name="connsiteY10" fmla="*/ 37297 h 485183"/>
              <a:gd name="connsiteX0" fmla="*/ 780624 w 6878033"/>
              <a:gd name="connsiteY0" fmla="*/ 37297 h 485183"/>
              <a:gd name="connsiteX1" fmla="*/ 23863 w 6878033"/>
              <a:gd name="connsiteY1" fmla="*/ 450205 h 485183"/>
              <a:gd name="connsiteX2" fmla="*/ 369144 w 6878033"/>
              <a:gd name="connsiteY2" fmla="*/ 481161 h 485183"/>
              <a:gd name="connsiteX3" fmla="*/ 1798847 w 6878033"/>
              <a:gd name="connsiteY3" fmla="*/ 484495 h 485183"/>
              <a:gd name="connsiteX4" fmla="*/ 5845543 w 6878033"/>
              <a:gd name="connsiteY4" fmla="*/ 429250 h 485183"/>
              <a:gd name="connsiteX5" fmla="*/ 6725653 w 6878033"/>
              <a:gd name="connsiteY5" fmla="*/ 349240 h 485183"/>
              <a:gd name="connsiteX6" fmla="*/ 6771373 w 6878033"/>
              <a:gd name="connsiteY6" fmla="*/ 177790 h 485183"/>
              <a:gd name="connsiteX7" fmla="*/ 5639803 w 6878033"/>
              <a:gd name="connsiteY7" fmla="*/ 74920 h 485183"/>
              <a:gd name="connsiteX8" fmla="*/ 4350595 w 6878033"/>
              <a:gd name="connsiteY8" fmla="*/ 14435 h 485183"/>
              <a:gd name="connsiteX9" fmla="*/ 3651935 w 6878033"/>
              <a:gd name="connsiteY9" fmla="*/ 18246 h 485183"/>
              <a:gd name="connsiteX10" fmla="*/ 2002205 w 6878033"/>
              <a:gd name="connsiteY10" fmla="*/ 17294 h 485183"/>
              <a:gd name="connsiteX11" fmla="*/ 780624 w 6878033"/>
              <a:gd name="connsiteY11" fmla="*/ 37297 h 485183"/>
              <a:gd name="connsiteX0" fmla="*/ 780624 w 6878033"/>
              <a:gd name="connsiteY0" fmla="*/ 37297 h 495448"/>
              <a:gd name="connsiteX1" fmla="*/ 23863 w 6878033"/>
              <a:gd name="connsiteY1" fmla="*/ 450205 h 495448"/>
              <a:gd name="connsiteX2" fmla="*/ 369144 w 6878033"/>
              <a:gd name="connsiteY2" fmla="*/ 481161 h 495448"/>
              <a:gd name="connsiteX3" fmla="*/ 1798847 w 6878033"/>
              <a:gd name="connsiteY3" fmla="*/ 484495 h 495448"/>
              <a:gd name="connsiteX4" fmla="*/ 3445720 w 6878033"/>
              <a:gd name="connsiteY4" fmla="*/ 495448 h 495448"/>
              <a:gd name="connsiteX5" fmla="*/ 5845543 w 6878033"/>
              <a:gd name="connsiteY5" fmla="*/ 429250 h 495448"/>
              <a:gd name="connsiteX6" fmla="*/ 6725653 w 6878033"/>
              <a:gd name="connsiteY6" fmla="*/ 349240 h 495448"/>
              <a:gd name="connsiteX7" fmla="*/ 6771373 w 6878033"/>
              <a:gd name="connsiteY7" fmla="*/ 177790 h 495448"/>
              <a:gd name="connsiteX8" fmla="*/ 5639803 w 6878033"/>
              <a:gd name="connsiteY8" fmla="*/ 74920 h 495448"/>
              <a:gd name="connsiteX9" fmla="*/ 4350595 w 6878033"/>
              <a:gd name="connsiteY9" fmla="*/ 14435 h 495448"/>
              <a:gd name="connsiteX10" fmla="*/ 3651935 w 6878033"/>
              <a:gd name="connsiteY10" fmla="*/ 18246 h 495448"/>
              <a:gd name="connsiteX11" fmla="*/ 2002205 w 6878033"/>
              <a:gd name="connsiteY11" fmla="*/ 17294 h 495448"/>
              <a:gd name="connsiteX12" fmla="*/ 780624 w 6878033"/>
              <a:gd name="connsiteY12" fmla="*/ 37297 h 495448"/>
              <a:gd name="connsiteX0" fmla="*/ 780624 w 6878033"/>
              <a:gd name="connsiteY0" fmla="*/ 37297 h 495448"/>
              <a:gd name="connsiteX1" fmla="*/ 23863 w 6878033"/>
              <a:gd name="connsiteY1" fmla="*/ 450205 h 495448"/>
              <a:gd name="connsiteX2" fmla="*/ 369144 w 6878033"/>
              <a:gd name="connsiteY2" fmla="*/ 481161 h 495448"/>
              <a:gd name="connsiteX3" fmla="*/ 1798847 w 6878033"/>
              <a:gd name="connsiteY3" fmla="*/ 484495 h 495448"/>
              <a:gd name="connsiteX4" fmla="*/ 3445720 w 6878033"/>
              <a:gd name="connsiteY4" fmla="*/ 495448 h 495448"/>
              <a:gd name="connsiteX5" fmla="*/ 5391202 w 6878033"/>
              <a:gd name="connsiteY5" fmla="*/ 485922 h 495448"/>
              <a:gd name="connsiteX6" fmla="*/ 5845543 w 6878033"/>
              <a:gd name="connsiteY6" fmla="*/ 429250 h 495448"/>
              <a:gd name="connsiteX7" fmla="*/ 6725653 w 6878033"/>
              <a:gd name="connsiteY7" fmla="*/ 349240 h 495448"/>
              <a:gd name="connsiteX8" fmla="*/ 6771373 w 6878033"/>
              <a:gd name="connsiteY8" fmla="*/ 177790 h 495448"/>
              <a:gd name="connsiteX9" fmla="*/ 5639803 w 6878033"/>
              <a:gd name="connsiteY9" fmla="*/ 74920 h 495448"/>
              <a:gd name="connsiteX10" fmla="*/ 4350595 w 6878033"/>
              <a:gd name="connsiteY10" fmla="*/ 14435 h 495448"/>
              <a:gd name="connsiteX11" fmla="*/ 3651935 w 6878033"/>
              <a:gd name="connsiteY11" fmla="*/ 18246 h 495448"/>
              <a:gd name="connsiteX12" fmla="*/ 2002205 w 6878033"/>
              <a:gd name="connsiteY12" fmla="*/ 17294 h 495448"/>
              <a:gd name="connsiteX13" fmla="*/ 780624 w 6878033"/>
              <a:gd name="connsiteY13" fmla="*/ 37297 h 495448"/>
              <a:gd name="connsiteX0" fmla="*/ 780624 w 6874835"/>
              <a:gd name="connsiteY0" fmla="*/ 37297 h 495448"/>
              <a:gd name="connsiteX1" fmla="*/ 23863 w 6874835"/>
              <a:gd name="connsiteY1" fmla="*/ 450205 h 495448"/>
              <a:gd name="connsiteX2" fmla="*/ 369144 w 6874835"/>
              <a:gd name="connsiteY2" fmla="*/ 481161 h 495448"/>
              <a:gd name="connsiteX3" fmla="*/ 1798847 w 6874835"/>
              <a:gd name="connsiteY3" fmla="*/ 484495 h 495448"/>
              <a:gd name="connsiteX4" fmla="*/ 3445720 w 6874835"/>
              <a:gd name="connsiteY4" fmla="*/ 495448 h 495448"/>
              <a:gd name="connsiteX5" fmla="*/ 5391202 w 6874835"/>
              <a:gd name="connsiteY5" fmla="*/ 485922 h 495448"/>
              <a:gd name="connsiteX6" fmla="*/ 5909837 w 6874835"/>
              <a:gd name="connsiteY6" fmla="*/ 488781 h 495448"/>
              <a:gd name="connsiteX7" fmla="*/ 6725653 w 6874835"/>
              <a:gd name="connsiteY7" fmla="*/ 349240 h 495448"/>
              <a:gd name="connsiteX8" fmla="*/ 6771373 w 6874835"/>
              <a:gd name="connsiteY8" fmla="*/ 177790 h 495448"/>
              <a:gd name="connsiteX9" fmla="*/ 5639803 w 6874835"/>
              <a:gd name="connsiteY9" fmla="*/ 74920 h 495448"/>
              <a:gd name="connsiteX10" fmla="*/ 4350595 w 6874835"/>
              <a:gd name="connsiteY10" fmla="*/ 14435 h 495448"/>
              <a:gd name="connsiteX11" fmla="*/ 3651935 w 6874835"/>
              <a:gd name="connsiteY11" fmla="*/ 18246 h 495448"/>
              <a:gd name="connsiteX12" fmla="*/ 2002205 w 6874835"/>
              <a:gd name="connsiteY12" fmla="*/ 17294 h 495448"/>
              <a:gd name="connsiteX13" fmla="*/ 780624 w 6874835"/>
              <a:gd name="connsiteY13" fmla="*/ 37297 h 495448"/>
              <a:gd name="connsiteX0" fmla="*/ 780624 w 6870240"/>
              <a:gd name="connsiteY0" fmla="*/ 37297 h 495448"/>
              <a:gd name="connsiteX1" fmla="*/ 23863 w 6870240"/>
              <a:gd name="connsiteY1" fmla="*/ 450205 h 495448"/>
              <a:gd name="connsiteX2" fmla="*/ 369144 w 6870240"/>
              <a:gd name="connsiteY2" fmla="*/ 481161 h 495448"/>
              <a:gd name="connsiteX3" fmla="*/ 1798847 w 6870240"/>
              <a:gd name="connsiteY3" fmla="*/ 484495 h 495448"/>
              <a:gd name="connsiteX4" fmla="*/ 3445720 w 6870240"/>
              <a:gd name="connsiteY4" fmla="*/ 495448 h 495448"/>
              <a:gd name="connsiteX5" fmla="*/ 5391202 w 6870240"/>
              <a:gd name="connsiteY5" fmla="*/ 485922 h 495448"/>
              <a:gd name="connsiteX6" fmla="*/ 5909837 w 6870240"/>
              <a:gd name="connsiteY6" fmla="*/ 488781 h 495448"/>
              <a:gd name="connsiteX7" fmla="*/ 6725653 w 6870240"/>
              <a:gd name="connsiteY7" fmla="*/ 349240 h 495448"/>
              <a:gd name="connsiteX8" fmla="*/ 6771373 w 6870240"/>
              <a:gd name="connsiteY8" fmla="*/ 177790 h 495448"/>
              <a:gd name="connsiteX9" fmla="*/ 5704097 w 6870240"/>
              <a:gd name="connsiteY9" fmla="*/ 17770 h 495448"/>
              <a:gd name="connsiteX10" fmla="*/ 4350595 w 6870240"/>
              <a:gd name="connsiteY10" fmla="*/ 14435 h 495448"/>
              <a:gd name="connsiteX11" fmla="*/ 3651935 w 6870240"/>
              <a:gd name="connsiteY11" fmla="*/ 18246 h 495448"/>
              <a:gd name="connsiteX12" fmla="*/ 2002205 w 6870240"/>
              <a:gd name="connsiteY12" fmla="*/ 17294 h 495448"/>
              <a:gd name="connsiteX13" fmla="*/ 780624 w 6870240"/>
              <a:gd name="connsiteY13" fmla="*/ 37297 h 495448"/>
              <a:gd name="connsiteX0" fmla="*/ 780624 w 6823711"/>
              <a:gd name="connsiteY0" fmla="*/ 37297 h 495448"/>
              <a:gd name="connsiteX1" fmla="*/ 23863 w 6823711"/>
              <a:gd name="connsiteY1" fmla="*/ 450205 h 495448"/>
              <a:gd name="connsiteX2" fmla="*/ 369144 w 6823711"/>
              <a:gd name="connsiteY2" fmla="*/ 481161 h 495448"/>
              <a:gd name="connsiteX3" fmla="*/ 1798847 w 6823711"/>
              <a:gd name="connsiteY3" fmla="*/ 484495 h 495448"/>
              <a:gd name="connsiteX4" fmla="*/ 3445720 w 6823711"/>
              <a:gd name="connsiteY4" fmla="*/ 495448 h 495448"/>
              <a:gd name="connsiteX5" fmla="*/ 5391202 w 6823711"/>
              <a:gd name="connsiteY5" fmla="*/ 485922 h 495448"/>
              <a:gd name="connsiteX6" fmla="*/ 5909837 w 6823711"/>
              <a:gd name="connsiteY6" fmla="*/ 488781 h 495448"/>
              <a:gd name="connsiteX7" fmla="*/ 6725653 w 6823711"/>
              <a:gd name="connsiteY7" fmla="*/ 349240 h 495448"/>
              <a:gd name="connsiteX8" fmla="*/ 6771373 w 6823711"/>
              <a:gd name="connsiteY8" fmla="*/ 177790 h 495448"/>
              <a:gd name="connsiteX9" fmla="*/ 6384183 w 6823711"/>
              <a:gd name="connsiteY9" fmla="*/ 21578 h 495448"/>
              <a:gd name="connsiteX10" fmla="*/ 5704097 w 6823711"/>
              <a:gd name="connsiteY10" fmla="*/ 17770 h 495448"/>
              <a:gd name="connsiteX11" fmla="*/ 4350595 w 6823711"/>
              <a:gd name="connsiteY11" fmla="*/ 14435 h 495448"/>
              <a:gd name="connsiteX12" fmla="*/ 3651935 w 6823711"/>
              <a:gd name="connsiteY12" fmla="*/ 18246 h 495448"/>
              <a:gd name="connsiteX13" fmla="*/ 2002205 w 6823711"/>
              <a:gd name="connsiteY13" fmla="*/ 17294 h 495448"/>
              <a:gd name="connsiteX14" fmla="*/ 780624 w 6823711"/>
              <a:gd name="connsiteY14" fmla="*/ 37297 h 495448"/>
              <a:gd name="connsiteX0" fmla="*/ 780624 w 6874147"/>
              <a:gd name="connsiteY0" fmla="*/ 37297 h 495448"/>
              <a:gd name="connsiteX1" fmla="*/ 23863 w 6874147"/>
              <a:gd name="connsiteY1" fmla="*/ 450205 h 495448"/>
              <a:gd name="connsiteX2" fmla="*/ 369144 w 6874147"/>
              <a:gd name="connsiteY2" fmla="*/ 481161 h 495448"/>
              <a:gd name="connsiteX3" fmla="*/ 1798847 w 6874147"/>
              <a:gd name="connsiteY3" fmla="*/ 484495 h 495448"/>
              <a:gd name="connsiteX4" fmla="*/ 3445720 w 6874147"/>
              <a:gd name="connsiteY4" fmla="*/ 495448 h 495448"/>
              <a:gd name="connsiteX5" fmla="*/ 5391202 w 6874147"/>
              <a:gd name="connsiteY5" fmla="*/ 485922 h 495448"/>
              <a:gd name="connsiteX6" fmla="*/ 5909837 w 6874147"/>
              <a:gd name="connsiteY6" fmla="*/ 488781 h 495448"/>
              <a:gd name="connsiteX7" fmla="*/ 6725653 w 6874147"/>
              <a:gd name="connsiteY7" fmla="*/ 349240 h 495448"/>
              <a:gd name="connsiteX8" fmla="*/ 6845192 w 6874147"/>
              <a:gd name="connsiteY8" fmla="*/ 89684 h 495448"/>
              <a:gd name="connsiteX9" fmla="*/ 6384183 w 6874147"/>
              <a:gd name="connsiteY9" fmla="*/ 21578 h 495448"/>
              <a:gd name="connsiteX10" fmla="*/ 5704097 w 6874147"/>
              <a:gd name="connsiteY10" fmla="*/ 17770 h 495448"/>
              <a:gd name="connsiteX11" fmla="*/ 4350595 w 6874147"/>
              <a:gd name="connsiteY11" fmla="*/ 14435 h 495448"/>
              <a:gd name="connsiteX12" fmla="*/ 3651935 w 6874147"/>
              <a:gd name="connsiteY12" fmla="*/ 18246 h 495448"/>
              <a:gd name="connsiteX13" fmla="*/ 2002205 w 6874147"/>
              <a:gd name="connsiteY13" fmla="*/ 17294 h 495448"/>
              <a:gd name="connsiteX14" fmla="*/ 780624 w 6874147"/>
              <a:gd name="connsiteY14" fmla="*/ 37297 h 495448"/>
              <a:gd name="connsiteX0" fmla="*/ 780624 w 6852399"/>
              <a:gd name="connsiteY0" fmla="*/ 37297 h 495448"/>
              <a:gd name="connsiteX1" fmla="*/ 23863 w 6852399"/>
              <a:gd name="connsiteY1" fmla="*/ 450205 h 495448"/>
              <a:gd name="connsiteX2" fmla="*/ 369144 w 6852399"/>
              <a:gd name="connsiteY2" fmla="*/ 481161 h 495448"/>
              <a:gd name="connsiteX3" fmla="*/ 1798847 w 6852399"/>
              <a:gd name="connsiteY3" fmla="*/ 484495 h 495448"/>
              <a:gd name="connsiteX4" fmla="*/ 3445720 w 6852399"/>
              <a:gd name="connsiteY4" fmla="*/ 495448 h 495448"/>
              <a:gd name="connsiteX5" fmla="*/ 5391202 w 6852399"/>
              <a:gd name="connsiteY5" fmla="*/ 485922 h 495448"/>
              <a:gd name="connsiteX6" fmla="*/ 5909837 w 6852399"/>
              <a:gd name="connsiteY6" fmla="*/ 488781 h 495448"/>
              <a:gd name="connsiteX7" fmla="*/ 6725653 w 6852399"/>
              <a:gd name="connsiteY7" fmla="*/ 349240 h 495448"/>
              <a:gd name="connsiteX8" fmla="*/ 6845192 w 6852399"/>
              <a:gd name="connsiteY8" fmla="*/ 89684 h 495448"/>
              <a:gd name="connsiteX9" fmla="*/ 6788997 w 6852399"/>
              <a:gd name="connsiteY9" fmla="*/ 21578 h 495448"/>
              <a:gd name="connsiteX10" fmla="*/ 6384183 w 6852399"/>
              <a:gd name="connsiteY10" fmla="*/ 21578 h 495448"/>
              <a:gd name="connsiteX11" fmla="*/ 5704097 w 6852399"/>
              <a:gd name="connsiteY11" fmla="*/ 17770 h 495448"/>
              <a:gd name="connsiteX12" fmla="*/ 4350595 w 6852399"/>
              <a:gd name="connsiteY12" fmla="*/ 14435 h 495448"/>
              <a:gd name="connsiteX13" fmla="*/ 3651935 w 6852399"/>
              <a:gd name="connsiteY13" fmla="*/ 18246 h 495448"/>
              <a:gd name="connsiteX14" fmla="*/ 2002205 w 6852399"/>
              <a:gd name="connsiteY14" fmla="*/ 17294 h 495448"/>
              <a:gd name="connsiteX15" fmla="*/ 780624 w 6852399"/>
              <a:gd name="connsiteY15" fmla="*/ 37297 h 495448"/>
              <a:gd name="connsiteX0" fmla="*/ 780624 w 6914424"/>
              <a:gd name="connsiteY0" fmla="*/ 37297 h 501802"/>
              <a:gd name="connsiteX1" fmla="*/ 23863 w 6914424"/>
              <a:gd name="connsiteY1" fmla="*/ 450205 h 501802"/>
              <a:gd name="connsiteX2" fmla="*/ 369144 w 6914424"/>
              <a:gd name="connsiteY2" fmla="*/ 481161 h 501802"/>
              <a:gd name="connsiteX3" fmla="*/ 1798847 w 6914424"/>
              <a:gd name="connsiteY3" fmla="*/ 484495 h 501802"/>
              <a:gd name="connsiteX4" fmla="*/ 3445720 w 6914424"/>
              <a:gd name="connsiteY4" fmla="*/ 495448 h 501802"/>
              <a:gd name="connsiteX5" fmla="*/ 5391202 w 6914424"/>
              <a:gd name="connsiteY5" fmla="*/ 485922 h 501802"/>
              <a:gd name="connsiteX6" fmla="*/ 5909837 w 6914424"/>
              <a:gd name="connsiteY6" fmla="*/ 488781 h 501802"/>
              <a:gd name="connsiteX7" fmla="*/ 6842335 w 6914424"/>
              <a:gd name="connsiteY7" fmla="*/ 465922 h 501802"/>
              <a:gd name="connsiteX8" fmla="*/ 6845192 w 6914424"/>
              <a:gd name="connsiteY8" fmla="*/ 89684 h 501802"/>
              <a:gd name="connsiteX9" fmla="*/ 6788997 w 6914424"/>
              <a:gd name="connsiteY9" fmla="*/ 21578 h 501802"/>
              <a:gd name="connsiteX10" fmla="*/ 6384183 w 6914424"/>
              <a:gd name="connsiteY10" fmla="*/ 21578 h 501802"/>
              <a:gd name="connsiteX11" fmla="*/ 5704097 w 6914424"/>
              <a:gd name="connsiteY11" fmla="*/ 17770 h 501802"/>
              <a:gd name="connsiteX12" fmla="*/ 4350595 w 6914424"/>
              <a:gd name="connsiteY12" fmla="*/ 14435 h 501802"/>
              <a:gd name="connsiteX13" fmla="*/ 3651935 w 6914424"/>
              <a:gd name="connsiteY13" fmla="*/ 18246 h 501802"/>
              <a:gd name="connsiteX14" fmla="*/ 2002205 w 6914424"/>
              <a:gd name="connsiteY14" fmla="*/ 17294 h 501802"/>
              <a:gd name="connsiteX15" fmla="*/ 780624 w 6914424"/>
              <a:gd name="connsiteY15" fmla="*/ 37297 h 501802"/>
              <a:gd name="connsiteX0" fmla="*/ 931746 w 7065546"/>
              <a:gd name="connsiteY0" fmla="*/ 38945 h 503450"/>
              <a:gd name="connsiteX1" fmla="*/ 14965 w 7065546"/>
              <a:gd name="connsiteY1" fmla="*/ 474713 h 503450"/>
              <a:gd name="connsiteX2" fmla="*/ 520266 w 7065546"/>
              <a:gd name="connsiteY2" fmla="*/ 482809 h 503450"/>
              <a:gd name="connsiteX3" fmla="*/ 1949969 w 7065546"/>
              <a:gd name="connsiteY3" fmla="*/ 486143 h 503450"/>
              <a:gd name="connsiteX4" fmla="*/ 3596842 w 7065546"/>
              <a:gd name="connsiteY4" fmla="*/ 497096 h 503450"/>
              <a:gd name="connsiteX5" fmla="*/ 5542324 w 7065546"/>
              <a:gd name="connsiteY5" fmla="*/ 487570 h 503450"/>
              <a:gd name="connsiteX6" fmla="*/ 6060959 w 7065546"/>
              <a:gd name="connsiteY6" fmla="*/ 490429 h 503450"/>
              <a:gd name="connsiteX7" fmla="*/ 6993457 w 7065546"/>
              <a:gd name="connsiteY7" fmla="*/ 467570 h 503450"/>
              <a:gd name="connsiteX8" fmla="*/ 6996314 w 7065546"/>
              <a:gd name="connsiteY8" fmla="*/ 91332 h 503450"/>
              <a:gd name="connsiteX9" fmla="*/ 6940119 w 7065546"/>
              <a:gd name="connsiteY9" fmla="*/ 23226 h 503450"/>
              <a:gd name="connsiteX10" fmla="*/ 6535305 w 7065546"/>
              <a:gd name="connsiteY10" fmla="*/ 23226 h 503450"/>
              <a:gd name="connsiteX11" fmla="*/ 5855219 w 7065546"/>
              <a:gd name="connsiteY11" fmla="*/ 19418 h 503450"/>
              <a:gd name="connsiteX12" fmla="*/ 4501717 w 7065546"/>
              <a:gd name="connsiteY12" fmla="*/ 16083 h 503450"/>
              <a:gd name="connsiteX13" fmla="*/ 3803057 w 7065546"/>
              <a:gd name="connsiteY13" fmla="*/ 19894 h 503450"/>
              <a:gd name="connsiteX14" fmla="*/ 2153327 w 7065546"/>
              <a:gd name="connsiteY14" fmla="*/ 18942 h 503450"/>
              <a:gd name="connsiteX15" fmla="*/ 931746 w 7065546"/>
              <a:gd name="connsiteY15" fmla="*/ 38945 h 503450"/>
              <a:gd name="connsiteX0" fmla="*/ 851736 w 7065546"/>
              <a:gd name="connsiteY0" fmla="*/ 38945 h 503450"/>
              <a:gd name="connsiteX1" fmla="*/ 14965 w 7065546"/>
              <a:gd name="connsiteY1" fmla="*/ 474713 h 503450"/>
              <a:gd name="connsiteX2" fmla="*/ 520266 w 7065546"/>
              <a:gd name="connsiteY2" fmla="*/ 482809 h 503450"/>
              <a:gd name="connsiteX3" fmla="*/ 1949969 w 7065546"/>
              <a:gd name="connsiteY3" fmla="*/ 486143 h 503450"/>
              <a:gd name="connsiteX4" fmla="*/ 3596842 w 7065546"/>
              <a:gd name="connsiteY4" fmla="*/ 497096 h 503450"/>
              <a:gd name="connsiteX5" fmla="*/ 5542324 w 7065546"/>
              <a:gd name="connsiteY5" fmla="*/ 487570 h 503450"/>
              <a:gd name="connsiteX6" fmla="*/ 6060959 w 7065546"/>
              <a:gd name="connsiteY6" fmla="*/ 490429 h 503450"/>
              <a:gd name="connsiteX7" fmla="*/ 6993457 w 7065546"/>
              <a:gd name="connsiteY7" fmla="*/ 467570 h 503450"/>
              <a:gd name="connsiteX8" fmla="*/ 6996314 w 7065546"/>
              <a:gd name="connsiteY8" fmla="*/ 91332 h 503450"/>
              <a:gd name="connsiteX9" fmla="*/ 6940119 w 7065546"/>
              <a:gd name="connsiteY9" fmla="*/ 23226 h 503450"/>
              <a:gd name="connsiteX10" fmla="*/ 6535305 w 7065546"/>
              <a:gd name="connsiteY10" fmla="*/ 23226 h 503450"/>
              <a:gd name="connsiteX11" fmla="*/ 5855219 w 7065546"/>
              <a:gd name="connsiteY11" fmla="*/ 19418 h 503450"/>
              <a:gd name="connsiteX12" fmla="*/ 4501717 w 7065546"/>
              <a:gd name="connsiteY12" fmla="*/ 16083 h 503450"/>
              <a:gd name="connsiteX13" fmla="*/ 3803057 w 7065546"/>
              <a:gd name="connsiteY13" fmla="*/ 19894 h 503450"/>
              <a:gd name="connsiteX14" fmla="*/ 2153327 w 7065546"/>
              <a:gd name="connsiteY14" fmla="*/ 18942 h 503450"/>
              <a:gd name="connsiteX15" fmla="*/ 851736 w 7065546"/>
              <a:gd name="connsiteY15" fmla="*/ 38945 h 50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65546" h="503450">
                <a:moveTo>
                  <a:pt x="851736" y="38945"/>
                </a:moveTo>
                <a:cubicBezTo>
                  <a:pt x="495342" y="114907"/>
                  <a:pt x="96642" y="417007"/>
                  <a:pt x="14965" y="474713"/>
                </a:cubicBezTo>
                <a:cubicBezTo>
                  <a:pt x="-66712" y="532419"/>
                  <a:pt x="197765" y="480904"/>
                  <a:pt x="520266" y="482809"/>
                </a:cubicBezTo>
                <a:lnTo>
                  <a:pt x="1949969" y="486143"/>
                </a:lnTo>
                <a:lnTo>
                  <a:pt x="3596842" y="497096"/>
                </a:lnTo>
                <a:cubicBezTo>
                  <a:pt x="4239780" y="479633"/>
                  <a:pt x="4899386" y="505033"/>
                  <a:pt x="5542324" y="487570"/>
                </a:cubicBezTo>
                <a:cubicBezTo>
                  <a:pt x="5693771" y="468679"/>
                  <a:pt x="5819104" y="493762"/>
                  <a:pt x="6060959" y="490429"/>
                </a:cubicBezTo>
                <a:cubicBezTo>
                  <a:pt x="6302815" y="487096"/>
                  <a:pt x="6837565" y="534086"/>
                  <a:pt x="6993457" y="467570"/>
                </a:cubicBezTo>
                <a:cubicBezTo>
                  <a:pt x="7149349" y="401054"/>
                  <a:pt x="7005204" y="165389"/>
                  <a:pt x="6996314" y="91332"/>
                </a:cubicBezTo>
                <a:cubicBezTo>
                  <a:pt x="6987424" y="17275"/>
                  <a:pt x="7016954" y="34577"/>
                  <a:pt x="6940119" y="23226"/>
                </a:cubicBezTo>
                <a:cubicBezTo>
                  <a:pt x="6863284" y="11875"/>
                  <a:pt x="6710168" y="29417"/>
                  <a:pt x="6535305" y="23226"/>
                </a:cubicBezTo>
                <a:cubicBezTo>
                  <a:pt x="6360442" y="17035"/>
                  <a:pt x="6194150" y="20609"/>
                  <a:pt x="5855219" y="19418"/>
                </a:cubicBezTo>
                <a:lnTo>
                  <a:pt x="4501717" y="16083"/>
                </a:lnTo>
                <a:cubicBezTo>
                  <a:pt x="4170406" y="6637"/>
                  <a:pt x="4191677" y="22990"/>
                  <a:pt x="3803057" y="19894"/>
                </a:cubicBezTo>
                <a:lnTo>
                  <a:pt x="2153327" y="18942"/>
                </a:lnTo>
                <a:cubicBezTo>
                  <a:pt x="1661440" y="22117"/>
                  <a:pt x="1208130" y="-37017"/>
                  <a:pt x="851736" y="38945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3997831" y="2113602"/>
            <a:ext cx="3772429" cy="674054"/>
          </a:xfrm>
          <a:custGeom>
            <a:avLst/>
            <a:gdLst>
              <a:gd name="connsiteX0" fmla="*/ 436153 w 3957619"/>
              <a:gd name="connsiteY0" fmla="*/ 34290 h 498531"/>
              <a:gd name="connsiteX1" fmla="*/ 138973 w 3957619"/>
              <a:gd name="connsiteY1" fmla="*/ 262890 h 498531"/>
              <a:gd name="connsiteX2" fmla="*/ 184693 w 3957619"/>
              <a:gd name="connsiteY2" fmla="*/ 468630 h 498531"/>
              <a:gd name="connsiteX3" fmla="*/ 2310673 w 3957619"/>
              <a:gd name="connsiteY3" fmla="*/ 491490 h 498531"/>
              <a:gd name="connsiteX4" fmla="*/ 3762283 w 3957619"/>
              <a:gd name="connsiteY4" fmla="*/ 411480 h 498531"/>
              <a:gd name="connsiteX5" fmla="*/ 3842293 w 3957619"/>
              <a:gd name="connsiteY5" fmla="*/ 125730 h 498531"/>
              <a:gd name="connsiteX6" fmla="*/ 3647983 w 3957619"/>
              <a:gd name="connsiteY6" fmla="*/ 0 h 498531"/>
              <a:gd name="connsiteX7" fmla="*/ 436153 w 3957619"/>
              <a:gd name="connsiteY7" fmla="*/ 34290 h 498531"/>
              <a:gd name="connsiteX0" fmla="*/ 567755 w 3953867"/>
              <a:gd name="connsiteY0" fmla="*/ 12812 h 579923"/>
              <a:gd name="connsiteX1" fmla="*/ 144845 w 3953867"/>
              <a:gd name="connsiteY1" fmla="*/ 344282 h 579923"/>
              <a:gd name="connsiteX2" fmla="*/ 190565 w 3953867"/>
              <a:gd name="connsiteY2" fmla="*/ 550022 h 579923"/>
              <a:gd name="connsiteX3" fmla="*/ 2316545 w 3953867"/>
              <a:gd name="connsiteY3" fmla="*/ 572882 h 579923"/>
              <a:gd name="connsiteX4" fmla="*/ 3768155 w 3953867"/>
              <a:gd name="connsiteY4" fmla="*/ 492872 h 579923"/>
              <a:gd name="connsiteX5" fmla="*/ 3848165 w 3953867"/>
              <a:gd name="connsiteY5" fmla="*/ 207122 h 579923"/>
              <a:gd name="connsiteX6" fmla="*/ 3653855 w 3953867"/>
              <a:gd name="connsiteY6" fmla="*/ 81392 h 579923"/>
              <a:gd name="connsiteX7" fmla="*/ 567755 w 3953867"/>
              <a:gd name="connsiteY7" fmla="*/ 12812 h 579923"/>
              <a:gd name="connsiteX0" fmla="*/ 588166 w 3974278"/>
              <a:gd name="connsiteY0" fmla="*/ 13558 h 580131"/>
              <a:gd name="connsiteX1" fmla="*/ 119536 w 3974278"/>
              <a:gd name="connsiteY1" fmla="*/ 356458 h 580131"/>
              <a:gd name="connsiteX2" fmla="*/ 210976 w 3974278"/>
              <a:gd name="connsiteY2" fmla="*/ 550768 h 580131"/>
              <a:gd name="connsiteX3" fmla="*/ 2336956 w 3974278"/>
              <a:gd name="connsiteY3" fmla="*/ 573628 h 580131"/>
              <a:gd name="connsiteX4" fmla="*/ 3788566 w 3974278"/>
              <a:gd name="connsiteY4" fmla="*/ 493618 h 580131"/>
              <a:gd name="connsiteX5" fmla="*/ 3868576 w 3974278"/>
              <a:gd name="connsiteY5" fmla="*/ 207868 h 580131"/>
              <a:gd name="connsiteX6" fmla="*/ 3674266 w 3974278"/>
              <a:gd name="connsiteY6" fmla="*/ 82138 h 580131"/>
              <a:gd name="connsiteX7" fmla="*/ 588166 w 3974278"/>
              <a:gd name="connsiteY7" fmla="*/ 13558 h 580131"/>
              <a:gd name="connsiteX0" fmla="*/ 528194 w 3914306"/>
              <a:gd name="connsiteY0" fmla="*/ 13558 h 610783"/>
              <a:gd name="connsiteX1" fmla="*/ 59564 w 3914306"/>
              <a:gd name="connsiteY1" fmla="*/ 356458 h 610783"/>
              <a:gd name="connsiteX2" fmla="*/ 253874 w 3914306"/>
              <a:gd name="connsiteY2" fmla="*/ 596488 h 610783"/>
              <a:gd name="connsiteX3" fmla="*/ 2276984 w 3914306"/>
              <a:gd name="connsiteY3" fmla="*/ 573628 h 610783"/>
              <a:gd name="connsiteX4" fmla="*/ 3728594 w 3914306"/>
              <a:gd name="connsiteY4" fmla="*/ 493618 h 610783"/>
              <a:gd name="connsiteX5" fmla="*/ 3808604 w 3914306"/>
              <a:gd name="connsiteY5" fmla="*/ 207868 h 610783"/>
              <a:gd name="connsiteX6" fmla="*/ 3614294 w 3914306"/>
              <a:gd name="connsiteY6" fmla="*/ 82138 h 610783"/>
              <a:gd name="connsiteX7" fmla="*/ 528194 w 3914306"/>
              <a:gd name="connsiteY7" fmla="*/ 13558 h 610783"/>
              <a:gd name="connsiteX0" fmla="*/ 528194 w 3873299"/>
              <a:gd name="connsiteY0" fmla="*/ 29212 h 626437"/>
              <a:gd name="connsiteX1" fmla="*/ 59564 w 3873299"/>
              <a:gd name="connsiteY1" fmla="*/ 372112 h 626437"/>
              <a:gd name="connsiteX2" fmla="*/ 253874 w 3873299"/>
              <a:gd name="connsiteY2" fmla="*/ 612142 h 626437"/>
              <a:gd name="connsiteX3" fmla="*/ 2276984 w 3873299"/>
              <a:gd name="connsiteY3" fmla="*/ 589282 h 626437"/>
              <a:gd name="connsiteX4" fmla="*/ 3728594 w 3873299"/>
              <a:gd name="connsiteY4" fmla="*/ 509272 h 626437"/>
              <a:gd name="connsiteX5" fmla="*/ 3808604 w 3873299"/>
              <a:gd name="connsiteY5" fmla="*/ 223522 h 626437"/>
              <a:gd name="connsiteX6" fmla="*/ 3408554 w 3873299"/>
              <a:gd name="connsiteY6" fmla="*/ 40642 h 626437"/>
              <a:gd name="connsiteX7" fmla="*/ 528194 w 3873299"/>
              <a:gd name="connsiteY7" fmla="*/ 29212 h 626437"/>
              <a:gd name="connsiteX0" fmla="*/ 528194 w 3873299"/>
              <a:gd name="connsiteY0" fmla="*/ 54316 h 651541"/>
              <a:gd name="connsiteX1" fmla="*/ 59564 w 3873299"/>
              <a:gd name="connsiteY1" fmla="*/ 397216 h 651541"/>
              <a:gd name="connsiteX2" fmla="*/ 253874 w 3873299"/>
              <a:gd name="connsiteY2" fmla="*/ 637246 h 651541"/>
              <a:gd name="connsiteX3" fmla="*/ 2276984 w 3873299"/>
              <a:gd name="connsiteY3" fmla="*/ 614386 h 651541"/>
              <a:gd name="connsiteX4" fmla="*/ 3728594 w 3873299"/>
              <a:gd name="connsiteY4" fmla="*/ 534376 h 651541"/>
              <a:gd name="connsiteX5" fmla="*/ 3808604 w 3873299"/>
              <a:gd name="connsiteY5" fmla="*/ 248626 h 651541"/>
              <a:gd name="connsiteX6" fmla="*/ 3111374 w 3873299"/>
              <a:gd name="connsiteY6" fmla="*/ 20026 h 651541"/>
              <a:gd name="connsiteX7" fmla="*/ 528194 w 3873299"/>
              <a:gd name="connsiteY7" fmla="*/ 54316 h 651541"/>
              <a:gd name="connsiteX0" fmla="*/ 528194 w 3813488"/>
              <a:gd name="connsiteY0" fmla="*/ 54316 h 650596"/>
              <a:gd name="connsiteX1" fmla="*/ 59564 w 3813488"/>
              <a:gd name="connsiteY1" fmla="*/ 397216 h 650596"/>
              <a:gd name="connsiteX2" fmla="*/ 253874 w 3813488"/>
              <a:gd name="connsiteY2" fmla="*/ 637246 h 650596"/>
              <a:gd name="connsiteX3" fmla="*/ 2276984 w 3813488"/>
              <a:gd name="connsiteY3" fmla="*/ 614386 h 650596"/>
              <a:gd name="connsiteX4" fmla="*/ 3545714 w 3813488"/>
              <a:gd name="connsiteY4" fmla="*/ 568666 h 650596"/>
              <a:gd name="connsiteX5" fmla="*/ 3808604 w 3813488"/>
              <a:gd name="connsiteY5" fmla="*/ 248626 h 650596"/>
              <a:gd name="connsiteX6" fmla="*/ 3111374 w 3813488"/>
              <a:gd name="connsiteY6" fmla="*/ 20026 h 650596"/>
              <a:gd name="connsiteX7" fmla="*/ 528194 w 3813488"/>
              <a:gd name="connsiteY7" fmla="*/ 54316 h 650596"/>
              <a:gd name="connsiteX0" fmla="*/ 528194 w 3718292"/>
              <a:gd name="connsiteY0" fmla="*/ 56796 h 653076"/>
              <a:gd name="connsiteX1" fmla="*/ 59564 w 3718292"/>
              <a:gd name="connsiteY1" fmla="*/ 399696 h 653076"/>
              <a:gd name="connsiteX2" fmla="*/ 253874 w 3718292"/>
              <a:gd name="connsiteY2" fmla="*/ 639726 h 653076"/>
              <a:gd name="connsiteX3" fmla="*/ 2276984 w 3718292"/>
              <a:gd name="connsiteY3" fmla="*/ 616866 h 653076"/>
              <a:gd name="connsiteX4" fmla="*/ 3545714 w 3718292"/>
              <a:gd name="connsiteY4" fmla="*/ 571146 h 653076"/>
              <a:gd name="connsiteX5" fmla="*/ 3694304 w 3718292"/>
              <a:gd name="connsiteY5" fmla="*/ 285396 h 653076"/>
              <a:gd name="connsiteX6" fmla="*/ 3111374 w 3718292"/>
              <a:gd name="connsiteY6" fmla="*/ 22506 h 653076"/>
              <a:gd name="connsiteX7" fmla="*/ 528194 w 3718292"/>
              <a:gd name="connsiteY7" fmla="*/ 56796 h 653076"/>
              <a:gd name="connsiteX0" fmla="*/ 528194 w 3768923"/>
              <a:gd name="connsiteY0" fmla="*/ 56796 h 653076"/>
              <a:gd name="connsiteX1" fmla="*/ 59564 w 3768923"/>
              <a:gd name="connsiteY1" fmla="*/ 399696 h 653076"/>
              <a:gd name="connsiteX2" fmla="*/ 253874 w 3768923"/>
              <a:gd name="connsiteY2" fmla="*/ 639726 h 653076"/>
              <a:gd name="connsiteX3" fmla="*/ 2276984 w 3768923"/>
              <a:gd name="connsiteY3" fmla="*/ 616866 h 653076"/>
              <a:gd name="connsiteX4" fmla="*/ 3545714 w 3768923"/>
              <a:gd name="connsiteY4" fmla="*/ 571146 h 653076"/>
              <a:gd name="connsiteX5" fmla="*/ 3751455 w 3768923"/>
              <a:gd name="connsiteY5" fmla="*/ 536856 h 653076"/>
              <a:gd name="connsiteX6" fmla="*/ 3694304 w 3768923"/>
              <a:gd name="connsiteY6" fmla="*/ 285396 h 653076"/>
              <a:gd name="connsiteX7" fmla="*/ 3111374 w 3768923"/>
              <a:gd name="connsiteY7" fmla="*/ 22506 h 653076"/>
              <a:gd name="connsiteX8" fmla="*/ 528194 w 3768923"/>
              <a:gd name="connsiteY8" fmla="*/ 56796 h 653076"/>
              <a:gd name="connsiteX0" fmla="*/ 512364 w 3753093"/>
              <a:gd name="connsiteY0" fmla="*/ 46668 h 642948"/>
              <a:gd name="connsiteX1" fmla="*/ 272335 w 3753093"/>
              <a:gd name="connsiteY1" fmla="*/ 80958 h 642948"/>
              <a:gd name="connsiteX2" fmla="*/ 43734 w 3753093"/>
              <a:gd name="connsiteY2" fmla="*/ 389568 h 642948"/>
              <a:gd name="connsiteX3" fmla="*/ 238044 w 3753093"/>
              <a:gd name="connsiteY3" fmla="*/ 629598 h 642948"/>
              <a:gd name="connsiteX4" fmla="*/ 2261154 w 3753093"/>
              <a:gd name="connsiteY4" fmla="*/ 606738 h 642948"/>
              <a:gd name="connsiteX5" fmla="*/ 3529884 w 3753093"/>
              <a:gd name="connsiteY5" fmla="*/ 561018 h 642948"/>
              <a:gd name="connsiteX6" fmla="*/ 3735625 w 3753093"/>
              <a:gd name="connsiteY6" fmla="*/ 526728 h 642948"/>
              <a:gd name="connsiteX7" fmla="*/ 3678474 w 3753093"/>
              <a:gd name="connsiteY7" fmla="*/ 275268 h 642948"/>
              <a:gd name="connsiteX8" fmla="*/ 3095544 w 3753093"/>
              <a:gd name="connsiteY8" fmla="*/ 12378 h 642948"/>
              <a:gd name="connsiteX9" fmla="*/ 512364 w 3753093"/>
              <a:gd name="connsiteY9" fmla="*/ 46668 h 642948"/>
              <a:gd name="connsiteX0" fmla="*/ 512364 w 3779204"/>
              <a:gd name="connsiteY0" fmla="*/ 46668 h 662827"/>
              <a:gd name="connsiteX1" fmla="*/ 272335 w 3779204"/>
              <a:gd name="connsiteY1" fmla="*/ 80958 h 662827"/>
              <a:gd name="connsiteX2" fmla="*/ 43734 w 3779204"/>
              <a:gd name="connsiteY2" fmla="*/ 389568 h 662827"/>
              <a:gd name="connsiteX3" fmla="*/ 238044 w 3779204"/>
              <a:gd name="connsiteY3" fmla="*/ 629598 h 662827"/>
              <a:gd name="connsiteX4" fmla="*/ 2261154 w 3779204"/>
              <a:gd name="connsiteY4" fmla="*/ 606738 h 662827"/>
              <a:gd name="connsiteX5" fmla="*/ 3529884 w 3779204"/>
              <a:gd name="connsiteY5" fmla="*/ 561018 h 662827"/>
              <a:gd name="connsiteX6" fmla="*/ 3769915 w 3779204"/>
              <a:gd name="connsiteY6" fmla="*/ 652458 h 662827"/>
              <a:gd name="connsiteX7" fmla="*/ 3678474 w 3779204"/>
              <a:gd name="connsiteY7" fmla="*/ 275268 h 662827"/>
              <a:gd name="connsiteX8" fmla="*/ 3095544 w 3779204"/>
              <a:gd name="connsiteY8" fmla="*/ 12378 h 662827"/>
              <a:gd name="connsiteX9" fmla="*/ 512364 w 3779204"/>
              <a:gd name="connsiteY9" fmla="*/ 46668 h 662827"/>
              <a:gd name="connsiteX0" fmla="*/ 512364 w 3779204"/>
              <a:gd name="connsiteY0" fmla="*/ 46668 h 675421"/>
              <a:gd name="connsiteX1" fmla="*/ 272335 w 3779204"/>
              <a:gd name="connsiteY1" fmla="*/ 80958 h 675421"/>
              <a:gd name="connsiteX2" fmla="*/ 43734 w 3779204"/>
              <a:gd name="connsiteY2" fmla="*/ 389568 h 675421"/>
              <a:gd name="connsiteX3" fmla="*/ 238044 w 3779204"/>
              <a:gd name="connsiteY3" fmla="*/ 629598 h 675421"/>
              <a:gd name="connsiteX4" fmla="*/ 2261154 w 3779204"/>
              <a:gd name="connsiteY4" fmla="*/ 606738 h 675421"/>
              <a:gd name="connsiteX5" fmla="*/ 3381294 w 3779204"/>
              <a:gd name="connsiteY5" fmla="*/ 652458 h 675421"/>
              <a:gd name="connsiteX6" fmla="*/ 3769915 w 3779204"/>
              <a:gd name="connsiteY6" fmla="*/ 652458 h 675421"/>
              <a:gd name="connsiteX7" fmla="*/ 3678474 w 3779204"/>
              <a:gd name="connsiteY7" fmla="*/ 275268 h 675421"/>
              <a:gd name="connsiteX8" fmla="*/ 3095544 w 3779204"/>
              <a:gd name="connsiteY8" fmla="*/ 12378 h 675421"/>
              <a:gd name="connsiteX9" fmla="*/ 512364 w 3779204"/>
              <a:gd name="connsiteY9" fmla="*/ 46668 h 675421"/>
              <a:gd name="connsiteX0" fmla="*/ 505589 w 3772429"/>
              <a:gd name="connsiteY0" fmla="*/ 46668 h 674054"/>
              <a:gd name="connsiteX1" fmla="*/ 265560 w 3772429"/>
              <a:gd name="connsiteY1" fmla="*/ 80958 h 674054"/>
              <a:gd name="connsiteX2" fmla="*/ 36959 w 3772429"/>
              <a:gd name="connsiteY2" fmla="*/ 389568 h 674054"/>
              <a:gd name="connsiteX3" fmla="*/ 231269 w 3772429"/>
              <a:gd name="connsiteY3" fmla="*/ 629598 h 674054"/>
              <a:gd name="connsiteX4" fmla="*/ 2140079 w 3772429"/>
              <a:gd name="connsiteY4" fmla="*/ 641028 h 674054"/>
              <a:gd name="connsiteX5" fmla="*/ 3374519 w 3772429"/>
              <a:gd name="connsiteY5" fmla="*/ 652458 h 674054"/>
              <a:gd name="connsiteX6" fmla="*/ 3763140 w 3772429"/>
              <a:gd name="connsiteY6" fmla="*/ 652458 h 674054"/>
              <a:gd name="connsiteX7" fmla="*/ 3671699 w 3772429"/>
              <a:gd name="connsiteY7" fmla="*/ 275268 h 674054"/>
              <a:gd name="connsiteX8" fmla="*/ 3088769 w 3772429"/>
              <a:gd name="connsiteY8" fmla="*/ 12378 h 674054"/>
              <a:gd name="connsiteX9" fmla="*/ 505589 w 3772429"/>
              <a:gd name="connsiteY9" fmla="*/ 46668 h 67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72429" h="674054">
                <a:moveTo>
                  <a:pt x="505589" y="46668"/>
                </a:moveTo>
                <a:cubicBezTo>
                  <a:pt x="35054" y="58098"/>
                  <a:pt x="343665" y="23808"/>
                  <a:pt x="265560" y="80958"/>
                </a:cubicBezTo>
                <a:cubicBezTo>
                  <a:pt x="187455" y="138108"/>
                  <a:pt x="42674" y="298128"/>
                  <a:pt x="36959" y="389568"/>
                </a:cubicBezTo>
                <a:cubicBezTo>
                  <a:pt x="31244" y="481008"/>
                  <a:pt x="-119251" y="587688"/>
                  <a:pt x="231269" y="629598"/>
                </a:cubicBezTo>
                <a:cubicBezTo>
                  <a:pt x="581789" y="671508"/>
                  <a:pt x="1616204" y="637218"/>
                  <a:pt x="2140079" y="641028"/>
                </a:cubicBezTo>
                <a:lnTo>
                  <a:pt x="3374519" y="652458"/>
                </a:lnTo>
                <a:cubicBezTo>
                  <a:pt x="3645029" y="654363"/>
                  <a:pt x="3738375" y="700083"/>
                  <a:pt x="3763140" y="652458"/>
                </a:cubicBezTo>
                <a:cubicBezTo>
                  <a:pt x="3787905" y="604833"/>
                  <a:pt x="3765044" y="357183"/>
                  <a:pt x="3671699" y="275268"/>
                </a:cubicBezTo>
                <a:cubicBezTo>
                  <a:pt x="3578354" y="193353"/>
                  <a:pt x="3616454" y="50478"/>
                  <a:pt x="3088769" y="12378"/>
                </a:cubicBezTo>
                <a:cubicBezTo>
                  <a:pt x="2561084" y="-25722"/>
                  <a:pt x="976124" y="35238"/>
                  <a:pt x="505589" y="46668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1387792" y="1783478"/>
            <a:ext cx="7303770" cy="2468958"/>
          </a:xfrm>
          <a:custGeom>
            <a:avLst/>
            <a:gdLst>
              <a:gd name="connsiteX0" fmla="*/ 0 w 6846570"/>
              <a:gd name="connsiteY0" fmla="*/ 1977468 h 1977468"/>
              <a:gd name="connsiteX1" fmla="*/ 514350 w 6846570"/>
              <a:gd name="connsiteY1" fmla="*/ 1703148 h 1977468"/>
              <a:gd name="connsiteX2" fmla="*/ 982980 w 6846570"/>
              <a:gd name="connsiteY2" fmla="*/ 1497408 h 1977468"/>
              <a:gd name="connsiteX3" fmla="*/ 1657350 w 6846570"/>
              <a:gd name="connsiteY3" fmla="*/ 1165938 h 1977468"/>
              <a:gd name="connsiteX4" fmla="*/ 2103120 w 6846570"/>
              <a:gd name="connsiteY4" fmla="*/ 960198 h 1977468"/>
              <a:gd name="connsiteX5" fmla="*/ 2194560 w 6846570"/>
              <a:gd name="connsiteY5" fmla="*/ 754458 h 1977468"/>
              <a:gd name="connsiteX6" fmla="*/ 2377440 w 6846570"/>
              <a:gd name="connsiteY6" fmla="*/ 491568 h 1977468"/>
              <a:gd name="connsiteX7" fmla="*/ 2503170 w 6846570"/>
              <a:gd name="connsiteY7" fmla="*/ 434418 h 1977468"/>
              <a:gd name="connsiteX8" fmla="*/ 2606040 w 6846570"/>
              <a:gd name="connsiteY8" fmla="*/ 194388 h 1977468"/>
              <a:gd name="connsiteX9" fmla="*/ 2834640 w 6846570"/>
              <a:gd name="connsiteY9" fmla="*/ 11508 h 1977468"/>
              <a:gd name="connsiteX10" fmla="*/ 4972050 w 6846570"/>
              <a:gd name="connsiteY10" fmla="*/ 34368 h 1977468"/>
              <a:gd name="connsiteX11" fmla="*/ 5223510 w 6846570"/>
              <a:gd name="connsiteY11" fmla="*/ 160098 h 1977468"/>
              <a:gd name="connsiteX12" fmla="*/ 5417820 w 6846570"/>
              <a:gd name="connsiteY12" fmla="*/ 285828 h 1977468"/>
              <a:gd name="connsiteX13" fmla="*/ 5772150 w 6846570"/>
              <a:gd name="connsiteY13" fmla="*/ 571578 h 1977468"/>
              <a:gd name="connsiteX14" fmla="*/ 5829300 w 6846570"/>
              <a:gd name="connsiteY14" fmla="*/ 594438 h 1977468"/>
              <a:gd name="connsiteX15" fmla="*/ 5977890 w 6846570"/>
              <a:gd name="connsiteY15" fmla="*/ 948768 h 1977468"/>
              <a:gd name="connsiteX16" fmla="*/ 6846570 w 6846570"/>
              <a:gd name="connsiteY16" fmla="*/ 1634568 h 1977468"/>
              <a:gd name="connsiteX0" fmla="*/ 0 w 7303770"/>
              <a:gd name="connsiteY0" fmla="*/ 2423238 h 2423238"/>
              <a:gd name="connsiteX1" fmla="*/ 971550 w 7303770"/>
              <a:gd name="connsiteY1" fmla="*/ 1703148 h 2423238"/>
              <a:gd name="connsiteX2" fmla="*/ 1440180 w 7303770"/>
              <a:gd name="connsiteY2" fmla="*/ 1497408 h 2423238"/>
              <a:gd name="connsiteX3" fmla="*/ 2114550 w 7303770"/>
              <a:gd name="connsiteY3" fmla="*/ 1165938 h 2423238"/>
              <a:gd name="connsiteX4" fmla="*/ 2560320 w 7303770"/>
              <a:gd name="connsiteY4" fmla="*/ 960198 h 2423238"/>
              <a:gd name="connsiteX5" fmla="*/ 2651760 w 7303770"/>
              <a:gd name="connsiteY5" fmla="*/ 754458 h 2423238"/>
              <a:gd name="connsiteX6" fmla="*/ 2834640 w 7303770"/>
              <a:gd name="connsiteY6" fmla="*/ 491568 h 2423238"/>
              <a:gd name="connsiteX7" fmla="*/ 2960370 w 7303770"/>
              <a:gd name="connsiteY7" fmla="*/ 434418 h 2423238"/>
              <a:gd name="connsiteX8" fmla="*/ 3063240 w 7303770"/>
              <a:gd name="connsiteY8" fmla="*/ 194388 h 2423238"/>
              <a:gd name="connsiteX9" fmla="*/ 3291840 w 7303770"/>
              <a:gd name="connsiteY9" fmla="*/ 11508 h 2423238"/>
              <a:gd name="connsiteX10" fmla="*/ 5429250 w 7303770"/>
              <a:gd name="connsiteY10" fmla="*/ 34368 h 2423238"/>
              <a:gd name="connsiteX11" fmla="*/ 5680710 w 7303770"/>
              <a:gd name="connsiteY11" fmla="*/ 160098 h 2423238"/>
              <a:gd name="connsiteX12" fmla="*/ 5875020 w 7303770"/>
              <a:gd name="connsiteY12" fmla="*/ 285828 h 2423238"/>
              <a:gd name="connsiteX13" fmla="*/ 6229350 w 7303770"/>
              <a:gd name="connsiteY13" fmla="*/ 571578 h 2423238"/>
              <a:gd name="connsiteX14" fmla="*/ 6286500 w 7303770"/>
              <a:gd name="connsiteY14" fmla="*/ 594438 h 2423238"/>
              <a:gd name="connsiteX15" fmla="*/ 6435090 w 7303770"/>
              <a:gd name="connsiteY15" fmla="*/ 948768 h 2423238"/>
              <a:gd name="connsiteX16" fmla="*/ 7303770 w 7303770"/>
              <a:gd name="connsiteY16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834640 w 7303770"/>
              <a:gd name="connsiteY7" fmla="*/ 491568 h 2423238"/>
              <a:gd name="connsiteX8" fmla="*/ 2960370 w 7303770"/>
              <a:gd name="connsiteY8" fmla="*/ 434418 h 2423238"/>
              <a:gd name="connsiteX9" fmla="*/ 3063240 w 7303770"/>
              <a:gd name="connsiteY9" fmla="*/ 194388 h 2423238"/>
              <a:gd name="connsiteX10" fmla="*/ 3291840 w 7303770"/>
              <a:gd name="connsiteY10" fmla="*/ 11508 h 2423238"/>
              <a:gd name="connsiteX11" fmla="*/ 5429250 w 7303770"/>
              <a:gd name="connsiteY11" fmla="*/ 34368 h 2423238"/>
              <a:gd name="connsiteX12" fmla="*/ 5680710 w 7303770"/>
              <a:gd name="connsiteY12" fmla="*/ 160098 h 2423238"/>
              <a:gd name="connsiteX13" fmla="*/ 5875020 w 7303770"/>
              <a:gd name="connsiteY13" fmla="*/ 285828 h 2423238"/>
              <a:gd name="connsiteX14" fmla="*/ 6229350 w 7303770"/>
              <a:gd name="connsiteY14" fmla="*/ 571578 h 2423238"/>
              <a:gd name="connsiteX15" fmla="*/ 6286500 w 7303770"/>
              <a:gd name="connsiteY15" fmla="*/ 594438 h 2423238"/>
              <a:gd name="connsiteX16" fmla="*/ 6435090 w 7303770"/>
              <a:gd name="connsiteY16" fmla="*/ 948768 h 2423238"/>
              <a:gd name="connsiteX17" fmla="*/ 7303770 w 7303770"/>
              <a:gd name="connsiteY17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834640 w 7303770"/>
              <a:gd name="connsiteY7" fmla="*/ 491568 h 2423238"/>
              <a:gd name="connsiteX8" fmla="*/ 2896076 w 7303770"/>
              <a:gd name="connsiteY8" fmla="*/ 336786 h 2423238"/>
              <a:gd name="connsiteX9" fmla="*/ 3063240 w 7303770"/>
              <a:gd name="connsiteY9" fmla="*/ 194388 h 2423238"/>
              <a:gd name="connsiteX10" fmla="*/ 3291840 w 7303770"/>
              <a:gd name="connsiteY10" fmla="*/ 11508 h 2423238"/>
              <a:gd name="connsiteX11" fmla="*/ 5429250 w 7303770"/>
              <a:gd name="connsiteY11" fmla="*/ 34368 h 2423238"/>
              <a:gd name="connsiteX12" fmla="*/ 5680710 w 7303770"/>
              <a:gd name="connsiteY12" fmla="*/ 160098 h 2423238"/>
              <a:gd name="connsiteX13" fmla="*/ 5875020 w 7303770"/>
              <a:gd name="connsiteY13" fmla="*/ 285828 h 2423238"/>
              <a:gd name="connsiteX14" fmla="*/ 6229350 w 7303770"/>
              <a:gd name="connsiteY14" fmla="*/ 571578 h 2423238"/>
              <a:gd name="connsiteX15" fmla="*/ 6286500 w 7303770"/>
              <a:gd name="connsiteY15" fmla="*/ 594438 h 2423238"/>
              <a:gd name="connsiteX16" fmla="*/ 6435090 w 7303770"/>
              <a:gd name="connsiteY16" fmla="*/ 948768 h 2423238"/>
              <a:gd name="connsiteX17" fmla="*/ 7303770 w 7303770"/>
              <a:gd name="connsiteY17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813209 w 7303770"/>
              <a:gd name="connsiteY7" fmla="*/ 465374 h 2423238"/>
              <a:gd name="connsiteX8" fmla="*/ 2896076 w 7303770"/>
              <a:gd name="connsiteY8" fmla="*/ 336786 h 2423238"/>
              <a:gd name="connsiteX9" fmla="*/ 3063240 w 7303770"/>
              <a:gd name="connsiteY9" fmla="*/ 194388 h 2423238"/>
              <a:gd name="connsiteX10" fmla="*/ 3291840 w 7303770"/>
              <a:gd name="connsiteY10" fmla="*/ 11508 h 2423238"/>
              <a:gd name="connsiteX11" fmla="*/ 5429250 w 7303770"/>
              <a:gd name="connsiteY11" fmla="*/ 34368 h 2423238"/>
              <a:gd name="connsiteX12" fmla="*/ 5680710 w 7303770"/>
              <a:gd name="connsiteY12" fmla="*/ 160098 h 2423238"/>
              <a:gd name="connsiteX13" fmla="*/ 5875020 w 7303770"/>
              <a:gd name="connsiteY13" fmla="*/ 285828 h 2423238"/>
              <a:gd name="connsiteX14" fmla="*/ 6229350 w 7303770"/>
              <a:gd name="connsiteY14" fmla="*/ 571578 h 2423238"/>
              <a:gd name="connsiteX15" fmla="*/ 6286500 w 7303770"/>
              <a:gd name="connsiteY15" fmla="*/ 594438 h 2423238"/>
              <a:gd name="connsiteX16" fmla="*/ 6435090 w 7303770"/>
              <a:gd name="connsiteY16" fmla="*/ 948768 h 2423238"/>
              <a:gd name="connsiteX17" fmla="*/ 7303770 w 7303770"/>
              <a:gd name="connsiteY17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703195 w 7303770"/>
              <a:gd name="connsiteY7" fmla="*/ 623966 h 2423238"/>
              <a:gd name="connsiteX8" fmla="*/ 2813209 w 7303770"/>
              <a:gd name="connsiteY8" fmla="*/ 465374 h 2423238"/>
              <a:gd name="connsiteX9" fmla="*/ 2896076 w 7303770"/>
              <a:gd name="connsiteY9" fmla="*/ 336786 h 2423238"/>
              <a:gd name="connsiteX10" fmla="*/ 3063240 w 7303770"/>
              <a:gd name="connsiteY10" fmla="*/ 194388 h 2423238"/>
              <a:gd name="connsiteX11" fmla="*/ 3291840 w 7303770"/>
              <a:gd name="connsiteY11" fmla="*/ 11508 h 2423238"/>
              <a:gd name="connsiteX12" fmla="*/ 5429250 w 7303770"/>
              <a:gd name="connsiteY12" fmla="*/ 34368 h 2423238"/>
              <a:gd name="connsiteX13" fmla="*/ 5680710 w 7303770"/>
              <a:gd name="connsiteY13" fmla="*/ 160098 h 2423238"/>
              <a:gd name="connsiteX14" fmla="*/ 5875020 w 7303770"/>
              <a:gd name="connsiteY14" fmla="*/ 285828 h 2423238"/>
              <a:gd name="connsiteX15" fmla="*/ 6229350 w 7303770"/>
              <a:gd name="connsiteY15" fmla="*/ 571578 h 2423238"/>
              <a:gd name="connsiteX16" fmla="*/ 6286500 w 7303770"/>
              <a:gd name="connsiteY16" fmla="*/ 594438 h 2423238"/>
              <a:gd name="connsiteX17" fmla="*/ 6435090 w 7303770"/>
              <a:gd name="connsiteY17" fmla="*/ 948768 h 2423238"/>
              <a:gd name="connsiteX18" fmla="*/ 7303770 w 7303770"/>
              <a:gd name="connsiteY18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703195 w 7303770"/>
              <a:gd name="connsiteY7" fmla="*/ 623966 h 2423238"/>
              <a:gd name="connsiteX8" fmla="*/ 2813209 w 7303770"/>
              <a:gd name="connsiteY8" fmla="*/ 465374 h 2423238"/>
              <a:gd name="connsiteX9" fmla="*/ 2896076 w 7303770"/>
              <a:gd name="connsiteY9" fmla="*/ 336786 h 2423238"/>
              <a:gd name="connsiteX10" fmla="*/ 3063240 w 7303770"/>
              <a:gd name="connsiteY10" fmla="*/ 194388 h 2423238"/>
              <a:gd name="connsiteX11" fmla="*/ 3291840 w 7303770"/>
              <a:gd name="connsiteY11" fmla="*/ 11508 h 2423238"/>
              <a:gd name="connsiteX12" fmla="*/ 5429250 w 7303770"/>
              <a:gd name="connsiteY12" fmla="*/ 34368 h 2423238"/>
              <a:gd name="connsiteX13" fmla="*/ 5680710 w 7303770"/>
              <a:gd name="connsiteY13" fmla="*/ 160098 h 2423238"/>
              <a:gd name="connsiteX14" fmla="*/ 5875020 w 7303770"/>
              <a:gd name="connsiteY14" fmla="*/ 285828 h 2423238"/>
              <a:gd name="connsiteX15" fmla="*/ 6146007 w 7303770"/>
              <a:gd name="connsiteY15" fmla="*/ 428703 h 2423238"/>
              <a:gd name="connsiteX16" fmla="*/ 6286500 w 7303770"/>
              <a:gd name="connsiteY16" fmla="*/ 594438 h 2423238"/>
              <a:gd name="connsiteX17" fmla="*/ 6435090 w 7303770"/>
              <a:gd name="connsiteY17" fmla="*/ 948768 h 2423238"/>
              <a:gd name="connsiteX18" fmla="*/ 7303770 w 7303770"/>
              <a:gd name="connsiteY18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703195 w 7303770"/>
              <a:gd name="connsiteY7" fmla="*/ 623966 h 2423238"/>
              <a:gd name="connsiteX8" fmla="*/ 2813209 w 7303770"/>
              <a:gd name="connsiteY8" fmla="*/ 465374 h 2423238"/>
              <a:gd name="connsiteX9" fmla="*/ 2896076 w 7303770"/>
              <a:gd name="connsiteY9" fmla="*/ 336786 h 2423238"/>
              <a:gd name="connsiteX10" fmla="*/ 3063240 w 7303770"/>
              <a:gd name="connsiteY10" fmla="*/ 194388 h 2423238"/>
              <a:gd name="connsiteX11" fmla="*/ 3291840 w 7303770"/>
              <a:gd name="connsiteY11" fmla="*/ 11508 h 2423238"/>
              <a:gd name="connsiteX12" fmla="*/ 5429250 w 7303770"/>
              <a:gd name="connsiteY12" fmla="*/ 34368 h 2423238"/>
              <a:gd name="connsiteX13" fmla="*/ 5680710 w 7303770"/>
              <a:gd name="connsiteY13" fmla="*/ 160098 h 2423238"/>
              <a:gd name="connsiteX14" fmla="*/ 5875020 w 7303770"/>
              <a:gd name="connsiteY14" fmla="*/ 285828 h 2423238"/>
              <a:gd name="connsiteX15" fmla="*/ 6146007 w 7303770"/>
              <a:gd name="connsiteY15" fmla="*/ 428703 h 2423238"/>
              <a:gd name="connsiteX16" fmla="*/ 6286500 w 7303770"/>
              <a:gd name="connsiteY16" fmla="*/ 594438 h 2423238"/>
              <a:gd name="connsiteX17" fmla="*/ 6394133 w 7303770"/>
              <a:gd name="connsiteY17" fmla="*/ 823991 h 2423238"/>
              <a:gd name="connsiteX18" fmla="*/ 6435090 w 7303770"/>
              <a:gd name="connsiteY18" fmla="*/ 948768 h 2423238"/>
              <a:gd name="connsiteX19" fmla="*/ 7303770 w 7303770"/>
              <a:gd name="connsiteY19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703195 w 7303770"/>
              <a:gd name="connsiteY7" fmla="*/ 623966 h 2423238"/>
              <a:gd name="connsiteX8" fmla="*/ 2813209 w 7303770"/>
              <a:gd name="connsiteY8" fmla="*/ 465374 h 2423238"/>
              <a:gd name="connsiteX9" fmla="*/ 2896076 w 7303770"/>
              <a:gd name="connsiteY9" fmla="*/ 336786 h 2423238"/>
              <a:gd name="connsiteX10" fmla="*/ 3063240 w 7303770"/>
              <a:gd name="connsiteY10" fmla="*/ 194388 h 2423238"/>
              <a:gd name="connsiteX11" fmla="*/ 3291840 w 7303770"/>
              <a:gd name="connsiteY11" fmla="*/ 11508 h 2423238"/>
              <a:gd name="connsiteX12" fmla="*/ 5429250 w 7303770"/>
              <a:gd name="connsiteY12" fmla="*/ 34368 h 2423238"/>
              <a:gd name="connsiteX13" fmla="*/ 5680710 w 7303770"/>
              <a:gd name="connsiteY13" fmla="*/ 160098 h 2423238"/>
              <a:gd name="connsiteX14" fmla="*/ 5875020 w 7303770"/>
              <a:gd name="connsiteY14" fmla="*/ 285828 h 2423238"/>
              <a:gd name="connsiteX15" fmla="*/ 6146007 w 7303770"/>
              <a:gd name="connsiteY15" fmla="*/ 428703 h 2423238"/>
              <a:gd name="connsiteX16" fmla="*/ 6286500 w 7303770"/>
              <a:gd name="connsiteY16" fmla="*/ 594438 h 2423238"/>
              <a:gd name="connsiteX17" fmla="*/ 6367939 w 7303770"/>
              <a:gd name="connsiteY17" fmla="*/ 833516 h 2423238"/>
              <a:gd name="connsiteX18" fmla="*/ 6435090 w 7303770"/>
              <a:gd name="connsiteY18" fmla="*/ 948768 h 2423238"/>
              <a:gd name="connsiteX19" fmla="*/ 7303770 w 7303770"/>
              <a:gd name="connsiteY19" fmla="*/ 1634568 h 2423238"/>
              <a:gd name="connsiteX0" fmla="*/ 0 w 7303770"/>
              <a:gd name="connsiteY0" fmla="*/ 2468958 h 2468958"/>
              <a:gd name="connsiteX1" fmla="*/ 342900 w 7303770"/>
              <a:gd name="connsiteY1" fmla="*/ 2080338 h 2468958"/>
              <a:gd name="connsiteX2" fmla="*/ 971550 w 7303770"/>
              <a:gd name="connsiteY2" fmla="*/ 1703148 h 2468958"/>
              <a:gd name="connsiteX3" fmla="*/ 1440180 w 7303770"/>
              <a:gd name="connsiteY3" fmla="*/ 1497408 h 2468958"/>
              <a:gd name="connsiteX4" fmla="*/ 2114550 w 7303770"/>
              <a:gd name="connsiteY4" fmla="*/ 1165938 h 2468958"/>
              <a:gd name="connsiteX5" fmla="*/ 2560320 w 7303770"/>
              <a:gd name="connsiteY5" fmla="*/ 960198 h 2468958"/>
              <a:gd name="connsiteX6" fmla="*/ 2651760 w 7303770"/>
              <a:gd name="connsiteY6" fmla="*/ 754458 h 2468958"/>
              <a:gd name="connsiteX7" fmla="*/ 2703195 w 7303770"/>
              <a:gd name="connsiteY7" fmla="*/ 623966 h 2468958"/>
              <a:gd name="connsiteX8" fmla="*/ 2813209 w 7303770"/>
              <a:gd name="connsiteY8" fmla="*/ 465374 h 2468958"/>
              <a:gd name="connsiteX9" fmla="*/ 2896076 w 7303770"/>
              <a:gd name="connsiteY9" fmla="*/ 336786 h 2468958"/>
              <a:gd name="connsiteX10" fmla="*/ 3063240 w 7303770"/>
              <a:gd name="connsiteY10" fmla="*/ 194388 h 2468958"/>
              <a:gd name="connsiteX11" fmla="*/ 3291840 w 7303770"/>
              <a:gd name="connsiteY11" fmla="*/ 11508 h 2468958"/>
              <a:gd name="connsiteX12" fmla="*/ 5429250 w 7303770"/>
              <a:gd name="connsiteY12" fmla="*/ 34368 h 2468958"/>
              <a:gd name="connsiteX13" fmla="*/ 5680710 w 7303770"/>
              <a:gd name="connsiteY13" fmla="*/ 160098 h 2468958"/>
              <a:gd name="connsiteX14" fmla="*/ 5875020 w 7303770"/>
              <a:gd name="connsiteY14" fmla="*/ 285828 h 2468958"/>
              <a:gd name="connsiteX15" fmla="*/ 6146007 w 7303770"/>
              <a:gd name="connsiteY15" fmla="*/ 428703 h 2468958"/>
              <a:gd name="connsiteX16" fmla="*/ 6286500 w 7303770"/>
              <a:gd name="connsiteY16" fmla="*/ 594438 h 2468958"/>
              <a:gd name="connsiteX17" fmla="*/ 6367939 w 7303770"/>
              <a:gd name="connsiteY17" fmla="*/ 833516 h 2468958"/>
              <a:gd name="connsiteX18" fmla="*/ 6435090 w 7303770"/>
              <a:gd name="connsiteY18" fmla="*/ 948768 h 2468958"/>
              <a:gd name="connsiteX19" fmla="*/ 7303770 w 7303770"/>
              <a:gd name="connsiteY19" fmla="*/ 1634568 h 246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3770" h="2468958">
                <a:moveTo>
                  <a:pt x="0" y="2468958"/>
                </a:moveTo>
                <a:cubicBezTo>
                  <a:pt x="72390" y="2417523"/>
                  <a:pt x="180975" y="2200353"/>
                  <a:pt x="342900" y="2080338"/>
                </a:cubicBezTo>
                <a:cubicBezTo>
                  <a:pt x="504825" y="1960323"/>
                  <a:pt x="788670" y="1800303"/>
                  <a:pt x="971550" y="1703148"/>
                </a:cubicBezTo>
                <a:cubicBezTo>
                  <a:pt x="1154430" y="1605993"/>
                  <a:pt x="1249680" y="1586943"/>
                  <a:pt x="1440180" y="1497408"/>
                </a:cubicBezTo>
                <a:cubicBezTo>
                  <a:pt x="1630680" y="1407873"/>
                  <a:pt x="1927860" y="1255473"/>
                  <a:pt x="2114550" y="1165938"/>
                </a:cubicBezTo>
                <a:cubicBezTo>
                  <a:pt x="2301240" y="1076403"/>
                  <a:pt x="2470785" y="1028778"/>
                  <a:pt x="2560320" y="960198"/>
                </a:cubicBezTo>
                <a:cubicBezTo>
                  <a:pt x="2649855" y="891618"/>
                  <a:pt x="2627947" y="810497"/>
                  <a:pt x="2651760" y="754458"/>
                </a:cubicBezTo>
                <a:cubicBezTo>
                  <a:pt x="2675573" y="698419"/>
                  <a:pt x="2676287" y="672147"/>
                  <a:pt x="2703195" y="623966"/>
                </a:cubicBezTo>
                <a:cubicBezTo>
                  <a:pt x="2730103" y="575785"/>
                  <a:pt x="2781062" y="513237"/>
                  <a:pt x="2813209" y="465374"/>
                </a:cubicBezTo>
                <a:cubicBezTo>
                  <a:pt x="2845356" y="417511"/>
                  <a:pt x="2854404" y="381950"/>
                  <a:pt x="2896076" y="336786"/>
                </a:cubicBezTo>
                <a:cubicBezTo>
                  <a:pt x="2937748" y="291622"/>
                  <a:pt x="2997279" y="248601"/>
                  <a:pt x="3063240" y="194388"/>
                </a:cubicBezTo>
                <a:cubicBezTo>
                  <a:pt x="3129201" y="140175"/>
                  <a:pt x="2897505" y="38178"/>
                  <a:pt x="3291840" y="11508"/>
                </a:cubicBezTo>
                <a:cubicBezTo>
                  <a:pt x="3686175" y="-15162"/>
                  <a:pt x="5031105" y="9603"/>
                  <a:pt x="5429250" y="34368"/>
                </a:cubicBezTo>
                <a:cubicBezTo>
                  <a:pt x="5827395" y="59133"/>
                  <a:pt x="5606415" y="118188"/>
                  <a:pt x="5680710" y="160098"/>
                </a:cubicBezTo>
                <a:cubicBezTo>
                  <a:pt x="5755005" y="202008"/>
                  <a:pt x="5797471" y="241061"/>
                  <a:pt x="5875020" y="285828"/>
                </a:cubicBezTo>
                <a:cubicBezTo>
                  <a:pt x="5952569" y="330595"/>
                  <a:pt x="6077427" y="377268"/>
                  <a:pt x="6146007" y="428703"/>
                </a:cubicBezTo>
                <a:cubicBezTo>
                  <a:pt x="6214587" y="480138"/>
                  <a:pt x="6249511" y="526969"/>
                  <a:pt x="6286500" y="594438"/>
                </a:cubicBezTo>
                <a:cubicBezTo>
                  <a:pt x="6323489" y="661907"/>
                  <a:pt x="6343174" y="774461"/>
                  <a:pt x="6367939" y="833516"/>
                </a:cubicBezTo>
                <a:cubicBezTo>
                  <a:pt x="6392704" y="892571"/>
                  <a:pt x="6279118" y="815259"/>
                  <a:pt x="6435090" y="948768"/>
                </a:cubicBezTo>
                <a:cubicBezTo>
                  <a:pt x="6591062" y="1082277"/>
                  <a:pt x="6954202" y="1378345"/>
                  <a:pt x="7303770" y="163456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2537460" y="3394710"/>
            <a:ext cx="6080760" cy="11430"/>
          </a:xfrm>
          <a:custGeom>
            <a:avLst/>
            <a:gdLst>
              <a:gd name="connsiteX0" fmla="*/ 0 w 6080760"/>
              <a:gd name="connsiteY0" fmla="*/ 11430 h 11430"/>
              <a:gd name="connsiteX1" fmla="*/ 102870 w 6080760"/>
              <a:gd name="connsiteY1" fmla="*/ 0 h 11430"/>
              <a:gd name="connsiteX2" fmla="*/ 6080760 w 6080760"/>
              <a:gd name="connsiteY2" fmla="*/ 0 h 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0760" h="11430">
                <a:moveTo>
                  <a:pt x="0" y="11430"/>
                </a:moveTo>
                <a:lnTo>
                  <a:pt x="102870" y="0"/>
                </a:lnTo>
                <a:lnTo>
                  <a:pt x="608076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1748790" y="3874770"/>
            <a:ext cx="7052310" cy="11430"/>
          </a:xfrm>
          <a:custGeom>
            <a:avLst/>
            <a:gdLst>
              <a:gd name="connsiteX0" fmla="*/ 0 w 7052310"/>
              <a:gd name="connsiteY0" fmla="*/ 0 h 11430"/>
              <a:gd name="connsiteX1" fmla="*/ 3749040 w 7052310"/>
              <a:gd name="connsiteY1" fmla="*/ 11430 h 11430"/>
              <a:gd name="connsiteX2" fmla="*/ 7052310 w 7052310"/>
              <a:gd name="connsiteY2" fmla="*/ 0 h 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2310" h="11430">
                <a:moveTo>
                  <a:pt x="0" y="0"/>
                </a:moveTo>
                <a:lnTo>
                  <a:pt x="3749040" y="11430"/>
                </a:lnTo>
                <a:lnTo>
                  <a:pt x="705231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1428750" y="4206240"/>
            <a:ext cx="7360920" cy="34290"/>
          </a:xfrm>
          <a:custGeom>
            <a:avLst/>
            <a:gdLst>
              <a:gd name="connsiteX0" fmla="*/ 0 w 7360920"/>
              <a:gd name="connsiteY0" fmla="*/ 0 h 34290"/>
              <a:gd name="connsiteX1" fmla="*/ 7360920 w 7360920"/>
              <a:gd name="connsiteY1" fmla="*/ 3429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0920" h="34290">
                <a:moveTo>
                  <a:pt x="0" y="0"/>
                </a:moveTo>
                <a:lnTo>
                  <a:pt x="7360920" y="3429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2743200" y="5169560"/>
            <a:ext cx="5638800" cy="1562710"/>
          </a:xfrm>
          <a:custGeom>
            <a:avLst/>
            <a:gdLst>
              <a:gd name="connsiteX0" fmla="*/ 584298 w 3504107"/>
              <a:gd name="connsiteY0" fmla="*/ 53950 h 1562710"/>
              <a:gd name="connsiteX1" fmla="*/ 104238 w 3504107"/>
              <a:gd name="connsiteY1" fmla="*/ 442570 h 1562710"/>
              <a:gd name="connsiteX2" fmla="*/ 12798 w 3504107"/>
              <a:gd name="connsiteY2" fmla="*/ 888340 h 1562710"/>
              <a:gd name="connsiteX3" fmla="*/ 298548 w 3504107"/>
              <a:gd name="connsiteY3" fmla="*/ 1265530 h 1562710"/>
              <a:gd name="connsiteX4" fmla="*/ 1144368 w 3504107"/>
              <a:gd name="connsiteY4" fmla="*/ 1505560 h 1562710"/>
              <a:gd name="connsiteX5" fmla="*/ 2115918 w 3504107"/>
              <a:gd name="connsiteY5" fmla="*/ 1562710 h 1562710"/>
              <a:gd name="connsiteX6" fmla="*/ 2950308 w 3504107"/>
              <a:gd name="connsiteY6" fmla="*/ 1436980 h 1562710"/>
              <a:gd name="connsiteX7" fmla="*/ 3384648 w 3504107"/>
              <a:gd name="connsiteY7" fmla="*/ 1025500 h 1562710"/>
              <a:gd name="connsiteX8" fmla="*/ 3498948 w 3504107"/>
              <a:gd name="connsiteY8" fmla="*/ 579730 h 1562710"/>
              <a:gd name="connsiteX9" fmla="*/ 3258918 w 3504107"/>
              <a:gd name="connsiteY9" fmla="*/ 271120 h 1562710"/>
              <a:gd name="connsiteX10" fmla="*/ 2744568 w 3504107"/>
              <a:gd name="connsiteY10" fmla="*/ 145390 h 1562710"/>
              <a:gd name="connsiteX11" fmla="*/ 1853028 w 3504107"/>
              <a:gd name="connsiteY11" fmla="*/ 8230 h 1562710"/>
              <a:gd name="connsiteX12" fmla="*/ 1178658 w 3504107"/>
              <a:gd name="connsiteY12" fmla="*/ 19660 h 1562710"/>
              <a:gd name="connsiteX13" fmla="*/ 584298 w 3504107"/>
              <a:gd name="connsiteY13" fmla="*/ 53950 h 156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4107" h="1562710">
                <a:moveTo>
                  <a:pt x="584298" y="53950"/>
                </a:moveTo>
                <a:cubicBezTo>
                  <a:pt x="405228" y="124435"/>
                  <a:pt x="199488" y="303505"/>
                  <a:pt x="104238" y="442570"/>
                </a:cubicBezTo>
                <a:cubicBezTo>
                  <a:pt x="8988" y="581635"/>
                  <a:pt x="-19587" y="751180"/>
                  <a:pt x="12798" y="888340"/>
                </a:cubicBezTo>
                <a:cubicBezTo>
                  <a:pt x="45183" y="1025500"/>
                  <a:pt x="109953" y="1162660"/>
                  <a:pt x="298548" y="1265530"/>
                </a:cubicBezTo>
                <a:cubicBezTo>
                  <a:pt x="487143" y="1368400"/>
                  <a:pt x="841473" y="1456030"/>
                  <a:pt x="1144368" y="1505560"/>
                </a:cubicBezTo>
                <a:cubicBezTo>
                  <a:pt x="1447263" y="1555090"/>
                  <a:pt x="1814928" y="1574140"/>
                  <a:pt x="2115918" y="1562710"/>
                </a:cubicBezTo>
                <a:cubicBezTo>
                  <a:pt x="2416908" y="1551280"/>
                  <a:pt x="2738853" y="1526515"/>
                  <a:pt x="2950308" y="1436980"/>
                </a:cubicBezTo>
                <a:cubicBezTo>
                  <a:pt x="3161763" y="1347445"/>
                  <a:pt x="3293208" y="1168375"/>
                  <a:pt x="3384648" y="1025500"/>
                </a:cubicBezTo>
                <a:cubicBezTo>
                  <a:pt x="3476088" y="882625"/>
                  <a:pt x="3519903" y="705460"/>
                  <a:pt x="3498948" y="579730"/>
                </a:cubicBezTo>
                <a:cubicBezTo>
                  <a:pt x="3477993" y="454000"/>
                  <a:pt x="3384648" y="343510"/>
                  <a:pt x="3258918" y="271120"/>
                </a:cubicBezTo>
                <a:cubicBezTo>
                  <a:pt x="3133188" y="198730"/>
                  <a:pt x="2978883" y="189205"/>
                  <a:pt x="2744568" y="145390"/>
                </a:cubicBezTo>
                <a:cubicBezTo>
                  <a:pt x="2510253" y="101575"/>
                  <a:pt x="2114013" y="29185"/>
                  <a:pt x="1853028" y="8230"/>
                </a:cubicBezTo>
                <a:cubicBezTo>
                  <a:pt x="1592043" y="-12725"/>
                  <a:pt x="1392018" y="12040"/>
                  <a:pt x="1178658" y="19660"/>
                </a:cubicBezTo>
                <a:cubicBezTo>
                  <a:pt x="965298" y="27280"/>
                  <a:pt x="763368" y="-16535"/>
                  <a:pt x="584298" y="5395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Plume?</a:t>
            </a:r>
            <a:endParaRPr lang="en-ZA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1066800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   Drakensberg </a:t>
            </a:r>
            <a:r>
              <a:rPr lang="en-US" dirty="0" err="1" smtClean="0"/>
              <a:t>Gp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219360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dirty="0" err="1" smtClean="0"/>
              <a:t>Stormberg</a:t>
            </a:r>
            <a:r>
              <a:rPr lang="en-US" dirty="0" smtClean="0"/>
              <a:t> </a:t>
            </a:r>
            <a:r>
              <a:rPr lang="en-US" dirty="0" err="1" smtClean="0"/>
              <a:t>Gp</a:t>
            </a:r>
            <a:endParaRPr lang="en-ZA" dirty="0"/>
          </a:p>
        </p:txBody>
      </p:sp>
      <p:sp>
        <p:nvSpPr>
          <p:cNvPr id="15" name="TextBox 14"/>
          <p:cNvSpPr txBox="1"/>
          <p:nvPr/>
        </p:nvSpPr>
        <p:spPr>
          <a:xfrm>
            <a:off x="1981199" y="2113602"/>
            <a:ext cx="201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</a:p>
          <a:p>
            <a:endParaRPr lang="en-US" dirty="0" smtClean="0"/>
          </a:p>
          <a:p>
            <a:r>
              <a:rPr lang="en-US" dirty="0" smtClean="0"/>
              <a:t>Beaufort </a:t>
            </a:r>
            <a:r>
              <a:rPr lang="en-US" dirty="0" err="1"/>
              <a:t>G</a:t>
            </a:r>
            <a:r>
              <a:rPr lang="en-US" dirty="0" err="1" smtClean="0"/>
              <a:t>p</a:t>
            </a:r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3276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dirty="0" err="1" smtClean="0"/>
              <a:t>Ecca</a:t>
            </a:r>
            <a:r>
              <a:rPr lang="en-US" dirty="0" smtClean="0"/>
              <a:t> </a:t>
            </a:r>
            <a:r>
              <a:rPr lang="en-US" dirty="0" err="1" smtClean="0"/>
              <a:t>Gp</a:t>
            </a:r>
            <a:endParaRPr lang="en-ZA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3733800"/>
            <a:ext cx="151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Dwyka</a:t>
            </a:r>
            <a:r>
              <a:rPr lang="en-US" dirty="0" smtClean="0"/>
              <a:t> </a:t>
            </a:r>
            <a:r>
              <a:rPr lang="en-US" dirty="0" err="1" smtClean="0"/>
              <a:t>Gp</a:t>
            </a:r>
            <a:endParaRPr lang="en-ZA" dirty="0"/>
          </a:p>
        </p:txBody>
      </p:sp>
      <p:sp>
        <p:nvSpPr>
          <p:cNvPr id="19" name="Isosceles Triangle 18"/>
          <p:cNvSpPr/>
          <p:nvPr/>
        </p:nvSpPr>
        <p:spPr>
          <a:xfrm>
            <a:off x="2286000" y="3918466"/>
            <a:ext cx="132588" cy="18466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Isosceles Triangle 19"/>
          <p:cNvSpPr/>
          <p:nvPr/>
        </p:nvSpPr>
        <p:spPr>
          <a:xfrm rot="7469557">
            <a:off x="3164364" y="4077936"/>
            <a:ext cx="243999" cy="457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Isosceles Triangle 20"/>
          <p:cNvSpPr/>
          <p:nvPr/>
        </p:nvSpPr>
        <p:spPr>
          <a:xfrm>
            <a:off x="4305300" y="3874771"/>
            <a:ext cx="114300" cy="331470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Isosceles Triangle 21"/>
          <p:cNvSpPr/>
          <p:nvPr/>
        </p:nvSpPr>
        <p:spPr>
          <a:xfrm>
            <a:off x="7785354" y="3987299"/>
            <a:ext cx="242887" cy="115833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Oval 22"/>
          <p:cNvSpPr/>
          <p:nvPr/>
        </p:nvSpPr>
        <p:spPr>
          <a:xfrm>
            <a:off x="2667001" y="3987298"/>
            <a:ext cx="152400" cy="11804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/>
          <p:cNvSpPr/>
          <p:nvPr/>
        </p:nvSpPr>
        <p:spPr>
          <a:xfrm>
            <a:off x="3733801" y="3987298"/>
            <a:ext cx="264030" cy="11804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Rectangle 24"/>
          <p:cNvSpPr/>
          <p:nvPr/>
        </p:nvSpPr>
        <p:spPr>
          <a:xfrm>
            <a:off x="6858000" y="3987299"/>
            <a:ext cx="152400" cy="1180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Freeform 25"/>
          <p:cNvSpPr/>
          <p:nvPr/>
        </p:nvSpPr>
        <p:spPr>
          <a:xfrm>
            <a:off x="7317729" y="4033545"/>
            <a:ext cx="146178" cy="115788"/>
          </a:xfrm>
          <a:custGeom>
            <a:avLst/>
            <a:gdLst>
              <a:gd name="connsiteX0" fmla="*/ 146061 w 146178"/>
              <a:gd name="connsiteY0" fmla="*/ 1245 h 115788"/>
              <a:gd name="connsiteX1" fmla="*/ 8901 w 146178"/>
              <a:gd name="connsiteY1" fmla="*/ 58395 h 115788"/>
              <a:gd name="connsiteX2" fmla="*/ 31761 w 146178"/>
              <a:gd name="connsiteY2" fmla="*/ 115545 h 115788"/>
              <a:gd name="connsiteX3" fmla="*/ 146061 w 146178"/>
              <a:gd name="connsiteY3" fmla="*/ 1245 h 11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178" h="115788">
                <a:moveTo>
                  <a:pt x="146061" y="1245"/>
                </a:moveTo>
                <a:cubicBezTo>
                  <a:pt x="142251" y="-8280"/>
                  <a:pt x="27951" y="39345"/>
                  <a:pt x="8901" y="58395"/>
                </a:cubicBezTo>
                <a:cubicBezTo>
                  <a:pt x="-10149" y="77445"/>
                  <a:pt x="3186" y="119355"/>
                  <a:pt x="31761" y="115545"/>
                </a:cubicBezTo>
                <a:cubicBezTo>
                  <a:pt x="60336" y="111735"/>
                  <a:pt x="149871" y="10770"/>
                  <a:pt x="146061" y="1245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 26"/>
          <p:cNvSpPr/>
          <p:nvPr/>
        </p:nvSpPr>
        <p:spPr>
          <a:xfrm>
            <a:off x="1725674" y="3999753"/>
            <a:ext cx="241096" cy="93537"/>
          </a:xfrm>
          <a:custGeom>
            <a:avLst/>
            <a:gdLst>
              <a:gd name="connsiteX0" fmla="*/ 160276 w 241096"/>
              <a:gd name="connsiteY0" fmla="*/ 747 h 93537"/>
              <a:gd name="connsiteX1" fmla="*/ 256 w 241096"/>
              <a:gd name="connsiteY1" fmla="*/ 69327 h 93537"/>
              <a:gd name="connsiteX2" fmla="*/ 125986 w 241096"/>
              <a:gd name="connsiteY2" fmla="*/ 92187 h 93537"/>
              <a:gd name="connsiteX3" fmla="*/ 240286 w 241096"/>
              <a:gd name="connsiteY3" fmla="*/ 35037 h 93537"/>
              <a:gd name="connsiteX4" fmla="*/ 160276 w 241096"/>
              <a:gd name="connsiteY4" fmla="*/ 747 h 9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6" h="93537">
                <a:moveTo>
                  <a:pt x="160276" y="747"/>
                </a:moveTo>
                <a:cubicBezTo>
                  <a:pt x="120271" y="6462"/>
                  <a:pt x="5971" y="54087"/>
                  <a:pt x="256" y="69327"/>
                </a:cubicBezTo>
                <a:cubicBezTo>
                  <a:pt x="-5459" y="84567"/>
                  <a:pt x="85981" y="97902"/>
                  <a:pt x="125986" y="92187"/>
                </a:cubicBezTo>
                <a:cubicBezTo>
                  <a:pt x="165991" y="86472"/>
                  <a:pt x="232666" y="46467"/>
                  <a:pt x="240286" y="35037"/>
                </a:cubicBezTo>
                <a:cubicBezTo>
                  <a:pt x="247906" y="23607"/>
                  <a:pt x="200281" y="-4968"/>
                  <a:pt x="160276" y="747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3224397" y="1776260"/>
            <a:ext cx="4560957" cy="3787392"/>
          </a:xfrm>
          <a:custGeom>
            <a:avLst/>
            <a:gdLst>
              <a:gd name="connsiteX0" fmla="*/ 132274 w 3317334"/>
              <a:gd name="connsiteY0" fmla="*/ 31245 h 491371"/>
              <a:gd name="connsiteX1" fmla="*/ 52264 w 3317334"/>
              <a:gd name="connsiteY1" fmla="*/ 397005 h 491371"/>
              <a:gd name="connsiteX2" fmla="*/ 315154 w 3317334"/>
              <a:gd name="connsiteY2" fmla="*/ 465585 h 491371"/>
              <a:gd name="connsiteX3" fmla="*/ 3172654 w 3317334"/>
              <a:gd name="connsiteY3" fmla="*/ 454155 h 491371"/>
              <a:gd name="connsiteX4" fmla="*/ 2704024 w 3317334"/>
              <a:gd name="connsiteY4" fmla="*/ 42675 h 491371"/>
              <a:gd name="connsiteX5" fmla="*/ 1046674 w 3317334"/>
              <a:gd name="connsiteY5" fmla="*/ 19815 h 491371"/>
              <a:gd name="connsiteX6" fmla="*/ 132274 w 3317334"/>
              <a:gd name="connsiteY6" fmla="*/ 31245 h 491371"/>
              <a:gd name="connsiteX0" fmla="*/ 113887 w 3280356"/>
              <a:gd name="connsiteY0" fmla="*/ 31245 h 492966"/>
              <a:gd name="connsiteX1" fmla="*/ 33877 w 3280356"/>
              <a:gd name="connsiteY1" fmla="*/ 397005 h 492966"/>
              <a:gd name="connsiteX2" fmla="*/ 296767 w 3280356"/>
              <a:gd name="connsiteY2" fmla="*/ 465585 h 492966"/>
              <a:gd name="connsiteX3" fmla="*/ 559657 w 3280356"/>
              <a:gd name="connsiteY3" fmla="*/ 477015 h 492966"/>
              <a:gd name="connsiteX4" fmla="*/ 3154267 w 3280356"/>
              <a:gd name="connsiteY4" fmla="*/ 454155 h 492966"/>
              <a:gd name="connsiteX5" fmla="*/ 2685637 w 3280356"/>
              <a:gd name="connsiteY5" fmla="*/ 42675 h 492966"/>
              <a:gd name="connsiteX6" fmla="*/ 1028287 w 3280356"/>
              <a:gd name="connsiteY6" fmla="*/ 19815 h 492966"/>
              <a:gd name="connsiteX7" fmla="*/ 113887 w 3280356"/>
              <a:gd name="connsiteY7" fmla="*/ 31245 h 492966"/>
              <a:gd name="connsiteX0" fmla="*/ 113887 w 3280356"/>
              <a:gd name="connsiteY0" fmla="*/ 31245 h 534220"/>
              <a:gd name="connsiteX1" fmla="*/ 33877 w 3280356"/>
              <a:gd name="connsiteY1" fmla="*/ 397005 h 534220"/>
              <a:gd name="connsiteX2" fmla="*/ 296767 w 3280356"/>
              <a:gd name="connsiteY2" fmla="*/ 465585 h 534220"/>
              <a:gd name="connsiteX3" fmla="*/ 559657 w 3280356"/>
              <a:gd name="connsiteY3" fmla="*/ 534165 h 534220"/>
              <a:gd name="connsiteX4" fmla="*/ 3154267 w 3280356"/>
              <a:gd name="connsiteY4" fmla="*/ 454155 h 534220"/>
              <a:gd name="connsiteX5" fmla="*/ 2685637 w 3280356"/>
              <a:gd name="connsiteY5" fmla="*/ 42675 h 534220"/>
              <a:gd name="connsiteX6" fmla="*/ 1028287 w 3280356"/>
              <a:gd name="connsiteY6" fmla="*/ 19815 h 534220"/>
              <a:gd name="connsiteX7" fmla="*/ 113887 w 3280356"/>
              <a:gd name="connsiteY7" fmla="*/ 31245 h 534220"/>
              <a:gd name="connsiteX0" fmla="*/ 113887 w 3296514"/>
              <a:gd name="connsiteY0" fmla="*/ 31245 h 2614426"/>
              <a:gd name="connsiteX1" fmla="*/ 33877 w 3296514"/>
              <a:gd name="connsiteY1" fmla="*/ 397005 h 2614426"/>
              <a:gd name="connsiteX2" fmla="*/ 296767 w 3296514"/>
              <a:gd name="connsiteY2" fmla="*/ 465585 h 2614426"/>
              <a:gd name="connsiteX3" fmla="*/ 331057 w 3296514"/>
              <a:gd name="connsiteY3" fmla="*/ 2614425 h 2614426"/>
              <a:gd name="connsiteX4" fmla="*/ 3154267 w 3296514"/>
              <a:gd name="connsiteY4" fmla="*/ 454155 h 2614426"/>
              <a:gd name="connsiteX5" fmla="*/ 2685637 w 3296514"/>
              <a:gd name="connsiteY5" fmla="*/ 42675 h 2614426"/>
              <a:gd name="connsiteX6" fmla="*/ 1028287 w 3296514"/>
              <a:gd name="connsiteY6" fmla="*/ 19815 h 2614426"/>
              <a:gd name="connsiteX7" fmla="*/ 113887 w 3296514"/>
              <a:gd name="connsiteY7" fmla="*/ 31245 h 2614426"/>
              <a:gd name="connsiteX0" fmla="*/ 113887 w 3272323"/>
              <a:gd name="connsiteY0" fmla="*/ 31245 h 2621027"/>
              <a:gd name="connsiteX1" fmla="*/ 33877 w 3272323"/>
              <a:gd name="connsiteY1" fmla="*/ 397005 h 2621027"/>
              <a:gd name="connsiteX2" fmla="*/ 296767 w 3272323"/>
              <a:gd name="connsiteY2" fmla="*/ 465585 h 2621027"/>
              <a:gd name="connsiteX3" fmla="*/ 331057 w 3272323"/>
              <a:gd name="connsiteY3" fmla="*/ 2614425 h 2621027"/>
              <a:gd name="connsiteX4" fmla="*/ 673957 w 3272323"/>
              <a:gd name="connsiteY4" fmla="*/ 568454 h 2621027"/>
              <a:gd name="connsiteX5" fmla="*/ 3154267 w 3272323"/>
              <a:gd name="connsiteY5" fmla="*/ 454155 h 2621027"/>
              <a:gd name="connsiteX6" fmla="*/ 2685637 w 3272323"/>
              <a:gd name="connsiteY6" fmla="*/ 42675 h 2621027"/>
              <a:gd name="connsiteX7" fmla="*/ 1028287 w 3272323"/>
              <a:gd name="connsiteY7" fmla="*/ 19815 h 2621027"/>
              <a:gd name="connsiteX8" fmla="*/ 113887 w 3272323"/>
              <a:gd name="connsiteY8" fmla="*/ 31245 h 2621027"/>
              <a:gd name="connsiteX0" fmla="*/ 148663 w 3307099"/>
              <a:gd name="connsiteY0" fmla="*/ 31245 h 3565204"/>
              <a:gd name="connsiteX1" fmla="*/ 68653 w 3307099"/>
              <a:gd name="connsiteY1" fmla="*/ 397005 h 3565204"/>
              <a:gd name="connsiteX2" fmla="*/ 331543 w 3307099"/>
              <a:gd name="connsiteY2" fmla="*/ 465585 h 3565204"/>
              <a:gd name="connsiteX3" fmla="*/ 74 w 3307099"/>
              <a:gd name="connsiteY3" fmla="*/ 3483104 h 3565204"/>
              <a:gd name="connsiteX4" fmla="*/ 365833 w 3307099"/>
              <a:gd name="connsiteY4" fmla="*/ 2614425 h 3565204"/>
              <a:gd name="connsiteX5" fmla="*/ 708733 w 3307099"/>
              <a:gd name="connsiteY5" fmla="*/ 568454 h 3565204"/>
              <a:gd name="connsiteX6" fmla="*/ 3189043 w 3307099"/>
              <a:gd name="connsiteY6" fmla="*/ 454155 h 3565204"/>
              <a:gd name="connsiteX7" fmla="*/ 2720413 w 3307099"/>
              <a:gd name="connsiteY7" fmla="*/ 42675 h 3565204"/>
              <a:gd name="connsiteX8" fmla="*/ 1063063 w 3307099"/>
              <a:gd name="connsiteY8" fmla="*/ 19815 h 3565204"/>
              <a:gd name="connsiteX9" fmla="*/ 148663 w 3307099"/>
              <a:gd name="connsiteY9" fmla="*/ 31245 h 3565204"/>
              <a:gd name="connsiteX0" fmla="*/ 148663 w 3307099"/>
              <a:gd name="connsiteY0" fmla="*/ 31245 h 3699577"/>
              <a:gd name="connsiteX1" fmla="*/ 68653 w 3307099"/>
              <a:gd name="connsiteY1" fmla="*/ 397005 h 3699577"/>
              <a:gd name="connsiteX2" fmla="*/ 331543 w 3307099"/>
              <a:gd name="connsiteY2" fmla="*/ 465585 h 3699577"/>
              <a:gd name="connsiteX3" fmla="*/ 74 w 3307099"/>
              <a:gd name="connsiteY3" fmla="*/ 3483104 h 3699577"/>
              <a:gd name="connsiteX4" fmla="*/ 400124 w 3307099"/>
              <a:gd name="connsiteY4" fmla="*/ 3528823 h 3699577"/>
              <a:gd name="connsiteX5" fmla="*/ 365833 w 3307099"/>
              <a:gd name="connsiteY5" fmla="*/ 2614425 h 3699577"/>
              <a:gd name="connsiteX6" fmla="*/ 708733 w 3307099"/>
              <a:gd name="connsiteY6" fmla="*/ 568454 h 3699577"/>
              <a:gd name="connsiteX7" fmla="*/ 3189043 w 3307099"/>
              <a:gd name="connsiteY7" fmla="*/ 454155 h 3699577"/>
              <a:gd name="connsiteX8" fmla="*/ 2720413 w 3307099"/>
              <a:gd name="connsiteY8" fmla="*/ 42675 h 3699577"/>
              <a:gd name="connsiteX9" fmla="*/ 1063063 w 3307099"/>
              <a:gd name="connsiteY9" fmla="*/ 19815 h 3699577"/>
              <a:gd name="connsiteX10" fmla="*/ 148663 w 3307099"/>
              <a:gd name="connsiteY10" fmla="*/ 31245 h 3699577"/>
              <a:gd name="connsiteX0" fmla="*/ 150517 w 3308953"/>
              <a:gd name="connsiteY0" fmla="*/ 31245 h 3705104"/>
              <a:gd name="connsiteX1" fmla="*/ 70507 w 3308953"/>
              <a:gd name="connsiteY1" fmla="*/ 397005 h 3705104"/>
              <a:gd name="connsiteX2" fmla="*/ 333397 w 3308953"/>
              <a:gd name="connsiteY2" fmla="*/ 465585 h 3705104"/>
              <a:gd name="connsiteX3" fmla="*/ 253388 w 3308953"/>
              <a:gd name="connsiteY3" fmla="*/ 1322833 h 3705104"/>
              <a:gd name="connsiteX4" fmla="*/ 1928 w 3308953"/>
              <a:gd name="connsiteY4" fmla="*/ 3483104 h 3705104"/>
              <a:gd name="connsiteX5" fmla="*/ 401978 w 3308953"/>
              <a:gd name="connsiteY5" fmla="*/ 3528823 h 3705104"/>
              <a:gd name="connsiteX6" fmla="*/ 367687 w 3308953"/>
              <a:gd name="connsiteY6" fmla="*/ 2614425 h 3705104"/>
              <a:gd name="connsiteX7" fmla="*/ 710587 w 3308953"/>
              <a:gd name="connsiteY7" fmla="*/ 568454 h 3705104"/>
              <a:gd name="connsiteX8" fmla="*/ 3190897 w 3308953"/>
              <a:gd name="connsiteY8" fmla="*/ 454155 h 3705104"/>
              <a:gd name="connsiteX9" fmla="*/ 2722267 w 3308953"/>
              <a:gd name="connsiteY9" fmla="*/ 42675 h 3705104"/>
              <a:gd name="connsiteX10" fmla="*/ 1064917 w 3308953"/>
              <a:gd name="connsiteY10" fmla="*/ 19815 h 3705104"/>
              <a:gd name="connsiteX11" fmla="*/ 150517 w 3308953"/>
              <a:gd name="connsiteY11" fmla="*/ 31245 h 3705104"/>
              <a:gd name="connsiteX0" fmla="*/ 157879 w 3316315"/>
              <a:gd name="connsiteY0" fmla="*/ 31245 h 3705104"/>
              <a:gd name="connsiteX1" fmla="*/ 77869 w 3316315"/>
              <a:gd name="connsiteY1" fmla="*/ 397005 h 3705104"/>
              <a:gd name="connsiteX2" fmla="*/ 340759 w 3316315"/>
              <a:gd name="connsiteY2" fmla="*/ 465585 h 3705104"/>
              <a:gd name="connsiteX3" fmla="*/ 66440 w 3316315"/>
              <a:gd name="connsiteY3" fmla="*/ 1322833 h 3705104"/>
              <a:gd name="connsiteX4" fmla="*/ 9290 w 3316315"/>
              <a:gd name="connsiteY4" fmla="*/ 3483104 h 3705104"/>
              <a:gd name="connsiteX5" fmla="*/ 409340 w 3316315"/>
              <a:gd name="connsiteY5" fmla="*/ 3528823 h 3705104"/>
              <a:gd name="connsiteX6" fmla="*/ 375049 w 3316315"/>
              <a:gd name="connsiteY6" fmla="*/ 2614425 h 3705104"/>
              <a:gd name="connsiteX7" fmla="*/ 717949 w 3316315"/>
              <a:gd name="connsiteY7" fmla="*/ 568454 h 3705104"/>
              <a:gd name="connsiteX8" fmla="*/ 3198259 w 3316315"/>
              <a:gd name="connsiteY8" fmla="*/ 454155 h 3705104"/>
              <a:gd name="connsiteX9" fmla="*/ 2729629 w 3316315"/>
              <a:gd name="connsiteY9" fmla="*/ 42675 h 3705104"/>
              <a:gd name="connsiteX10" fmla="*/ 1072279 w 3316315"/>
              <a:gd name="connsiteY10" fmla="*/ 19815 h 3705104"/>
              <a:gd name="connsiteX11" fmla="*/ 157879 w 3316315"/>
              <a:gd name="connsiteY11" fmla="*/ 31245 h 3705104"/>
              <a:gd name="connsiteX0" fmla="*/ 154047 w 3312483"/>
              <a:gd name="connsiteY0" fmla="*/ 31245 h 3705104"/>
              <a:gd name="connsiteX1" fmla="*/ 74037 w 3312483"/>
              <a:gd name="connsiteY1" fmla="*/ 397005 h 3705104"/>
              <a:gd name="connsiteX2" fmla="*/ 336927 w 3312483"/>
              <a:gd name="connsiteY2" fmla="*/ 465585 h 3705104"/>
              <a:gd name="connsiteX3" fmla="*/ 279778 w 3312483"/>
              <a:gd name="connsiteY3" fmla="*/ 1219962 h 3705104"/>
              <a:gd name="connsiteX4" fmla="*/ 62608 w 3312483"/>
              <a:gd name="connsiteY4" fmla="*/ 1322833 h 3705104"/>
              <a:gd name="connsiteX5" fmla="*/ 5458 w 3312483"/>
              <a:gd name="connsiteY5" fmla="*/ 3483104 h 3705104"/>
              <a:gd name="connsiteX6" fmla="*/ 405508 w 3312483"/>
              <a:gd name="connsiteY6" fmla="*/ 3528823 h 3705104"/>
              <a:gd name="connsiteX7" fmla="*/ 371217 w 3312483"/>
              <a:gd name="connsiteY7" fmla="*/ 2614425 h 3705104"/>
              <a:gd name="connsiteX8" fmla="*/ 714117 w 3312483"/>
              <a:gd name="connsiteY8" fmla="*/ 568454 h 3705104"/>
              <a:gd name="connsiteX9" fmla="*/ 3194427 w 3312483"/>
              <a:gd name="connsiteY9" fmla="*/ 454155 h 3705104"/>
              <a:gd name="connsiteX10" fmla="*/ 2725797 w 3312483"/>
              <a:gd name="connsiteY10" fmla="*/ 42675 h 3705104"/>
              <a:gd name="connsiteX11" fmla="*/ 1068447 w 3312483"/>
              <a:gd name="connsiteY11" fmla="*/ 19815 h 3705104"/>
              <a:gd name="connsiteX12" fmla="*/ 154047 w 3312483"/>
              <a:gd name="connsiteY12" fmla="*/ 31245 h 3705104"/>
              <a:gd name="connsiteX0" fmla="*/ 355171 w 3513607"/>
              <a:gd name="connsiteY0" fmla="*/ 31245 h 3705104"/>
              <a:gd name="connsiteX1" fmla="*/ 275161 w 3513607"/>
              <a:gd name="connsiteY1" fmla="*/ 397005 h 3705104"/>
              <a:gd name="connsiteX2" fmla="*/ 538051 w 3513607"/>
              <a:gd name="connsiteY2" fmla="*/ 465585 h 3705104"/>
              <a:gd name="connsiteX3" fmla="*/ 480902 w 3513607"/>
              <a:gd name="connsiteY3" fmla="*/ 1219962 h 3705104"/>
              <a:gd name="connsiteX4" fmla="*/ 842 w 3513607"/>
              <a:gd name="connsiteY4" fmla="*/ 1254253 h 3705104"/>
              <a:gd name="connsiteX5" fmla="*/ 206582 w 3513607"/>
              <a:gd name="connsiteY5" fmla="*/ 3483104 h 3705104"/>
              <a:gd name="connsiteX6" fmla="*/ 606632 w 3513607"/>
              <a:gd name="connsiteY6" fmla="*/ 3528823 h 3705104"/>
              <a:gd name="connsiteX7" fmla="*/ 572341 w 3513607"/>
              <a:gd name="connsiteY7" fmla="*/ 2614425 h 3705104"/>
              <a:gd name="connsiteX8" fmla="*/ 915241 w 3513607"/>
              <a:gd name="connsiteY8" fmla="*/ 568454 h 3705104"/>
              <a:gd name="connsiteX9" fmla="*/ 3395551 w 3513607"/>
              <a:gd name="connsiteY9" fmla="*/ 454155 h 3705104"/>
              <a:gd name="connsiteX10" fmla="*/ 2926921 w 3513607"/>
              <a:gd name="connsiteY10" fmla="*/ 42675 h 3705104"/>
              <a:gd name="connsiteX11" fmla="*/ 1269571 w 3513607"/>
              <a:gd name="connsiteY11" fmla="*/ 19815 h 3705104"/>
              <a:gd name="connsiteX12" fmla="*/ 355171 w 3513607"/>
              <a:gd name="connsiteY12" fmla="*/ 31245 h 3705104"/>
              <a:gd name="connsiteX0" fmla="*/ 362953 w 3521389"/>
              <a:gd name="connsiteY0" fmla="*/ 31245 h 3699577"/>
              <a:gd name="connsiteX1" fmla="*/ 282943 w 3521389"/>
              <a:gd name="connsiteY1" fmla="*/ 397005 h 3699577"/>
              <a:gd name="connsiteX2" fmla="*/ 545833 w 3521389"/>
              <a:gd name="connsiteY2" fmla="*/ 465585 h 3699577"/>
              <a:gd name="connsiteX3" fmla="*/ 488684 w 3521389"/>
              <a:gd name="connsiteY3" fmla="*/ 1219962 h 3699577"/>
              <a:gd name="connsiteX4" fmla="*/ 8624 w 3521389"/>
              <a:gd name="connsiteY4" fmla="*/ 1254253 h 3699577"/>
              <a:gd name="connsiteX5" fmla="*/ 488684 w 3521389"/>
              <a:gd name="connsiteY5" fmla="*/ 1631442 h 3699577"/>
              <a:gd name="connsiteX6" fmla="*/ 214364 w 3521389"/>
              <a:gd name="connsiteY6" fmla="*/ 3483104 h 3699577"/>
              <a:gd name="connsiteX7" fmla="*/ 614414 w 3521389"/>
              <a:gd name="connsiteY7" fmla="*/ 3528823 h 3699577"/>
              <a:gd name="connsiteX8" fmla="*/ 580123 w 3521389"/>
              <a:gd name="connsiteY8" fmla="*/ 2614425 h 3699577"/>
              <a:gd name="connsiteX9" fmla="*/ 923023 w 3521389"/>
              <a:gd name="connsiteY9" fmla="*/ 568454 h 3699577"/>
              <a:gd name="connsiteX10" fmla="*/ 3403333 w 3521389"/>
              <a:gd name="connsiteY10" fmla="*/ 454155 h 3699577"/>
              <a:gd name="connsiteX11" fmla="*/ 2934703 w 3521389"/>
              <a:gd name="connsiteY11" fmla="*/ 42675 h 3699577"/>
              <a:gd name="connsiteX12" fmla="*/ 1277353 w 3521389"/>
              <a:gd name="connsiteY12" fmla="*/ 19815 h 3699577"/>
              <a:gd name="connsiteX13" fmla="*/ 362953 w 3521389"/>
              <a:gd name="connsiteY13" fmla="*/ 31245 h 3699577"/>
              <a:gd name="connsiteX0" fmla="*/ 711213 w 3869649"/>
              <a:gd name="connsiteY0" fmla="*/ 31245 h 3665687"/>
              <a:gd name="connsiteX1" fmla="*/ 631203 w 3869649"/>
              <a:gd name="connsiteY1" fmla="*/ 397005 h 3665687"/>
              <a:gd name="connsiteX2" fmla="*/ 894093 w 3869649"/>
              <a:gd name="connsiteY2" fmla="*/ 465585 h 3665687"/>
              <a:gd name="connsiteX3" fmla="*/ 836944 w 3869649"/>
              <a:gd name="connsiteY3" fmla="*/ 1219962 h 3665687"/>
              <a:gd name="connsiteX4" fmla="*/ 356884 w 3869649"/>
              <a:gd name="connsiteY4" fmla="*/ 1254253 h 3665687"/>
              <a:gd name="connsiteX5" fmla="*/ 836944 w 3869649"/>
              <a:gd name="connsiteY5" fmla="*/ 1631442 h 3665687"/>
              <a:gd name="connsiteX6" fmla="*/ 2554 w 3869649"/>
              <a:gd name="connsiteY6" fmla="*/ 1825753 h 3665687"/>
              <a:gd name="connsiteX7" fmla="*/ 562624 w 3869649"/>
              <a:gd name="connsiteY7" fmla="*/ 3483104 h 3665687"/>
              <a:gd name="connsiteX8" fmla="*/ 962674 w 3869649"/>
              <a:gd name="connsiteY8" fmla="*/ 3528823 h 3665687"/>
              <a:gd name="connsiteX9" fmla="*/ 928383 w 3869649"/>
              <a:gd name="connsiteY9" fmla="*/ 2614425 h 3665687"/>
              <a:gd name="connsiteX10" fmla="*/ 1271283 w 3869649"/>
              <a:gd name="connsiteY10" fmla="*/ 568454 h 3665687"/>
              <a:gd name="connsiteX11" fmla="*/ 3751593 w 3869649"/>
              <a:gd name="connsiteY11" fmla="*/ 454155 h 3665687"/>
              <a:gd name="connsiteX12" fmla="*/ 3282963 w 3869649"/>
              <a:gd name="connsiteY12" fmla="*/ 42675 h 3665687"/>
              <a:gd name="connsiteX13" fmla="*/ 1625613 w 3869649"/>
              <a:gd name="connsiteY13" fmla="*/ 19815 h 3665687"/>
              <a:gd name="connsiteX14" fmla="*/ 711213 w 3869649"/>
              <a:gd name="connsiteY14" fmla="*/ 31245 h 3665687"/>
              <a:gd name="connsiteX0" fmla="*/ 724062 w 3882498"/>
              <a:gd name="connsiteY0" fmla="*/ 31245 h 3653155"/>
              <a:gd name="connsiteX1" fmla="*/ 644052 w 3882498"/>
              <a:gd name="connsiteY1" fmla="*/ 397005 h 3653155"/>
              <a:gd name="connsiteX2" fmla="*/ 906942 w 3882498"/>
              <a:gd name="connsiteY2" fmla="*/ 465585 h 3653155"/>
              <a:gd name="connsiteX3" fmla="*/ 849793 w 3882498"/>
              <a:gd name="connsiteY3" fmla="*/ 1219962 h 3653155"/>
              <a:gd name="connsiteX4" fmla="*/ 369733 w 3882498"/>
              <a:gd name="connsiteY4" fmla="*/ 1254253 h 3653155"/>
              <a:gd name="connsiteX5" fmla="*/ 849793 w 3882498"/>
              <a:gd name="connsiteY5" fmla="*/ 1631442 h 3653155"/>
              <a:gd name="connsiteX6" fmla="*/ 15403 w 3882498"/>
              <a:gd name="connsiteY6" fmla="*/ 1825753 h 3653155"/>
              <a:gd name="connsiteX7" fmla="*/ 815503 w 3882498"/>
              <a:gd name="connsiteY7" fmla="*/ 1985773 h 3653155"/>
              <a:gd name="connsiteX8" fmla="*/ 575473 w 3882498"/>
              <a:gd name="connsiteY8" fmla="*/ 3483104 h 3653155"/>
              <a:gd name="connsiteX9" fmla="*/ 975523 w 3882498"/>
              <a:gd name="connsiteY9" fmla="*/ 3528823 h 3653155"/>
              <a:gd name="connsiteX10" fmla="*/ 941232 w 3882498"/>
              <a:gd name="connsiteY10" fmla="*/ 2614425 h 3653155"/>
              <a:gd name="connsiteX11" fmla="*/ 1284132 w 3882498"/>
              <a:gd name="connsiteY11" fmla="*/ 568454 h 3653155"/>
              <a:gd name="connsiteX12" fmla="*/ 3764442 w 3882498"/>
              <a:gd name="connsiteY12" fmla="*/ 454155 h 3653155"/>
              <a:gd name="connsiteX13" fmla="*/ 3295812 w 3882498"/>
              <a:gd name="connsiteY13" fmla="*/ 42675 h 3653155"/>
              <a:gd name="connsiteX14" fmla="*/ 1638462 w 3882498"/>
              <a:gd name="connsiteY14" fmla="*/ 19815 h 3653155"/>
              <a:gd name="connsiteX15" fmla="*/ 724062 w 3882498"/>
              <a:gd name="connsiteY15" fmla="*/ 31245 h 3653155"/>
              <a:gd name="connsiteX0" fmla="*/ 724062 w 3840649"/>
              <a:gd name="connsiteY0" fmla="*/ 31245 h 3653155"/>
              <a:gd name="connsiteX1" fmla="*/ 644052 w 3840649"/>
              <a:gd name="connsiteY1" fmla="*/ 397005 h 3653155"/>
              <a:gd name="connsiteX2" fmla="*/ 906942 w 3840649"/>
              <a:gd name="connsiteY2" fmla="*/ 465585 h 3653155"/>
              <a:gd name="connsiteX3" fmla="*/ 849793 w 3840649"/>
              <a:gd name="connsiteY3" fmla="*/ 1219962 h 3653155"/>
              <a:gd name="connsiteX4" fmla="*/ 369733 w 3840649"/>
              <a:gd name="connsiteY4" fmla="*/ 1254253 h 3653155"/>
              <a:gd name="connsiteX5" fmla="*/ 849793 w 3840649"/>
              <a:gd name="connsiteY5" fmla="*/ 1631442 h 3653155"/>
              <a:gd name="connsiteX6" fmla="*/ 15403 w 3840649"/>
              <a:gd name="connsiteY6" fmla="*/ 1825753 h 3653155"/>
              <a:gd name="connsiteX7" fmla="*/ 815503 w 3840649"/>
              <a:gd name="connsiteY7" fmla="*/ 1985773 h 3653155"/>
              <a:gd name="connsiteX8" fmla="*/ 575473 w 3840649"/>
              <a:gd name="connsiteY8" fmla="*/ 3483104 h 3653155"/>
              <a:gd name="connsiteX9" fmla="*/ 975523 w 3840649"/>
              <a:gd name="connsiteY9" fmla="*/ 3528823 h 3653155"/>
              <a:gd name="connsiteX10" fmla="*/ 941232 w 3840649"/>
              <a:gd name="connsiteY10" fmla="*/ 2614425 h 3653155"/>
              <a:gd name="connsiteX11" fmla="*/ 1284132 w 3840649"/>
              <a:gd name="connsiteY11" fmla="*/ 568454 h 3653155"/>
              <a:gd name="connsiteX12" fmla="*/ 1889923 w 3840649"/>
              <a:gd name="connsiteY12" fmla="*/ 579883 h 3653155"/>
              <a:gd name="connsiteX13" fmla="*/ 3764442 w 3840649"/>
              <a:gd name="connsiteY13" fmla="*/ 454155 h 3653155"/>
              <a:gd name="connsiteX14" fmla="*/ 3295812 w 3840649"/>
              <a:gd name="connsiteY14" fmla="*/ 42675 h 3653155"/>
              <a:gd name="connsiteX15" fmla="*/ 1638462 w 3840649"/>
              <a:gd name="connsiteY15" fmla="*/ 19815 h 3653155"/>
              <a:gd name="connsiteX16" fmla="*/ 724062 w 3840649"/>
              <a:gd name="connsiteY16" fmla="*/ 31245 h 3653155"/>
              <a:gd name="connsiteX0" fmla="*/ 724062 w 3830651"/>
              <a:gd name="connsiteY0" fmla="*/ 31245 h 3653155"/>
              <a:gd name="connsiteX1" fmla="*/ 644052 w 3830651"/>
              <a:gd name="connsiteY1" fmla="*/ 397005 h 3653155"/>
              <a:gd name="connsiteX2" fmla="*/ 906942 w 3830651"/>
              <a:gd name="connsiteY2" fmla="*/ 465585 h 3653155"/>
              <a:gd name="connsiteX3" fmla="*/ 849793 w 3830651"/>
              <a:gd name="connsiteY3" fmla="*/ 1219962 h 3653155"/>
              <a:gd name="connsiteX4" fmla="*/ 369733 w 3830651"/>
              <a:gd name="connsiteY4" fmla="*/ 1254253 h 3653155"/>
              <a:gd name="connsiteX5" fmla="*/ 849793 w 3830651"/>
              <a:gd name="connsiteY5" fmla="*/ 1631442 h 3653155"/>
              <a:gd name="connsiteX6" fmla="*/ 15403 w 3830651"/>
              <a:gd name="connsiteY6" fmla="*/ 1825753 h 3653155"/>
              <a:gd name="connsiteX7" fmla="*/ 815503 w 3830651"/>
              <a:gd name="connsiteY7" fmla="*/ 1985773 h 3653155"/>
              <a:gd name="connsiteX8" fmla="*/ 575473 w 3830651"/>
              <a:gd name="connsiteY8" fmla="*/ 3483104 h 3653155"/>
              <a:gd name="connsiteX9" fmla="*/ 975523 w 3830651"/>
              <a:gd name="connsiteY9" fmla="*/ 3528823 h 3653155"/>
              <a:gd name="connsiteX10" fmla="*/ 941232 w 3830651"/>
              <a:gd name="connsiteY10" fmla="*/ 2614425 h 3653155"/>
              <a:gd name="connsiteX11" fmla="*/ 1284132 w 3830651"/>
              <a:gd name="connsiteY11" fmla="*/ 568454 h 3653155"/>
              <a:gd name="connsiteX12" fmla="*/ 1889923 w 3830651"/>
              <a:gd name="connsiteY12" fmla="*/ 579883 h 3653155"/>
              <a:gd name="connsiteX13" fmla="*/ 2038514 w 3830651"/>
              <a:gd name="connsiteY13" fmla="*/ 3608833 h 3653155"/>
              <a:gd name="connsiteX14" fmla="*/ 3764442 w 3830651"/>
              <a:gd name="connsiteY14" fmla="*/ 454155 h 3653155"/>
              <a:gd name="connsiteX15" fmla="*/ 3295812 w 3830651"/>
              <a:gd name="connsiteY15" fmla="*/ 42675 h 3653155"/>
              <a:gd name="connsiteX16" fmla="*/ 1638462 w 3830651"/>
              <a:gd name="connsiteY16" fmla="*/ 19815 h 3653155"/>
              <a:gd name="connsiteX17" fmla="*/ 724062 w 3830651"/>
              <a:gd name="connsiteY17" fmla="*/ 31245 h 3653155"/>
              <a:gd name="connsiteX0" fmla="*/ 724062 w 3823065"/>
              <a:gd name="connsiteY0" fmla="*/ 31245 h 3653155"/>
              <a:gd name="connsiteX1" fmla="*/ 644052 w 3823065"/>
              <a:gd name="connsiteY1" fmla="*/ 397005 h 3653155"/>
              <a:gd name="connsiteX2" fmla="*/ 906942 w 3823065"/>
              <a:gd name="connsiteY2" fmla="*/ 465585 h 3653155"/>
              <a:gd name="connsiteX3" fmla="*/ 849793 w 3823065"/>
              <a:gd name="connsiteY3" fmla="*/ 1219962 h 3653155"/>
              <a:gd name="connsiteX4" fmla="*/ 369733 w 3823065"/>
              <a:gd name="connsiteY4" fmla="*/ 1254253 h 3653155"/>
              <a:gd name="connsiteX5" fmla="*/ 849793 w 3823065"/>
              <a:gd name="connsiteY5" fmla="*/ 1631442 h 3653155"/>
              <a:gd name="connsiteX6" fmla="*/ 15403 w 3823065"/>
              <a:gd name="connsiteY6" fmla="*/ 1825753 h 3653155"/>
              <a:gd name="connsiteX7" fmla="*/ 815503 w 3823065"/>
              <a:gd name="connsiteY7" fmla="*/ 1985773 h 3653155"/>
              <a:gd name="connsiteX8" fmla="*/ 575473 w 3823065"/>
              <a:gd name="connsiteY8" fmla="*/ 3483104 h 3653155"/>
              <a:gd name="connsiteX9" fmla="*/ 975523 w 3823065"/>
              <a:gd name="connsiteY9" fmla="*/ 3528823 h 3653155"/>
              <a:gd name="connsiteX10" fmla="*/ 941232 w 3823065"/>
              <a:gd name="connsiteY10" fmla="*/ 2614425 h 3653155"/>
              <a:gd name="connsiteX11" fmla="*/ 1284132 w 3823065"/>
              <a:gd name="connsiteY11" fmla="*/ 568454 h 3653155"/>
              <a:gd name="connsiteX12" fmla="*/ 1889923 w 3823065"/>
              <a:gd name="connsiteY12" fmla="*/ 579883 h 3653155"/>
              <a:gd name="connsiteX13" fmla="*/ 2038514 w 3823065"/>
              <a:gd name="connsiteY13" fmla="*/ 3608833 h 3653155"/>
              <a:gd name="connsiteX14" fmla="*/ 2152814 w 3823065"/>
              <a:gd name="connsiteY14" fmla="*/ 888493 h 3653155"/>
              <a:gd name="connsiteX15" fmla="*/ 3764442 w 3823065"/>
              <a:gd name="connsiteY15" fmla="*/ 454155 h 3653155"/>
              <a:gd name="connsiteX16" fmla="*/ 3295812 w 3823065"/>
              <a:gd name="connsiteY16" fmla="*/ 42675 h 3653155"/>
              <a:gd name="connsiteX17" fmla="*/ 1638462 w 3823065"/>
              <a:gd name="connsiteY17" fmla="*/ 19815 h 3653155"/>
              <a:gd name="connsiteX18" fmla="*/ 724062 w 3823065"/>
              <a:gd name="connsiteY18" fmla="*/ 31245 h 3653155"/>
              <a:gd name="connsiteX0" fmla="*/ 724062 w 3823065"/>
              <a:gd name="connsiteY0" fmla="*/ 31245 h 3953334"/>
              <a:gd name="connsiteX1" fmla="*/ 644052 w 3823065"/>
              <a:gd name="connsiteY1" fmla="*/ 397005 h 3953334"/>
              <a:gd name="connsiteX2" fmla="*/ 906942 w 3823065"/>
              <a:gd name="connsiteY2" fmla="*/ 465585 h 3953334"/>
              <a:gd name="connsiteX3" fmla="*/ 849793 w 3823065"/>
              <a:gd name="connsiteY3" fmla="*/ 1219962 h 3953334"/>
              <a:gd name="connsiteX4" fmla="*/ 369733 w 3823065"/>
              <a:gd name="connsiteY4" fmla="*/ 1254253 h 3953334"/>
              <a:gd name="connsiteX5" fmla="*/ 849793 w 3823065"/>
              <a:gd name="connsiteY5" fmla="*/ 1631442 h 3953334"/>
              <a:gd name="connsiteX6" fmla="*/ 15403 w 3823065"/>
              <a:gd name="connsiteY6" fmla="*/ 1825753 h 3953334"/>
              <a:gd name="connsiteX7" fmla="*/ 815503 w 3823065"/>
              <a:gd name="connsiteY7" fmla="*/ 1985773 h 3953334"/>
              <a:gd name="connsiteX8" fmla="*/ 575473 w 3823065"/>
              <a:gd name="connsiteY8" fmla="*/ 3483104 h 3953334"/>
              <a:gd name="connsiteX9" fmla="*/ 975523 w 3823065"/>
              <a:gd name="connsiteY9" fmla="*/ 3528823 h 3953334"/>
              <a:gd name="connsiteX10" fmla="*/ 941232 w 3823065"/>
              <a:gd name="connsiteY10" fmla="*/ 2614425 h 3953334"/>
              <a:gd name="connsiteX11" fmla="*/ 1284132 w 3823065"/>
              <a:gd name="connsiteY11" fmla="*/ 568454 h 3953334"/>
              <a:gd name="connsiteX12" fmla="*/ 1889923 w 3823065"/>
              <a:gd name="connsiteY12" fmla="*/ 579883 h 3953334"/>
              <a:gd name="connsiteX13" fmla="*/ 1787054 w 3823065"/>
              <a:gd name="connsiteY13" fmla="*/ 3608833 h 3953334"/>
              <a:gd name="connsiteX14" fmla="*/ 2038514 w 3823065"/>
              <a:gd name="connsiteY14" fmla="*/ 3608833 h 3953334"/>
              <a:gd name="connsiteX15" fmla="*/ 2152814 w 3823065"/>
              <a:gd name="connsiteY15" fmla="*/ 888493 h 3953334"/>
              <a:gd name="connsiteX16" fmla="*/ 3764442 w 3823065"/>
              <a:gd name="connsiteY16" fmla="*/ 454155 h 3953334"/>
              <a:gd name="connsiteX17" fmla="*/ 3295812 w 3823065"/>
              <a:gd name="connsiteY17" fmla="*/ 42675 h 3953334"/>
              <a:gd name="connsiteX18" fmla="*/ 1638462 w 3823065"/>
              <a:gd name="connsiteY18" fmla="*/ 19815 h 3953334"/>
              <a:gd name="connsiteX19" fmla="*/ 724062 w 3823065"/>
              <a:gd name="connsiteY19" fmla="*/ 31245 h 3953334"/>
              <a:gd name="connsiteX0" fmla="*/ 724062 w 3823065"/>
              <a:gd name="connsiteY0" fmla="*/ 31245 h 3953334"/>
              <a:gd name="connsiteX1" fmla="*/ 644052 w 3823065"/>
              <a:gd name="connsiteY1" fmla="*/ 397005 h 3953334"/>
              <a:gd name="connsiteX2" fmla="*/ 906942 w 3823065"/>
              <a:gd name="connsiteY2" fmla="*/ 465585 h 3953334"/>
              <a:gd name="connsiteX3" fmla="*/ 906943 w 3823065"/>
              <a:gd name="connsiteY3" fmla="*/ 1402842 h 3953334"/>
              <a:gd name="connsiteX4" fmla="*/ 369733 w 3823065"/>
              <a:gd name="connsiteY4" fmla="*/ 1254253 h 3953334"/>
              <a:gd name="connsiteX5" fmla="*/ 849793 w 3823065"/>
              <a:gd name="connsiteY5" fmla="*/ 1631442 h 3953334"/>
              <a:gd name="connsiteX6" fmla="*/ 15403 w 3823065"/>
              <a:gd name="connsiteY6" fmla="*/ 1825753 h 3953334"/>
              <a:gd name="connsiteX7" fmla="*/ 815503 w 3823065"/>
              <a:gd name="connsiteY7" fmla="*/ 1985773 h 3953334"/>
              <a:gd name="connsiteX8" fmla="*/ 575473 w 3823065"/>
              <a:gd name="connsiteY8" fmla="*/ 3483104 h 3953334"/>
              <a:gd name="connsiteX9" fmla="*/ 975523 w 3823065"/>
              <a:gd name="connsiteY9" fmla="*/ 3528823 h 3953334"/>
              <a:gd name="connsiteX10" fmla="*/ 941232 w 3823065"/>
              <a:gd name="connsiteY10" fmla="*/ 2614425 h 3953334"/>
              <a:gd name="connsiteX11" fmla="*/ 1284132 w 3823065"/>
              <a:gd name="connsiteY11" fmla="*/ 568454 h 3953334"/>
              <a:gd name="connsiteX12" fmla="*/ 1889923 w 3823065"/>
              <a:gd name="connsiteY12" fmla="*/ 579883 h 3953334"/>
              <a:gd name="connsiteX13" fmla="*/ 1787054 w 3823065"/>
              <a:gd name="connsiteY13" fmla="*/ 3608833 h 3953334"/>
              <a:gd name="connsiteX14" fmla="*/ 2038514 w 3823065"/>
              <a:gd name="connsiteY14" fmla="*/ 3608833 h 3953334"/>
              <a:gd name="connsiteX15" fmla="*/ 2152814 w 3823065"/>
              <a:gd name="connsiteY15" fmla="*/ 888493 h 3953334"/>
              <a:gd name="connsiteX16" fmla="*/ 3764442 w 3823065"/>
              <a:gd name="connsiteY16" fmla="*/ 454155 h 3953334"/>
              <a:gd name="connsiteX17" fmla="*/ 3295812 w 3823065"/>
              <a:gd name="connsiteY17" fmla="*/ 42675 h 3953334"/>
              <a:gd name="connsiteX18" fmla="*/ 1638462 w 3823065"/>
              <a:gd name="connsiteY18" fmla="*/ 19815 h 3953334"/>
              <a:gd name="connsiteX19" fmla="*/ 724062 w 3823065"/>
              <a:gd name="connsiteY19" fmla="*/ 31245 h 3953334"/>
              <a:gd name="connsiteX0" fmla="*/ 1187581 w 4286584"/>
              <a:gd name="connsiteY0" fmla="*/ 31245 h 3953334"/>
              <a:gd name="connsiteX1" fmla="*/ 1107571 w 4286584"/>
              <a:gd name="connsiteY1" fmla="*/ 397005 h 3953334"/>
              <a:gd name="connsiteX2" fmla="*/ 1370461 w 4286584"/>
              <a:gd name="connsiteY2" fmla="*/ 465585 h 3953334"/>
              <a:gd name="connsiteX3" fmla="*/ 1370462 w 4286584"/>
              <a:gd name="connsiteY3" fmla="*/ 1402842 h 3953334"/>
              <a:gd name="connsiteX4" fmla="*/ 833252 w 4286584"/>
              <a:gd name="connsiteY4" fmla="*/ 1254253 h 3953334"/>
              <a:gd name="connsiteX5" fmla="*/ 1313312 w 4286584"/>
              <a:gd name="connsiteY5" fmla="*/ 1631442 h 3953334"/>
              <a:gd name="connsiteX6" fmla="*/ 10292 w 4286584"/>
              <a:gd name="connsiteY6" fmla="*/ 1448563 h 3953334"/>
              <a:gd name="connsiteX7" fmla="*/ 1279022 w 4286584"/>
              <a:gd name="connsiteY7" fmla="*/ 1985773 h 3953334"/>
              <a:gd name="connsiteX8" fmla="*/ 1038992 w 4286584"/>
              <a:gd name="connsiteY8" fmla="*/ 3483104 h 3953334"/>
              <a:gd name="connsiteX9" fmla="*/ 1439042 w 4286584"/>
              <a:gd name="connsiteY9" fmla="*/ 3528823 h 3953334"/>
              <a:gd name="connsiteX10" fmla="*/ 1404751 w 4286584"/>
              <a:gd name="connsiteY10" fmla="*/ 2614425 h 3953334"/>
              <a:gd name="connsiteX11" fmla="*/ 1747651 w 4286584"/>
              <a:gd name="connsiteY11" fmla="*/ 568454 h 3953334"/>
              <a:gd name="connsiteX12" fmla="*/ 2353442 w 4286584"/>
              <a:gd name="connsiteY12" fmla="*/ 579883 h 3953334"/>
              <a:gd name="connsiteX13" fmla="*/ 2250573 w 4286584"/>
              <a:gd name="connsiteY13" fmla="*/ 3608833 h 3953334"/>
              <a:gd name="connsiteX14" fmla="*/ 2502033 w 4286584"/>
              <a:gd name="connsiteY14" fmla="*/ 3608833 h 3953334"/>
              <a:gd name="connsiteX15" fmla="*/ 2616333 w 4286584"/>
              <a:gd name="connsiteY15" fmla="*/ 888493 h 3953334"/>
              <a:gd name="connsiteX16" fmla="*/ 4227961 w 4286584"/>
              <a:gd name="connsiteY16" fmla="*/ 454155 h 3953334"/>
              <a:gd name="connsiteX17" fmla="*/ 3759331 w 4286584"/>
              <a:gd name="connsiteY17" fmla="*/ 42675 h 3953334"/>
              <a:gd name="connsiteX18" fmla="*/ 2101981 w 4286584"/>
              <a:gd name="connsiteY18" fmla="*/ 19815 h 3953334"/>
              <a:gd name="connsiteX19" fmla="*/ 1187581 w 4286584"/>
              <a:gd name="connsiteY19" fmla="*/ 31245 h 3953334"/>
              <a:gd name="connsiteX0" fmla="*/ 1187581 w 4286584"/>
              <a:gd name="connsiteY0" fmla="*/ 31245 h 3936052"/>
              <a:gd name="connsiteX1" fmla="*/ 1107571 w 4286584"/>
              <a:gd name="connsiteY1" fmla="*/ 397005 h 3936052"/>
              <a:gd name="connsiteX2" fmla="*/ 1370461 w 4286584"/>
              <a:gd name="connsiteY2" fmla="*/ 465585 h 3936052"/>
              <a:gd name="connsiteX3" fmla="*/ 1370462 w 4286584"/>
              <a:gd name="connsiteY3" fmla="*/ 1402842 h 3936052"/>
              <a:gd name="connsiteX4" fmla="*/ 833252 w 4286584"/>
              <a:gd name="connsiteY4" fmla="*/ 1254253 h 3936052"/>
              <a:gd name="connsiteX5" fmla="*/ 1313312 w 4286584"/>
              <a:gd name="connsiteY5" fmla="*/ 1631442 h 3936052"/>
              <a:gd name="connsiteX6" fmla="*/ 10292 w 4286584"/>
              <a:gd name="connsiteY6" fmla="*/ 1448563 h 3936052"/>
              <a:gd name="connsiteX7" fmla="*/ 1279022 w 4286584"/>
              <a:gd name="connsiteY7" fmla="*/ 1985773 h 3936052"/>
              <a:gd name="connsiteX8" fmla="*/ 1038992 w 4286584"/>
              <a:gd name="connsiteY8" fmla="*/ 3483104 h 3936052"/>
              <a:gd name="connsiteX9" fmla="*/ 1439042 w 4286584"/>
              <a:gd name="connsiteY9" fmla="*/ 3528823 h 3936052"/>
              <a:gd name="connsiteX10" fmla="*/ 1404751 w 4286584"/>
              <a:gd name="connsiteY10" fmla="*/ 2614425 h 3936052"/>
              <a:gd name="connsiteX11" fmla="*/ 1747651 w 4286584"/>
              <a:gd name="connsiteY11" fmla="*/ 568454 h 3936052"/>
              <a:gd name="connsiteX12" fmla="*/ 2353442 w 4286584"/>
              <a:gd name="connsiteY12" fmla="*/ 579883 h 3936052"/>
              <a:gd name="connsiteX13" fmla="*/ 2250573 w 4286584"/>
              <a:gd name="connsiteY13" fmla="*/ 3608833 h 3936052"/>
              <a:gd name="connsiteX14" fmla="*/ 2502033 w 4286584"/>
              <a:gd name="connsiteY14" fmla="*/ 3608833 h 3936052"/>
              <a:gd name="connsiteX15" fmla="*/ 3873633 w 4286584"/>
              <a:gd name="connsiteY15" fmla="*/ 1368552 h 3936052"/>
              <a:gd name="connsiteX16" fmla="*/ 2616333 w 4286584"/>
              <a:gd name="connsiteY16" fmla="*/ 888493 h 3936052"/>
              <a:gd name="connsiteX17" fmla="*/ 4227961 w 4286584"/>
              <a:gd name="connsiteY17" fmla="*/ 454155 h 3936052"/>
              <a:gd name="connsiteX18" fmla="*/ 3759331 w 4286584"/>
              <a:gd name="connsiteY18" fmla="*/ 42675 h 3936052"/>
              <a:gd name="connsiteX19" fmla="*/ 2101981 w 4286584"/>
              <a:gd name="connsiteY19" fmla="*/ 19815 h 3936052"/>
              <a:gd name="connsiteX20" fmla="*/ 1187581 w 4286584"/>
              <a:gd name="connsiteY20" fmla="*/ 31245 h 3936052"/>
              <a:gd name="connsiteX0" fmla="*/ 1187581 w 4286584"/>
              <a:gd name="connsiteY0" fmla="*/ 31245 h 3928936"/>
              <a:gd name="connsiteX1" fmla="*/ 1107571 w 4286584"/>
              <a:gd name="connsiteY1" fmla="*/ 397005 h 3928936"/>
              <a:gd name="connsiteX2" fmla="*/ 1370461 w 4286584"/>
              <a:gd name="connsiteY2" fmla="*/ 465585 h 3928936"/>
              <a:gd name="connsiteX3" fmla="*/ 1370462 w 4286584"/>
              <a:gd name="connsiteY3" fmla="*/ 1402842 h 3928936"/>
              <a:gd name="connsiteX4" fmla="*/ 833252 w 4286584"/>
              <a:gd name="connsiteY4" fmla="*/ 1254253 h 3928936"/>
              <a:gd name="connsiteX5" fmla="*/ 1313312 w 4286584"/>
              <a:gd name="connsiteY5" fmla="*/ 1631442 h 3928936"/>
              <a:gd name="connsiteX6" fmla="*/ 10292 w 4286584"/>
              <a:gd name="connsiteY6" fmla="*/ 1448563 h 3928936"/>
              <a:gd name="connsiteX7" fmla="*/ 1279022 w 4286584"/>
              <a:gd name="connsiteY7" fmla="*/ 1985773 h 3928936"/>
              <a:gd name="connsiteX8" fmla="*/ 1038992 w 4286584"/>
              <a:gd name="connsiteY8" fmla="*/ 3483104 h 3928936"/>
              <a:gd name="connsiteX9" fmla="*/ 1439042 w 4286584"/>
              <a:gd name="connsiteY9" fmla="*/ 3528823 h 3928936"/>
              <a:gd name="connsiteX10" fmla="*/ 1404751 w 4286584"/>
              <a:gd name="connsiteY10" fmla="*/ 2614425 h 3928936"/>
              <a:gd name="connsiteX11" fmla="*/ 1747651 w 4286584"/>
              <a:gd name="connsiteY11" fmla="*/ 568454 h 3928936"/>
              <a:gd name="connsiteX12" fmla="*/ 2353442 w 4286584"/>
              <a:gd name="connsiteY12" fmla="*/ 579883 h 3928936"/>
              <a:gd name="connsiteX13" fmla="*/ 2250573 w 4286584"/>
              <a:gd name="connsiteY13" fmla="*/ 3608833 h 3928936"/>
              <a:gd name="connsiteX14" fmla="*/ 2502033 w 4286584"/>
              <a:gd name="connsiteY14" fmla="*/ 3608833 h 3928936"/>
              <a:gd name="connsiteX15" fmla="*/ 2627763 w 4286584"/>
              <a:gd name="connsiteY15" fmla="*/ 1505712 h 3928936"/>
              <a:gd name="connsiteX16" fmla="*/ 3873633 w 4286584"/>
              <a:gd name="connsiteY16" fmla="*/ 1368552 h 3928936"/>
              <a:gd name="connsiteX17" fmla="*/ 2616333 w 4286584"/>
              <a:gd name="connsiteY17" fmla="*/ 888493 h 3928936"/>
              <a:gd name="connsiteX18" fmla="*/ 4227961 w 4286584"/>
              <a:gd name="connsiteY18" fmla="*/ 454155 h 3928936"/>
              <a:gd name="connsiteX19" fmla="*/ 3759331 w 4286584"/>
              <a:gd name="connsiteY19" fmla="*/ 42675 h 3928936"/>
              <a:gd name="connsiteX20" fmla="*/ 2101981 w 4286584"/>
              <a:gd name="connsiteY20" fmla="*/ 19815 h 3928936"/>
              <a:gd name="connsiteX21" fmla="*/ 1187581 w 4286584"/>
              <a:gd name="connsiteY21" fmla="*/ 31245 h 3928936"/>
              <a:gd name="connsiteX0" fmla="*/ 1187581 w 4286584"/>
              <a:gd name="connsiteY0" fmla="*/ 31245 h 3928936"/>
              <a:gd name="connsiteX1" fmla="*/ 1107571 w 4286584"/>
              <a:gd name="connsiteY1" fmla="*/ 397005 h 3928936"/>
              <a:gd name="connsiteX2" fmla="*/ 1370461 w 4286584"/>
              <a:gd name="connsiteY2" fmla="*/ 465585 h 3928936"/>
              <a:gd name="connsiteX3" fmla="*/ 1370462 w 4286584"/>
              <a:gd name="connsiteY3" fmla="*/ 1402842 h 3928936"/>
              <a:gd name="connsiteX4" fmla="*/ 833252 w 4286584"/>
              <a:gd name="connsiteY4" fmla="*/ 1254253 h 3928936"/>
              <a:gd name="connsiteX5" fmla="*/ 1313312 w 4286584"/>
              <a:gd name="connsiteY5" fmla="*/ 1631442 h 3928936"/>
              <a:gd name="connsiteX6" fmla="*/ 10292 w 4286584"/>
              <a:gd name="connsiteY6" fmla="*/ 1448563 h 3928936"/>
              <a:gd name="connsiteX7" fmla="*/ 1279022 w 4286584"/>
              <a:gd name="connsiteY7" fmla="*/ 1985773 h 3928936"/>
              <a:gd name="connsiteX8" fmla="*/ 1038992 w 4286584"/>
              <a:gd name="connsiteY8" fmla="*/ 3483104 h 3928936"/>
              <a:gd name="connsiteX9" fmla="*/ 1439042 w 4286584"/>
              <a:gd name="connsiteY9" fmla="*/ 3528823 h 3928936"/>
              <a:gd name="connsiteX10" fmla="*/ 1404751 w 4286584"/>
              <a:gd name="connsiteY10" fmla="*/ 2614425 h 3928936"/>
              <a:gd name="connsiteX11" fmla="*/ 1747651 w 4286584"/>
              <a:gd name="connsiteY11" fmla="*/ 568454 h 3928936"/>
              <a:gd name="connsiteX12" fmla="*/ 2353442 w 4286584"/>
              <a:gd name="connsiteY12" fmla="*/ 579883 h 3928936"/>
              <a:gd name="connsiteX13" fmla="*/ 2250573 w 4286584"/>
              <a:gd name="connsiteY13" fmla="*/ 3608833 h 3928936"/>
              <a:gd name="connsiteX14" fmla="*/ 2502033 w 4286584"/>
              <a:gd name="connsiteY14" fmla="*/ 3608833 h 3928936"/>
              <a:gd name="connsiteX15" fmla="*/ 2627763 w 4286584"/>
              <a:gd name="connsiteY15" fmla="*/ 1505712 h 3928936"/>
              <a:gd name="connsiteX16" fmla="*/ 4079373 w 4286584"/>
              <a:gd name="connsiteY16" fmla="*/ 1208532 h 3928936"/>
              <a:gd name="connsiteX17" fmla="*/ 2616333 w 4286584"/>
              <a:gd name="connsiteY17" fmla="*/ 888493 h 3928936"/>
              <a:gd name="connsiteX18" fmla="*/ 4227961 w 4286584"/>
              <a:gd name="connsiteY18" fmla="*/ 454155 h 3928936"/>
              <a:gd name="connsiteX19" fmla="*/ 3759331 w 4286584"/>
              <a:gd name="connsiteY19" fmla="*/ 42675 h 3928936"/>
              <a:gd name="connsiteX20" fmla="*/ 2101981 w 4286584"/>
              <a:gd name="connsiteY20" fmla="*/ 19815 h 3928936"/>
              <a:gd name="connsiteX21" fmla="*/ 1187581 w 4286584"/>
              <a:gd name="connsiteY21" fmla="*/ 31245 h 3928936"/>
              <a:gd name="connsiteX0" fmla="*/ 1187581 w 4286584"/>
              <a:gd name="connsiteY0" fmla="*/ 31245 h 3887901"/>
              <a:gd name="connsiteX1" fmla="*/ 1107571 w 4286584"/>
              <a:gd name="connsiteY1" fmla="*/ 397005 h 3887901"/>
              <a:gd name="connsiteX2" fmla="*/ 1370461 w 4286584"/>
              <a:gd name="connsiteY2" fmla="*/ 465585 h 3887901"/>
              <a:gd name="connsiteX3" fmla="*/ 1370462 w 4286584"/>
              <a:gd name="connsiteY3" fmla="*/ 1402842 h 3887901"/>
              <a:gd name="connsiteX4" fmla="*/ 833252 w 4286584"/>
              <a:gd name="connsiteY4" fmla="*/ 1254253 h 3887901"/>
              <a:gd name="connsiteX5" fmla="*/ 1313312 w 4286584"/>
              <a:gd name="connsiteY5" fmla="*/ 1631442 h 3887901"/>
              <a:gd name="connsiteX6" fmla="*/ 10292 w 4286584"/>
              <a:gd name="connsiteY6" fmla="*/ 1448563 h 3887901"/>
              <a:gd name="connsiteX7" fmla="*/ 1279022 w 4286584"/>
              <a:gd name="connsiteY7" fmla="*/ 1985773 h 3887901"/>
              <a:gd name="connsiteX8" fmla="*/ 1038992 w 4286584"/>
              <a:gd name="connsiteY8" fmla="*/ 3483104 h 3887901"/>
              <a:gd name="connsiteX9" fmla="*/ 1439042 w 4286584"/>
              <a:gd name="connsiteY9" fmla="*/ 3528823 h 3887901"/>
              <a:gd name="connsiteX10" fmla="*/ 1404751 w 4286584"/>
              <a:gd name="connsiteY10" fmla="*/ 2614425 h 3887901"/>
              <a:gd name="connsiteX11" fmla="*/ 1747651 w 4286584"/>
              <a:gd name="connsiteY11" fmla="*/ 568454 h 3887901"/>
              <a:gd name="connsiteX12" fmla="*/ 2353442 w 4286584"/>
              <a:gd name="connsiteY12" fmla="*/ 579883 h 3887901"/>
              <a:gd name="connsiteX13" fmla="*/ 2250573 w 4286584"/>
              <a:gd name="connsiteY13" fmla="*/ 3608833 h 3887901"/>
              <a:gd name="connsiteX14" fmla="*/ 2502033 w 4286584"/>
              <a:gd name="connsiteY14" fmla="*/ 3608833 h 3887901"/>
              <a:gd name="connsiteX15" fmla="*/ 2810643 w 4286584"/>
              <a:gd name="connsiteY15" fmla="*/ 2340102 h 3887901"/>
              <a:gd name="connsiteX16" fmla="*/ 2627763 w 4286584"/>
              <a:gd name="connsiteY16" fmla="*/ 1505712 h 3887901"/>
              <a:gd name="connsiteX17" fmla="*/ 4079373 w 4286584"/>
              <a:gd name="connsiteY17" fmla="*/ 1208532 h 3887901"/>
              <a:gd name="connsiteX18" fmla="*/ 2616333 w 4286584"/>
              <a:gd name="connsiteY18" fmla="*/ 888493 h 3887901"/>
              <a:gd name="connsiteX19" fmla="*/ 4227961 w 4286584"/>
              <a:gd name="connsiteY19" fmla="*/ 454155 h 3887901"/>
              <a:gd name="connsiteX20" fmla="*/ 3759331 w 4286584"/>
              <a:gd name="connsiteY20" fmla="*/ 42675 h 3887901"/>
              <a:gd name="connsiteX21" fmla="*/ 2101981 w 4286584"/>
              <a:gd name="connsiteY21" fmla="*/ 19815 h 3887901"/>
              <a:gd name="connsiteX22" fmla="*/ 1187581 w 4286584"/>
              <a:gd name="connsiteY22" fmla="*/ 31245 h 3887901"/>
              <a:gd name="connsiteX0" fmla="*/ 1187581 w 4286584"/>
              <a:gd name="connsiteY0" fmla="*/ 31245 h 3887901"/>
              <a:gd name="connsiteX1" fmla="*/ 1107571 w 4286584"/>
              <a:gd name="connsiteY1" fmla="*/ 397005 h 3887901"/>
              <a:gd name="connsiteX2" fmla="*/ 1370461 w 4286584"/>
              <a:gd name="connsiteY2" fmla="*/ 465585 h 3887901"/>
              <a:gd name="connsiteX3" fmla="*/ 1370462 w 4286584"/>
              <a:gd name="connsiteY3" fmla="*/ 1402842 h 3887901"/>
              <a:gd name="connsiteX4" fmla="*/ 833252 w 4286584"/>
              <a:gd name="connsiteY4" fmla="*/ 1254253 h 3887901"/>
              <a:gd name="connsiteX5" fmla="*/ 1313312 w 4286584"/>
              <a:gd name="connsiteY5" fmla="*/ 1631442 h 3887901"/>
              <a:gd name="connsiteX6" fmla="*/ 10292 w 4286584"/>
              <a:gd name="connsiteY6" fmla="*/ 1448563 h 3887901"/>
              <a:gd name="connsiteX7" fmla="*/ 1279022 w 4286584"/>
              <a:gd name="connsiteY7" fmla="*/ 1985773 h 3887901"/>
              <a:gd name="connsiteX8" fmla="*/ 1038992 w 4286584"/>
              <a:gd name="connsiteY8" fmla="*/ 3483104 h 3887901"/>
              <a:gd name="connsiteX9" fmla="*/ 1439042 w 4286584"/>
              <a:gd name="connsiteY9" fmla="*/ 3528823 h 3887901"/>
              <a:gd name="connsiteX10" fmla="*/ 1404751 w 4286584"/>
              <a:gd name="connsiteY10" fmla="*/ 2614425 h 3887901"/>
              <a:gd name="connsiteX11" fmla="*/ 1747651 w 4286584"/>
              <a:gd name="connsiteY11" fmla="*/ 568454 h 3887901"/>
              <a:gd name="connsiteX12" fmla="*/ 2353442 w 4286584"/>
              <a:gd name="connsiteY12" fmla="*/ 579883 h 3887901"/>
              <a:gd name="connsiteX13" fmla="*/ 2250573 w 4286584"/>
              <a:gd name="connsiteY13" fmla="*/ 3608833 h 3887901"/>
              <a:gd name="connsiteX14" fmla="*/ 2502033 w 4286584"/>
              <a:gd name="connsiteY14" fmla="*/ 3608833 h 3887901"/>
              <a:gd name="connsiteX15" fmla="*/ 2810643 w 4286584"/>
              <a:gd name="connsiteY15" fmla="*/ 2340102 h 3887901"/>
              <a:gd name="connsiteX16" fmla="*/ 3850773 w 4286584"/>
              <a:gd name="connsiteY16" fmla="*/ 2054353 h 3887901"/>
              <a:gd name="connsiteX17" fmla="*/ 2627763 w 4286584"/>
              <a:gd name="connsiteY17" fmla="*/ 1505712 h 3887901"/>
              <a:gd name="connsiteX18" fmla="*/ 4079373 w 4286584"/>
              <a:gd name="connsiteY18" fmla="*/ 1208532 h 3887901"/>
              <a:gd name="connsiteX19" fmla="*/ 2616333 w 4286584"/>
              <a:gd name="connsiteY19" fmla="*/ 888493 h 3887901"/>
              <a:gd name="connsiteX20" fmla="*/ 4227961 w 4286584"/>
              <a:gd name="connsiteY20" fmla="*/ 454155 h 3887901"/>
              <a:gd name="connsiteX21" fmla="*/ 3759331 w 4286584"/>
              <a:gd name="connsiteY21" fmla="*/ 42675 h 3887901"/>
              <a:gd name="connsiteX22" fmla="*/ 2101981 w 4286584"/>
              <a:gd name="connsiteY22" fmla="*/ 19815 h 3887901"/>
              <a:gd name="connsiteX23" fmla="*/ 1187581 w 4286584"/>
              <a:gd name="connsiteY23" fmla="*/ 31245 h 3887901"/>
              <a:gd name="connsiteX0" fmla="*/ 1187581 w 4286584"/>
              <a:gd name="connsiteY0" fmla="*/ 31245 h 3887901"/>
              <a:gd name="connsiteX1" fmla="*/ 1107571 w 4286584"/>
              <a:gd name="connsiteY1" fmla="*/ 397005 h 3887901"/>
              <a:gd name="connsiteX2" fmla="*/ 1370461 w 4286584"/>
              <a:gd name="connsiteY2" fmla="*/ 465585 h 3887901"/>
              <a:gd name="connsiteX3" fmla="*/ 1370462 w 4286584"/>
              <a:gd name="connsiteY3" fmla="*/ 1402842 h 3887901"/>
              <a:gd name="connsiteX4" fmla="*/ 833252 w 4286584"/>
              <a:gd name="connsiteY4" fmla="*/ 1254253 h 3887901"/>
              <a:gd name="connsiteX5" fmla="*/ 1313312 w 4286584"/>
              <a:gd name="connsiteY5" fmla="*/ 1631442 h 3887901"/>
              <a:gd name="connsiteX6" fmla="*/ 10292 w 4286584"/>
              <a:gd name="connsiteY6" fmla="*/ 1448563 h 3887901"/>
              <a:gd name="connsiteX7" fmla="*/ 1279022 w 4286584"/>
              <a:gd name="connsiteY7" fmla="*/ 1985773 h 3887901"/>
              <a:gd name="connsiteX8" fmla="*/ 1038992 w 4286584"/>
              <a:gd name="connsiteY8" fmla="*/ 3483104 h 3887901"/>
              <a:gd name="connsiteX9" fmla="*/ 1439042 w 4286584"/>
              <a:gd name="connsiteY9" fmla="*/ 3528823 h 3887901"/>
              <a:gd name="connsiteX10" fmla="*/ 1404751 w 4286584"/>
              <a:gd name="connsiteY10" fmla="*/ 2614425 h 3887901"/>
              <a:gd name="connsiteX11" fmla="*/ 1747651 w 4286584"/>
              <a:gd name="connsiteY11" fmla="*/ 568454 h 3887901"/>
              <a:gd name="connsiteX12" fmla="*/ 2353442 w 4286584"/>
              <a:gd name="connsiteY12" fmla="*/ 579883 h 3887901"/>
              <a:gd name="connsiteX13" fmla="*/ 2250573 w 4286584"/>
              <a:gd name="connsiteY13" fmla="*/ 3608833 h 3887901"/>
              <a:gd name="connsiteX14" fmla="*/ 2502033 w 4286584"/>
              <a:gd name="connsiteY14" fmla="*/ 3608833 h 3887901"/>
              <a:gd name="connsiteX15" fmla="*/ 2810643 w 4286584"/>
              <a:gd name="connsiteY15" fmla="*/ 2340102 h 3887901"/>
              <a:gd name="connsiteX16" fmla="*/ 3850773 w 4286584"/>
              <a:gd name="connsiteY16" fmla="*/ 2054353 h 3887901"/>
              <a:gd name="connsiteX17" fmla="*/ 2684913 w 4286584"/>
              <a:gd name="connsiteY17" fmla="*/ 2020063 h 3887901"/>
              <a:gd name="connsiteX18" fmla="*/ 2627763 w 4286584"/>
              <a:gd name="connsiteY18" fmla="*/ 1505712 h 3887901"/>
              <a:gd name="connsiteX19" fmla="*/ 4079373 w 4286584"/>
              <a:gd name="connsiteY19" fmla="*/ 1208532 h 3887901"/>
              <a:gd name="connsiteX20" fmla="*/ 2616333 w 4286584"/>
              <a:gd name="connsiteY20" fmla="*/ 888493 h 3887901"/>
              <a:gd name="connsiteX21" fmla="*/ 4227961 w 4286584"/>
              <a:gd name="connsiteY21" fmla="*/ 454155 h 3887901"/>
              <a:gd name="connsiteX22" fmla="*/ 3759331 w 4286584"/>
              <a:gd name="connsiteY22" fmla="*/ 42675 h 3887901"/>
              <a:gd name="connsiteX23" fmla="*/ 2101981 w 4286584"/>
              <a:gd name="connsiteY23" fmla="*/ 19815 h 3887901"/>
              <a:gd name="connsiteX24" fmla="*/ 1187581 w 4286584"/>
              <a:gd name="connsiteY24" fmla="*/ 31245 h 3887901"/>
              <a:gd name="connsiteX0" fmla="*/ 1187581 w 4321006"/>
              <a:gd name="connsiteY0" fmla="*/ 31245 h 3887901"/>
              <a:gd name="connsiteX1" fmla="*/ 1107571 w 4321006"/>
              <a:gd name="connsiteY1" fmla="*/ 397005 h 3887901"/>
              <a:gd name="connsiteX2" fmla="*/ 1370461 w 4321006"/>
              <a:gd name="connsiteY2" fmla="*/ 465585 h 3887901"/>
              <a:gd name="connsiteX3" fmla="*/ 1370462 w 4321006"/>
              <a:gd name="connsiteY3" fmla="*/ 1402842 h 3887901"/>
              <a:gd name="connsiteX4" fmla="*/ 833252 w 4321006"/>
              <a:gd name="connsiteY4" fmla="*/ 1254253 h 3887901"/>
              <a:gd name="connsiteX5" fmla="*/ 1313312 w 4321006"/>
              <a:gd name="connsiteY5" fmla="*/ 1631442 h 3887901"/>
              <a:gd name="connsiteX6" fmla="*/ 10292 w 4321006"/>
              <a:gd name="connsiteY6" fmla="*/ 1448563 h 3887901"/>
              <a:gd name="connsiteX7" fmla="*/ 1279022 w 4321006"/>
              <a:gd name="connsiteY7" fmla="*/ 1985773 h 3887901"/>
              <a:gd name="connsiteX8" fmla="*/ 1038992 w 4321006"/>
              <a:gd name="connsiteY8" fmla="*/ 3483104 h 3887901"/>
              <a:gd name="connsiteX9" fmla="*/ 1439042 w 4321006"/>
              <a:gd name="connsiteY9" fmla="*/ 3528823 h 3887901"/>
              <a:gd name="connsiteX10" fmla="*/ 1404751 w 4321006"/>
              <a:gd name="connsiteY10" fmla="*/ 2614425 h 3887901"/>
              <a:gd name="connsiteX11" fmla="*/ 1747651 w 4321006"/>
              <a:gd name="connsiteY11" fmla="*/ 568454 h 3887901"/>
              <a:gd name="connsiteX12" fmla="*/ 2353442 w 4321006"/>
              <a:gd name="connsiteY12" fmla="*/ 579883 h 3887901"/>
              <a:gd name="connsiteX13" fmla="*/ 2250573 w 4321006"/>
              <a:gd name="connsiteY13" fmla="*/ 3608833 h 3887901"/>
              <a:gd name="connsiteX14" fmla="*/ 2502033 w 4321006"/>
              <a:gd name="connsiteY14" fmla="*/ 3608833 h 3887901"/>
              <a:gd name="connsiteX15" fmla="*/ 2810643 w 4321006"/>
              <a:gd name="connsiteY15" fmla="*/ 2340102 h 3887901"/>
              <a:gd name="connsiteX16" fmla="*/ 4319403 w 4321006"/>
              <a:gd name="connsiteY16" fmla="*/ 1700023 h 3887901"/>
              <a:gd name="connsiteX17" fmla="*/ 2684913 w 4321006"/>
              <a:gd name="connsiteY17" fmla="*/ 2020063 h 3887901"/>
              <a:gd name="connsiteX18" fmla="*/ 2627763 w 4321006"/>
              <a:gd name="connsiteY18" fmla="*/ 1505712 h 3887901"/>
              <a:gd name="connsiteX19" fmla="*/ 4079373 w 4321006"/>
              <a:gd name="connsiteY19" fmla="*/ 1208532 h 3887901"/>
              <a:gd name="connsiteX20" fmla="*/ 2616333 w 4321006"/>
              <a:gd name="connsiteY20" fmla="*/ 888493 h 3887901"/>
              <a:gd name="connsiteX21" fmla="*/ 4227961 w 4321006"/>
              <a:gd name="connsiteY21" fmla="*/ 454155 h 3887901"/>
              <a:gd name="connsiteX22" fmla="*/ 3759331 w 4321006"/>
              <a:gd name="connsiteY22" fmla="*/ 42675 h 3887901"/>
              <a:gd name="connsiteX23" fmla="*/ 2101981 w 4321006"/>
              <a:gd name="connsiteY23" fmla="*/ 19815 h 3887901"/>
              <a:gd name="connsiteX24" fmla="*/ 1187581 w 4321006"/>
              <a:gd name="connsiteY24" fmla="*/ 31245 h 3887901"/>
              <a:gd name="connsiteX0" fmla="*/ 1187581 w 4321006"/>
              <a:gd name="connsiteY0" fmla="*/ 31245 h 3850586"/>
              <a:gd name="connsiteX1" fmla="*/ 1107571 w 4321006"/>
              <a:gd name="connsiteY1" fmla="*/ 397005 h 3850586"/>
              <a:gd name="connsiteX2" fmla="*/ 1370461 w 4321006"/>
              <a:gd name="connsiteY2" fmla="*/ 465585 h 3850586"/>
              <a:gd name="connsiteX3" fmla="*/ 1370462 w 4321006"/>
              <a:gd name="connsiteY3" fmla="*/ 1402842 h 3850586"/>
              <a:gd name="connsiteX4" fmla="*/ 833252 w 4321006"/>
              <a:gd name="connsiteY4" fmla="*/ 1254253 h 3850586"/>
              <a:gd name="connsiteX5" fmla="*/ 1313312 w 4321006"/>
              <a:gd name="connsiteY5" fmla="*/ 1631442 h 3850586"/>
              <a:gd name="connsiteX6" fmla="*/ 10292 w 4321006"/>
              <a:gd name="connsiteY6" fmla="*/ 1448563 h 3850586"/>
              <a:gd name="connsiteX7" fmla="*/ 1279022 w 4321006"/>
              <a:gd name="connsiteY7" fmla="*/ 1985773 h 3850586"/>
              <a:gd name="connsiteX8" fmla="*/ 1038992 w 4321006"/>
              <a:gd name="connsiteY8" fmla="*/ 3483104 h 3850586"/>
              <a:gd name="connsiteX9" fmla="*/ 1439042 w 4321006"/>
              <a:gd name="connsiteY9" fmla="*/ 3528823 h 3850586"/>
              <a:gd name="connsiteX10" fmla="*/ 1404751 w 4321006"/>
              <a:gd name="connsiteY10" fmla="*/ 2614425 h 3850586"/>
              <a:gd name="connsiteX11" fmla="*/ 1747651 w 4321006"/>
              <a:gd name="connsiteY11" fmla="*/ 568454 h 3850586"/>
              <a:gd name="connsiteX12" fmla="*/ 2353442 w 4321006"/>
              <a:gd name="connsiteY12" fmla="*/ 579883 h 3850586"/>
              <a:gd name="connsiteX13" fmla="*/ 2273433 w 4321006"/>
              <a:gd name="connsiteY13" fmla="*/ 1128523 h 3850586"/>
              <a:gd name="connsiteX14" fmla="*/ 2250573 w 4321006"/>
              <a:gd name="connsiteY14" fmla="*/ 3608833 h 3850586"/>
              <a:gd name="connsiteX15" fmla="*/ 2502033 w 4321006"/>
              <a:gd name="connsiteY15" fmla="*/ 3608833 h 3850586"/>
              <a:gd name="connsiteX16" fmla="*/ 2810643 w 4321006"/>
              <a:gd name="connsiteY16" fmla="*/ 2340102 h 3850586"/>
              <a:gd name="connsiteX17" fmla="*/ 4319403 w 4321006"/>
              <a:gd name="connsiteY17" fmla="*/ 1700023 h 3850586"/>
              <a:gd name="connsiteX18" fmla="*/ 2684913 w 4321006"/>
              <a:gd name="connsiteY18" fmla="*/ 2020063 h 3850586"/>
              <a:gd name="connsiteX19" fmla="*/ 2627763 w 4321006"/>
              <a:gd name="connsiteY19" fmla="*/ 1505712 h 3850586"/>
              <a:gd name="connsiteX20" fmla="*/ 4079373 w 4321006"/>
              <a:gd name="connsiteY20" fmla="*/ 1208532 h 3850586"/>
              <a:gd name="connsiteX21" fmla="*/ 2616333 w 4321006"/>
              <a:gd name="connsiteY21" fmla="*/ 888493 h 3850586"/>
              <a:gd name="connsiteX22" fmla="*/ 4227961 w 4321006"/>
              <a:gd name="connsiteY22" fmla="*/ 454155 h 3850586"/>
              <a:gd name="connsiteX23" fmla="*/ 3759331 w 4321006"/>
              <a:gd name="connsiteY23" fmla="*/ 42675 h 3850586"/>
              <a:gd name="connsiteX24" fmla="*/ 2101981 w 4321006"/>
              <a:gd name="connsiteY24" fmla="*/ 19815 h 3850586"/>
              <a:gd name="connsiteX25" fmla="*/ 1187581 w 4321006"/>
              <a:gd name="connsiteY25" fmla="*/ 31245 h 3850586"/>
              <a:gd name="connsiteX0" fmla="*/ 1187581 w 4321006"/>
              <a:gd name="connsiteY0" fmla="*/ 31245 h 3850586"/>
              <a:gd name="connsiteX1" fmla="*/ 1107571 w 4321006"/>
              <a:gd name="connsiteY1" fmla="*/ 397005 h 3850586"/>
              <a:gd name="connsiteX2" fmla="*/ 1370461 w 4321006"/>
              <a:gd name="connsiteY2" fmla="*/ 465585 h 3850586"/>
              <a:gd name="connsiteX3" fmla="*/ 1370462 w 4321006"/>
              <a:gd name="connsiteY3" fmla="*/ 1402842 h 3850586"/>
              <a:gd name="connsiteX4" fmla="*/ 833252 w 4321006"/>
              <a:gd name="connsiteY4" fmla="*/ 1254253 h 3850586"/>
              <a:gd name="connsiteX5" fmla="*/ 1313312 w 4321006"/>
              <a:gd name="connsiteY5" fmla="*/ 1631442 h 3850586"/>
              <a:gd name="connsiteX6" fmla="*/ 10292 w 4321006"/>
              <a:gd name="connsiteY6" fmla="*/ 1448563 h 3850586"/>
              <a:gd name="connsiteX7" fmla="*/ 1279022 w 4321006"/>
              <a:gd name="connsiteY7" fmla="*/ 1985773 h 3850586"/>
              <a:gd name="connsiteX8" fmla="*/ 1038992 w 4321006"/>
              <a:gd name="connsiteY8" fmla="*/ 3483104 h 3850586"/>
              <a:gd name="connsiteX9" fmla="*/ 1439042 w 4321006"/>
              <a:gd name="connsiteY9" fmla="*/ 3528823 h 3850586"/>
              <a:gd name="connsiteX10" fmla="*/ 1404751 w 4321006"/>
              <a:gd name="connsiteY10" fmla="*/ 2614425 h 3850586"/>
              <a:gd name="connsiteX11" fmla="*/ 1747651 w 4321006"/>
              <a:gd name="connsiteY11" fmla="*/ 568454 h 3850586"/>
              <a:gd name="connsiteX12" fmla="*/ 2353442 w 4321006"/>
              <a:gd name="connsiteY12" fmla="*/ 579883 h 3850586"/>
              <a:gd name="connsiteX13" fmla="*/ 2399163 w 4321006"/>
              <a:gd name="connsiteY13" fmla="*/ 1094233 h 3850586"/>
              <a:gd name="connsiteX14" fmla="*/ 2273433 w 4321006"/>
              <a:gd name="connsiteY14" fmla="*/ 1128523 h 3850586"/>
              <a:gd name="connsiteX15" fmla="*/ 2250573 w 4321006"/>
              <a:gd name="connsiteY15" fmla="*/ 3608833 h 3850586"/>
              <a:gd name="connsiteX16" fmla="*/ 2502033 w 4321006"/>
              <a:gd name="connsiteY16" fmla="*/ 3608833 h 3850586"/>
              <a:gd name="connsiteX17" fmla="*/ 2810643 w 4321006"/>
              <a:gd name="connsiteY17" fmla="*/ 2340102 h 3850586"/>
              <a:gd name="connsiteX18" fmla="*/ 4319403 w 4321006"/>
              <a:gd name="connsiteY18" fmla="*/ 1700023 h 3850586"/>
              <a:gd name="connsiteX19" fmla="*/ 2684913 w 4321006"/>
              <a:gd name="connsiteY19" fmla="*/ 2020063 h 3850586"/>
              <a:gd name="connsiteX20" fmla="*/ 2627763 w 4321006"/>
              <a:gd name="connsiteY20" fmla="*/ 1505712 h 3850586"/>
              <a:gd name="connsiteX21" fmla="*/ 4079373 w 4321006"/>
              <a:gd name="connsiteY21" fmla="*/ 1208532 h 3850586"/>
              <a:gd name="connsiteX22" fmla="*/ 2616333 w 4321006"/>
              <a:gd name="connsiteY22" fmla="*/ 888493 h 3850586"/>
              <a:gd name="connsiteX23" fmla="*/ 4227961 w 4321006"/>
              <a:gd name="connsiteY23" fmla="*/ 454155 h 3850586"/>
              <a:gd name="connsiteX24" fmla="*/ 3759331 w 4321006"/>
              <a:gd name="connsiteY24" fmla="*/ 42675 h 3850586"/>
              <a:gd name="connsiteX25" fmla="*/ 2101981 w 4321006"/>
              <a:gd name="connsiteY25" fmla="*/ 19815 h 3850586"/>
              <a:gd name="connsiteX26" fmla="*/ 1187581 w 4321006"/>
              <a:gd name="connsiteY26" fmla="*/ 31245 h 3850586"/>
              <a:gd name="connsiteX0" fmla="*/ 1187581 w 4321006"/>
              <a:gd name="connsiteY0" fmla="*/ 31245 h 3850586"/>
              <a:gd name="connsiteX1" fmla="*/ 1107571 w 4321006"/>
              <a:gd name="connsiteY1" fmla="*/ 397005 h 3850586"/>
              <a:gd name="connsiteX2" fmla="*/ 1370461 w 4321006"/>
              <a:gd name="connsiteY2" fmla="*/ 465585 h 3850586"/>
              <a:gd name="connsiteX3" fmla="*/ 1370462 w 4321006"/>
              <a:gd name="connsiteY3" fmla="*/ 1402842 h 3850586"/>
              <a:gd name="connsiteX4" fmla="*/ 833252 w 4321006"/>
              <a:gd name="connsiteY4" fmla="*/ 1254253 h 3850586"/>
              <a:gd name="connsiteX5" fmla="*/ 1313312 w 4321006"/>
              <a:gd name="connsiteY5" fmla="*/ 1631442 h 3850586"/>
              <a:gd name="connsiteX6" fmla="*/ 10292 w 4321006"/>
              <a:gd name="connsiteY6" fmla="*/ 1448563 h 3850586"/>
              <a:gd name="connsiteX7" fmla="*/ 1279022 w 4321006"/>
              <a:gd name="connsiteY7" fmla="*/ 1985773 h 3850586"/>
              <a:gd name="connsiteX8" fmla="*/ 1038992 w 4321006"/>
              <a:gd name="connsiteY8" fmla="*/ 3483104 h 3850586"/>
              <a:gd name="connsiteX9" fmla="*/ 1439042 w 4321006"/>
              <a:gd name="connsiteY9" fmla="*/ 3528823 h 3850586"/>
              <a:gd name="connsiteX10" fmla="*/ 1404751 w 4321006"/>
              <a:gd name="connsiteY10" fmla="*/ 2614425 h 3850586"/>
              <a:gd name="connsiteX11" fmla="*/ 1747651 w 4321006"/>
              <a:gd name="connsiteY11" fmla="*/ 568454 h 3850586"/>
              <a:gd name="connsiteX12" fmla="*/ 2353442 w 4321006"/>
              <a:gd name="connsiteY12" fmla="*/ 579883 h 3850586"/>
              <a:gd name="connsiteX13" fmla="*/ 2399163 w 4321006"/>
              <a:gd name="connsiteY13" fmla="*/ 1094233 h 3850586"/>
              <a:gd name="connsiteX14" fmla="*/ 1839093 w 4321006"/>
              <a:gd name="connsiteY14" fmla="*/ 1288543 h 3850586"/>
              <a:gd name="connsiteX15" fmla="*/ 2250573 w 4321006"/>
              <a:gd name="connsiteY15" fmla="*/ 3608833 h 3850586"/>
              <a:gd name="connsiteX16" fmla="*/ 2502033 w 4321006"/>
              <a:gd name="connsiteY16" fmla="*/ 3608833 h 3850586"/>
              <a:gd name="connsiteX17" fmla="*/ 2810643 w 4321006"/>
              <a:gd name="connsiteY17" fmla="*/ 2340102 h 3850586"/>
              <a:gd name="connsiteX18" fmla="*/ 4319403 w 4321006"/>
              <a:gd name="connsiteY18" fmla="*/ 1700023 h 3850586"/>
              <a:gd name="connsiteX19" fmla="*/ 2684913 w 4321006"/>
              <a:gd name="connsiteY19" fmla="*/ 2020063 h 3850586"/>
              <a:gd name="connsiteX20" fmla="*/ 2627763 w 4321006"/>
              <a:gd name="connsiteY20" fmla="*/ 1505712 h 3850586"/>
              <a:gd name="connsiteX21" fmla="*/ 4079373 w 4321006"/>
              <a:gd name="connsiteY21" fmla="*/ 1208532 h 3850586"/>
              <a:gd name="connsiteX22" fmla="*/ 2616333 w 4321006"/>
              <a:gd name="connsiteY22" fmla="*/ 888493 h 3850586"/>
              <a:gd name="connsiteX23" fmla="*/ 4227961 w 4321006"/>
              <a:gd name="connsiteY23" fmla="*/ 454155 h 3850586"/>
              <a:gd name="connsiteX24" fmla="*/ 3759331 w 4321006"/>
              <a:gd name="connsiteY24" fmla="*/ 42675 h 3850586"/>
              <a:gd name="connsiteX25" fmla="*/ 2101981 w 4321006"/>
              <a:gd name="connsiteY25" fmla="*/ 19815 h 3850586"/>
              <a:gd name="connsiteX26" fmla="*/ 1187581 w 4321006"/>
              <a:gd name="connsiteY26" fmla="*/ 31245 h 3850586"/>
              <a:gd name="connsiteX0" fmla="*/ 1187581 w 4321006"/>
              <a:gd name="connsiteY0" fmla="*/ 31245 h 3822707"/>
              <a:gd name="connsiteX1" fmla="*/ 1107571 w 4321006"/>
              <a:gd name="connsiteY1" fmla="*/ 397005 h 3822707"/>
              <a:gd name="connsiteX2" fmla="*/ 1370461 w 4321006"/>
              <a:gd name="connsiteY2" fmla="*/ 465585 h 3822707"/>
              <a:gd name="connsiteX3" fmla="*/ 1370462 w 4321006"/>
              <a:gd name="connsiteY3" fmla="*/ 1402842 h 3822707"/>
              <a:gd name="connsiteX4" fmla="*/ 833252 w 4321006"/>
              <a:gd name="connsiteY4" fmla="*/ 1254253 h 3822707"/>
              <a:gd name="connsiteX5" fmla="*/ 1313312 w 4321006"/>
              <a:gd name="connsiteY5" fmla="*/ 1631442 h 3822707"/>
              <a:gd name="connsiteX6" fmla="*/ 10292 w 4321006"/>
              <a:gd name="connsiteY6" fmla="*/ 1448563 h 3822707"/>
              <a:gd name="connsiteX7" fmla="*/ 1279022 w 4321006"/>
              <a:gd name="connsiteY7" fmla="*/ 1985773 h 3822707"/>
              <a:gd name="connsiteX8" fmla="*/ 1038992 w 4321006"/>
              <a:gd name="connsiteY8" fmla="*/ 3483104 h 3822707"/>
              <a:gd name="connsiteX9" fmla="*/ 1439042 w 4321006"/>
              <a:gd name="connsiteY9" fmla="*/ 3528823 h 3822707"/>
              <a:gd name="connsiteX10" fmla="*/ 1404751 w 4321006"/>
              <a:gd name="connsiteY10" fmla="*/ 2614425 h 3822707"/>
              <a:gd name="connsiteX11" fmla="*/ 1747651 w 4321006"/>
              <a:gd name="connsiteY11" fmla="*/ 568454 h 3822707"/>
              <a:gd name="connsiteX12" fmla="*/ 2353442 w 4321006"/>
              <a:gd name="connsiteY12" fmla="*/ 579883 h 3822707"/>
              <a:gd name="connsiteX13" fmla="*/ 2399163 w 4321006"/>
              <a:gd name="connsiteY13" fmla="*/ 1094233 h 3822707"/>
              <a:gd name="connsiteX14" fmla="*/ 1839093 w 4321006"/>
              <a:gd name="connsiteY14" fmla="*/ 1288543 h 3822707"/>
              <a:gd name="connsiteX15" fmla="*/ 2010543 w 4321006"/>
              <a:gd name="connsiteY15" fmla="*/ 1494283 h 3822707"/>
              <a:gd name="connsiteX16" fmla="*/ 2250573 w 4321006"/>
              <a:gd name="connsiteY16" fmla="*/ 3608833 h 3822707"/>
              <a:gd name="connsiteX17" fmla="*/ 2502033 w 4321006"/>
              <a:gd name="connsiteY17" fmla="*/ 3608833 h 3822707"/>
              <a:gd name="connsiteX18" fmla="*/ 2810643 w 4321006"/>
              <a:gd name="connsiteY18" fmla="*/ 2340102 h 3822707"/>
              <a:gd name="connsiteX19" fmla="*/ 4319403 w 4321006"/>
              <a:gd name="connsiteY19" fmla="*/ 1700023 h 3822707"/>
              <a:gd name="connsiteX20" fmla="*/ 2684913 w 4321006"/>
              <a:gd name="connsiteY20" fmla="*/ 2020063 h 3822707"/>
              <a:gd name="connsiteX21" fmla="*/ 2627763 w 4321006"/>
              <a:gd name="connsiteY21" fmla="*/ 1505712 h 3822707"/>
              <a:gd name="connsiteX22" fmla="*/ 4079373 w 4321006"/>
              <a:gd name="connsiteY22" fmla="*/ 1208532 h 3822707"/>
              <a:gd name="connsiteX23" fmla="*/ 2616333 w 4321006"/>
              <a:gd name="connsiteY23" fmla="*/ 888493 h 3822707"/>
              <a:gd name="connsiteX24" fmla="*/ 4227961 w 4321006"/>
              <a:gd name="connsiteY24" fmla="*/ 454155 h 3822707"/>
              <a:gd name="connsiteX25" fmla="*/ 3759331 w 4321006"/>
              <a:gd name="connsiteY25" fmla="*/ 42675 h 3822707"/>
              <a:gd name="connsiteX26" fmla="*/ 2101981 w 4321006"/>
              <a:gd name="connsiteY26" fmla="*/ 19815 h 3822707"/>
              <a:gd name="connsiteX27" fmla="*/ 1187581 w 4321006"/>
              <a:gd name="connsiteY27" fmla="*/ 31245 h 3822707"/>
              <a:gd name="connsiteX0" fmla="*/ 1187581 w 4321006"/>
              <a:gd name="connsiteY0" fmla="*/ 31245 h 3822707"/>
              <a:gd name="connsiteX1" fmla="*/ 1107571 w 4321006"/>
              <a:gd name="connsiteY1" fmla="*/ 397005 h 3822707"/>
              <a:gd name="connsiteX2" fmla="*/ 1370461 w 4321006"/>
              <a:gd name="connsiteY2" fmla="*/ 465585 h 3822707"/>
              <a:gd name="connsiteX3" fmla="*/ 1370462 w 4321006"/>
              <a:gd name="connsiteY3" fmla="*/ 1402842 h 3822707"/>
              <a:gd name="connsiteX4" fmla="*/ 833252 w 4321006"/>
              <a:gd name="connsiteY4" fmla="*/ 1254253 h 3822707"/>
              <a:gd name="connsiteX5" fmla="*/ 1313312 w 4321006"/>
              <a:gd name="connsiteY5" fmla="*/ 1631442 h 3822707"/>
              <a:gd name="connsiteX6" fmla="*/ 10292 w 4321006"/>
              <a:gd name="connsiteY6" fmla="*/ 1448563 h 3822707"/>
              <a:gd name="connsiteX7" fmla="*/ 1279022 w 4321006"/>
              <a:gd name="connsiteY7" fmla="*/ 1985773 h 3822707"/>
              <a:gd name="connsiteX8" fmla="*/ 1038992 w 4321006"/>
              <a:gd name="connsiteY8" fmla="*/ 3483104 h 3822707"/>
              <a:gd name="connsiteX9" fmla="*/ 1439042 w 4321006"/>
              <a:gd name="connsiteY9" fmla="*/ 3528823 h 3822707"/>
              <a:gd name="connsiteX10" fmla="*/ 1404751 w 4321006"/>
              <a:gd name="connsiteY10" fmla="*/ 2614425 h 3822707"/>
              <a:gd name="connsiteX11" fmla="*/ 1747651 w 4321006"/>
              <a:gd name="connsiteY11" fmla="*/ 568454 h 3822707"/>
              <a:gd name="connsiteX12" fmla="*/ 2353442 w 4321006"/>
              <a:gd name="connsiteY12" fmla="*/ 579883 h 3822707"/>
              <a:gd name="connsiteX13" fmla="*/ 2399163 w 4321006"/>
              <a:gd name="connsiteY13" fmla="*/ 1094233 h 3822707"/>
              <a:gd name="connsiteX14" fmla="*/ 1839093 w 4321006"/>
              <a:gd name="connsiteY14" fmla="*/ 1288543 h 3822707"/>
              <a:gd name="connsiteX15" fmla="*/ 2376303 w 4321006"/>
              <a:gd name="connsiteY15" fmla="*/ 1540003 h 3822707"/>
              <a:gd name="connsiteX16" fmla="*/ 2250573 w 4321006"/>
              <a:gd name="connsiteY16" fmla="*/ 3608833 h 3822707"/>
              <a:gd name="connsiteX17" fmla="*/ 2502033 w 4321006"/>
              <a:gd name="connsiteY17" fmla="*/ 3608833 h 3822707"/>
              <a:gd name="connsiteX18" fmla="*/ 2810643 w 4321006"/>
              <a:gd name="connsiteY18" fmla="*/ 2340102 h 3822707"/>
              <a:gd name="connsiteX19" fmla="*/ 4319403 w 4321006"/>
              <a:gd name="connsiteY19" fmla="*/ 1700023 h 3822707"/>
              <a:gd name="connsiteX20" fmla="*/ 2684913 w 4321006"/>
              <a:gd name="connsiteY20" fmla="*/ 2020063 h 3822707"/>
              <a:gd name="connsiteX21" fmla="*/ 2627763 w 4321006"/>
              <a:gd name="connsiteY21" fmla="*/ 1505712 h 3822707"/>
              <a:gd name="connsiteX22" fmla="*/ 4079373 w 4321006"/>
              <a:gd name="connsiteY22" fmla="*/ 1208532 h 3822707"/>
              <a:gd name="connsiteX23" fmla="*/ 2616333 w 4321006"/>
              <a:gd name="connsiteY23" fmla="*/ 888493 h 3822707"/>
              <a:gd name="connsiteX24" fmla="*/ 4227961 w 4321006"/>
              <a:gd name="connsiteY24" fmla="*/ 454155 h 3822707"/>
              <a:gd name="connsiteX25" fmla="*/ 3759331 w 4321006"/>
              <a:gd name="connsiteY25" fmla="*/ 42675 h 3822707"/>
              <a:gd name="connsiteX26" fmla="*/ 2101981 w 4321006"/>
              <a:gd name="connsiteY26" fmla="*/ 19815 h 3822707"/>
              <a:gd name="connsiteX27" fmla="*/ 1187581 w 4321006"/>
              <a:gd name="connsiteY27" fmla="*/ 31245 h 3822707"/>
              <a:gd name="connsiteX0" fmla="*/ 1187581 w 4321006"/>
              <a:gd name="connsiteY0" fmla="*/ 31245 h 3822707"/>
              <a:gd name="connsiteX1" fmla="*/ 1107571 w 4321006"/>
              <a:gd name="connsiteY1" fmla="*/ 397005 h 3822707"/>
              <a:gd name="connsiteX2" fmla="*/ 1370461 w 4321006"/>
              <a:gd name="connsiteY2" fmla="*/ 465585 h 3822707"/>
              <a:gd name="connsiteX3" fmla="*/ 1370462 w 4321006"/>
              <a:gd name="connsiteY3" fmla="*/ 1402842 h 3822707"/>
              <a:gd name="connsiteX4" fmla="*/ 833252 w 4321006"/>
              <a:gd name="connsiteY4" fmla="*/ 1254253 h 3822707"/>
              <a:gd name="connsiteX5" fmla="*/ 1313312 w 4321006"/>
              <a:gd name="connsiteY5" fmla="*/ 1631442 h 3822707"/>
              <a:gd name="connsiteX6" fmla="*/ 10292 w 4321006"/>
              <a:gd name="connsiteY6" fmla="*/ 1448563 h 3822707"/>
              <a:gd name="connsiteX7" fmla="*/ 1279022 w 4321006"/>
              <a:gd name="connsiteY7" fmla="*/ 1985773 h 3822707"/>
              <a:gd name="connsiteX8" fmla="*/ 1038992 w 4321006"/>
              <a:gd name="connsiteY8" fmla="*/ 3483104 h 3822707"/>
              <a:gd name="connsiteX9" fmla="*/ 1439042 w 4321006"/>
              <a:gd name="connsiteY9" fmla="*/ 3528823 h 3822707"/>
              <a:gd name="connsiteX10" fmla="*/ 1404751 w 4321006"/>
              <a:gd name="connsiteY10" fmla="*/ 2614425 h 3822707"/>
              <a:gd name="connsiteX11" fmla="*/ 1747651 w 4321006"/>
              <a:gd name="connsiteY11" fmla="*/ 568454 h 3822707"/>
              <a:gd name="connsiteX12" fmla="*/ 2353442 w 4321006"/>
              <a:gd name="connsiteY12" fmla="*/ 579883 h 3822707"/>
              <a:gd name="connsiteX13" fmla="*/ 2399163 w 4321006"/>
              <a:gd name="connsiteY13" fmla="*/ 1094233 h 3822707"/>
              <a:gd name="connsiteX14" fmla="*/ 1827663 w 4321006"/>
              <a:gd name="connsiteY14" fmla="*/ 1185673 h 3822707"/>
              <a:gd name="connsiteX15" fmla="*/ 2376303 w 4321006"/>
              <a:gd name="connsiteY15" fmla="*/ 1540003 h 3822707"/>
              <a:gd name="connsiteX16" fmla="*/ 2250573 w 4321006"/>
              <a:gd name="connsiteY16" fmla="*/ 3608833 h 3822707"/>
              <a:gd name="connsiteX17" fmla="*/ 2502033 w 4321006"/>
              <a:gd name="connsiteY17" fmla="*/ 3608833 h 3822707"/>
              <a:gd name="connsiteX18" fmla="*/ 2810643 w 4321006"/>
              <a:gd name="connsiteY18" fmla="*/ 2340102 h 3822707"/>
              <a:gd name="connsiteX19" fmla="*/ 4319403 w 4321006"/>
              <a:gd name="connsiteY19" fmla="*/ 1700023 h 3822707"/>
              <a:gd name="connsiteX20" fmla="*/ 2684913 w 4321006"/>
              <a:gd name="connsiteY20" fmla="*/ 2020063 h 3822707"/>
              <a:gd name="connsiteX21" fmla="*/ 2627763 w 4321006"/>
              <a:gd name="connsiteY21" fmla="*/ 1505712 h 3822707"/>
              <a:gd name="connsiteX22" fmla="*/ 4079373 w 4321006"/>
              <a:gd name="connsiteY22" fmla="*/ 1208532 h 3822707"/>
              <a:gd name="connsiteX23" fmla="*/ 2616333 w 4321006"/>
              <a:gd name="connsiteY23" fmla="*/ 888493 h 3822707"/>
              <a:gd name="connsiteX24" fmla="*/ 4227961 w 4321006"/>
              <a:gd name="connsiteY24" fmla="*/ 454155 h 3822707"/>
              <a:gd name="connsiteX25" fmla="*/ 3759331 w 4321006"/>
              <a:gd name="connsiteY25" fmla="*/ 42675 h 3822707"/>
              <a:gd name="connsiteX26" fmla="*/ 2101981 w 4321006"/>
              <a:gd name="connsiteY26" fmla="*/ 19815 h 3822707"/>
              <a:gd name="connsiteX27" fmla="*/ 1187581 w 4321006"/>
              <a:gd name="connsiteY27" fmla="*/ 31245 h 3822707"/>
              <a:gd name="connsiteX0" fmla="*/ 1187581 w 4321006"/>
              <a:gd name="connsiteY0" fmla="*/ 31245 h 3822707"/>
              <a:gd name="connsiteX1" fmla="*/ 1107571 w 4321006"/>
              <a:gd name="connsiteY1" fmla="*/ 397005 h 3822707"/>
              <a:gd name="connsiteX2" fmla="*/ 1370461 w 4321006"/>
              <a:gd name="connsiteY2" fmla="*/ 465585 h 3822707"/>
              <a:gd name="connsiteX3" fmla="*/ 1370462 w 4321006"/>
              <a:gd name="connsiteY3" fmla="*/ 1402842 h 3822707"/>
              <a:gd name="connsiteX4" fmla="*/ 833252 w 4321006"/>
              <a:gd name="connsiteY4" fmla="*/ 1254253 h 3822707"/>
              <a:gd name="connsiteX5" fmla="*/ 1313312 w 4321006"/>
              <a:gd name="connsiteY5" fmla="*/ 1631442 h 3822707"/>
              <a:gd name="connsiteX6" fmla="*/ 10292 w 4321006"/>
              <a:gd name="connsiteY6" fmla="*/ 1448563 h 3822707"/>
              <a:gd name="connsiteX7" fmla="*/ 1279022 w 4321006"/>
              <a:gd name="connsiteY7" fmla="*/ 1985773 h 3822707"/>
              <a:gd name="connsiteX8" fmla="*/ 1038992 w 4321006"/>
              <a:gd name="connsiteY8" fmla="*/ 3483104 h 3822707"/>
              <a:gd name="connsiteX9" fmla="*/ 1439042 w 4321006"/>
              <a:gd name="connsiteY9" fmla="*/ 3528823 h 3822707"/>
              <a:gd name="connsiteX10" fmla="*/ 1404751 w 4321006"/>
              <a:gd name="connsiteY10" fmla="*/ 2614425 h 3822707"/>
              <a:gd name="connsiteX11" fmla="*/ 1747651 w 4321006"/>
              <a:gd name="connsiteY11" fmla="*/ 568454 h 3822707"/>
              <a:gd name="connsiteX12" fmla="*/ 2353442 w 4321006"/>
              <a:gd name="connsiteY12" fmla="*/ 579883 h 3822707"/>
              <a:gd name="connsiteX13" fmla="*/ 2399163 w 4321006"/>
              <a:gd name="connsiteY13" fmla="*/ 1094233 h 3822707"/>
              <a:gd name="connsiteX14" fmla="*/ 1827663 w 4321006"/>
              <a:gd name="connsiteY14" fmla="*/ 1185673 h 3822707"/>
              <a:gd name="connsiteX15" fmla="*/ 2376303 w 4321006"/>
              <a:gd name="connsiteY15" fmla="*/ 1540003 h 3822707"/>
              <a:gd name="connsiteX16" fmla="*/ 2250573 w 4321006"/>
              <a:gd name="connsiteY16" fmla="*/ 3608833 h 3822707"/>
              <a:gd name="connsiteX17" fmla="*/ 2502033 w 4321006"/>
              <a:gd name="connsiteY17" fmla="*/ 3608833 h 3822707"/>
              <a:gd name="connsiteX18" fmla="*/ 2810643 w 4321006"/>
              <a:gd name="connsiteY18" fmla="*/ 2340102 h 3822707"/>
              <a:gd name="connsiteX19" fmla="*/ 4319403 w 4321006"/>
              <a:gd name="connsiteY19" fmla="*/ 1700023 h 3822707"/>
              <a:gd name="connsiteX20" fmla="*/ 2684913 w 4321006"/>
              <a:gd name="connsiteY20" fmla="*/ 2020063 h 3822707"/>
              <a:gd name="connsiteX21" fmla="*/ 2627763 w 4321006"/>
              <a:gd name="connsiteY21" fmla="*/ 1505712 h 3822707"/>
              <a:gd name="connsiteX22" fmla="*/ 4079373 w 4321006"/>
              <a:gd name="connsiteY22" fmla="*/ 1208532 h 3822707"/>
              <a:gd name="connsiteX23" fmla="*/ 2719203 w 4321006"/>
              <a:gd name="connsiteY23" fmla="*/ 1208534 h 3822707"/>
              <a:gd name="connsiteX24" fmla="*/ 2616333 w 4321006"/>
              <a:gd name="connsiteY24" fmla="*/ 888493 h 3822707"/>
              <a:gd name="connsiteX25" fmla="*/ 4227961 w 4321006"/>
              <a:gd name="connsiteY25" fmla="*/ 454155 h 3822707"/>
              <a:gd name="connsiteX26" fmla="*/ 3759331 w 4321006"/>
              <a:gd name="connsiteY26" fmla="*/ 42675 h 3822707"/>
              <a:gd name="connsiteX27" fmla="*/ 2101981 w 4321006"/>
              <a:gd name="connsiteY27" fmla="*/ 19815 h 3822707"/>
              <a:gd name="connsiteX28" fmla="*/ 1187581 w 4321006"/>
              <a:gd name="connsiteY28" fmla="*/ 31245 h 3822707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76303 w 4321006"/>
              <a:gd name="connsiteY15" fmla="*/ 1540003 h 3787983"/>
              <a:gd name="connsiteX16" fmla="*/ 1793373 w 4321006"/>
              <a:gd name="connsiteY16" fmla="*/ 1791464 h 3787983"/>
              <a:gd name="connsiteX17" fmla="*/ 2250573 w 4321006"/>
              <a:gd name="connsiteY17" fmla="*/ 3608833 h 3787983"/>
              <a:gd name="connsiteX18" fmla="*/ 2502033 w 4321006"/>
              <a:gd name="connsiteY18" fmla="*/ 3608833 h 3787983"/>
              <a:gd name="connsiteX19" fmla="*/ 2810643 w 4321006"/>
              <a:gd name="connsiteY19" fmla="*/ 2340102 h 3787983"/>
              <a:gd name="connsiteX20" fmla="*/ 4319403 w 4321006"/>
              <a:gd name="connsiteY20" fmla="*/ 1700023 h 3787983"/>
              <a:gd name="connsiteX21" fmla="*/ 2684913 w 4321006"/>
              <a:gd name="connsiteY21" fmla="*/ 2020063 h 3787983"/>
              <a:gd name="connsiteX22" fmla="*/ 2627763 w 4321006"/>
              <a:gd name="connsiteY22" fmla="*/ 1505712 h 3787983"/>
              <a:gd name="connsiteX23" fmla="*/ 4079373 w 4321006"/>
              <a:gd name="connsiteY23" fmla="*/ 1208532 h 3787983"/>
              <a:gd name="connsiteX24" fmla="*/ 2719203 w 4321006"/>
              <a:gd name="connsiteY24" fmla="*/ 1208534 h 3787983"/>
              <a:gd name="connsiteX25" fmla="*/ 2616333 w 4321006"/>
              <a:gd name="connsiteY25" fmla="*/ 888493 h 3787983"/>
              <a:gd name="connsiteX26" fmla="*/ 4227961 w 4321006"/>
              <a:gd name="connsiteY26" fmla="*/ 454155 h 3787983"/>
              <a:gd name="connsiteX27" fmla="*/ 3759331 w 4321006"/>
              <a:gd name="connsiteY27" fmla="*/ 42675 h 3787983"/>
              <a:gd name="connsiteX28" fmla="*/ 2101981 w 4321006"/>
              <a:gd name="connsiteY28" fmla="*/ 19815 h 3787983"/>
              <a:gd name="connsiteX29" fmla="*/ 1187581 w 4321006"/>
              <a:gd name="connsiteY29" fmla="*/ 31245 h 3787983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76303 w 4321006"/>
              <a:gd name="connsiteY15" fmla="*/ 1540003 h 3787983"/>
              <a:gd name="connsiteX16" fmla="*/ 2330583 w 4321006"/>
              <a:gd name="connsiteY16" fmla="*/ 1871474 h 3787983"/>
              <a:gd name="connsiteX17" fmla="*/ 1793373 w 4321006"/>
              <a:gd name="connsiteY17" fmla="*/ 1791464 h 3787983"/>
              <a:gd name="connsiteX18" fmla="*/ 2250573 w 4321006"/>
              <a:gd name="connsiteY18" fmla="*/ 3608833 h 3787983"/>
              <a:gd name="connsiteX19" fmla="*/ 2502033 w 4321006"/>
              <a:gd name="connsiteY19" fmla="*/ 3608833 h 3787983"/>
              <a:gd name="connsiteX20" fmla="*/ 2810643 w 4321006"/>
              <a:gd name="connsiteY20" fmla="*/ 2340102 h 3787983"/>
              <a:gd name="connsiteX21" fmla="*/ 4319403 w 4321006"/>
              <a:gd name="connsiteY21" fmla="*/ 1700023 h 3787983"/>
              <a:gd name="connsiteX22" fmla="*/ 2684913 w 4321006"/>
              <a:gd name="connsiteY22" fmla="*/ 2020063 h 3787983"/>
              <a:gd name="connsiteX23" fmla="*/ 2627763 w 4321006"/>
              <a:gd name="connsiteY23" fmla="*/ 1505712 h 3787983"/>
              <a:gd name="connsiteX24" fmla="*/ 4079373 w 4321006"/>
              <a:gd name="connsiteY24" fmla="*/ 1208532 h 3787983"/>
              <a:gd name="connsiteX25" fmla="*/ 2719203 w 4321006"/>
              <a:gd name="connsiteY25" fmla="*/ 1208534 h 3787983"/>
              <a:gd name="connsiteX26" fmla="*/ 2616333 w 4321006"/>
              <a:gd name="connsiteY26" fmla="*/ 888493 h 3787983"/>
              <a:gd name="connsiteX27" fmla="*/ 4227961 w 4321006"/>
              <a:gd name="connsiteY27" fmla="*/ 454155 h 3787983"/>
              <a:gd name="connsiteX28" fmla="*/ 3759331 w 4321006"/>
              <a:gd name="connsiteY28" fmla="*/ 42675 h 3787983"/>
              <a:gd name="connsiteX29" fmla="*/ 2101981 w 4321006"/>
              <a:gd name="connsiteY29" fmla="*/ 19815 h 3787983"/>
              <a:gd name="connsiteX30" fmla="*/ 1187581 w 4321006"/>
              <a:gd name="connsiteY30" fmla="*/ 31245 h 3787983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76303 w 4321006"/>
              <a:gd name="connsiteY15" fmla="*/ 1540003 h 3787983"/>
              <a:gd name="connsiteX16" fmla="*/ 2330583 w 4321006"/>
              <a:gd name="connsiteY16" fmla="*/ 1871474 h 3787983"/>
              <a:gd name="connsiteX17" fmla="*/ 1793373 w 4321006"/>
              <a:gd name="connsiteY17" fmla="*/ 1791464 h 3787983"/>
              <a:gd name="connsiteX18" fmla="*/ 2330583 w 4321006"/>
              <a:gd name="connsiteY18" fmla="*/ 2248664 h 3787983"/>
              <a:gd name="connsiteX19" fmla="*/ 2250573 w 4321006"/>
              <a:gd name="connsiteY19" fmla="*/ 3608833 h 3787983"/>
              <a:gd name="connsiteX20" fmla="*/ 2502033 w 4321006"/>
              <a:gd name="connsiteY20" fmla="*/ 3608833 h 3787983"/>
              <a:gd name="connsiteX21" fmla="*/ 2810643 w 4321006"/>
              <a:gd name="connsiteY21" fmla="*/ 2340102 h 3787983"/>
              <a:gd name="connsiteX22" fmla="*/ 4319403 w 4321006"/>
              <a:gd name="connsiteY22" fmla="*/ 1700023 h 3787983"/>
              <a:gd name="connsiteX23" fmla="*/ 2684913 w 4321006"/>
              <a:gd name="connsiteY23" fmla="*/ 2020063 h 3787983"/>
              <a:gd name="connsiteX24" fmla="*/ 2627763 w 4321006"/>
              <a:gd name="connsiteY24" fmla="*/ 1505712 h 3787983"/>
              <a:gd name="connsiteX25" fmla="*/ 4079373 w 4321006"/>
              <a:gd name="connsiteY25" fmla="*/ 1208532 h 3787983"/>
              <a:gd name="connsiteX26" fmla="*/ 2719203 w 4321006"/>
              <a:gd name="connsiteY26" fmla="*/ 1208534 h 3787983"/>
              <a:gd name="connsiteX27" fmla="*/ 2616333 w 4321006"/>
              <a:gd name="connsiteY27" fmla="*/ 888493 h 3787983"/>
              <a:gd name="connsiteX28" fmla="*/ 4227961 w 4321006"/>
              <a:gd name="connsiteY28" fmla="*/ 454155 h 3787983"/>
              <a:gd name="connsiteX29" fmla="*/ 3759331 w 4321006"/>
              <a:gd name="connsiteY29" fmla="*/ 42675 h 3787983"/>
              <a:gd name="connsiteX30" fmla="*/ 2101981 w 4321006"/>
              <a:gd name="connsiteY30" fmla="*/ 19815 h 3787983"/>
              <a:gd name="connsiteX31" fmla="*/ 1187581 w 4321006"/>
              <a:gd name="connsiteY31" fmla="*/ 31245 h 3787983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53443 w 4321006"/>
              <a:gd name="connsiteY15" fmla="*/ 1379984 h 3787983"/>
              <a:gd name="connsiteX16" fmla="*/ 2376303 w 4321006"/>
              <a:gd name="connsiteY16" fmla="*/ 1540003 h 3787983"/>
              <a:gd name="connsiteX17" fmla="*/ 2330583 w 4321006"/>
              <a:gd name="connsiteY17" fmla="*/ 1871474 h 3787983"/>
              <a:gd name="connsiteX18" fmla="*/ 1793373 w 4321006"/>
              <a:gd name="connsiteY18" fmla="*/ 1791464 h 3787983"/>
              <a:gd name="connsiteX19" fmla="*/ 2330583 w 4321006"/>
              <a:gd name="connsiteY19" fmla="*/ 2248664 h 3787983"/>
              <a:gd name="connsiteX20" fmla="*/ 2250573 w 4321006"/>
              <a:gd name="connsiteY20" fmla="*/ 3608833 h 3787983"/>
              <a:gd name="connsiteX21" fmla="*/ 2502033 w 4321006"/>
              <a:gd name="connsiteY21" fmla="*/ 3608833 h 3787983"/>
              <a:gd name="connsiteX22" fmla="*/ 2810643 w 4321006"/>
              <a:gd name="connsiteY22" fmla="*/ 2340102 h 3787983"/>
              <a:gd name="connsiteX23" fmla="*/ 4319403 w 4321006"/>
              <a:gd name="connsiteY23" fmla="*/ 1700023 h 3787983"/>
              <a:gd name="connsiteX24" fmla="*/ 2684913 w 4321006"/>
              <a:gd name="connsiteY24" fmla="*/ 2020063 h 3787983"/>
              <a:gd name="connsiteX25" fmla="*/ 2627763 w 4321006"/>
              <a:gd name="connsiteY25" fmla="*/ 1505712 h 3787983"/>
              <a:gd name="connsiteX26" fmla="*/ 4079373 w 4321006"/>
              <a:gd name="connsiteY26" fmla="*/ 1208532 h 3787983"/>
              <a:gd name="connsiteX27" fmla="*/ 2719203 w 4321006"/>
              <a:gd name="connsiteY27" fmla="*/ 1208534 h 3787983"/>
              <a:gd name="connsiteX28" fmla="*/ 2616333 w 4321006"/>
              <a:gd name="connsiteY28" fmla="*/ 888493 h 3787983"/>
              <a:gd name="connsiteX29" fmla="*/ 4227961 w 4321006"/>
              <a:gd name="connsiteY29" fmla="*/ 454155 h 3787983"/>
              <a:gd name="connsiteX30" fmla="*/ 3759331 w 4321006"/>
              <a:gd name="connsiteY30" fmla="*/ 42675 h 3787983"/>
              <a:gd name="connsiteX31" fmla="*/ 2101981 w 4321006"/>
              <a:gd name="connsiteY31" fmla="*/ 19815 h 3787983"/>
              <a:gd name="connsiteX32" fmla="*/ 1187581 w 4321006"/>
              <a:gd name="connsiteY32" fmla="*/ 31245 h 3787983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53443 w 4321006"/>
              <a:gd name="connsiteY15" fmla="*/ 1379984 h 3787983"/>
              <a:gd name="connsiteX16" fmla="*/ 2376303 w 4321006"/>
              <a:gd name="connsiteY16" fmla="*/ 1540003 h 3787983"/>
              <a:gd name="connsiteX17" fmla="*/ 2330583 w 4321006"/>
              <a:gd name="connsiteY17" fmla="*/ 1871474 h 3787983"/>
              <a:gd name="connsiteX18" fmla="*/ 1793373 w 4321006"/>
              <a:gd name="connsiteY18" fmla="*/ 1791464 h 3787983"/>
              <a:gd name="connsiteX19" fmla="*/ 2330583 w 4321006"/>
              <a:gd name="connsiteY19" fmla="*/ 2248664 h 3787983"/>
              <a:gd name="connsiteX20" fmla="*/ 2250573 w 4321006"/>
              <a:gd name="connsiteY20" fmla="*/ 3608833 h 3787983"/>
              <a:gd name="connsiteX21" fmla="*/ 2502033 w 4321006"/>
              <a:gd name="connsiteY21" fmla="*/ 3608833 h 3787983"/>
              <a:gd name="connsiteX22" fmla="*/ 2742063 w 4321006"/>
              <a:gd name="connsiteY22" fmla="*/ 2351532 h 3787983"/>
              <a:gd name="connsiteX23" fmla="*/ 4319403 w 4321006"/>
              <a:gd name="connsiteY23" fmla="*/ 1700023 h 3787983"/>
              <a:gd name="connsiteX24" fmla="*/ 2684913 w 4321006"/>
              <a:gd name="connsiteY24" fmla="*/ 2020063 h 3787983"/>
              <a:gd name="connsiteX25" fmla="*/ 2627763 w 4321006"/>
              <a:gd name="connsiteY25" fmla="*/ 1505712 h 3787983"/>
              <a:gd name="connsiteX26" fmla="*/ 4079373 w 4321006"/>
              <a:gd name="connsiteY26" fmla="*/ 1208532 h 3787983"/>
              <a:gd name="connsiteX27" fmla="*/ 2719203 w 4321006"/>
              <a:gd name="connsiteY27" fmla="*/ 1208534 h 3787983"/>
              <a:gd name="connsiteX28" fmla="*/ 2616333 w 4321006"/>
              <a:gd name="connsiteY28" fmla="*/ 888493 h 3787983"/>
              <a:gd name="connsiteX29" fmla="*/ 4227961 w 4321006"/>
              <a:gd name="connsiteY29" fmla="*/ 454155 h 3787983"/>
              <a:gd name="connsiteX30" fmla="*/ 3759331 w 4321006"/>
              <a:gd name="connsiteY30" fmla="*/ 42675 h 3787983"/>
              <a:gd name="connsiteX31" fmla="*/ 2101981 w 4321006"/>
              <a:gd name="connsiteY31" fmla="*/ 19815 h 3787983"/>
              <a:gd name="connsiteX32" fmla="*/ 1187581 w 4321006"/>
              <a:gd name="connsiteY32" fmla="*/ 31245 h 3787983"/>
              <a:gd name="connsiteX0" fmla="*/ 1187581 w 4321006"/>
              <a:gd name="connsiteY0" fmla="*/ 31245 h 3745868"/>
              <a:gd name="connsiteX1" fmla="*/ 1107571 w 4321006"/>
              <a:gd name="connsiteY1" fmla="*/ 397005 h 3745868"/>
              <a:gd name="connsiteX2" fmla="*/ 1370461 w 4321006"/>
              <a:gd name="connsiteY2" fmla="*/ 465585 h 3745868"/>
              <a:gd name="connsiteX3" fmla="*/ 1370462 w 4321006"/>
              <a:gd name="connsiteY3" fmla="*/ 1402842 h 3745868"/>
              <a:gd name="connsiteX4" fmla="*/ 833252 w 4321006"/>
              <a:gd name="connsiteY4" fmla="*/ 1254253 h 3745868"/>
              <a:gd name="connsiteX5" fmla="*/ 1313312 w 4321006"/>
              <a:gd name="connsiteY5" fmla="*/ 1631442 h 3745868"/>
              <a:gd name="connsiteX6" fmla="*/ 10292 w 4321006"/>
              <a:gd name="connsiteY6" fmla="*/ 1448563 h 3745868"/>
              <a:gd name="connsiteX7" fmla="*/ 1279022 w 4321006"/>
              <a:gd name="connsiteY7" fmla="*/ 1985773 h 3745868"/>
              <a:gd name="connsiteX8" fmla="*/ 1038992 w 4321006"/>
              <a:gd name="connsiteY8" fmla="*/ 3483104 h 3745868"/>
              <a:gd name="connsiteX9" fmla="*/ 1439042 w 4321006"/>
              <a:gd name="connsiteY9" fmla="*/ 3528823 h 3745868"/>
              <a:gd name="connsiteX10" fmla="*/ 1404751 w 4321006"/>
              <a:gd name="connsiteY10" fmla="*/ 2614425 h 3745868"/>
              <a:gd name="connsiteX11" fmla="*/ 1747651 w 4321006"/>
              <a:gd name="connsiteY11" fmla="*/ 568454 h 3745868"/>
              <a:gd name="connsiteX12" fmla="*/ 2353442 w 4321006"/>
              <a:gd name="connsiteY12" fmla="*/ 579883 h 3745868"/>
              <a:gd name="connsiteX13" fmla="*/ 2399163 w 4321006"/>
              <a:gd name="connsiteY13" fmla="*/ 1094233 h 3745868"/>
              <a:gd name="connsiteX14" fmla="*/ 1827663 w 4321006"/>
              <a:gd name="connsiteY14" fmla="*/ 1185673 h 3745868"/>
              <a:gd name="connsiteX15" fmla="*/ 2353443 w 4321006"/>
              <a:gd name="connsiteY15" fmla="*/ 1379984 h 3745868"/>
              <a:gd name="connsiteX16" fmla="*/ 2376303 w 4321006"/>
              <a:gd name="connsiteY16" fmla="*/ 1540003 h 3745868"/>
              <a:gd name="connsiteX17" fmla="*/ 2330583 w 4321006"/>
              <a:gd name="connsiteY17" fmla="*/ 1871474 h 3745868"/>
              <a:gd name="connsiteX18" fmla="*/ 1793373 w 4321006"/>
              <a:gd name="connsiteY18" fmla="*/ 1791464 h 3745868"/>
              <a:gd name="connsiteX19" fmla="*/ 2330583 w 4321006"/>
              <a:gd name="connsiteY19" fmla="*/ 2248664 h 3745868"/>
              <a:gd name="connsiteX20" fmla="*/ 2250573 w 4321006"/>
              <a:gd name="connsiteY20" fmla="*/ 3608833 h 3745868"/>
              <a:gd name="connsiteX21" fmla="*/ 2502033 w 4321006"/>
              <a:gd name="connsiteY21" fmla="*/ 3608833 h 3745868"/>
              <a:gd name="connsiteX22" fmla="*/ 2707773 w 4321006"/>
              <a:gd name="connsiteY22" fmla="*/ 3380234 h 3745868"/>
              <a:gd name="connsiteX23" fmla="*/ 2742063 w 4321006"/>
              <a:gd name="connsiteY23" fmla="*/ 2351532 h 3745868"/>
              <a:gd name="connsiteX24" fmla="*/ 4319403 w 4321006"/>
              <a:gd name="connsiteY24" fmla="*/ 1700023 h 3745868"/>
              <a:gd name="connsiteX25" fmla="*/ 2684913 w 4321006"/>
              <a:gd name="connsiteY25" fmla="*/ 2020063 h 3745868"/>
              <a:gd name="connsiteX26" fmla="*/ 2627763 w 4321006"/>
              <a:gd name="connsiteY26" fmla="*/ 1505712 h 3745868"/>
              <a:gd name="connsiteX27" fmla="*/ 4079373 w 4321006"/>
              <a:gd name="connsiteY27" fmla="*/ 1208532 h 3745868"/>
              <a:gd name="connsiteX28" fmla="*/ 2719203 w 4321006"/>
              <a:gd name="connsiteY28" fmla="*/ 1208534 h 3745868"/>
              <a:gd name="connsiteX29" fmla="*/ 2616333 w 4321006"/>
              <a:gd name="connsiteY29" fmla="*/ 888493 h 3745868"/>
              <a:gd name="connsiteX30" fmla="*/ 4227961 w 4321006"/>
              <a:gd name="connsiteY30" fmla="*/ 454155 h 3745868"/>
              <a:gd name="connsiteX31" fmla="*/ 3759331 w 4321006"/>
              <a:gd name="connsiteY31" fmla="*/ 42675 h 3745868"/>
              <a:gd name="connsiteX32" fmla="*/ 2101981 w 4321006"/>
              <a:gd name="connsiteY32" fmla="*/ 19815 h 3745868"/>
              <a:gd name="connsiteX33" fmla="*/ 1187581 w 4321006"/>
              <a:gd name="connsiteY33" fmla="*/ 31245 h 3745868"/>
              <a:gd name="connsiteX0" fmla="*/ 1187581 w 4321006"/>
              <a:gd name="connsiteY0" fmla="*/ 31245 h 3788955"/>
              <a:gd name="connsiteX1" fmla="*/ 1107571 w 4321006"/>
              <a:gd name="connsiteY1" fmla="*/ 397005 h 3788955"/>
              <a:gd name="connsiteX2" fmla="*/ 1370461 w 4321006"/>
              <a:gd name="connsiteY2" fmla="*/ 465585 h 3788955"/>
              <a:gd name="connsiteX3" fmla="*/ 1370462 w 4321006"/>
              <a:gd name="connsiteY3" fmla="*/ 1402842 h 3788955"/>
              <a:gd name="connsiteX4" fmla="*/ 833252 w 4321006"/>
              <a:gd name="connsiteY4" fmla="*/ 1254253 h 3788955"/>
              <a:gd name="connsiteX5" fmla="*/ 1313312 w 4321006"/>
              <a:gd name="connsiteY5" fmla="*/ 1631442 h 3788955"/>
              <a:gd name="connsiteX6" fmla="*/ 10292 w 4321006"/>
              <a:gd name="connsiteY6" fmla="*/ 1448563 h 3788955"/>
              <a:gd name="connsiteX7" fmla="*/ 1279022 w 4321006"/>
              <a:gd name="connsiteY7" fmla="*/ 1985773 h 3788955"/>
              <a:gd name="connsiteX8" fmla="*/ 1038992 w 4321006"/>
              <a:gd name="connsiteY8" fmla="*/ 3483104 h 3788955"/>
              <a:gd name="connsiteX9" fmla="*/ 1439042 w 4321006"/>
              <a:gd name="connsiteY9" fmla="*/ 3528823 h 3788955"/>
              <a:gd name="connsiteX10" fmla="*/ 1404751 w 4321006"/>
              <a:gd name="connsiteY10" fmla="*/ 2614425 h 3788955"/>
              <a:gd name="connsiteX11" fmla="*/ 1747651 w 4321006"/>
              <a:gd name="connsiteY11" fmla="*/ 568454 h 3788955"/>
              <a:gd name="connsiteX12" fmla="*/ 2353442 w 4321006"/>
              <a:gd name="connsiteY12" fmla="*/ 579883 h 3788955"/>
              <a:gd name="connsiteX13" fmla="*/ 2399163 w 4321006"/>
              <a:gd name="connsiteY13" fmla="*/ 1094233 h 3788955"/>
              <a:gd name="connsiteX14" fmla="*/ 1827663 w 4321006"/>
              <a:gd name="connsiteY14" fmla="*/ 1185673 h 3788955"/>
              <a:gd name="connsiteX15" fmla="*/ 2353443 w 4321006"/>
              <a:gd name="connsiteY15" fmla="*/ 1379984 h 3788955"/>
              <a:gd name="connsiteX16" fmla="*/ 2376303 w 4321006"/>
              <a:gd name="connsiteY16" fmla="*/ 1540003 h 3788955"/>
              <a:gd name="connsiteX17" fmla="*/ 2330583 w 4321006"/>
              <a:gd name="connsiteY17" fmla="*/ 1871474 h 3788955"/>
              <a:gd name="connsiteX18" fmla="*/ 1793373 w 4321006"/>
              <a:gd name="connsiteY18" fmla="*/ 1791464 h 3788955"/>
              <a:gd name="connsiteX19" fmla="*/ 2330583 w 4321006"/>
              <a:gd name="connsiteY19" fmla="*/ 2248664 h 3788955"/>
              <a:gd name="connsiteX20" fmla="*/ 2250573 w 4321006"/>
              <a:gd name="connsiteY20" fmla="*/ 3608833 h 3788955"/>
              <a:gd name="connsiteX21" fmla="*/ 2650623 w 4321006"/>
              <a:gd name="connsiteY21" fmla="*/ 3711703 h 3788955"/>
              <a:gd name="connsiteX22" fmla="*/ 2707773 w 4321006"/>
              <a:gd name="connsiteY22" fmla="*/ 3380234 h 3788955"/>
              <a:gd name="connsiteX23" fmla="*/ 2742063 w 4321006"/>
              <a:gd name="connsiteY23" fmla="*/ 2351532 h 3788955"/>
              <a:gd name="connsiteX24" fmla="*/ 4319403 w 4321006"/>
              <a:gd name="connsiteY24" fmla="*/ 1700023 h 3788955"/>
              <a:gd name="connsiteX25" fmla="*/ 2684913 w 4321006"/>
              <a:gd name="connsiteY25" fmla="*/ 2020063 h 3788955"/>
              <a:gd name="connsiteX26" fmla="*/ 2627763 w 4321006"/>
              <a:gd name="connsiteY26" fmla="*/ 1505712 h 3788955"/>
              <a:gd name="connsiteX27" fmla="*/ 4079373 w 4321006"/>
              <a:gd name="connsiteY27" fmla="*/ 1208532 h 3788955"/>
              <a:gd name="connsiteX28" fmla="*/ 2719203 w 4321006"/>
              <a:gd name="connsiteY28" fmla="*/ 1208534 h 3788955"/>
              <a:gd name="connsiteX29" fmla="*/ 2616333 w 4321006"/>
              <a:gd name="connsiteY29" fmla="*/ 888493 h 3788955"/>
              <a:gd name="connsiteX30" fmla="*/ 4227961 w 4321006"/>
              <a:gd name="connsiteY30" fmla="*/ 454155 h 3788955"/>
              <a:gd name="connsiteX31" fmla="*/ 3759331 w 4321006"/>
              <a:gd name="connsiteY31" fmla="*/ 42675 h 3788955"/>
              <a:gd name="connsiteX32" fmla="*/ 2101981 w 4321006"/>
              <a:gd name="connsiteY32" fmla="*/ 19815 h 3788955"/>
              <a:gd name="connsiteX33" fmla="*/ 1187581 w 4321006"/>
              <a:gd name="connsiteY33" fmla="*/ 31245 h 3788955"/>
              <a:gd name="connsiteX0" fmla="*/ 1187581 w 4321194"/>
              <a:gd name="connsiteY0" fmla="*/ 31245 h 3788955"/>
              <a:gd name="connsiteX1" fmla="*/ 1107571 w 4321194"/>
              <a:gd name="connsiteY1" fmla="*/ 397005 h 3788955"/>
              <a:gd name="connsiteX2" fmla="*/ 1370461 w 4321194"/>
              <a:gd name="connsiteY2" fmla="*/ 465585 h 3788955"/>
              <a:gd name="connsiteX3" fmla="*/ 1370462 w 4321194"/>
              <a:gd name="connsiteY3" fmla="*/ 1402842 h 3788955"/>
              <a:gd name="connsiteX4" fmla="*/ 833252 w 4321194"/>
              <a:gd name="connsiteY4" fmla="*/ 1254253 h 3788955"/>
              <a:gd name="connsiteX5" fmla="*/ 1313312 w 4321194"/>
              <a:gd name="connsiteY5" fmla="*/ 1631442 h 3788955"/>
              <a:gd name="connsiteX6" fmla="*/ 10292 w 4321194"/>
              <a:gd name="connsiteY6" fmla="*/ 1448563 h 3788955"/>
              <a:gd name="connsiteX7" fmla="*/ 1279022 w 4321194"/>
              <a:gd name="connsiteY7" fmla="*/ 1985773 h 3788955"/>
              <a:gd name="connsiteX8" fmla="*/ 1038992 w 4321194"/>
              <a:gd name="connsiteY8" fmla="*/ 3483104 h 3788955"/>
              <a:gd name="connsiteX9" fmla="*/ 1439042 w 4321194"/>
              <a:gd name="connsiteY9" fmla="*/ 3528823 h 3788955"/>
              <a:gd name="connsiteX10" fmla="*/ 1404751 w 4321194"/>
              <a:gd name="connsiteY10" fmla="*/ 2614425 h 3788955"/>
              <a:gd name="connsiteX11" fmla="*/ 1747651 w 4321194"/>
              <a:gd name="connsiteY11" fmla="*/ 568454 h 3788955"/>
              <a:gd name="connsiteX12" fmla="*/ 2353442 w 4321194"/>
              <a:gd name="connsiteY12" fmla="*/ 579883 h 3788955"/>
              <a:gd name="connsiteX13" fmla="*/ 2399163 w 4321194"/>
              <a:gd name="connsiteY13" fmla="*/ 1094233 h 3788955"/>
              <a:gd name="connsiteX14" fmla="*/ 1827663 w 4321194"/>
              <a:gd name="connsiteY14" fmla="*/ 1185673 h 3788955"/>
              <a:gd name="connsiteX15" fmla="*/ 2353443 w 4321194"/>
              <a:gd name="connsiteY15" fmla="*/ 1379984 h 3788955"/>
              <a:gd name="connsiteX16" fmla="*/ 2376303 w 4321194"/>
              <a:gd name="connsiteY16" fmla="*/ 1540003 h 3788955"/>
              <a:gd name="connsiteX17" fmla="*/ 2330583 w 4321194"/>
              <a:gd name="connsiteY17" fmla="*/ 1871474 h 3788955"/>
              <a:gd name="connsiteX18" fmla="*/ 1793373 w 4321194"/>
              <a:gd name="connsiteY18" fmla="*/ 1791464 h 3788955"/>
              <a:gd name="connsiteX19" fmla="*/ 2330583 w 4321194"/>
              <a:gd name="connsiteY19" fmla="*/ 2248664 h 3788955"/>
              <a:gd name="connsiteX20" fmla="*/ 2250573 w 4321194"/>
              <a:gd name="connsiteY20" fmla="*/ 3608833 h 3788955"/>
              <a:gd name="connsiteX21" fmla="*/ 2650623 w 4321194"/>
              <a:gd name="connsiteY21" fmla="*/ 3711703 h 3788955"/>
              <a:gd name="connsiteX22" fmla="*/ 2707773 w 4321194"/>
              <a:gd name="connsiteY22" fmla="*/ 3380234 h 3788955"/>
              <a:gd name="connsiteX23" fmla="*/ 2742063 w 4321194"/>
              <a:gd name="connsiteY23" fmla="*/ 2351532 h 3788955"/>
              <a:gd name="connsiteX24" fmla="*/ 4319403 w 4321194"/>
              <a:gd name="connsiteY24" fmla="*/ 1700023 h 3788955"/>
              <a:gd name="connsiteX25" fmla="*/ 2844933 w 4321194"/>
              <a:gd name="connsiteY25" fmla="*/ 1928623 h 3788955"/>
              <a:gd name="connsiteX26" fmla="*/ 2627763 w 4321194"/>
              <a:gd name="connsiteY26" fmla="*/ 1505712 h 3788955"/>
              <a:gd name="connsiteX27" fmla="*/ 4079373 w 4321194"/>
              <a:gd name="connsiteY27" fmla="*/ 1208532 h 3788955"/>
              <a:gd name="connsiteX28" fmla="*/ 2719203 w 4321194"/>
              <a:gd name="connsiteY28" fmla="*/ 1208534 h 3788955"/>
              <a:gd name="connsiteX29" fmla="*/ 2616333 w 4321194"/>
              <a:gd name="connsiteY29" fmla="*/ 888493 h 3788955"/>
              <a:gd name="connsiteX30" fmla="*/ 4227961 w 4321194"/>
              <a:gd name="connsiteY30" fmla="*/ 454155 h 3788955"/>
              <a:gd name="connsiteX31" fmla="*/ 3759331 w 4321194"/>
              <a:gd name="connsiteY31" fmla="*/ 42675 h 3788955"/>
              <a:gd name="connsiteX32" fmla="*/ 2101981 w 4321194"/>
              <a:gd name="connsiteY32" fmla="*/ 19815 h 3788955"/>
              <a:gd name="connsiteX33" fmla="*/ 1187581 w 4321194"/>
              <a:gd name="connsiteY33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1747651 w 4560957"/>
              <a:gd name="connsiteY11" fmla="*/ 568454 h 3788955"/>
              <a:gd name="connsiteX12" fmla="*/ 2353442 w 4560957"/>
              <a:gd name="connsiteY12" fmla="*/ 579883 h 3788955"/>
              <a:gd name="connsiteX13" fmla="*/ 2399163 w 4560957"/>
              <a:gd name="connsiteY13" fmla="*/ 1094233 h 3788955"/>
              <a:gd name="connsiteX14" fmla="*/ 1827663 w 4560957"/>
              <a:gd name="connsiteY14" fmla="*/ 1185673 h 3788955"/>
              <a:gd name="connsiteX15" fmla="*/ 2353443 w 4560957"/>
              <a:gd name="connsiteY15" fmla="*/ 1379984 h 3788955"/>
              <a:gd name="connsiteX16" fmla="*/ 2376303 w 4560957"/>
              <a:gd name="connsiteY16" fmla="*/ 1540003 h 3788955"/>
              <a:gd name="connsiteX17" fmla="*/ 2330583 w 4560957"/>
              <a:gd name="connsiteY17" fmla="*/ 1871474 h 3788955"/>
              <a:gd name="connsiteX18" fmla="*/ 1793373 w 4560957"/>
              <a:gd name="connsiteY18" fmla="*/ 1791464 h 3788955"/>
              <a:gd name="connsiteX19" fmla="*/ 2330583 w 4560957"/>
              <a:gd name="connsiteY19" fmla="*/ 2248664 h 3788955"/>
              <a:gd name="connsiteX20" fmla="*/ 2250573 w 4560957"/>
              <a:gd name="connsiteY20" fmla="*/ 3608833 h 3788955"/>
              <a:gd name="connsiteX21" fmla="*/ 2650623 w 4560957"/>
              <a:gd name="connsiteY21" fmla="*/ 3711703 h 3788955"/>
              <a:gd name="connsiteX22" fmla="*/ 2707773 w 4560957"/>
              <a:gd name="connsiteY22" fmla="*/ 3380234 h 3788955"/>
              <a:gd name="connsiteX23" fmla="*/ 2742063 w 4560957"/>
              <a:gd name="connsiteY23" fmla="*/ 2351532 h 3788955"/>
              <a:gd name="connsiteX24" fmla="*/ 4559433 w 4560957"/>
              <a:gd name="connsiteY24" fmla="*/ 1848613 h 3788955"/>
              <a:gd name="connsiteX25" fmla="*/ 2844933 w 4560957"/>
              <a:gd name="connsiteY25" fmla="*/ 1928623 h 3788955"/>
              <a:gd name="connsiteX26" fmla="*/ 2627763 w 4560957"/>
              <a:gd name="connsiteY26" fmla="*/ 1505712 h 3788955"/>
              <a:gd name="connsiteX27" fmla="*/ 4079373 w 4560957"/>
              <a:gd name="connsiteY27" fmla="*/ 1208532 h 3788955"/>
              <a:gd name="connsiteX28" fmla="*/ 2719203 w 4560957"/>
              <a:gd name="connsiteY28" fmla="*/ 1208534 h 3788955"/>
              <a:gd name="connsiteX29" fmla="*/ 2616333 w 4560957"/>
              <a:gd name="connsiteY29" fmla="*/ 888493 h 3788955"/>
              <a:gd name="connsiteX30" fmla="*/ 4227961 w 4560957"/>
              <a:gd name="connsiteY30" fmla="*/ 454155 h 3788955"/>
              <a:gd name="connsiteX31" fmla="*/ 3759331 w 4560957"/>
              <a:gd name="connsiteY31" fmla="*/ 42675 h 3788955"/>
              <a:gd name="connsiteX32" fmla="*/ 2101981 w 4560957"/>
              <a:gd name="connsiteY32" fmla="*/ 19815 h 3788955"/>
              <a:gd name="connsiteX33" fmla="*/ 1187581 w 4560957"/>
              <a:gd name="connsiteY33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1644783 w 4560957"/>
              <a:gd name="connsiteY11" fmla="*/ 2408684 h 3788955"/>
              <a:gd name="connsiteX12" fmla="*/ 1747651 w 4560957"/>
              <a:gd name="connsiteY12" fmla="*/ 568454 h 3788955"/>
              <a:gd name="connsiteX13" fmla="*/ 2353442 w 4560957"/>
              <a:gd name="connsiteY13" fmla="*/ 579883 h 3788955"/>
              <a:gd name="connsiteX14" fmla="*/ 2399163 w 4560957"/>
              <a:gd name="connsiteY14" fmla="*/ 1094233 h 3788955"/>
              <a:gd name="connsiteX15" fmla="*/ 1827663 w 4560957"/>
              <a:gd name="connsiteY15" fmla="*/ 1185673 h 3788955"/>
              <a:gd name="connsiteX16" fmla="*/ 2353443 w 4560957"/>
              <a:gd name="connsiteY16" fmla="*/ 1379984 h 3788955"/>
              <a:gd name="connsiteX17" fmla="*/ 2376303 w 4560957"/>
              <a:gd name="connsiteY17" fmla="*/ 1540003 h 3788955"/>
              <a:gd name="connsiteX18" fmla="*/ 2330583 w 4560957"/>
              <a:gd name="connsiteY18" fmla="*/ 1871474 h 3788955"/>
              <a:gd name="connsiteX19" fmla="*/ 1793373 w 4560957"/>
              <a:gd name="connsiteY19" fmla="*/ 1791464 h 3788955"/>
              <a:gd name="connsiteX20" fmla="*/ 2330583 w 4560957"/>
              <a:gd name="connsiteY20" fmla="*/ 2248664 h 3788955"/>
              <a:gd name="connsiteX21" fmla="*/ 2250573 w 4560957"/>
              <a:gd name="connsiteY21" fmla="*/ 3608833 h 3788955"/>
              <a:gd name="connsiteX22" fmla="*/ 2650623 w 4560957"/>
              <a:gd name="connsiteY22" fmla="*/ 3711703 h 3788955"/>
              <a:gd name="connsiteX23" fmla="*/ 2707773 w 4560957"/>
              <a:gd name="connsiteY23" fmla="*/ 3380234 h 3788955"/>
              <a:gd name="connsiteX24" fmla="*/ 2742063 w 4560957"/>
              <a:gd name="connsiteY24" fmla="*/ 2351532 h 3788955"/>
              <a:gd name="connsiteX25" fmla="*/ 4559433 w 4560957"/>
              <a:gd name="connsiteY25" fmla="*/ 1848613 h 3788955"/>
              <a:gd name="connsiteX26" fmla="*/ 2844933 w 4560957"/>
              <a:gd name="connsiteY26" fmla="*/ 1928623 h 3788955"/>
              <a:gd name="connsiteX27" fmla="*/ 2627763 w 4560957"/>
              <a:gd name="connsiteY27" fmla="*/ 1505712 h 3788955"/>
              <a:gd name="connsiteX28" fmla="*/ 4079373 w 4560957"/>
              <a:gd name="connsiteY28" fmla="*/ 1208532 h 3788955"/>
              <a:gd name="connsiteX29" fmla="*/ 2719203 w 4560957"/>
              <a:gd name="connsiteY29" fmla="*/ 1208534 h 3788955"/>
              <a:gd name="connsiteX30" fmla="*/ 2616333 w 4560957"/>
              <a:gd name="connsiteY30" fmla="*/ 888493 h 3788955"/>
              <a:gd name="connsiteX31" fmla="*/ 4227961 w 4560957"/>
              <a:gd name="connsiteY31" fmla="*/ 454155 h 3788955"/>
              <a:gd name="connsiteX32" fmla="*/ 3759331 w 4560957"/>
              <a:gd name="connsiteY32" fmla="*/ 42675 h 3788955"/>
              <a:gd name="connsiteX33" fmla="*/ 2101981 w 4560957"/>
              <a:gd name="connsiteY33" fmla="*/ 19815 h 3788955"/>
              <a:gd name="connsiteX34" fmla="*/ 1187581 w 4560957"/>
              <a:gd name="connsiteY34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1644783 w 4560957"/>
              <a:gd name="connsiteY11" fmla="*/ 2408684 h 3788955"/>
              <a:gd name="connsiteX12" fmla="*/ 1461903 w 4560957"/>
              <a:gd name="connsiteY12" fmla="*/ 2271524 h 3788955"/>
              <a:gd name="connsiteX13" fmla="*/ 1747651 w 4560957"/>
              <a:gd name="connsiteY13" fmla="*/ 568454 h 3788955"/>
              <a:gd name="connsiteX14" fmla="*/ 2353442 w 4560957"/>
              <a:gd name="connsiteY14" fmla="*/ 579883 h 3788955"/>
              <a:gd name="connsiteX15" fmla="*/ 2399163 w 4560957"/>
              <a:gd name="connsiteY15" fmla="*/ 1094233 h 3788955"/>
              <a:gd name="connsiteX16" fmla="*/ 1827663 w 4560957"/>
              <a:gd name="connsiteY16" fmla="*/ 1185673 h 3788955"/>
              <a:gd name="connsiteX17" fmla="*/ 2353443 w 4560957"/>
              <a:gd name="connsiteY17" fmla="*/ 1379984 h 3788955"/>
              <a:gd name="connsiteX18" fmla="*/ 2376303 w 4560957"/>
              <a:gd name="connsiteY18" fmla="*/ 1540003 h 3788955"/>
              <a:gd name="connsiteX19" fmla="*/ 2330583 w 4560957"/>
              <a:gd name="connsiteY19" fmla="*/ 1871474 h 3788955"/>
              <a:gd name="connsiteX20" fmla="*/ 1793373 w 4560957"/>
              <a:gd name="connsiteY20" fmla="*/ 1791464 h 3788955"/>
              <a:gd name="connsiteX21" fmla="*/ 2330583 w 4560957"/>
              <a:gd name="connsiteY21" fmla="*/ 2248664 h 3788955"/>
              <a:gd name="connsiteX22" fmla="*/ 2250573 w 4560957"/>
              <a:gd name="connsiteY22" fmla="*/ 3608833 h 3788955"/>
              <a:gd name="connsiteX23" fmla="*/ 2650623 w 4560957"/>
              <a:gd name="connsiteY23" fmla="*/ 3711703 h 3788955"/>
              <a:gd name="connsiteX24" fmla="*/ 2707773 w 4560957"/>
              <a:gd name="connsiteY24" fmla="*/ 3380234 h 3788955"/>
              <a:gd name="connsiteX25" fmla="*/ 2742063 w 4560957"/>
              <a:gd name="connsiteY25" fmla="*/ 2351532 h 3788955"/>
              <a:gd name="connsiteX26" fmla="*/ 4559433 w 4560957"/>
              <a:gd name="connsiteY26" fmla="*/ 1848613 h 3788955"/>
              <a:gd name="connsiteX27" fmla="*/ 2844933 w 4560957"/>
              <a:gd name="connsiteY27" fmla="*/ 1928623 h 3788955"/>
              <a:gd name="connsiteX28" fmla="*/ 2627763 w 4560957"/>
              <a:gd name="connsiteY28" fmla="*/ 1505712 h 3788955"/>
              <a:gd name="connsiteX29" fmla="*/ 4079373 w 4560957"/>
              <a:gd name="connsiteY29" fmla="*/ 1208532 h 3788955"/>
              <a:gd name="connsiteX30" fmla="*/ 2719203 w 4560957"/>
              <a:gd name="connsiteY30" fmla="*/ 1208534 h 3788955"/>
              <a:gd name="connsiteX31" fmla="*/ 2616333 w 4560957"/>
              <a:gd name="connsiteY31" fmla="*/ 888493 h 3788955"/>
              <a:gd name="connsiteX32" fmla="*/ 4227961 w 4560957"/>
              <a:gd name="connsiteY32" fmla="*/ 454155 h 3788955"/>
              <a:gd name="connsiteX33" fmla="*/ 3759331 w 4560957"/>
              <a:gd name="connsiteY33" fmla="*/ 42675 h 3788955"/>
              <a:gd name="connsiteX34" fmla="*/ 2101981 w 4560957"/>
              <a:gd name="connsiteY34" fmla="*/ 19815 h 3788955"/>
              <a:gd name="connsiteX35" fmla="*/ 1187581 w 4560957"/>
              <a:gd name="connsiteY35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2113413 w 4560957"/>
              <a:gd name="connsiteY11" fmla="*/ 2225804 h 3788955"/>
              <a:gd name="connsiteX12" fmla="*/ 1461903 w 4560957"/>
              <a:gd name="connsiteY12" fmla="*/ 2271524 h 3788955"/>
              <a:gd name="connsiteX13" fmla="*/ 1747651 w 4560957"/>
              <a:gd name="connsiteY13" fmla="*/ 568454 h 3788955"/>
              <a:gd name="connsiteX14" fmla="*/ 2353442 w 4560957"/>
              <a:gd name="connsiteY14" fmla="*/ 579883 h 3788955"/>
              <a:gd name="connsiteX15" fmla="*/ 2399163 w 4560957"/>
              <a:gd name="connsiteY15" fmla="*/ 1094233 h 3788955"/>
              <a:gd name="connsiteX16" fmla="*/ 1827663 w 4560957"/>
              <a:gd name="connsiteY16" fmla="*/ 1185673 h 3788955"/>
              <a:gd name="connsiteX17" fmla="*/ 2353443 w 4560957"/>
              <a:gd name="connsiteY17" fmla="*/ 1379984 h 3788955"/>
              <a:gd name="connsiteX18" fmla="*/ 2376303 w 4560957"/>
              <a:gd name="connsiteY18" fmla="*/ 1540003 h 3788955"/>
              <a:gd name="connsiteX19" fmla="*/ 2330583 w 4560957"/>
              <a:gd name="connsiteY19" fmla="*/ 1871474 h 3788955"/>
              <a:gd name="connsiteX20" fmla="*/ 1793373 w 4560957"/>
              <a:gd name="connsiteY20" fmla="*/ 1791464 h 3788955"/>
              <a:gd name="connsiteX21" fmla="*/ 2330583 w 4560957"/>
              <a:gd name="connsiteY21" fmla="*/ 2248664 h 3788955"/>
              <a:gd name="connsiteX22" fmla="*/ 2250573 w 4560957"/>
              <a:gd name="connsiteY22" fmla="*/ 3608833 h 3788955"/>
              <a:gd name="connsiteX23" fmla="*/ 2650623 w 4560957"/>
              <a:gd name="connsiteY23" fmla="*/ 3711703 h 3788955"/>
              <a:gd name="connsiteX24" fmla="*/ 2707773 w 4560957"/>
              <a:gd name="connsiteY24" fmla="*/ 3380234 h 3788955"/>
              <a:gd name="connsiteX25" fmla="*/ 2742063 w 4560957"/>
              <a:gd name="connsiteY25" fmla="*/ 2351532 h 3788955"/>
              <a:gd name="connsiteX26" fmla="*/ 4559433 w 4560957"/>
              <a:gd name="connsiteY26" fmla="*/ 1848613 h 3788955"/>
              <a:gd name="connsiteX27" fmla="*/ 2844933 w 4560957"/>
              <a:gd name="connsiteY27" fmla="*/ 1928623 h 3788955"/>
              <a:gd name="connsiteX28" fmla="*/ 2627763 w 4560957"/>
              <a:gd name="connsiteY28" fmla="*/ 1505712 h 3788955"/>
              <a:gd name="connsiteX29" fmla="*/ 4079373 w 4560957"/>
              <a:gd name="connsiteY29" fmla="*/ 1208532 h 3788955"/>
              <a:gd name="connsiteX30" fmla="*/ 2719203 w 4560957"/>
              <a:gd name="connsiteY30" fmla="*/ 1208534 h 3788955"/>
              <a:gd name="connsiteX31" fmla="*/ 2616333 w 4560957"/>
              <a:gd name="connsiteY31" fmla="*/ 888493 h 3788955"/>
              <a:gd name="connsiteX32" fmla="*/ 4227961 w 4560957"/>
              <a:gd name="connsiteY32" fmla="*/ 454155 h 3788955"/>
              <a:gd name="connsiteX33" fmla="*/ 3759331 w 4560957"/>
              <a:gd name="connsiteY33" fmla="*/ 42675 h 3788955"/>
              <a:gd name="connsiteX34" fmla="*/ 2101981 w 4560957"/>
              <a:gd name="connsiteY34" fmla="*/ 19815 h 3788955"/>
              <a:gd name="connsiteX35" fmla="*/ 1187581 w 4560957"/>
              <a:gd name="connsiteY35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2113413 w 4560957"/>
              <a:gd name="connsiteY11" fmla="*/ 2225804 h 3788955"/>
              <a:gd name="connsiteX12" fmla="*/ 1850523 w 4560957"/>
              <a:gd name="connsiteY12" fmla="*/ 2202944 h 3788955"/>
              <a:gd name="connsiteX13" fmla="*/ 1461903 w 4560957"/>
              <a:gd name="connsiteY13" fmla="*/ 2271524 h 3788955"/>
              <a:gd name="connsiteX14" fmla="*/ 1747651 w 4560957"/>
              <a:gd name="connsiteY14" fmla="*/ 568454 h 3788955"/>
              <a:gd name="connsiteX15" fmla="*/ 2353442 w 4560957"/>
              <a:gd name="connsiteY15" fmla="*/ 579883 h 3788955"/>
              <a:gd name="connsiteX16" fmla="*/ 2399163 w 4560957"/>
              <a:gd name="connsiteY16" fmla="*/ 1094233 h 3788955"/>
              <a:gd name="connsiteX17" fmla="*/ 1827663 w 4560957"/>
              <a:gd name="connsiteY17" fmla="*/ 1185673 h 3788955"/>
              <a:gd name="connsiteX18" fmla="*/ 2353443 w 4560957"/>
              <a:gd name="connsiteY18" fmla="*/ 1379984 h 3788955"/>
              <a:gd name="connsiteX19" fmla="*/ 2376303 w 4560957"/>
              <a:gd name="connsiteY19" fmla="*/ 1540003 h 3788955"/>
              <a:gd name="connsiteX20" fmla="*/ 2330583 w 4560957"/>
              <a:gd name="connsiteY20" fmla="*/ 1871474 h 3788955"/>
              <a:gd name="connsiteX21" fmla="*/ 1793373 w 4560957"/>
              <a:gd name="connsiteY21" fmla="*/ 1791464 h 3788955"/>
              <a:gd name="connsiteX22" fmla="*/ 2330583 w 4560957"/>
              <a:gd name="connsiteY22" fmla="*/ 2248664 h 3788955"/>
              <a:gd name="connsiteX23" fmla="*/ 2250573 w 4560957"/>
              <a:gd name="connsiteY23" fmla="*/ 3608833 h 3788955"/>
              <a:gd name="connsiteX24" fmla="*/ 2650623 w 4560957"/>
              <a:gd name="connsiteY24" fmla="*/ 3711703 h 3788955"/>
              <a:gd name="connsiteX25" fmla="*/ 2707773 w 4560957"/>
              <a:gd name="connsiteY25" fmla="*/ 3380234 h 3788955"/>
              <a:gd name="connsiteX26" fmla="*/ 2742063 w 4560957"/>
              <a:gd name="connsiteY26" fmla="*/ 2351532 h 3788955"/>
              <a:gd name="connsiteX27" fmla="*/ 4559433 w 4560957"/>
              <a:gd name="connsiteY27" fmla="*/ 1848613 h 3788955"/>
              <a:gd name="connsiteX28" fmla="*/ 2844933 w 4560957"/>
              <a:gd name="connsiteY28" fmla="*/ 1928623 h 3788955"/>
              <a:gd name="connsiteX29" fmla="*/ 2627763 w 4560957"/>
              <a:gd name="connsiteY29" fmla="*/ 1505712 h 3788955"/>
              <a:gd name="connsiteX30" fmla="*/ 4079373 w 4560957"/>
              <a:gd name="connsiteY30" fmla="*/ 1208532 h 3788955"/>
              <a:gd name="connsiteX31" fmla="*/ 2719203 w 4560957"/>
              <a:gd name="connsiteY31" fmla="*/ 1208534 h 3788955"/>
              <a:gd name="connsiteX32" fmla="*/ 2616333 w 4560957"/>
              <a:gd name="connsiteY32" fmla="*/ 888493 h 3788955"/>
              <a:gd name="connsiteX33" fmla="*/ 4227961 w 4560957"/>
              <a:gd name="connsiteY33" fmla="*/ 454155 h 3788955"/>
              <a:gd name="connsiteX34" fmla="*/ 3759331 w 4560957"/>
              <a:gd name="connsiteY34" fmla="*/ 42675 h 3788955"/>
              <a:gd name="connsiteX35" fmla="*/ 2101981 w 4560957"/>
              <a:gd name="connsiteY35" fmla="*/ 19815 h 3788955"/>
              <a:gd name="connsiteX36" fmla="*/ 1187581 w 4560957"/>
              <a:gd name="connsiteY36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2113413 w 4560957"/>
              <a:gd name="connsiteY11" fmla="*/ 2225804 h 3788955"/>
              <a:gd name="connsiteX12" fmla="*/ 1850523 w 4560957"/>
              <a:gd name="connsiteY12" fmla="*/ 2202944 h 3788955"/>
              <a:gd name="connsiteX13" fmla="*/ 1461903 w 4560957"/>
              <a:gd name="connsiteY13" fmla="*/ 2271524 h 3788955"/>
              <a:gd name="connsiteX14" fmla="*/ 1747651 w 4560957"/>
              <a:gd name="connsiteY14" fmla="*/ 568454 h 3788955"/>
              <a:gd name="connsiteX15" fmla="*/ 2353442 w 4560957"/>
              <a:gd name="connsiteY15" fmla="*/ 579883 h 3788955"/>
              <a:gd name="connsiteX16" fmla="*/ 2399163 w 4560957"/>
              <a:gd name="connsiteY16" fmla="*/ 1094233 h 3788955"/>
              <a:gd name="connsiteX17" fmla="*/ 1827663 w 4560957"/>
              <a:gd name="connsiteY17" fmla="*/ 1185673 h 3788955"/>
              <a:gd name="connsiteX18" fmla="*/ 2353443 w 4560957"/>
              <a:gd name="connsiteY18" fmla="*/ 1379984 h 3788955"/>
              <a:gd name="connsiteX19" fmla="*/ 2376303 w 4560957"/>
              <a:gd name="connsiteY19" fmla="*/ 1540003 h 3788955"/>
              <a:gd name="connsiteX20" fmla="*/ 2330583 w 4560957"/>
              <a:gd name="connsiteY20" fmla="*/ 1871474 h 3788955"/>
              <a:gd name="connsiteX21" fmla="*/ 1793373 w 4560957"/>
              <a:gd name="connsiteY21" fmla="*/ 1791464 h 3788955"/>
              <a:gd name="connsiteX22" fmla="*/ 2330583 w 4560957"/>
              <a:gd name="connsiteY22" fmla="*/ 2248664 h 3788955"/>
              <a:gd name="connsiteX23" fmla="*/ 2250573 w 4560957"/>
              <a:gd name="connsiteY23" fmla="*/ 3608833 h 3788955"/>
              <a:gd name="connsiteX24" fmla="*/ 2650623 w 4560957"/>
              <a:gd name="connsiteY24" fmla="*/ 3711703 h 3788955"/>
              <a:gd name="connsiteX25" fmla="*/ 2707773 w 4560957"/>
              <a:gd name="connsiteY25" fmla="*/ 3380234 h 3788955"/>
              <a:gd name="connsiteX26" fmla="*/ 2742063 w 4560957"/>
              <a:gd name="connsiteY26" fmla="*/ 2351532 h 3788955"/>
              <a:gd name="connsiteX27" fmla="*/ 4559433 w 4560957"/>
              <a:gd name="connsiteY27" fmla="*/ 1848613 h 3788955"/>
              <a:gd name="connsiteX28" fmla="*/ 2844933 w 4560957"/>
              <a:gd name="connsiteY28" fmla="*/ 1928623 h 3788955"/>
              <a:gd name="connsiteX29" fmla="*/ 2627763 w 4560957"/>
              <a:gd name="connsiteY29" fmla="*/ 1505712 h 3788955"/>
              <a:gd name="connsiteX30" fmla="*/ 4079373 w 4560957"/>
              <a:gd name="connsiteY30" fmla="*/ 1208532 h 3788955"/>
              <a:gd name="connsiteX31" fmla="*/ 2719203 w 4560957"/>
              <a:gd name="connsiteY31" fmla="*/ 1208534 h 3788955"/>
              <a:gd name="connsiteX32" fmla="*/ 2696343 w 4560957"/>
              <a:gd name="connsiteY32" fmla="*/ 591313 h 3788955"/>
              <a:gd name="connsiteX33" fmla="*/ 4227961 w 4560957"/>
              <a:gd name="connsiteY33" fmla="*/ 454155 h 3788955"/>
              <a:gd name="connsiteX34" fmla="*/ 3759331 w 4560957"/>
              <a:gd name="connsiteY34" fmla="*/ 42675 h 3788955"/>
              <a:gd name="connsiteX35" fmla="*/ 2101981 w 4560957"/>
              <a:gd name="connsiteY35" fmla="*/ 19815 h 3788955"/>
              <a:gd name="connsiteX36" fmla="*/ 1187581 w 4560957"/>
              <a:gd name="connsiteY36" fmla="*/ 31245 h 3788955"/>
              <a:gd name="connsiteX0" fmla="*/ 1187581 w 4560957"/>
              <a:gd name="connsiteY0" fmla="*/ 29682 h 3787392"/>
              <a:gd name="connsiteX1" fmla="*/ 1057565 w 4560957"/>
              <a:gd name="connsiteY1" fmla="*/ 374010 h 3787392"/>
              <a:gd name="connsiteX2" fmla="*/ 1370461 w 4560957"/>
              <a:gd name="connsiteY2" fmla="*/ 464022 h 3787392"/>
              <a:gd name="connsiteX3" fmla="*/ 1370462 w 4560957"/>
              <a:gd name="connsiteY3" fmla="*/ 1401279 h 3787392"/>
              <a:gd name="connsiteX4" fmla="*/ 833252 w 4560957"/>
              <a:gd name="connsiteY4" fmla="*/ 1252690 h 3787392"/>
              <a:gd name="connsiteX5" fmla="*/ 1313312 w 4560957"/>
              <a:gd name="connsiteY5" fmla="*/ 1629879 h 3787392"/>
              <a:gd name="connsiteX6" fmla="*/ 10292 w 4560957"/>
              <a:gd name="connsiteY6" fmla="*/ 1447000 h 3787392"/>
              <a:gd name="connsiteX7" fmla="*/ 1279022 w 4560957"/>
              <a:gd name="connsiteY7" fmla="*/ 1984210 h 3787392"/>
              <a:gd name="connsiteX8" fmla="*/ 1038992 w 4560957"/>
              <a:gd name="connsiteY8" fmla="*/ 3481541 h 3787392"/>
              <a:gd name="connsiteX9" fmla="*/ 1439042 w 4560957"/>
              <a:gd name="connsiteY9" fmla="*/ 3527260 h 3787392"/>
              <a:gd name="connsiteX10" fmla="*/ 1404751 w 4560957"/>
              <a:gd name="connsiteY10" fmla="*/ 2612862 h 3787392"/>
              <a:gd name="connsiteX11" fmla="*/ 2113413 w 4560957"/>
              <a:gd name="connsiteY11" fmla="*/ 2224241 h 3787392"/>
              <a:gd name="connsiteX12" fmla="*/ 1850523 w 4560957"/>
              <a:gd name="connsiteY12" fmla="*/ 2201381 h 3787392"/>
              <a:gd name="connsiteX13" fmla="*/ 1461903 w 4560957"/>
              <a:gd name="connsiteY13" fmla="*/ 2269961 h 3787392"/>
              <a:gd name="connsiteX14" fmla="*/ 1747651 w 4560957"/>
              <a:gd name="connsiteY14" fmla="*/ 566891 h 3787392"/>
              <a:gd name="connsiteX15" fmla="*/ 2353442 w 4560957"/>
              <a:gd name="connsiteY15" fmla="*/ 578320 h 3787392"/>
              <a:gd name="connsiteX16" fmla="*/ 2399163 w 4560957"/>
              <a:gd name="connsiteY16" fmla="*/ 1092670 h 3787392"/>
              <a:gd name="connsiteX17" fmla="*/ 1827663 w 4560957"/>
              <a:gd name="connsiteY17" fmla="*/ 1184110 h 3787392"/>
              <a:gd name="connsiteX18" fmla="*/ 2353443 w 4560957"/>
              <a:gd name="connsiteY18" fmla="*/ 1378421 h 3787392"/>
              <a:gd name="connsiteX19" fmla="*/ 2376303 w 4560957"/>
              <a:gd name="connsiteY19" fmla="*/ 1538440 h 3787392"/>
              <a:gd name="connsiteX20" fmla="*/ 2330583 w 4560957"/>
              <a:gd name="connsiteY20" fmla="*/ 1869911 h 3787392"/>
              <a:gd name="connsiteX21" fmla="*/ 1793373 w 4560957"/>
              <a:gd name="connsiteY21" fmla="*/ 1789901 h 3787392"/>
              <a:gd name="connsiteX22" fmla="*/ 2330583 w 4560957"/>
              <a:gd name="connsiteY22" fmla="*/ 2247101 h 3787392"/>
              <a:gd name="connsiteX23" fmla="*/ 2250573 w 4560957"/>
              <a:gd name="connsiteY23" fmla="*/ 3607270 h 3787392"/>
              <a:gd name="connsiteX24" fmla="*/ 2650623 w 4560957"/>
              <a:gd name="connsiteY24" fmla="*/ 3710140 h 3787392"/>
              <a:gd name="connsiteX25" fmla="*/ 2707773 w 4560957"/>
              <a:gd name="connsiteY25" fmla="*/ 3378671 h 3787392"/>
              <a:gd name="connsiteX26" fmla="*/ 2742063 w 4560957"/>
              <a:gd name="connsiteY26" fmla="*/ 2349969 h 3787392"/>
              <a:gd name="connsiteX27" fmla="*/ 4559433 w 4560957"/>
              <a:gd name="connsiteY27" fmla="*/ 1847050 h 3787392"/>
              <a:gd name="connsiteX28" fmla="*/ 2844933 w 4560957"/>
              <a:gd name="connsiteY28" fmla="*/ 1927060 h 3787392"/>
              <a:gd name="connsiteX29" fmla="*/ 2627763 w 4560957"/>
              <a:gd name="connsiteY29" fmla="*/ 1504149 h 3787392"/>
              <a:gd name="connsiteX30" fmla="*/ 4079373 w 4560957"/>
              <a:gd name="connsiteY30" fmla="*/ 1206969 h 3787392"/>
              <a:gd name="connsiteX31" fmla="*/ 2719203 w 4560957"/>
              <a:gd name="connsiteY31" fmla="*/ 1206971 h 3787392"/>
              <a:gd name="connsiteX32" fmla="*/ 2696343 w 4560957"/>
              <a:gd name="connsiteY32" fmla="*/ 589750 h 3787392"/>
              <a:gd name="connsiteX33" fmla="*/ 4227961 w 4560957"/>
              <a:gd name="connsiteY33" fmla="*/ 452592 h 3787392"/>
              <a:gd name="connsiteX34" fmla="*/ 3759331 w 4560957"/>
              <a:gd name="connsiteY34" fmla="*/ 41112 h 3787392"/>
              <a:gd name="connsiteX35" fmla="*/ 2101981 w 4560957"/>
              <a:gd name="connsiteY35" fmla="*/ 18252 h 3787392"/>
              <a:gd name="connsiteX36" fmla="*/ 1187581 w 4560957"/>
              <a:gd name="connsiteY36" fmla="*/ 29682 h 378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60957" h="3787392">
                <a:moveTo>
                  <a:pt x="1187581" y="29682"/>
                </a:moveTo>
                <a:cubicBezTo>
                  <a:pt x="1013512" y="88975"/>
                  <a:pt x="1027085" y="301620"/>
                  <a:pt x="1057565" y="374010"/>
                </a:cubicBezTo>
                <a:cubicBezTo>
                  <a:pt x="1088045" y="446400"/>
                  <a:pt x="1318312" y="292811"/>
                  <a:pt x="1370461" y="464022"/>
                </a:cubicBezTo>
                <a:cubicBezTo>
                  <a:pt x="1422610" y="635233"/>
                  <a:pt x="1416182" y="1258404"/>
                  <a:pt x="1370462" y="1401279"/>
                </a:cubicBezTo>
                <a:cubicBezTo>
                  <a:pt x="1324742" y="1544154"/>
                  <a:pt x="915167" y="1231735"/>
                  <a:pt x="833252" y="1252690"/>
                </a:cubicBezTo>
                <a:cubicBezTo>
                  <a:pt x="751337" y="1273645"/>
                  <a:pt x="1235207" y="1530819"/>
                  <a:pt x="1313312" y="1629879"/>
                </a:cubicBezTo>
                <a:cubicBezTo>
                  <a:pt x="1391417" y="1728939"/>
                  <a:pt x="149357" y="1378420"/>
                  <a:pt x="10292" y="1447000"/>
                </a:cubicBezTo>
                <a:cubicBezTo>
                  <a:pt x="-128773" y="1515580"/>
                  <a:pt x="1185677" y="1707985"/>
                  <a:pt x="1279022" y="1984210"/>
                </a:cubicBezTo>
                <a:cubicBezTo>
                  <a:pt x="1372367" y="2260435"/>
                  <a:pt x="878972" y="3233891"/>
                  <a:pt x="1038992" y="3481541"/>
                </a:cubicBezTo>
                <a:cubicBezTo>
                  <a:pt x="1199012" y="3729191"/>
                  <a:pt x="1378082" y="3672040"/>
                  <a:pt x="1439042" y="3527260"/>
                </a:cubicBezTo>
                <a:cubicBezTo>
                  <a:pt x="1500002" y="3382480"/>
                  <a:pt x="1402846" y="2805267"/>
                  <a:pt x="1404751" y="2612862"/>
                </a:cubicBezTo>
                <a:cubicBezTo>
                  <a:pt x="1406656" y="2420457"/>
                  <a:pt x="2079123" y="2264246"/>
                  <a:pt x="2113413" y="2224241"/>
                </a:cubicBezTo>
                <a:cubicBezTo>
                  <a:pt x="2147703" y="2184236"/>
                  <a:pt x="1959108" y="2193761"/>
                  <a:pt x="1850523" y="2201381"/>
                </a:cubicBezTo>
                <a:cubicBezTo>
                  <a:pt x="1741938" y="2209001"/>
                  <a:pt x="1439043" y="2570951"/>
                  <a:pt x="1461903" y="2269961"/>
                </a:cubicBezTo>
                <a:cubicBezTo>
                  <a:pt x="1484763" y="1968971"/>
                  <a:pt x="1631446" y="831686"/>
                  <a:pt x="1747651" y="566891"/>
                </a:cubicBezTo>
                <a:cubicBezTo>
                  <a:pt x="1863856" y="302096"/>
                  <a:pt x="2262002" y="524980"/>
                  <a:pt x="2353442" y="578320"/>
                </a:cubicBezTo>
                <a:cubicBezTo>
                  <a:pt x="2444882" y="631660"/>
                  <a:pt x="2412498" y="1001230"/>
                  <a:pt x="2399163" y="1092670"/>
                </a:cubicBezTo>
                <a:cubicBezTo>
                  <a:pt x="2385828" y="1184110"/>
                  <a:pt x="1863858" y="1126960"/>
                  <a:pt x="1827663" y="1184110"/>
                </a:cubicBezTo>
                <a:cubicBezTo>
                  <a:pt x="1791468" y="1241260"/>
                  <a:pt x="2262003" y="1319366"/>
                  <a:pt x="2353443" y="1378421"/>
                </a:cubicBezTo>
                <a:cubicBezTo>
                  <a:pt x="2444883" y="1437476"/>
                  <a:pt x="2351538" y="1466050"/>
                  <a:pt x="2376303" y="1538440"/>
                </a:cubicBezTo>
                <a:cubicBezTo>
                  <a:pt x="2401068" y="1610830"/>
                  <a:pt x="2427738" y="1828001"/>
                  <a:pt x="2330583" y="1869911"/>
                </a:cubicBezTo>
                <a:cubicBezTo>
                  <a:pt x="2233428" y="1911821"/>
                  <a:pt x="1875288" y="1765136"/>
                  <a:pt x="1793373" y="1789901"/>
                </a:cubicBezTo>
                <a:cubicBezTo>
                  <a:pt x="1711458" y="1814666"/>
                  <a:pt x="2254383" y="1944206"/>
                  <a:pt x="2330583" y="2247101"/>
                </a:cubicBezTo>
                <a:cubicBezTo>
                  <a:pt x="2406783" y="2549996"/>
                  <a:pt x="2140083" y="3342475"/>
                  <a:pt x="2250573" y="3607270"/>
                </a:cubicBezTo>
                <a:cubicBezTo>
                  <a:pt x="2361063" y="3872065"/>
                  <a:pt x="2595378" y="3788245"/>
                  <a:pt x="2650623" y="3710140"/>
                </a:cubicBezTo>
                <a:cubicBezTo>
                  <a:pt x="2705868" y="3632035"/>
                  <a:pt x="2667768" y="3588221"/>
                  <a:pt x="2707773" y="3378671"/>
                </a:cubicBezTo>
                <a:cubicBezTo>
                  <a:pt x="2747778" y="3169121"/>
                  <a:pt x="2452503" y="2589999"/>
                  <a:pt x="2742063" y="2349969"/>
                </a:cubicBezTo>
                <a:cubicBezTo>
                  <a:pt x="3031623" y="2109939"/>
                  <a:pt x="4502283" y="1942300"/>
                  <a:pt x="4559433" y="1847050"/>
                </a:cubicBezTo>
                <a:cubicBezTo>
                  <a:pt x="4616583" y="1751800"/>
                  <a:pt x="3048768" y="2018500"/>
                  <a:pt x="2844933" y="1927060"/>
                </a:cubicBezTo>
                <a:cubicBezTo>
                  <a:pt x="2641098" y="1835620"/>
                  <a:pt x="2473458" y="1597494"/>
                  <a:pt x="2627763" y="1504149"/>
                </a:cubicBezTo>
                <a:cubicBezTo>
                  <a:pt x="2782068" y="1410804"/>
                  <a:pt x="4046988" y="1288884"/>
                  <a:pt x="4079373" y="1206969"/>
                </a:cubicBezTo>
                <a:cubicBezTo>
                  <a:pt x="4111758" y="1125054"/>
                  <a:pt x="2963043" y="1260311"/>
                  <a:pt x="2719203" y="1206971"/>
                </a:cubicBezTo>
                <a:cubicBezTo>
                  <a:pt x="2475363" y="1153631"/>
                  <a:pt x="2462028" y="683095"/>
                  <a:pt x="2696343" y="589750"/>
                </a:cubicBezTo>
                <a:cubicBezTo>
                  <a:pt x="2930658" y="496405"/>
                  <a:pt x="4050796" y="544032"/>
                  <a:pt x="4227961" y="452592"/>
                </a:cubicBezTo>
                <a:cubicBezTo>
                  <a:pt x="4405126" y="361152"/>
                  <a:pt x="4113661" y="113502"/>
                  <a:pt x="3759331" y="41112"/>
                </a:cubicBezTo>
                <a:cubicBezTo>
                  <a:pt x="3405001" y="-31278"/>
                  <a:pt x="2534416" y="18252"/>
                  <a:pt x="2101981" y="18252"/>
                </a:cubicBezTo>
                <a:cubicBezTo>
                  <a:pt x="1669546" y="18252"/>
                  <a:pt x="1361650" y="-29611"/>
                  <a:pt x="1187581" y="2968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Freeform 10"/>
          <p:cNvSpPr/>
          <p:nvPr/>
        </p:nvSpPr>
        <p:spPr>
          <a:xfrm>
            <a:off x="6447120" y="1919288"/>
            <a:ext cx="332590" cy="3450355"/>
          </a:xfrm>
          <a:custGeom>
            <a:avLst/>
            <a:gdLst>
              <a:gd name="connsiteX0" fmla="*/ 41658 w 179476"/>
              <a:gd name="connsiteY0" fmla="*/ 0 h 3413842"/>
              <a:gd name="connsiteX1" fmla="*/ 7368 w 179476"/>
              <a:gd name="connsiteY1" fmla="*/ 3303270 h 3413842"/>
              <a:gd name="connsiteX2" fmla="*/ 167388 w 179476"/>
              <a:gd name="connsiteY2" fmla="*/ 2388870 h 3413842"/>
              <a:gd name="connsiteX3" fmla="*/ 155958 w 179476"/>
              <a:gd name="connsiteY3" fmla="*/ 11430 h 3413842"/>
              <a:gd name="connsiteX0" fmla="*/ 94735 w 236781"/>
              <a:gd name="connsiteY0" fmla="*/ 0 h 3177691"/>
              <a:gd name="connsiteX1" fmla="*/ 3295 w 236781"/>
              <a:gd name="connsiteY1" fmla="*/ 3040380 h 3177691"/>
              <a:gd name="connsiteX2" fmla="*/ 220465 w 236781"/>
              <a:gd name="connsiteY2" fmla="*/ 2388870 h 3177691"/>
              <a:gd name="connsiteX3" fmla="*/ 209035 w 236781"/>
              <a:gd name="connsiteY3" fmla="*/ 11430 h 3177691"/>
              <a:gd name="connsiteX0" fmla="*/ 96301 w 267470"/>
              <a:gd name="connsiteY0" fmla="*/ 0 h 3210411"/>
              <a:gd name="connsiteX1" fmla="*/ 4861 w 267470"/>
              <a:gd name="connsiteY1" fmla="*/ 3040380 h 3210411"/>
              <a:gd name="connsiteX2" fmla="*/ 256322 w 267470"/>
              <a:gd name="connsiteY2" fmla="*/ 2777491 h 3210411"/>
              <a:gd name="connsiteX3" fmla="*/ 222031 w 267470"/>
              <a:gd name="connsiteY3" fmla="*/ 2388870 h 3210411"/>
              <a:gd name="connsiteX4" fmla="*/ 210601 w 267470"/>
              <a:gd name="connsiteY4" fmla="*/ 11430 h 3210411"/>
              <a:gd name="connsiteX0" fmla="*/ 64150 w 235319"/>
              <a:gd name="connsiteY0" fmla="*/ 0 h 3083696"/>
              <a:gd name="connsiteX1" fmla="*/ 7000 w 235319"/>
              <a:gd name="connsiteY1" fmla="*/ 2880360 h 3083696"/>
              <a:gd name="connsiteX2" fmla="*/ 224171 w 235319"/>
              <a:gd name="connsiteY2" fmla="*/ 2777491 h 3083696"/>
              <a:gd name="connsiteX3" fmla="*/ 189880 w 235319"/>
              <a:gd name="connsiteY3" fmla="*/ 2388870 h 3083696"/>
              <a:gd name="connsiteX4" fmla="*/ 178450 w 235319"/>
              <a:gd name="connsiteY4" fmla="*/ 11430 h 3083696"/>
              <a:gd name="connsiteX0" fmla="*/ 151796 w 322965"/>
              <a:gd name="connsiteY0" fmla="*/ 0 h 3118698"/>
              <a:gd name="connsiteX1" fmla="*/ 3206 w 322965"/>
              <a:gd name="connsiteY1" fmla="*/ 2926080 h 3118698"/>
              <a:gd name="connsiteX2" fmla="*/ 311817 w 322965"/>
              <a:gd name="connsiteY2" fmla="*/ 2777491 h 3118698"/>
              <a:gd name="connsiteX3" fmla="*/ 277526 w 322965"/>
              <a:gd name="connsiteY3" fmla="*/ 2388870 h 3118698"/>
              <a:gd name="connsiteX4" fmla="*/ 266096 w 322965"/>
              <a:gd name="connsiteY4" fmla="*/ 11430 h 3118698"/>
              <a:gd name="connsiteX0" fmla="*/ 195679 w 321128"/>
              <a:gd name="connsiteY0" fmla="*/ 0 h 3462327"/>
              <a:gd name="connsiteX1" fmla="*/ 1369 w 321128"/>
              <a:gd name="connsiteY1" fmla="*/ 3246120 h 3462327"/>
              <a:gd name="connsiteX2" fmla="*/ 309980 w 321128"/>
              <a:gd name="connsiteY2" fmla="*/ 3097531 h 3462327"/>
              <a:gd name="connsiteX3" fmla="*/ 275689 w 321128"/>
              <a:gd name="connsiteY3" fmla="*/ 2708910 h 3462327"/>
              <a:gd name="connsiteX4" fmla="*/ 264259 w 321128"/>
              <a:gd name="connsiteY4" fmla="*/ 331470 h 3462327"/>
              <a:gd name="connsiteX0" fmla="*/ 195679 w 320915"/>
              <a:gd name="connsiteY0" fmla="*/ 11430 h 3473757"/>
              <a:gd name="connsiteX1" fmla="*/ 1369 w 320915"/>
              <a:gd name="connsiteY1" fmla="*/ 3257550 h 3473757"/>
              <a:gd name="connsiteX2" fmla="*/ 309980 w 320915"/>
              <a:gd name="connsiteY2" fmla="*/ 3108961 h 3473757"/>
              <a:gd name="connsiteX3" fmla="*/ 275689 w 320915"/>
              <a:gd name="connsiteY3" fmla="*/ 2720340 h 3473757"/>
              <a:gd name="connsiteX4" fmla="*/ 275689 w 320915"/>
              <a:gd name="connsiteY4" fmla="*/ 0 h 3473757"/>
              <a:gd name="connsiteX0" fmla="*/ 196514 w 361538"/>
              <a:gd name="connsiteY0" fmla="*/ 11430 h 3528568"/>
              <a:gd name="connsiteX1" fmla="*/ 2204 w 361538"/>
              <a:gd name="connsiteY1" fmla="*/ 3257550 h 3528568"/>
              <a:gd name="connsiteX2" fmla="*/ 345104 w 361538"/>
              <a:gd name="connsiteY2" fmla="*/ 3326131 h 3528568"/>
              <a:gd name="connsiteX3" fmla="*/ 310815 w 361538"/>
              <a:gd name="connsiteY3" fmla="*/ 3108961 h 3528568"/>
              <a:gd name="connsiteX4" fmla="*/ 276524 w 361538"/>
              <a:gd name="connsiteY4" fmla="*/ 2720340 h 3528568"/>
              <a:gd name="connsiteX5" fmla="*/ 276524 w 361538"/>
              <a:gd name="connsiteY5" fmla="*/ 0 h 3528568"/>
              <a:gd name="connsiteX0" fmla="*/ 210256 w 373727"/>
              <a:gd name="connsiteY0" fmla="*/ 11430 h 3507078"/>
              <a:gd name="connsiteX1" fmla="*/ 15946 w 373727"/>
              <a:gd name="connsiteY1" fmla="*/ 3257550 h 3507078"/>
              <a:gd name="connsiteX2" fmla="*/ 50236 w 373727"/>
              <a:gd name="connsiteY2" fmla="*/ 3291840 h 3507078"/>
              <a:gd name="connsiteX3" fmla="*/ 358846 w 373727"/>
              <a:gd name="connsiteY3" fmla="*/ 3326131 h 3507078"/>
              <a:gd name="connsiteX4" fmla="*/ 324557 w 373727"/>
              <a:gd name="connsiteY4" fmla="*/ 3108961 h 3507078"/>
              <a:gd name="connsiteX5" fmla="*/ 290266 w 373727"/>
              <a:gd name="connsiteY5" fmla="*/ 2720340 h 3507078"/>
              <a:gd name="connsiteX6" fmla="*/ 290266 w 373727"/>
              <a:gd name="connsiteY6" fmla="*/ 0 h 3507078"/>
              <a:gd name="connsiteX0" fmla="*/ 203071 w 366542"/>
              <a:gd name="connsiteY0" fmla="*/ 11430 h 3464326"/>
              <a:gd name="connsiteX1" fmla="*/ 8761 w 366542"/>
              <a:gd name="connsiteY1" fmla="*/ 3257550 h 3464326"/>
              <a:gd name="connsiteX2" fmla="*/ 65911 w 366542"/>
              <a:gd name="connsiteY2" fmla="*/ 3154680 h 3464326"/>
              <a:gd name="connsiteX3" fmla="*/ 351661 w 366542"/>
              <a:gd name="connsiteY3" fmla="*/ 3326131 h 3464326"/>
              <a:gd name="connsiteX4" fmla="*/ 317372 w 366542"/>
              <a:gd name="connsiteY4" fmla="*/ 3108961 h 3464326"/>
              <a:gd name="connsiteX5" fmla="*/ 283081 w 366542"/>
              <a:gd name="connsiteY5" fmla="*/ 2720340 h 3464326"/>
              <a:gd name="connsiteX6" fmla="*/ 283081 w 366542"/>
              <a:gd name="connsiteY6" fmla="*/ 0 h 3464326"/>
              <a:gd name="connsiteX0" fmla="*/ 203071 w 366542"/>
              <a:gd name="connsiteY0" fmla="*/ 11430 h 3464326"/>
              <a:gd name="connsiteX1" fmla="*/ 8761 w 366542"/>
              <a:gd name="connsiteY1" fmla="*/ 3257550 h 3464326"/>
              <a:gd name="connsiteX2" fmla="*/ 65911 w 366542"/>
              <a:gd name="connsiteY2" fmla="*/ 3154680 h 3464326"/>
              <a:gd name="connsiteX3" fmla="*/ 351661 w 366542"/>
              <a:gd name="connsiteY3" fmla="*/ 3326131 h 3464326"/>
              <a:gd name="connsiteX4" fmla="*/ 317372 w 366542"/>
              <a:gd name="connsiteY4" fmla="*/ 3108961 h 3464326"/>
              <a:gd name="connsiteX5" fmla="*/ 283081 w 366542"/>
              <a:gd name="connsiteY5" fmla="*/ 2720340 h 3464326"/>
              <a:gd name="connsiteX6" fmla="*/ 283081 w 366542"/>
              <a:gd name="connsiteY6" fmla="*/ 0 h 3464326"/>
              <a:gd name="connsiteX0" fmla="*/ 244729 w 408200"/>
              <a:gd name="connsiteY0" fmla="*/ 11430 h 3507078"/>
              <a:gd name="connsiteX1" fmla="*/ 50419 w 408200"/>
              <a:gd name="connsiteY1" fmla="*/ 3257550 h 3507078"/>
              <a:gd name="connsiteX2" fmla="*/ 27559 w 408200"/>
              <a:gd name="connsiteY2" fmla="*/ 3291840 h 3507078"/>
              <a:gd name="connsiteX3" fmla="*/ 393319 w 408200"/>
              <a:gd name="connsiteY3" fmla="*/ 3326131 h 3507078"/>
              <a:gd name="connsiteX4" fmla="*/ 359030 w 408200"/>
              <a:gd name="connsiteY4" fmla="*/ 3108961 h 3507078"/>
              <a:gd name="connsiteX5" fmla="*/ 324739 w 408200"/>
              <a:gd name="connsiteY5" fmla="*/ 2720340 h 3507078"/>
              <a:gd name="connsiteX6" fmla="*/ 324739 w 408200"/>
              <a:gd name="connsiteY6" fmla="*/ 0 h 3507078"/>
              <a:gd name="connsiteX0" fmla="*/ 251417 w 414888"/>
              <a:gd name="connsiteY0" fmla="*/ 11430 h 3591473"/>
              <a:gd name="connsiteX1" fmla="*/ 57107 w 414888"/>
              <a:gd name="connsiteY1" fmla="*/ 3257550 h 3591473"/>
              <a:gd name="connsiteX2" fmla="*/ 19007 w 414888"/>
              <a:gd name="connsiteY2" fmla="*/ 3490436 h 3591473"/>
              <a:gd name="connsiteX3" fmla="*/ 34247 w 414888"/>
              <a:gd name="connsiteY3" fmla="*/ 3291840 h 3591473"/>
              <a:gd name="connsiteX4" fmla="*/ 400007 w 414888"/>
              <a:gd name="connsiteY4" fmla="*/ 3326131 h 3591473"/>
              <a:gd name="connsiteX5" fmla="*/ 365718 w 414888"/>
              <a:gd name="connsiteY5" fmla="*/ 3108961 h 3591473"/>
              <a:gd name="connsiteX6" fmla="*/ 331427 w 414888"/>
              <a:gd name="connsiteY6" fmla="*/ 2720340 h 3591473"/>
              <a:gd name="connsiteX7" fmla="*/ 331427 w 414888"/>
              <a:gd name="connsiteY7" fmla="*/ 0 h 3591473"/>
              <a:gd name="connsiteX0" fmla="*/ 249821 w 413292"/>
              <a:gd name="connsiteY0" fmla="*/ 11430 h 3493080"/>
              <a:gd name="connsiteX1" fmla="*/ 55511 w 413292"/>
              <a:gd name="connsiteY1" fmla="*/ 3257550 h 3493080"/>
              <a:gd name="connsiteX2" fmla="*/ 55511 w 413292"/>
              <a:gd name="connsiteY2" fmla="*/ 3176111 h 3493080"/>
              <a:gd name="connsiteX3" fmla="*/ 17411 w 413292"/>
              <a:gd name="connsiteY3" fmla="*/ 3490436 h 3493080"/>
              <a:gd name="connsiteX4" fmla="*/ 32651 w 413292"/>
              <a:gd name="connsiteY4" fmla="*/ 3291840 h 3493080"/>
              <a:gd name="connsiteX5" fmla="*/ 398411 w 413292"/>
              <a:gd name="connsiteY5" fmla="*/ 3326131 h 3493080"/>
              <a:gd name="connsiteX6" fmla="*/ 364122 w 413292"/>
              <a:gd name="connsiteY6" fmla="*/ 3108961 h 3493080"/>
              <a:gd name="connsiteX7" fmla="*/ 329831 w 413292"/>
              <a:gd name="connsiteY7" fmla="*/ 2720340 h 3493080"/>
              <a:gd name="connsiteX8" fmla="*/ 329831 w 413292"/>
              <a:gd name="connsiteY8" fmla="*/ 0 h 3493080"/>
              <a:gd name="connsiteX0" fmla="*/ 224854 w 388325"/>
              <a:gd name="connsiteY0" fmla="*/ 11430 h 3509623"/>
              <a:gd name="connsiteX1" fmla="*/ 30544 w 388325"/>
              <a:gd name="connsiteY1" fmla="*/ 3257550 h 3509623"/>
              <a:gd name="connsiteX2" fmla="*/ 30544 w 388325"/>
              <a:gd name="connsiteY2" fmla="*/ 3176111 h 3509623"/>
              <a:gd name="connsiteX3" fmla="*/ 302006 w 388325"/>
              <a:gd name="connsiteY3" fmla="*/ 3507105 h 3509623"/>
              <a:gd name="connsiteX4" fmla="*/ 7684 w 388325"/>
              <a:gd name="connsiteY4" fmla="*/ 3291840 h 3509623"/>
              <a:gd name="connsiteX5" fmla="*/ 373444 w 388325"/>
              <a:gd name="connsiteY5" fmla="*/ 3326131 h 3509623"/>
              <a:gd name="connsiteX6" fmla="*/ 339155 w 388325"/>
              <a:gd name="connsiteY6" fmla="*/ 3108961 h 3509623"/>
              <a:gd name="connsiteX7" fmla="*/ 304864 w 388325"/>
              <a:gd name="connsiteY7" fmla="*/ 2720340 h 3509623"/>
              <a:gd name="connsiteX8" fmla="*/ 304864 w 388325"/>
              <a:gd name="connsiteY8" fmla="*/ 0 h 3509623"/>
              <a:gd name="connsiteX0" fmla="*/ 223478 w 388742"/>
              <a:gd name="connsiteY0" fmla="*/ 11430 h 3465350"/>
              <a:gd name="connsiteX1" fmla="*/ 29168 w 388742"/>
              <a:gd name="connsiteY1" fmla="*/ 3257550 h 3465350"/>
              <a:gd name="connsiteX2" fmla="*/ 29168 w 388742"/>
              <a:gd name="connsiteY2" fmla="*/ 3176111 h 3465350"/>
              <a:gd name="connsiteX3" fmla="*/ 388737 w 388742"/>
              <a:gd name="connsiteY3" fmla="*/ 3321367 h 3465350"/>
              <a:gd name="connsiteX4" fmla="*/ 6308 w 388742"/>
              <a:gd name="connsiteY4" fmla="*/ 3291840 h 3465350"/>
              <a:gd name="connsiteX5" fmla="*/ 372068 w 388742"/>
              <a:gd name="connsiteY5" fmla="*/ 3326131 h 3465350"/>
              <a:gd name="connsiteX6" fmla="*/ 337779 w 388742"/>
              <a:gd name="connsiteY6" fmla="*/ 3108961 h 3465350"/>
              <a:gd name="connsiteX7" fmla="*/ 303488 w 388742"/>
              <a:gd name="connsiteY7" fmla="*/ 2720340 h 3465350"/>
              <a:gd name="connsiteX8" fmla="*/ 303488 w 388742"/>
              <a:gd name="connsiteY8" fmla="*/ 0 h 3465350"/>
              <a:gd name="connsiteX0" fmla="*/ 223478 w 389028"/>
              <a:gd name="connsiteY0" fmla="*/ 11430 h 3500276"/>
              <a:gd name="connsiteX1" fmla="*/ 29168 w 389028"/>
              <a:gd name="connsiteY1" fmla="*/ 3257550 h 3500276"/>
              <a:gd name="connsiteX2" fmla="*/ 29168 w 389028"/>
              <a:gd name="connsiteY2" fmla="*/ 3176111 h 3500276"/>
              <a:gd name="connsiteX3" fmla="*/ 388737 w 389028"/>
              <a:gd name="connsiteY3" fmla="*/ 3321367 h 3500276"/>
              <a:gd name="connsiteX4" fmla="*/ 6308 w 389028"/>
              <a:gd name="connsiteY4" fmla="*/ 3291840 h 3500276"/>
              <a:gd name="connsiteX5" fmla="*/ 374449 w 389028"/>
              <a:gd name="connsiteY5" fmla="*/ 3471387 h 3500276"/>
              <a:gd name="connsiteX6" fmla="*/ 337779 w 389028"/>
              <a:gd name="connsiteY6" fmla="*/ 3108961 h 3500276"/>
              <a:gd name="connsiteX7" fmla="*/ 303488 w 389028"/>
              <a:gd name="connsiteY7" fmla="*/ 2720340 h 3500276"/>
              <a:gd name="connsiteX8" fmla="*/ 303488 w 389028"/>
              <a:gd name="connsiteY8" fmla="*/ 0 h 3500276"/>
              <a:gd name="connsiteX0" fmla="*/ 223478 w 389028"/>
              <a:gd name="connsiteY0" fmla="*/ 11430 h 3500276"/>
              <a:gd name="connsiteX1" fmla="*/ 29168 w 389028"/>
              <a:gd name="connsiteY1" fmla="*/ 3257550 h 3500276"/>
              <a:gd name="connsiteX2" fmla="*/ 200618 w 389028"/>
              <a:gd name="connsiteY2" fmla="*/ 3264217 h 3500276"/>
              <a:gd name="connsiteX3" fmla="*/ 388737 w 389028"/>
              <a:gd name="connsiteY3" fmla="*/ 3321367 h 3500276"/>
              <a:gd name="connsiteX4" fmla="*/ 6308 w 389028"/>
              <a:gd name="connsiteY4" fmla="*/ 3291840 h 3500276"/>
              <a:gd name="connsiteX5" fmla="*/ 374449 w 389028"/>
              <a:gd name="connsiteY5" fmla="*/ 3471387 h 3500276"/>
              <a:gd name="connsiteX6" fmla="*/ 337779 w 389028"/>
              <a:gd name="connsiteY6" fmla="*/ 3108961 h 3500276"/>
              <a:gd name="connsiteX7" fmla="*/ 303488 w 389028"/>
              <a:gd name="connsiteY7" fmla="*/ 2720340 h 3500276"/>
              <a:gd name="connsiteX8" fmla="*/ 303488 w 389028"/>
              <a:gd name="connsiteY8" fmla="*/ 0 h 3500276"/>
              <a:gd name="connsiteX0" fmla="*/ 244644 w 410194"/>
              <a:gd name="connsiteY0" fmla="*/ 11430 h 3558188"/>
              <a:gd name="connsiteX1" fmla="*/ 50334 w 410194"/>
              <a:gd name="connsiteY1" fmla="*/ 3257550 h 3558188"/>
              <a:gd name="connsiteX2" fmla="*/ 221784 w 410194"/>
              <a:gd name="connsiteY2" fmla="*/ 3264217 h 3558188"/>
              <a:gd name="connsiteX3" fmla="*/ 409903 w 410194"/>
              <a:gd name="connsiteY3" fmla="*/ 3321367 h 3558188"/>
              <a:gd name="connsiteX4" fmla="*/ 6043 w 410194"/>
              <a:gd name="connsiteY4" fmla="*/ 3427572 h 3558188"/>
              <a:gd name="connsiteX5" fmla="*/ 395615 w 410194"/>
              <a:gd name="connsiteY5" fmla="*/ 3471387 h 3558188"/>
              <a:gd name="connsiteX6" fmla="*/ 358945 w 410194"/>
              <a:gd name="connsiteY6" fmla="*/ 3108961 h 3558188"/>
              <a:gd name="connsiteX7" fmla="*/ 324654 w 410194"/>
              <a:gd name="connsiteY7" fmla="*/ 2720340 h 3558188"/>
              <a:gd name="connsiteX8" fmla="*/ 324654 w 410194"/>
              <a:gd name="connsiteY8" fmla="*/ 0 h 3558188"/>
              <a:gd name="connsiteX0" fmla="*/ 244644 w 410194"/>
              <a:gd name="connsiteY0" fmla="*/ 11430 h 3558188"/>
              <a:gd name="connsiteX1" fmla="*/ 50334 w 410194"/>
              <a:gd name="connsiteY1" fmla="*/ 3257550 h 3558188"/>
              <a:gd name="connsiteX2" fmla="*/ 202734 w 410194"/>
              <a:gd name="connsiteY2" fmla="*/ 2814161 h 3558188"/>
              <a:gd name="connsiteX3" fmla="*/ 409903 w 410194"/>
              <a:gd name="connsiteY3" fmla="*/ 3321367 h 3558188"/>
              <a:gd name="connsiteX4" fmla="*/ 6043 w 410194"/>
              <a:gd name="connsiteY4" fmla="*/ 3427572 h 3558188"/>
              <a:gd name="connsiteX5" fmla="*/ 395615 w 410194"/>
              <a:gd name="connsiteY5" fmla="*/ 3471387 h 3558188"/>
              <a:gd name="connsiteX6" fmla="*/ 358945 w 410194"/>
              <a:gd name="connsiteY6" fmla="*/ 3108961 h 3558188"/>
              <a:gd name="connsiteX7" fmla="*/ 324654 w 410194"/>
              <a:gd name="connsiteY7" fmla="*/ 2720340 h 3558188"/>
              <a:gd name="connsiteX8" fmla="*/ 324654 w 410194"/>
              <a:gd name="connsiteY8" fmla="*/ 0 h 3558188"/>
              <a:gd name="connsiteX0" fmla="*/ 194525 w 360075"/>
              <a:gd name="connsiteY0" fmla="*/ 11430 h 3478764"/>
              <a:gd name="connsiteX1" fmla="*/ 215 w 360075"/>
              <a:gd name="connsiteY1" fmla="*/ 3257550 h 3478764"/>
              <a:gd name="connsiteX2" fmla="*/ 152615 w 360075"/>
              <a:gd name="connsiteY2" fmla="*/ 2814161 h 3478764"/>
              <a:gd name="connsiteX3" fmla="*/ 359784 w 360075"/>
              <a:gd name="connsiteY3" fmla="*/ 3321367 h 3478764"/>
              <a:gd name="connsiteX4" fmla="*/ 55936 w 360075"/>
              <a:gd name="connsiteY4" fmla="*/ 3032284 h 3478764"/>
              <a:gd name="connsiteX5" fmla="*/ 345496 w 360075"/>
              <a:gd name="connsiteY5" fmla="*/ 3471387 h 3478764"/>
              <a:gd name="connsiteX6" fmla="*/ 308826 w 360075"/>
              <a:gd name="connsiteY6" fmla="*/ 3108961 h 3478764"/>
              <a:gd name="connsiteX7" fmla="*/ 274535 w 360075"/>
              <a:gd name="connsiteY7" fmla="*/ 2720340 h 3478764"/>
              <a:gd name="connsiteX8" fmla="*/ 274535 w 360075"/>
              <a:gd name="connsiteY8" fmla="*/ 0 h 3478764"/>
              <a:gd name="connsiteX0" fmla="*/ 194525 w 360075"/>
              <a:gd name="connsiteY0" fmla="*/ 11430 h 3478764"/>
              <a:gd name="connsiteX1" fmla="*/ 215 w 360075"/>
              <a:gd name="connsiteY1" fmla="*/ 3257550 h 3478764"/>
              <a:gd name="connsiteX2" fmla="*/ 152615 w 360075"/>
              <a:gd name="connsiteY2" fmla="*/ 2814161 h 3478764"/>
              <a:gd name="connsiteX3" fmla="*/ 202621 w 360075"/>
              <a:gd name="connsiteY3" fmla="*/ 3014185 h 3478764"/>
              <a:gd name="connsiteX4" fmla="*/ 55936 w 360075"/>
              <a:gd name="connsiteY4" fmla="*/ 3032284 h 3478764"/>
              <a:gd name="connsiteX5" fmla="*/ 345496 w 360075"/>
              <a:gd name="connsiteY5" fmla="*/ 3471387 h 3478764"/>
              <a:gd name="connsiteX6" fmla="*/ 308826 w 360075"/>
              <a:gd name="connsiteY6" fmla="*/ 3108961 h 3478764"/>
              <a:gd name="connsiteX7" fmla="*/ 274535 w 360075"/>
              <a:gd name="connsiteY7" fmla="*/ 2720340 h 3478764"/>
              <a:gd name="connsiteX8" fmla="*/ 274535 w 360075"/>
              <a:gd name="connsiteY8" fmla="*/ 0 h 3478764"/>
              <a:gd name="connsiteX0" fmla="*/ 199280 w 364830"/>
              <a:gd name="connsiteY0" fmla="*/ 11430 h 3478764"/>
              <a:gd name="connsiteX1" fmla="*/ 208 w 364830"/>
              <a:gd name="connsiteY1" fmla="*/ 3340893 h 3478764"/>
              <a:gd name="connsiteX2" fmla="*/ 157370 w 364830"/>
              <a:gd name="connsiteY2" fmla="*/ 2814161 h 3478764"/>
              <a:gd name="connsiteX3" fmla="*/ 207376 w 364830"/>
              <a:gd name="connsiteY3" fmla="*/ 3014185 h 3478764"/>
              <a:gd name="connsiteX4" fmla="*/ 60691 w 364830"/>
              <a:gd name="connsiteY4" fmla="*/ 3032284 h 3478764"/>
              <a:gd name="connsiteX5" fmla="*/ 350251 w 364830"/>
              <a:gd name="connsiteY5" fmla="*/ 3471387 h 3478764"/>
              <a:gd name="connsiteX6" fmla="*/ 313581 w 364830"/>
              <a:gd name="connsiteY6" fmla="*/ 3108961 h 3478764"/>
              <a:gd name="connsiteX7" fmla="*/ 279290 w 364830"/>
              <a:gd name="connsiteY7" fmla="*/ 2720340 h 3478764"/>
              <a:gd name="connsiteX8" fmla="*/ 279290 w 364830"/>
              <a:gd name="connsiteY8" fmla="*/ 0 h 3478764"/>
              <a:gd name="connsiteX0" fmla="*/ 150700 w 316250"/>
              <a:gd name="connsiteY0" fmla="*/ 11430 h 3508097"/>
              <a:gd name="connsiteX1" fmla="*/ 25447 w 316250"/>
              <a:gd name="connsiteY1" fmla="*/ 3390900 h 3508097"/>
              <a:gd name="connsiteX2" fmla="*/ 108790 w 316250"/>
              <a:gd name="connsiteY2" fmla="*/ 2814161 h 3508097"/>
              <a:gd name="connsiteX3" fmla="*/ 158796 w 316250"/>
              <a:gd name="connsiteY3" fmla="*/ 3014185 h 3508097"/>
              <a:gd name="connsiteX4" fmla="*/ 12111 w 316250"/>
              <a:gd name="connsiteY4" fmla="*/ 3032284 h 3508097"/>
              <a:gd name="connsiteX5" fmla="*/ 301671 w 316250"/>
              <a:gd name="connsiteY5" fmla="*/ 3471387 h 3508097"/>
              <a:gd name="connsiteX6" fmla="*/ 265001 w 316250"/>
              <a:gd name="connsiteY6" fmla="*/ 3108961 h 3508097"/>
              <a:gd name="connsiteX7" fmla="*/ 230710 w 316250"/>
              <a:gd name="connsiteY7" fmla="*/ 2720340 h 3508097"/>
              <a:gd name="connsiteX8" fmla="*/ 230710 w 316250"/>
              <a:gd name="connsiteY8" fmla="*/ 0 h 3508097"/>
              <a:gd name="connsiteX0" fmla="*/ 161239 w 326789"/>
              <a:gd name="connsiteY0" fmla="*/ 11430 h 3501555"/>
              <a:gd name="connsiteX1" fmla="*/ 267 w 326789"/>
              <a:gd name="connsiteY1" fmla="*/ 3383757 h 3501555"/>
              <a:gd name="connsiteX2" fmla="*/ 119329 w 326789"/>
              <a:gd name="connsiteY2" fmla="*/ 2814161 h 3501555"/>
              <a:gd name="connsiteX3" fmla="*/ 169335 w 326789"/>
              <a:gd name="connsiteY3" fmla="*/ 3014185 h 3501555"/>
              <a:gd name="connsiteX4" fmla="*/ 22650 w 326789"/>
              <a:gd name="connsiteY4" fmla="*/ 3032284 h 3501555"/>
              <a:gd name="connsiteX5" fmla="*/ 312210 w 326789"/>
              <a:gd name="connsiteY5" fmla="*/ 3471387 h 3501555"/>
              <a:gd name="connsiteX6" fmla="*/ 275540 w 326789"/>
              <a:gd name="connsiteY6" fmla="*/ 3108961 h 3501555"/>
              <a:gd name="connsiteX7" fmla="*/ 241249 w 326789"/>
              <a:gd name="connsiteY7" fmla="*/ 2720340 h 3501555"/>
              <a:gd name="connsiteX8" fmla="*/ 241249 w 326789"/>
              <a:gd name="connsiteY8" fmla="*/ 0 h 3501555"/>
              <a:gd name="connsiteX0" fmla="*/ 150700 w 316250"/>
              <a:gd name="connsiteY0" fmla="*/ 11430 h 3562844"/>
              <a:gd name="connsiteX1" fmla="*/ 208803 w 316250"/>
              <a:gd name="connsiteY1" fmla="*/ 3450432 h 3562844"/>
              <a:gd name="connsiteX2" fmla="*/ 108790 w 316250"/>
              <a:gd name="connsiteY2" fmla="*/ 2814161 h 3562844"/>
              <a:gd name="connsiteX3" fmla="*/ 158796 w 316250"/>
              <a:gd name="connsiteY3" fmla="*/ 3014185 h 3562844"/>
              <a:gd name="connsiteX4" fmla="*/ 12111 w 316250"/>
              <a:gd name="connsiteY4" fmla="*/ 3032284 h 3562844"/>
              <a:gd name="connsiteX5" fmla="*/ 301671 w 316250"/>
              <a:gd name="connsiteY5" fmla="*/ 3471387 h 3562844"/>
              <a:gd name="connsiteX6" fmla="*/ 265001 w 316250"/>
              <a:gd name="connsiteY6" fmla="*/ 3108961 h 3562844"/>
              <a:gd name="connsiteX7" fmla="*/ 230710 w 316250"/>
              <a:gd name="connsiteY7" fmla="*/ 2720340 h 3562844"/>
              <a:gd name="connsiteX8" fmla="*/ 230710 w 316250"/>
              <a:gd name="connsiteY8" fmla="*/ 0 h 3562844"/>
              <a:gd name="connsiteX0" fmla="*/ 166629 w 332179"/>
              <a:gd name="connsiteY0" fmla="*/ 11430 h 3584144"/>
              <a:gd name="connsiteX1" fmla="*/ 224732 w 332179"/>
              <a:gd name="connsiteY1" fmla="*/ 3450432 h 3584144"/>
              <a:gd name="connsiteX2" fmla="*/ 124719 w 332179"/>
              <a:gd name="connsiteY2" fmla="*/ 2814161 h 3584144"/>
              <a:gd name="connsiteX3" fmla="*/ 174725 w 332179"/>
              <a:gd name="connsiteY3" fmla="*/ 3014185 h 3584144"/>
              <a:gd name="connsiteX4" fmla="*/ 11371 w 332179"/>
              <a:gd name="connsiteY4" fmla="*/ 3468052 h 3584144"/>
              <a:gd name="connsiteX5" fmla="*/ 317600 w 332179"/>
              <a:gd name="connsiteY5" fmla="*/ 3471387 h 3584144"/>
              <a:gd name="connsiteX6" fmla="*/ 280930 w 332179"/>
              <a:gd name="connsiteY6" fmla="*/ 3108961 h 3584144"/>
              <a:gd name="connsiteX7" fmla="*/ 246639 w 332179"/>
              <a:gd name="connsiteY7" fmla="*/ 2720340 h 3584144"/>
              <a:gd name="connsiteX8" fmla="*/ 246639 w 332179"/>
              <a:gd name="connsiteY8" fmla="*/ 0 h 3584144"/>
              <a:gd name="connsiteX0" fmla="*/ 167040 w 332590"/>
              <a:gd name="connsiteY0" fmla="*/ 11430 h 3584144"/>
              <a:gd name="connsiteX1" fmla="*/ 225143 w 332590"/>
              <a:gd name="connsiteY1" fmla="*/ 3450432 h 3584144"/>
              <a:gd name="connsiteX2" fmla="*/ 125130 w 332590"/>
              <a:gd name="connsiteY2" fmla="*/ 2814161 h 3584144"/>
              <a:gd name="connsiteX3" fmla="*/ 165611 w 332590"/>
              <a:gd name="connsiteY3" fmla="*/ 3509485 h 3584144"/>
              <a:gd name="connsiteX4" fmla="*/ 11782 w 332590"/>
              <a:gd name="connsiteY4" fmla="*/ 3468052 h 3584144"/>
              <a:gd name="connsiteX5" fmla="*/ 318011 w 332590"/>
              <a:gd name="connsiteY5" fmla="*/ 3471387 h 3584144"/>
              <a:gd name="connsiteX6" fmla="*/ 281341 w 332590"/>
              <a:gd name="connsiteY6" fmla="*/ 3108961 h 3584144"/>
              <a:gd name="connsiteX7" fmla="*/ 247050 w 332590"/>
              <a:gd name="connsiteY7" fmla="*/ 2720340 h 3584144"/>
              <a:gd name="connsiteX8" fmla="*/ 247050 w 332590"/>
              <a:gd name="connsiteY8" fmla="*/ 0 h 3584144"/>
              <a:gd name="connsiteX0" fmla="*/ 167040 w 332590"/>
              <a:gd name="connsiteY0" fmla="*/ 11430 h 3584144"/>
              <a:gd name="connsiteX1" fmla="*/ 10831 w 332590"/>
              <a:gd name="connsiteY1" fmla="*/ 3419475 h 3584144"/>
              <a:gd name="connsiteX2" fmla="*/ 125130 w 332590"/>
              <a:gd name="connsiteY2" fmla="*/ 2814161 h 3584144"/>
              <a:gd name="connsiteX3" fmla="*/ 165611 w 332590"/>
              <a:gd name="connsiteY3" fmla="*/ 3509485 h 3584144"/>
              <a:gd name="connsiteX4" fmla="*/ 11782 w 332590"/>
              <a:gd name="connsiteY4" fmla="*/ 3468052 h 3584144"/>
              <a:gd name="connsiteX5" fmla="*/ 318011 w 332590"/>
              <a:gd name="connsiteY5" fmla="*/ 3471387 h 3584144"/>
              <a:gd name="connsiteX6" fmla="*/ 281341 w 332590"/>
              <a:gd name="connsiteY6" fmla="*/ 3108961 h 3584144"/>
              <a:gd name="connsiteX7" fmla="*/ 247050 w 332590"/>
              <a:gd name="connsiteY7" fmla="*/ 2720340 h 3584144"/>
              <a:gd name="connsiteX8" fmla="*/ 247050 w 332590"/>
              <a:gd name="connsiteY8" fmla="*/ 0 h 3584144"/>
              <a:gd name="connsiteX0" fmla="*/ 167040 w 332590"/>
              <a:gd name="connsiteY0" fmla="*/ 11430 h 3668738"/>
              <a:gd name="connsiteX1" fmla="*/ 10831 w 332590"/>
              <a:gd name="connsiteY1" fmla="*/ 3419475 h 3668738"/>
              <a:gd name="connsiteX2" fmla="*/ 125130 w 332590"/>
              <a:gd name="connsiteY2" fmla="*/ 3435667 h 3668738"/>
              <a:gd name="connsiteX3" fmla="*/ 165611 w 332590"/>
              <a:gd name="connsiteY3" fmla="*/ 3509485 h 3668738"/>
              <a:gd name="connsiteX4" fmla="*/ 11782 w 332590"/>
              <a:gd name="connsiteY4" fmla="*/ 3468052 h 3668738"/>
              <a:gd name="connsiteX5" fmla="*/ 318011 w 332590"/>
              <a:gd name="connsiteY5" fmla="*/ 3471387 h 3668738"/>
              <a:gd name="connsiteX6" fmla="*/ 281341 w 332590"/>
              <a:gd name="connsiteY6" fmla="*/ 3108961 h 3668738"/>
              <a:gd name="connsiteX7" fmla="*/ 247050 w 332590"/>
              <a:gd name="connsiteY7" fmla="*/ 2720340 h 3668738"/>
              <a:gd name="connsiteX8" fmla="*/ 247050 w 332590"/>
              <a:gd name="connsiteY8" fmla="*/ 0 h 3668738"/>
              <a:gd name="connsiteX0" fmla="*/ 167040 w 332590"/>
              <a:gd name="connsiteY0" fmla="*/ 11430 h 3620050"/>
              <a:gd name="connsiteX1" fmla="*/ 10831 w 332590"/>
              <a:gd name="connsiteY1" fmla="*/ 3419475 h 3620050"/>
              <a:gd name="connsiteX2" fmla="*/ 191805 w 332590"/>
              <a:gd name="connsiteY2" fmla="*/ 3266598 h 3620050"/>
              <a:gd name="connsiteX3" fmla="*/ 165611 w 332590"/>
              <a:gd name="connsiteY3" fmla="*/ 3509485 h 3620050"/>
              <a:gd name="connsiteX4" fmla="*/ 11782 w 332590"/>
              <a:gd name="connsiteY4" fmla="*/ 3468052 h 3620050"/>
              <a:gd name="connsiteX5" fmla="*/ 318011 w 332590"/>
              <a:gd name="connsiteY5" fmla="*/ 3471387 h 3620050"/>
              <a:gd name="connsiteX6" fmla="*/ 281341 w 332590"/>
              <a:gd name="connsiteY6" fmla="*/ 3108961 h 3620050"/>
              <a:gd name="connsiteX7" fmla="*/ 247050 w 332590"/>
              <a:gd name="connsiteY7" fmla="*/ 2720340 h 3620050"/>
              <a:gd name="connsiteX8" fmla="*/ 247050 w 332590"/>
              <a:gd name="connsiteY8" fmla="*/ 0 h 3620050"/>
              <a:gd name="connsiteX0" fmla="*/ 167040 w 332590"/>
              <a:gd name="connsiteY0" fmla="*/ 0 h 3608620"/>
              <a:gd name="connsiteX1" fmla="*/ 10831 w 332590"/>
              <a:gd name="connsiteY1" fmla="*/ 3408045 h 3608620"/>
              <a:gd name="connsiteX2" fmla="*/ 191805 w 332590"/>
              <a:gd name="connsiteY2" fmla="*/ 3255168 h 3608620"/>
              <a:gd name="connsiteX3" fmla="*/ 165611 w 332590"/>
              <a:gd name="connsiteY3" fmla="*/ 3498055 h 3608620"/>
              <a:gd name="connsiteX4" fmla="*/ 11782 w 332590"/>
              <a:gd name="connsiteY4" fmla="*/ 3456622 h 3608620"/>
              <a:gd name="connsiteX5" fmla="*/ 318011 w 332590"/>
              <a:gd name="connsiteY5" fmla="*/ 3459957 h 3608620"/>
              <a:gd name="connsiteX6" fmla="*/ 281341 w 332590"/>
              <a:gd name="connsiteY6" fmla="*/ 3097531 h 3608620"/>
              <a:gd name="connsiteX7" fmla="*/ 247050 w 332590"/>
              <a:gd name="connsiteY7" fmla="*/ 2708910 h 3608620"/>
              <a:gd name="connsiteX8" fmla="*/ 261337 w 332590"/>
              <a:gd name="connsiteY8" fmla="*/ 150495 h 3608620"/>
              <a:gd name="connsiteX0" fmla="*/ 186090 w 332590"/>
              <a:gd name="connsiteY0" fmla="*/ 0 h 3450355"/>
              <a:gd name="connsiteX1" fmla="*/ 10831 w 332590"/>
              <a:gd name="connsiteY1" fmla="*/ 3260407 h 3450355"/>
              <a:gd name="connsiteX2" fmla="*/ 191805 w 332590"/>
              <a:gd name="connsiteY2" fmla="*/ 3107530 h 3450355"/>
              <a:gd name="connsiteX3" fmla="*/ 165611 w 332590"/>
              <a:gd name="connsiteY3" fmla="*/ 3350417 h 3450355"/>
              <a:gd name="connsiteX4" fmla="*/ 11782 w 332590"/>
              <a:gd name="connsiteY4" fmla="*/ 3308984 h 3450355"/>
              <a:gd name="connsiteX5" fmla="*/ 318011 w 332590"/>
              <a:gd name="connsiteY5" fmla="*/ 3312319 h 3450355"/>
              <a:gd name="connsiteX6" fmla="*/ 281341 w 332590"/>
              <a:gd name="connsiteY6" fmla="*/ 2949893 h 3450355"/>
              <a:gd name="connsiteX7" fmla="*/ 247050 w 332590"/>
              <a:gd name="connsiteY7" fmla="*/ 2561272 h 3450355"/>
              <a:gd name="connsiteX8" fmla="*/ 261337 w 332590"/>
              <a:gd name="connsiteY8" fmla="*/ 2857 h 345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590" h="3450355">
                <a:moveTo>
                  <a:pt x="186090" y="0"/>
                </a:moveTo>
                <a:cubicBezTo>
                  <a:pt x="158467" y="1452562"/>
                  <a:pt x="9879" y="2742485"/>
                  <a:pt x="10831" y="3260407"/>
                </a:cubicBezTo>
                <a:cubicBezTo>
                  <a:pt x="11783" y="3778329"/>
                  <a:pt x="198155" y="3068716"/>
                  <a:pt x="191805" y="3107530"/>
                </a:cubicBezTo>
                <a:cubicBezTo>
                  <a:pt x="185455" y="3146344"/>
                  <a:pt x="163865" y="3384707"/>
                  <a:pt x="165611" y="3350417"/>
                </a:cubicBezTo>
                <a:cubicBezTo>
                  <a:pt x="167357" y="3316127"/>
                  <a:pt x="-52512" y="3338749"/>
                  <a:pt x="11782" y="3308984"/>
                </a:cubicBezTo>
                <a:cubicBezTo>
                  <a:pt x="23212" y="3537584"/>
                  <a:pt x="270386" y="3367564"/>
                  <a:pt x="318011" y="3312319"/>
                </a:cubicBezTo>
                <a:cubicBezTo>
                  <a:pt x="365636" y="3257074"/>
                  <a:pt x="281341" y="3033713"/>
                  <a:pt x="281341" y="2949893"/>
                </a:cubicBezTo>
                <a:cubicBezTo>
                  <a:pt x="281341" y="2866073"/>
                  <a:pt x="250384" y="3052445"/>
                  <a:pt x="247050" y="2561272"/>
                </a:cubicBezTo>
                <a:cubicBezTo>
                  <a:pt x="243716" y="2070099"/>
                  <a:pt x="279434" y="917257"/>
                  <a:pt x="261337" y="285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TextBox 27"/>
          <p:cNvSpPr txBox="1"/>
          <p:nvPr/>
        </p:nvSpPr>
        <p:spPr>
          <a:xfrm>
            <a:off x="2352294" y="457200"/>
            <a:ext cx="3321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CONCEPTUAL MODEL</a:t>
            </a:r>
            <a:endParaRPr lang="en-Z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4400" y="762000"/>
            <a:ext cx="7543800" cy="5791200"/>
            <a:chOff x="914400" y="1752600"/>
            <a:chExt cx="5669247" cy="4056222"/>
          </a:xfrm>
        </p:grpSpPr>
        <p:grpSp>
          <p:nvGrpSpPr>
            <p:cNvPr id="5" name="Group 4"/>
            <p:cNvGrpSpPr/>
            <p:nvPr/>
          </p:nvGrpSpPr>
          <p:grpSpPr>
            <a:xfrm>
              <a:off x="914400" y="1752600"/>
              <a:ext cx="5669247" cy="4056222"/>
              <a:chOff x="914400" y="1752600"/>
              <a:chExt cx="5669247" cy="405622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4669323" y="3528133"/>
                <a:ext cx="740877" cy="248603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717130" y="3407405"/>
                <a:ext cx="728663" cy="25972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3133260" y="3962060"/>
                <a:ext cx="808043" cy="143822"/>
              </a:xfrm>
              <a:custGeom>
                <a:avLst/>
                <a:gdLst>
                  <a:gd name="connsiteX0" fmla="*/ 465 w 666431"/>
                  <a:gd name="connsiteY0" fmla="*/ 19645 h 142340"/>
                  <a:gd name="connsiteX1" fmla="*/ 105240 w 666431"/>
                  <a:gd name="connsiteY1" fmla="*/ 48220 h 142340"/>
                  <a:gd name="connsiteX2" fmla="*/ 210015 w 666431"/>
                  <a:gd name="connsiteY2" fmla="*/ 62508 h 142340"/>
                  <a:gd name="connsiteX3" fmla="*/ 376703 w 666431"/>
                  <a:gd name="connsiteY3" fmla="*/ 105370 h 142340"/>
                  <a:gd name="connsiteX4" fmla="*/ 471953 w 666431"/>
                  <a:gd name="connsiteY4" fmla="*/ 138708 h 142340"/>
                  <a:gd name="connsiteX5" fmla="*/ 624353 w 666431"/>
                  <a:gd name="connsiteY5" fmla="*/ 133945 h 142340"/>
                  <a:gd name="connsiteX6" fmla="*/ 662453 w 666431"/>
                  <a:gd name="connsiteY6" fmla="*/ 72033 h 142340"/>
                  <a:gd name="connsiteX7" fmla="*/ 548153 w 666431"/>
                  <a:gd name="connsiteY7" fmla="*/ 29170 h 142340"/>
                  <a:gd name="connsiteX8" fmla="*/ 457665 w 666431"/>
                  <a:gd name="connsiteY8" fmla="*/ 5358 h 142340"/>
                  <a:gd name="connsiteX9" fmla="*/ 276690 w 666431"/>
                  <a:gd name="connsiteY9" fmla="*/ 595 h 142340"/>
                  <a:gd name="connsiteX10" fmla="*/ 148103 w 666431"/>
                  <a:gd name="connsiteY10" fmla="*/ 14883 h 142340"/>
                  <a:gd name="connsiteX11" fmla="*/ 465 w 666431"/>
                  <a:gd name="connsiteY11" fmla="*/ 19645 h 142340"/>
                  <a:gd name="connsiteX0" fmla="*/ 465 w 749387"/>
                  <a:gd name="connsiteY0" fmla="*/ 19645 h 143175"/>
                  <a:gd name="connsiteX1" fmla="*/ 105240 w 749387"/>
                  <a:gd name="connsiteY1" fmla="*/ 48220 h 143175"/>
                  <a:gd name="connsiteX2" fmla="*/ 210015 w 749387"/>
                  <a:gd name="connsiteY2" fmla="*/ 62508 h 143175"/>
                  <a:gd name="connsiteX3" fmla="*/ 376703 w 749387"/>
                  <a:gd name="connsiteY3" fmla="*/ 105370 h 143175"/>
                  <a:gd name="connsiteX4" fmla="*/ 471953 w 749387"/>
                  <a:gd name="connsiteY4" fmla="*/ 138708 h 143175"/>
                  <a:gd name="connsiteX5" fmla="*/ 624353 w 749387"/>
                  <a:gd name="connsiteY5" fmla="*/ 133945 h 143175"/>
                  <a:gd name="connsiteX6" fmla="*/ 748178 w 749387"/>
                  <a:gd name="connsiteY6" fmla="*/ 57746 h 143175"/>
                  <a:gd name="connsiteX7" fmla="*/ 548153 w 749387"/>
                  <a:gd name="connsiteY7" fmla="*/ 29170 h 143175"/>
                  <a:gd name="connsiteX8" fmla="*/ 457665 w 749387"/>
                  <a:gd name="connsiteY8" fmla="*/ 5358 h 143175"/>
                  <a:gd name="connsiteX9" fmla="*/ 276690 w 749387"/>
                  <a:gd name="connsiteY9" fmla="*/ 595 h 143175"/>
                  <a:gd name="connsiteX10" fmla="*/ 148103 w 749387"/>
                  <a:gd name="connsiteY10" fmla="*/ 14883 h 143175"/>
                  <a:gd name="connsiteX11" fmla="*/ 465 w 749387"/>
                  <a:gd name="connsiteY11" fmla="*/ 19645 h 143175"/>
                  <a:gd name="connsiteX0" fmla="*/ 465 w 748693"/>
                  <a:gd name="connsiteY0" fmla="*/ 19391 h 142921"/>
                  <a:gd name="connsiteX1" fmla="*/ 105240 w 748693"/>
                  <a:gd name="connsiteY1" fmla="*/ 47966 h 142921"/>
                  <a:gd name="connsiteX2" fmla="*/ 210015 w 748693"/>
                  <a:gd name="connsiteY2" fmla="*/ 62254 h 142921"/>
                  <a:gd name="connsiteX3" fmla="*/ 376703 w 748693"/>
                  <a:gd name="connsiteY3" fmla="*/ 105116 h 142921"/>
                  <a:gd name="connsiteX4" fmla="*/ 471953 w 748693"/>
                  <a:gd name="connsiteY4" fmla="*/ 138454 h 142921"/>
                  <a:gd name="connsiteX5" fmla="*/ 624353 w 748693"/>
                  <a:gd name="connsiteY5" fmla="*/ 133691 h 142921"/>
                  <a:gd name="connsiteX6" fmla="*/ 748178 w 748693"/>
                  <a:gd name="connsiteY6" fmla="*/ 57492 h 142921"/>
                  <a:gd name="connsiteX7" fmla="*/ 576728 w 748693"/>
                  <a:gd name="connsiteY7" fmla="*/ 12247 h 142921"/>
                  <a:gd name="connsiteX8" fmla="*/ 457665 w 748693"/>
                  <a:gd name="connsiteY8" fmla="*/ 5104 h 142921"/>
                  <a:gd name="connsiteX9" fmla="*/ 276690 w 748693"/>
                  <a:gd name="connsiteY9" fmla="*/ 341 h 142921"/>
                  <a:gd name="connsiteX10" fmla="*/ 148103 w 748693"/>
                  <a:gd name="connsiteY10" fmla="*/ 14629 h 142921"/>
                  <a:gd name="connsiteX11" fmla="*/ 465 w 748693"/>
                  <a:gd name="connsiteY11" fmla="*/ 19391 h 142921"/>
                  <a:gd name="connsiteX0" fmla="*/ 465 w 808043"/>
                  <a:gd name="connsiteY0" fmla="*/ 19391 h 143822"/>
                  <a:gd name="connsiteX1" fmla="*/ 105240 w 808043"/>
                  <a:gd name="connsiteY1" fmla="*/ 47966 h 143822"/>
                  <a:gd name="connsiteX2" fmla="*/ 210015 w 808043"/>
                  <a:gd name="connsiteY2" fmla="*/ 62254 h 143822"/>
                  <a:gd name="connsiteX3" fmla="*/ 376703 w 808043"/>
                  <a:gd name="connsiteY3" fmla="*/ 105116 h 143822"/>
                  <a:gd name="connsiteX4" fmla="*/ 471953 w 808043"/>
                  <a:gd name="connsiteY4" fmla="*/ 138454 h 143822"/>
                  <a:gd name="connsiteX5" fmla="*/ 624353 w 808043"/>
                  <a:gd name="connsiteY5" fmla="*/ 133691 h 143822"/>
                  <a:gd name="connsiteX6" fmla="*/ 807709 w 808043"/>
                  <a:gd name="connsiteY6" fmla="*/ 43204 h 143822"/>
                  <a:gd name="connsiteX7" fmla="*/ 576728 w 808043"/>
                  <a:gd name="connsiteY7" fmla="*/ 12247 h 143822"/>
                  <a:gd name="connsiteX8" fmla="*/ 457665 w 808043"/>
                  <a:gd name="connsiteY8" fmla="*/ 5104 h 143822"/>
                  <a:gd name="connsiteX9" fmla="*/ 276690 w 808043"/>
                  <a:gd name="connsiteY9" fmla="*/ 341 h 143822"/>
                  <a:gd name="connsiteX10" fmla="*/ 148103 w 808043"/>
                  <a:gd name="connsiteY10" fmla="*/ 14629 h 143822"/>
                  <a:gd name="connsiteX11" fmla="*/ 465 w 808043"/>
                  <a:gd name="connsiteY11" fmla="*/ 19391 h 14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8043" h="143822">
                    <a:moveTo>
                      <a:pt x="465" y="19391"/>
                    </a:moveTo>
                    <a:cubicBezTo>
                      <a:pt x="-6679" y="24947"/>
                      <a:pt x="70315" y="40822"/>
                      <a:pt x="105240" y="47966"/>
                    </a:cubicBezTo>
                    <a:cubicBezTo>
                      <a:pt x="140165" y="55110"/>
                      <a:pt x="164771" y="52729"/>
                      <a:pt x="210015" y="62254"/>
                    </a:cubicBezTo>
                    <a:cubicBezTo>
                      <a:pt x="255259" y="71779"/>
                      <a:pt x="333047" y="92416"/>
                      <a:pt x="376703" y="105116"/>
                    </a:cubicBezTo>
                    <a:cubicBezTo>
                      <a:pt x="420359" y="117816"/>
                      <a:pt x="430678" y="133692"/>
                      <a:pt x="471953" y="138454"/>
                    </a:cubicBezTo>
                    <a:cubicBezTo>
                      <a:pt x="513228" y="143216"/>
                      <a:pt x="568394" y="149566"/>
                      <a:pt x="624353" y="133691"/>
                    </a:cubicBezTo>
                    <a:cubicBezTo>
                      <a:pt x="680312" y="117816"/>
                      <a:pt x="815646" y="63445"/>
                      <a:pt x="807709" y="43204"/>
                    </a:cubicBezTo>
                    <a:cubicBezTo>
                      <a:pt x="799772" y="22963"/>
                      <a:pt x="635069" y="18597"/>
                      <a:pt x="576728" y="12247"/>
                    </a:cubicBezTo>
                    <a:cubicBezTo>
                      <a:pt x="518387" y="5897"/>
                      <a:pt x="507671" y="7088"/>
                      <a:pt x="457665" y="5104"/>
                    </a:cubicBezTo>
                    <a:cubicBezTo>
                      <a:pt x="407659" y="3120"/>
                      <a:pt x="328284" y="-1247"/>
                      <a:pt x="276690" y="341"/>
                    </a:cubicBezTo>
                    <a:cubicBezTo>
                      <a:pt x="225096" y="1928"/>
                      <a:pt x="190965" y="11454"/>
                      <a:pt x="148103" y="14629"/>
                    </a:cubicBezTo>
                    <a:cubicBezTo>
                      <a:pt x="105241" y="17804"/>
                      <a:pt x="7609" y="13835"/>
                      <a:pt x="465" y="19391"/>
                    </a:cubicBez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3575951" y="4047881"/>
                <a:ext cx="2626866" cy="252527"/>
              </a:xfrm>
              <a:custGeom>
                <a:avLst/>
                <a:gdLst>
                  <a:gd name="connsiteX0" fmla="*/ 100 w 2449442"/>
                  <a:gd name="connsiteY0" fmla="*/ 80185 h 248343"/>
                  <a:gd name="connsiteX1" fmla="*/ 285850 w 2449442"/>
                  <a:gd name="connsiteY1" fmla="*/ 151622 h 248343"/>
                  <a:gd name="connsiteX2" fmla="*/ 443012 w 2449442"/>
                  <a:gd name="connsiteY2" fmla="*/ 142097 h 248343"/>
                  <a:gd name="connsiteX3" fmla="*/ 714475 w 2449442"/>
                  <a:gd name="connsiteY3" fmla="*/ 175435 h 248343"/>
                  <a:gd name="connsiteX4" fmla="*/ 947837 w 2449442"/>
                  <a:gd name="connsiteY4" fmla="*/ 137335 h 248343"/>
                  <a:gd name="connsiteX5" fmla="*/ 1352650 w 2449442"/>
                  <a:gd name="connsiteY5" fmla="*/ 189722 h 248343"/>
                  <a:gd name="connsiteX6" fmla="*/ 1571725 w 2449442"/>
                  <a:gd name="connsiteY6" fmla="*/ 184960 h 248343"/>
                  <a:gd name="connsiteX7" fmla="*/ 1814612 w 2449442"/>
                  <a:gd name="connsiteY7" fmla="*/ 184960 h 248343"/>
                  <a:gd name="connsiteX8" fmla="*/ 2028925 w 2449442"/>
                  <a:gd name="connsiteY8" fmla="*/ 223060 h 248343"/>
                  <a:gd name="connsiteX9" fmla="*/ 2248000 w 2449442"/>
                  <a:gd name="connsiteY9" fmla="*/ 246872 h 248343"/>
                  <a:gd name="connsiteX10" fmla="*/ 2428975 w 2449442"/>
                  <a:gd name="connsiteY10" fmla="*/ 180197 h 248343"/>
                  <a:gd name="connsiteX11" fmla="*/ 2405162 w 2449442"/>
                  <a:gd name="connsiteY11" fmla="*/ 108760 h 248343"/>
                  <a:gd name="connsiteX12" fmla="*/ 2071787 w 2449442"/>
                  <a:gd name="connsiteY12" fmla="*/ 51610 h 248343"/>
                  <a:gd name="connsiteX13" fmla="*/ 1581250 w 2449442"/>
                  <a:gd name="connsiteY13" fmla="*/ 37322 h 248343"/>
                  <a:gd name="connsiteX14" fmla="*/ 1185962 w 2449442"/>
                  <a:gd name="connsiteY14" fmla="*/ 8747 h 248343"/>
                  <a:gd name="connsiteX15" fmla="*/ 971650 w 2449442"/>
                  <a:gd name="connsiteY15" fmla="*/ 23035 h 248343"/>
                  <a:gd name="connsiteX16" fmla="*/ 585887 w 2449442"/>
                  <a:gd name="connsiteY16" fmla="*/ 13510 h 248343"/>
                  <a:gd name="connsiteX17" fmla="*/ 257275 w 2449442"/>
                  <a:gd name="connsiteY17" fmla="*/ 3985 h 248343"/>
                  <a:gd name="connsiteX18" fmla="*/ 100 w 2449442"/>
                  <a:gd name="connsiteY18" fmla="*/ 80185 h 248343"/>
                  <a:gd name="connsiteX0" fmla="*/ 100 w 2449442"/>
                  <a:gd name="connsiteY0" fmla="*/ 74436 h 242594"/>
                  <a:gd name="connsiteX1" fmla="*/ 285850 w 2449442"/>
                  <a:gd name="connsiteY1" fmla="*/ 145873 h 242594"/>
                  <a:gd name="connsiteX2" fmla="*/ 443012 w 2449442"/>
                  <a:gd name="connsiteY2" fmla="*/ 136348 h 242594"/>
                  <a:gd name="connsiteX3" fmla="*/ 714475 w 2449442"/>
                  <a:gd name="connsiteY3" fmla="*/ 169686 h 242594"/>
                  <a:gd name="connsiteX4" fmla="*/ 947837 w 2449442"/>
                  <a:gd name="connsiteY4" fmla="*/ 131586 h 242594"/>
                  <a:gd name="connsiteX5" fmla="*/ 1352650 w 2449442"/>
                  <a:gd name="connsiteY5" fmla="*/ 183973 h 242594"/>
                  <a:gd name="connsiteX6" fmla="*/ 1571725 w 2449442"/>
                  <a:gd name="connsiteY6" fmla="*/ 179211 h 242594"/>
                  <a:gd name="connsiteX7" fmla="*/ 1814612 w 2449442"/>
                  <a:gd name="connsiteY7" fmla="*/ 179211 h 242594"/>
                  <a:gd name="connsiteX8" fmla="*/ 2028925 w 2449442"/>
                  <a:gd name="connsiteY8" fmla="*/ 217311 h 242594"/>
                  <a:gd name="connsiteX9" fmla="*/ 2248000 w 2449442"/>
                  <a:gd name="connsiteY9" fmla="*/ 241123 h 242594"/>
                  <a:gd name="connsiteX10" fmla="*/ 2428975 w 2449442"/>
                  <a:gd name="connsiteY10" fmla="*/ 174448 h 242594"/>
                  <a:gd name="connsiteX11" fmla="*/ 2405162 w 2449442"/>
                  <a:gd name="connsiteY11" fmla="*/ 103011 h 242594"/>
                  <a:gd name="connsiteX12" fmla="*/ 2071787 w 2449442"/>
                  <a:gd name="connsiteY12" fmla="*/ 45861 h 242594"/>
                  <a:gd name="connsiteX13" fmla="*/ 1581250 w 2449442"/>
                  <a:gd name="connsiteY13" fmla="*/ 31573 h 242594"/>
                  <a:gd name="connsiteX14" fmla="*/ 1185962 w 2449442"/>
                  <a:gd name="connsiteY14" fmla="*/ 2998 h 242594"/>
                  <a:gd name="connsiteX15" fmla="*/ 971650 w 2449442"/>
                  <a:gd name="connsiteY15" fmla="*/ 17286 h 242594"/>
                  <a:gd name="connsiteX16" fmla="*/ 585887 w 2449442"/>
                  <a:gd name="connsiteY16" fmla="*/ 7761 h 242594"/>
                  <a:gd name="connsiteX17" fmla="*/ 257275 w 2449442"/>
                  <a:gd name="connsiteY17" fmla="*/ 5380 h 242594"/>
                  <a:gd name="connsiteX18" fmla="*/ 100 w 2449442"/>
                  <a:gd name="connsiteY18" fmla="*/ 74436 h 242594"/>
                  <a:gd name="connsiteX0" fmla="*/ 103 w 2449445"/>
                  <a:gd name="connsiteY0" fmla="*/ 86077 h 254235"/>
                  <a:gd name="connsiteX1" fmla="*/ 285853 w 2449445"/>
                  <a:gd name="connsiteY1" fmla="*/ 157514 h 254235"/>
                  <a:gd name="connsiteX2" fmla="*/ 443015 w 2449445"/>
                  <a:gd name="connsiteY2" fmla="*/ 147989 h 254235"/>
                  <a:gd name="connsiteX3" fmla="*/ 714478 w 2449445"/>
                  <a:gd name="connsiteY3" fmla="*/ 181327 h 254235"/>
                  <a:gd name="connsiteX4" fmla="*/ 947840 w 2449445"/>
                  <a:gd name="connsiteY4" fmla="*/ 143227 h 254235"/>
                  <a:gd name="connsiteX5" fmla="*/ 1352653 w 2449445"/>
                  <a:gd name="connsiteY5" fmla="*/ 195614 h 254235"/>
                  <a:gd name="connsiteX6" fmla="*/ 1571728 w 2449445"/>
                  <a:gd name="connsiteY6" fmla="*/ 190852 h 254235"/>
                  <a:gd name="connsiteX7" fmla="*/ 1814615 w 2449445"/>
                  <a:gd name="connsiteY7" fmla="*/ 190852 h 254235"/>
                  <a:gd name="connsiteX8" fmla="*/ 2028928 w 2449445"/>
                  <a:gd name="connsiteY8" fmla="*/ 228952 h 254235"/>
                  <a:gd name="connsiteX9" fmla="*/ 2248003 w 2449445"/>
                  <a:gd name="connsiteY9" fmla="*/ 252764 h 254235"/>
                  <a:gd name="connsiteX10" fmla="*/ 2428978 w 2449445"/>
                  <a:gd name="connsiteY10" fmla="*/ 186089 h 254235"/>
                  <a:gd name="connsiteX11" fmla="*/ 2405165 w 2449445"/>
                  <a:gd name="connsiteY11" fmla="*/ 114652 h 254235"/>
                  <a:gd name="connsiteX12" fmla="*/ 2071790 w 2449445"/>
                  <a:gd name="connsiteY12" fmla="*/ 57502 h 254235"/>
                  <a:gd name="connsiteX13" fmla="*/ 1581253 w 2449445"/>
                  <a:gd name="connsiteY13" fmla="*/ 43214 h 254235"/>
                  <a:gd name="connsiteX14" fmla="*/ 1185965 w 2449445"/>
                  <a:gd name="connsiteY14" fmla="*/ 14639 h 254235"/>
                  <a:gd name="connsiteX15" fmla="*/ 971653 w 2449445"/>
                  <a:gd name="connsiteY15" fmla="*/ 28927 h 254235"/>
                  <a:gd name="connsiteX16" fmla="*/ 585890 w 2449445"/>
                  <a:gd name="connsiteY16" fmla="*/ 19402 h 254235"/>
                  <a:gd name="connsiteX17" fmla="*/ 257278 w 2449445"/>
                  <a:gd name="connsiteY17" fmla="*/ 17021 h 254235"/>
                  <a:gd name="connsiteX18" fmla="*/ 103 w 2449445"/>
                  <a:gd name="connsiteY18" fmla="*/ 86077 h 254235"/>
                  <a:gd name="connsiteX0" fmla="*/ 93 w 2466104"/>
                  <a:gd name="connsiteY0" fmla="*/ 71526 h 242065"/>
                  <a:gd name="connsiteX1" fmla="*/ 302512 w 2466104"/>
                  <a:gd name="connsiteY1" fmla="*/ 145344 h 242065"/>
                  <a:gd name="connsiteX2" fmla="*/ 459674 w 2466104"/>
                  <a:gd name="connsiteY2" fmla="*/ 135819 h 242065"/>
                  <a:gd name="connsiteX3" fmla="*/ 731137 w 2466104"/>
                  <a:gd name="connsiteY3" fmla="*/ 169157 h 242065"/>
                  <a:gd name="connsiteX4" fmla="*/ 964499 w 2466104"/>
                  <a:gd name="connsiteY4" fmla="*/ 131057 h 242065"/>
                  <a:gd name="connsiteX5" fmla="*/ 1369312 w 2466104"/>
                  <a:gd name="connsiteY5" fmla="*/ 183444 h 242065"/>
                  <a:gd name="connsiteX6" fmla="*/ 1588387 w 2466104"/>
                  <a:gd name="connsiteY6" fmla="*/ 178682 h 242065"/>
                  <a:gd name="connsiteX7" fmla="*/ 1831274 w 2466104"/>
                  <a:gd name="connsiteY7" fmla="*/ 178682 h 242065"/>
                  <a:gd name="connsiteX8" fmla="*/ 2045587 w 2466104"/>
                  <a:gd name="connsiteY8" fmla="*/ 216782 h 242065"/>
                  <a:gd name="connsiteX9" fmla="*/ 2264662 w 2466104"/>
                  <a:gd name="connsiteY9" fmla="*/ 240594 h 242065"/>
                  <a:gd name="connsiteX10" fmla="*/ 2445637 w 2466104"/>
                  <a:gd name="connsiteY10" fmla="*/ 173919 h 242065"/>
                  <a:gd name="connsiteX11" fmla="*/ 2421824 w 2466104"/>
                  <a:gd name="connsiteY11" fmla="*/ 102482 h 242065"/>
                  <a:gd name="connsiteX12" fmla="*/ 2088449 w 2466104"/>
                  <a:gd name="connsiteY12" fmla="*/ 45332 h 242065"/>
                  <a:gd name="connsiteX13" fmla="*/ 1597912 w 2466104"/>
                  <a:gd name="connsiteY13" fmla="*/ 31044 h 242065"/>
                  <a:gd name="connsiteX14" fmla="*/ 1202624 w 2466104"/>
                  <a:gd name="connsiteY14" fmla="*/ 2469 h 242065"/>
                  <a:gd name="connsiteX15" fmla="*/ 988312 w 2466104"/>
                  <a:gd name="connsiteY15" fmla="*/ 16757 h 242065"/>
                  <a:gd name="connsiteX16" fmla="*/ 602549 w 2466104"/>
                  <a:gd name="connsiteY16" fmla="*/ 7232 h 242065"/>
                  <a:gd name="connsiteX17" fmla="*/ 273937 w 2466104"/>
                  <a:gd name="connsiteY17" fmla="*/ 4851 h 242065"/>
                  <a:gd name="connsiteX18" fmla="*/ 93 w 2466104"/>
                  <a:gd name="connsiteY18" fmla="*/ 71526 h 242065"/>
                  <a:gd name="connsiteX0" fmla="*/ 3263 w 2469274"/>
                  <a:gd name="connsiteY0" fmla="*/ 69586 h 240125"/>
                  <a:gd name="connsiteX1" fmla="*/ 305682 w 2469274"/>
                  <a:gd name="connsiteY1" fmla="*/ 143404 h 240125"/>
                  <a:gd name="connsiteX2" fmla="*/ 462844 w 2469274"/>
                  <a:gd name="connsiteY2" fmla="*/ 133879 h 240125"/>
                  <a:gd name="connsiteX3" fmla="*/ 734307 w 2469274"/>
                  <a:gd name="connsiteY3" fmla="*/ 167217 h 240125"/>
                  <a:gd name="connsiteX4" fmla="*/ 967669 w 2469274"/>
                  <a:gd name="connsiteY4" fmla="*/ 129117 h 240125"/>
                  <a:gd name="connsiteX5" fmla="*/ 1372482 w 2469274"/>
                  <a:gd name="connsiteY5" fmla="*/ 181504 h 240125"/>
                  <a:gd name="connsiteX6" fmla="*/ 1591557 w 2469274"/>
                  <a:gd name="connsiteY6" fmla="*/ 176742 h 240125"/>
                  <a:gd name="connsiteX7" fmla="*/ 1834444 w 2469274"/>
                  <a:gd name="connsiteY7" fmla="*/ 176742 h 240125"/>
                  <a:gd name="connsiteX8" fmla="*/ 2048757 w 2469274"/>
                  <a:gd name="connsiteY8" fmla="*/ 214842 h 240125"/>
                  <a:gd name="connsiteX9" fmla="*/ 2267832 w 2469274"/>
                  <a:gd name="connsiteY9" fmla="*/ 238654 h 240125"/>
                  <a:gd name="connsiteX10" fmla="*/ 2448807 w 2469274"/>
                  <a:gd name="connsiteY10" fmla="*/ 171979 h 240125"/>
                  <a:gd name="connsiteX11" fmla="*/ 2424994 w 2469274"/>
                  <a:gd name="connsiteY11" fmla="*/ 100542 h 240125"/>
                  <a:gd name="connsiteX12" fmla="*/ 2091619 w 2469274"/>
                  <a:gd name="connsiteY12" fmla="*/ 43392 h 240125"/>
                  <a:gd name="connsiteX13" fmla="*/ 1601082 w 2469274"/>
                  <a:gd name="connsiteY13" fmla="*/ 29104 h 240125"/>
                  <a:gd name="connsiteX14" fmla="*/ 1205794 w 2469274"/>
                  <a:gd name="connsiteY14" fmla="*/ 529 h 240125"/>
                  <a:gd name="connsiteX15" fmla="*/ 991482 w 2469274"/>
                  <a:gd name="connsiteY15" fmla="*/ 14817 h 240125"/>
                  <a:gd name="connsiteX16" fmla="*/ 605719 w 2469274"/>
                  <a:gd name="connsiteY16" fmla="*/ 5292 h 240125"/>
                  <a:gd name="connsiteX17" fmla="*/ 277107 w 2469274"/>
                  <a:gd name="connsiteY17" fmla="*/ 2911 h 240125"/>
                  <a:gd name="connsiteX18" fmla="*/ 153283 w 2469274"/>
                  <a:gd name="connsiteY18" fmla="*/ 43392 h 240125"/>
                  <a:gd name="connsiteX19" fmla="*/ 3263 w 2469274"/>
                  <a:gd name="connsiteY19" fmla="*/ 69586 h 240125"/>
                  <a:gd name="connsiteX0" fmla="*/ 3263 w 2469274"/>
                  <a:gd name="connsiteY0" fmla="*/ 69301 h 239840"/>
                  <a:gd name="connsiteX1" fmla="*/ 305682 w 2469274"/>
                  <a:gd name="connsiteY1" fmla="*/ 143119 h 239840"/>
                  <a:gd name="connsiteX2" fmla="*/ 462844 w 2469274"/>
                  <a:gd name="connsiteY2" fmla="*/ 133594 h 239840"/>
                  <a:gd name="connsiteX3" fmla="*/ 734307 w 2469274"/>
                  <a:gd name="connsiteY3" fmla="*/ 166932 h 239840"/>
                  <a:gd name="connsiteX4" fmla="*/ 967669 w 2469274"/>
                  <a:gd name="connsiteY4" fmla="*/ 128832 h 239840"/>
                  <a:gd name="connsiteX5" fmla="*/ 1372482 w 2469274"/>
                  <a:gd name="connsiteY5" fmla="*/ 181219 h 239840"/>
                  <a:gd name="connsiteX6" fmla="*/ 1591557 w 2469274"/>
                  <a:gd name="connsiteY6" fmla="*/ 176457 h 239840"/>
                  <a:gd name="connsiteX7" fmla="*/ 1834444 w 2469274"/>
                  <a:gd name="connsiteY7" fmla="*/ 176457 h 239840"/>
                  <a:gd name="connsiteX8" fmla="*/ 2048757 w 2469274"/>
                  <a:gd name="connsiteY8" fmla="*/ 214557 h 239840"/>
                  <a:gd name="connsiteX9" fmla="*/ 2267832 w 2469274"/>
                  <a:gd name="connsiteY9" fmla="*/ 238369 h 239840"/>
                  <a:gd name="connsiteX10" fmla="*/ 2448807 w 2469274"/>
                  <a:gd name="connsiteY10" fmla="*/ 171694 h 239840"/>
                  <a:gd name="connsiteX11" fmla="*/ 2424994 w 2469274"/>
                  <a:gd name="connsiteY11" fmla="*/ 100257 h 239840"/>
                  <a:gd name="connsiteX12" fmla="*/ 2091619 w 2469274"/>
                  <a:gd name="connsiteY12" fmla="*/ 43107 h 239840"/>
                  <a:gd name="connsiteX13" fmla="*/ 1601082 w 2469274"/>
                  <a:gd name="connsiteY13" fmla="*/ 28819 h 239840"/>
                  <a:gd name="connsiteX14" fmla="*/ 1205794 w 2469274"/>
                  <a:gd name="connsiteY14" fmla="*/ 244 h 239840"/>
                  <a:gd name="connsiteX15" fmla="*/ 991482 w 2469274"/>
                  <a:gd name="connsiteY15" fmla="*/ 14532 h 239840"/>
                  <a:gd name="connsiteX16" fmla="*/ 605719 w 2469274"/>
                  <a:gd name="connsiteY16" fmla="*/ 5007 h 239840"/>
                  <a:gd name="connsiteX17" fmla="*/ 277107 w 2469274"/>
                  <a:gd name="connsiteY17" fmla="*/ 2626 h 239840"/>
                  <a:gd name="connsiteX18" fmla="*/ 217576 w 2469274"/>
                  <a:gd name="connsiteY18" fmla="*/ 26438 h 239840"/>
                  <a:gd name="connsiteX19" fmla="*/ 153283 w 2469274"/>
                  <a:gd name="connsiteY19" fmla="*/ 43107 h 239840"/>
                  <a:gd name="connsiteX20" fmla="*/ 3263 w 2469274"/>
                  <a:gd name="connsiteY20" fmla="*/ 69301 h 239840"/>
                  <a:gd name="connsiteX0" fmla="*/ 3263 w 2469274"/>
                  <a:gd name="connsiteY0" fmla="*/ 69301 h 239840"/>
                  <a:gd name="connsiteX1" fmla="*/ 305682 w 2469274"/>
                  <a:gd name="connsiteY1" fmla="*/ 143119 h 239840"/>
                  <a:gd name="connsiteX2" fmla="*/ 462844 w 2469274"/>
                  <a:gd name="connsiteY2" fmla="*/ 133594 h 239840"/>
                  <a:gd name="connsiteX3" fmla="*/ 734307 w 2469274"/>
                  <a:gd name="connsiteY3" fmla="*/ 166932 h 239840"/>
                  <a:gd name="connsiteX4" fmla="*/ 967669 w 2469274"/>
                  <a:gd name="connsiteY4" fmla="*/ 128832 h 239840"/>
                  <a:gd name="connsiteX5" fmla="*/ 1372482 w 2469274"/>
                  <a:gd name="connsiteY5" fmla="*/ 181219 h 239840"/>
                  <a:gd name="connsiteX6" fmla="*/ 1591557 w 2469274"/>
                  <a:gd name="connsiteY6" fmla="*/ 176457 h 239840"/>
                  <a:gd name="connsiteX7" fmla="*/ 1834444 w 2469274"/>
                  <a:gd name="connsiteY7" fmla="*/ 176457 h 239840"/>
                  <a:gd name="connsiteX8" fmla="*/ 2048757 w 2469274"/>
                  <a:gd name="connsiteY8" fmla="*/ 214557 h 239840"/>
                  <a:gd name="connsiteX9" fmla="*/ 2267832 w 2469274"/>
                  <a:gd name="connsiteY9" fmla="*/ 238369 h 239840"/>
                  <a:gd name="connsiteX10" fmla="*/ 2448807 w 2469274"/>
                  <a:gd name="connsiteY10" fmla="*/ 171694 h 239840"/>
                  <a:gd name="connsiteX11" fmla="*/ 2424994 w 2469274"/>
                  <a:gd name="connsiteY11" fmla="*/ 100257 h 239840"/>
                  <a:gd name="connsiteX12" fmla="*/ 2091619 w 2469274"/>
                  <a:gd name="connsiteY12" fmla="*/ 43107 h 239840"/>
                  <a:gd name="connsiteX13" fmla="*/ 1601082 w 2469274"/>
                  <a:gd name="connsiteY13" fmla="*/ 28819 h 239840"/>
                  <a:gd name="connsiteX14" fmla="*/ 1205794 w 2469274"/>
                  <a:gd name="connsiteY14" fmla="*/ 244 h 239840"/>
                  <a:gd name="connsiteX15" fmla="*/ 991482 w 2469274"/>
                  <a:gd name="connsiteY15" fmla="*/ 14532 h 239840"/>
                  <a:gd name="connsiteX16" fmla="*/ 605719 w 2469274"/>
                  <a:gd name="connsiteY16" fmla="*/ 5007 h 239840"/>
                  <a:gd name="connsiteX17" fmla="*/ 277107 w 2469274"/>
                  <a:gd name="connsiteY17" fmla="*/ 2626 h 239840"/>
                  <a:gd name="connsiteX18" fmla="*/ 250914 w 2469274"/>
                  <a:gd name="connsiteY18" fmla="*/ 19293 h 239840"/>
                  <a:gd name="connsiteX19" fmla="*/ 217576 w 2469274"/>
                  <a:gd name="connsiteY19" fmla="*/ 26438 h 239840"/>
                  <a:gd name="connsiteX20" fmla="*/ 153283 w 2469274"/>
                  <a:gd name="connsiteY20" fmla="*/ 43107 h 239840"/>
                  <a:gd name="connsiteX21" fmla="*/ 3263 w 2469274"/>
                  <a:gd name="connsiteY21" fmla="*/ 69301 h 239840"/>
                  <a:gd name="connsiteX0" fmla="*/ 3263 w 2469274"/>
                  <a:gd name="connsiteY0" fmla="*/ 69301 h 239840"/>
                  <a:gd name="connsiteX1" fmla="*/ 305682 w 2469274"/>
                  <a:gd name="connsiteY1" fmla="*/ 143119 h 239840"/>
                  <a:gd name="connsiteX2" fmla="*/ 460463 w 2469274"/>
                  <a:gd name="connsiteY2" fmla="*/ 152644 h 239840"/>
                  <a:gd name="connsiteX3" fmla="*/ 734307 w 2469274"/>
                  <a:gd name="connsiteY3" fmla="*/ 166932 h 239840"/>
                  <a:gd name="connsiteX4" fmla="*/ 967669 w 2469274"/>
                  <a:gd name="connsiteY4" fmla="*/ 128832 h 239840"/>
                  <a:gd name="connsiteX5" fmla="*/ 1372482 w 2469274"/>
                  <a:gd name="connsiteY5" fmla="*/ 181219 h 239840"/>
                  <a:gd name="connsiteX6" fmla="*/ 1591557 w 2469274"/>
                  <a:gd name="connsiteY6" fmla="*/ 176457 h 239840"/>
                  <a:gd name="connsiteX7" fmla="*/ 1834444 w 2469274"/>
                  <a:gd name="connsiteY7" fmla="*/ 176457 h 239840"/>
                  <a:gd name="connsiteX8" fmla="*/ 2048757 w 2469274"/>
                  <a:gd name="connsiteY8" fmla="*/ 214557 h 239840"/>
                  <a:gd name="connsiteX9" fmla="*/ 2267832 w 2469274"/>
                  <a:gd name="connsiteY9" fmla="*/ 238369 h 239840"/>
                  <a:gd name="connsiteX10" fmla="*/ 2448807 w 2469274"/>
                  <a:gd name="connsiteY10" fmla="*/ 171694 h 239840"/>
                  <a:gd name="connsiteX11" fmla="*/ 2424994 w 2469274"/>
                  <a:gd name="connsiteY11" fmla="*/ 100257 h 239840"/>
                  <a:gd name="connsiteX12" fmla="*/ 2091619 w 2469274"/>
                  <a:gd name="connsiteY12" fmla="*/ 43107 h 239840"/>
                  <a:gd name="connsiteX13" fmla="*/ 1601082 w 2469274"/>
                  <a:gd name="connsiteY13" fmla="*/ 28819 h 239840"/>
                  <a:gd name="connsiteX14" fmla="*/ 1205794 w 2469274"/>
                  <a:gd name="connsiteY14" fmla="*/ 244 h 239840"/>
                  <a:gd name="connsiteX15" fmla="*/ 991482 w 2469274"/>
                  <a:gd name="connsiteY15" fmla="*/ 14532 h 239840"/>
                  <a:gd name="connsiteX16" fmla="*/ 605719 w 2469274"/>
                  <a:gd name="connsiteY16" fmla="*/ 5007 h 239840"/>
                  <a:gd name="connsiteX17" fmla="*/ 277107 w 2469274"/>
                  <a:gd name="connsiteY17" fmla="*/ 2626 h 239840"/>
                  <a:gd name="connsiteX18" fmla="*/ 250914 w 2469274"/>
                  <a:gd name="connsiteY18" fmla="*/ 19293 h 239840"/>
                  <a:gd name="connsiteX19" fmla="*/ 217576 w 2469274"/>
                  <a:gd name="connsiteY19" fmla="*/ 26438 h 239840"/>
                  <a:gd name="connsiteX20" fmla="*/ 153283 w 2469274"/>
                  <a:gd name="connsiteY20" fmla="*/ 43107 h 239840"/>
                  <a:gd name="connsiteX21" fmla="*/ 3263 w 2469274"/>
                  <a:gd name="connsiteY21" fmla="*/ 69301 h 239840"/>
                  <a:gd name="connsiteX0" fmla="*/ 3263 w 2469274"/>
                  <a:gd name="connsiteY0" fmla="*/ 69301 h 239840"/>
                  <a:gd name="connsiteX1" fmla="*/ 305682 w 2469274"/>
                  <a:gd name="connsiteY1" fmla="*/ 143119 h 239840"/>
                  <a:gd name="connsiteX2" fmla="*/ 460463 w 2469274"/>
                  <a:gd name="connsiteY2" fmla="*/ 152644 h 239840"/>
                  <a:gd name="connsiteX3" fmla="*/ 734307 w 2469274"/>
                  <a:gd name="connsiteY3" fmla="*/ 166932 h 239840"/>
                  <a:gd name="connsiteX4" fmla="*/ 967669 w 2469274"/>
                  <a:gd name="connsiteY4" fmla="*/ 178838 h 239840"/>
                  <a:gd name="connsiteX5" fmla="*/ 1372482 w 2469274"/>
                  <a:gd name="connsiteY5" fmla="*/ 181219 h 239840"/>
                  <a:gd name="connsiteX6" fmla="*/ 1591557 w 2469274"/>
                  <a:gd name="connsiteY6" fmla="*/ 176457 h 239840"/>
                  <a:gd name="connsiteX7" fmla="*/ 1834444 w 2469274"/>
                  <a:gd name="connsiteY7" fmla="*/ 176457 h 239840"/>
                  <a:gd name="connsiteX8" fmla="*/ 2048757 w 2469274"/>
                  <a:gd name="connsiteY8" fmla="*/ 214557 h 239840"/>
                  <a:gd name="connsiteX9" fmla="*/ 2267832 w 2469274"/>
                  <a:gd name="connsiteY9" fmla="*/ 238369 h 239840"/>
                  <a:gd name="connsiteX10" fmla="*/ 2448807 w 2469274"/>
                  <a:gd name="connsiteY10" fmla="*/ 171694 h 239840"/>
                  <a:gd name="connsiteX11" fmla="*/ 2424994 w 2469274"/>
                  <a:gd name="connsiteY11" fmla="*/ 100257 h 239840"/>
                  <a:gd name="connsiteX12" fmla="*/ 2091619 w 2469274"/>
                  <a:gd name="connsiteY12" fmla="*/ 43107 h 239840"/>
                  <a:gd name="connsiteX13" fmla="*/ 1601082 w 2469274"/>
                  <a:gd name="connsiteY13" fmla="*/ 28819 h 239840"/>
                  <a:gd name="connsiteX14" fmla="*/ 1205794 w 2469274"/>
                  <a:gd name="connsiteY14" fmla="*/ 244 h 239840"/>
                  <a:gd name="connsiteX15" fmla="*/ 991482 w 2469274"/>
                  <a:gd name="connsiteY15" fmla="*/ 14532 h 239840"/>
                  <a:gd name="connsiteX16" fmla="*/ 605719 w 2469274"/>
                  <a:gd name="connsiteY16" fmla="*/ 5007 h 239840"/>
                  <a:gd name="connsiteX17" fmla="*/ 277107 w 2469274"/>
                  <a:gd name="connsiteY17" fmla="*/ 2626 h 239840"/>
                  <a:gd name="connsiteX18" fmla="*/ 250914 w 2469274"/>
                  <a:gd name="connsiteY18" fmla="*/ 19293 h 239840"/>
                  <a:gd name="connsiteX19" fmla="*/ 217576 w 2469274"/>
                  <a:gd name="connsiteY19" fmla="*/ 26438 h 239840"/>
                  <a:gd name="connsiteX20" fmla="*/ 153283 w 2469274"/>
                  <a:gd name="connsiteY20" fmla="*/ 43107 h 239840"/>
                  <a:gd name="connsiteX21" fmla="*/ 3263 w 2469274"/>
                  <a:gd name="connsiteY21" fmla="*/ 69301 h 239840"/>
                  <a:gd name="connsiteX0" fmla="*/ 3263 w 2469274"/>
                  <a:gd name="connsiteY0" fmla="*/ 69301 h 239580"/>
                  <a:gd name="connsiteX1" fmla="*/ 305682 w 2469274"/>
                  <a:gd name="connsiteY1" fmla="*/ 143119 h 239580"/>
                  <a:gd name="connsiteX2" fmla="*/ 460463 w 2469274"/>
                  <a:gd name="connsiteY2" fmla="*/ 152644 h 239580"/>
                  <a:gd name="connsiteX3" fmla="*/ 734307 w 2469274"/>
                  <a:gd name="connsiteY3" fmla="*/ 166932 h 239580"/>
                  <a:gd name="connsiteX4" fmla="*/ 967669 w 2469274"/>
                  <a:gd name="connsiteY4" fmla="*/ 178838 h 239580"/>
                  <a:gd name="connsiteX5" fmla="*/ 1372482 w 2469274"/>
                  <a:gd name="connsiteY5" fmla="*/ 181219 h 239580"/>
                  <a:gd name="connsiteX6" fmla="*/ 1591557 w 2469274"/>
                  <a:gd name="connsiteY6" fmla="*/ 176457 h 239580"/>
                  <a:gd name="connsiteX7" fmla="*/ 1829681 w 2469274"/>
                  <a:gd name="connsiteY7" fmla="*/ 212176 h 239580"/>
                  <a:gd name="connsiteX8" fmla="*/ 2048757 w 2469274"/>
                  <a:gd name="connsiteY8" fmla="*/ 214557 h 239580"/>
                  <a:gd name="connsiteX9" fmla="*/ 2267832 w 2469274"/>
                  <a:gd name="connsiteY9" fmla="*/ 238369 h 239580"/>
                  <a:gd name="connsiteX10" fmla="*/ 2448807 w 2469274"/>
                  <a:gd name="connsiteY10" fmla="*/ 171694 h 239580"/>
                  <a:gd name="connsiteX11" fmla="*/ 2424994 w 2469274"/>
                  <a:gd name="connsiteY11" fmla="*/ 100257 h 239580"/>
                  <a:gd name="connsiteX12" fmla="*/ 2091619 w 2469274"/>
                  <a:gd name="connsiteY12" fmla="*/ 43107 h 239580"/>
                  <a:gd name="connsiteX13" fmla="*/ 1601082 w 2469274"/>
                  <a:gd name="connsiteY13" fmla="*/ 28819 h 239580"/>
                  <a:gd name="connsiteX14" fmla="*/ 1205794 w 2469274"/>
                  <a:gd name="connsiteY14" fmla="*/ 244 h 239580"/>
                  <a:gd name="connsiteX15" fmla="*/ 991482 w 2469274"/>
                  <a:gd name="connsiteY15" fmla="*/ 14532 h 239580"/>
                  <a:gd name="connsiteX16" fmla="*/ 605719 w 2469274"/>
                  <a:gd name="connsiteY16" fmla="*/ 5007 h 239580"/>
                  <a:gd name="connsiteX17" fmla="*/ 277107 w 2469274"/>
                  <a:gd name="connsiteY17" fmla="*/ 2626 h 239580"/>
                  <a:gd name="connsiteX18" fmla="*/ 250914 w 2469274"/>
                  <a:gd name="connsiteY18" fmla="*/ 19293 h 239580"/>
                  <a:gd name="connsiteX19" fmla="*/ 217576 w 2469274"/>
                  <a:gd name="connsiteY19" fmla="*/ 26438 h 239580"/>
                  <a:gd name="connsiteX20" fmla="*/ 153283 w 2469274"/>
                  <a:gd name="connsiteY20" fmla="*/ 43107 h 239580"/>
                  <a:gd name="connsiteX21" fmla="*/ 3263 w 2469274"/>
                  <a:gd name="connsiteY21" fmla="*/ 69301 h 239580"/>
                  <a:gd name="connsiteX0" fmla="*/ 3263 w 2469274"/>
                  <a:gd name="connsiteY0" fmla="*/ 69301 h 239580"/>
                  <a:gd name="connsiteX1" fmla="*/ 305682 w 2469274"/>
                  <a:gd name="connsiteY1" fmla="*/ 143119 h 239580"/>
                  <a:gd name="connsiteX2" fmla="*/ 460463 w 2469274"/>
                  <a:gd name="connsiteY2" fmla="*/ 152644 h 239580"/>
                  <a:gd name="connsiteX3" fmla="*/ 734307 w 2469274"/>
                  <a:gd name="connsiteY3" fmla="*/ 166932 h 239580"/>
                  <a:gd name="connsiteX4" fmla="*/ 967669 w 2469274"/>
                  <a:gd name="connsiteY4" fmla="*/ 178838 h 239580"/>
                  <a:gd name="connsiteX5" fmla="*/ 1372482 w 2469274"/>
                  <a:gd name="connsiteY5" fmla="*/ 181219 h 239580"/>
                  <a:gd name="connsiteX6" fmla="*/ 1591557 w 2469274"/>
                  <a:gd name="connsiteY6" fmla="*/ 202651 h 239580"/>
                  <a:gd name="connsiteX7" fmla="*/ 1829681 w 2469274"/>
                  <a:gd name="connsiteY7" fmla="*/ 212176 h 239580"/>
                  <a:gd name="connsiteX8" fmla="*/ 2048757 w 2469274"/>
                  <a:gd name="connsiteY8" fmla="*/ 214557 h 239580"/>
                  <a:gd name="connsiteX9" fmla="*/ 2267832 w 2469274"/>
                  <a:gd name="connsiteY9" fmla="*/ 238369 h 239580"/>
                  <a:gd name="connsiteX10" fmla="*/ 2448807 w 2469274"/>
                  <a:gd name="connsiteY10" fmla="*/ 171694 h 239580"/>
                  <a:gd name="connsiteX11" fmla="*/ 2424994 w 2469274"/>
                  <a:gd name="connsiteY11" fmla="*/ 100257 h 239580"/>
                  <a:gd name="connsiteX12" fmla="*/ 2091619 w 2469274"/>
                  <a:gd name="connsiteY12" fmla="*/ 43107 h 239580"/>
                  <a:gd name="connsiteX13" fmla="*/ 1601082 w 2469274"/>
                  <a:gd name="connsiteY13" fmla="*/ 28819 h 239580"/>
                  <a:gd name="connsiteX14" fmla="*/ 1205794 w 2469274"/>
                  <a:gd name="connsiteY14" fmla="*/ 244 h 239580"/>
                  <a:gd name="connsiteX15" fmla="*/ 991482 w 2469274"/>
                  <a:gd name="connsiteY15" fmla="*/ 14532 h 239580"/>
                  <a:gd name="connsiteX16" fmla="*/ 605719 w 2469274"/>
                  <a:gd name="connsiteY16" fmla="*/ 5007 h 239580"/>
                  <a:gd name="connsiteX17" fmla="*/ 277107 w 2469274"/>
                  <a:gd name="connsiteY17" fmla="*/ 2626 h 239580"/>
                  <a:gd name="connsiteX18" fmla="*/ 250914 w 2469274"/>
                  <a:gd name="connsiteY18" fmla="*/ 19293 h 239580"/>
                  <a:gd name="connsiteX19" fmla="*/ 217576 w 2469274"/>
                  <a:gd name="connsiteY19" fmla="*/ 26438 h 239580"/>
                  <a:gd name="connsiteX20" fmla="*/ 153283 w 2469274"/>
                  <a:gd name="connsiteY20" fmla="*/ 43107 h 239580"/>
                  <a:gd name="connsiteX21" fmla="*/ 3263 w 2469274"/>
                  <a:gd name="connsiteY21" fmla="*/ 69301 h 239580"/>
                  <a:gd name="connsiteX0" fmla="*/ 3263 w 2469274"/>
                  <a:gd name="connsiteY0" fmla="*/ 69301 h 239580"/>
                  <a:gd name="connsiteX1" fmla="*/ 305682 w 2469274"/>
                  <a:gd name="connsiteY1" fmla="*/ 143119 h 239580"/>
                  <a:gd name="connsiteX2" fmla="*/ 460463 w 2469274"/>
                  <a:gd name="connsiteY2" fmla="*/ 152644 h 239580"/>
                  <a:gd name="connsiteX3" fmla="*/ 734307 w 2469274"/>
                  <a:gd name="connsiteY3" fmla="*/ 166932 h 239580"/>
                  <a:gd name="connsiteX4" fmla="*/ 967669 w 2469274"/>
                  <a:gd name="connsiteY4" fmla="*/ 178838 h 239580"/>
                  <a:gd name="connsiteX5" fmla="*/ 1370100 w 2469274"/>
                  <a:gd name="connsiteY5" fmla="*/ 193126 h 239580"/>
                  <a:gd name="connsiteX6" fmla="*/ 1591557 w 2469274"/>
                  <a:gd name="connsiteY6" fmla="*/ 202651 h 239580"/>
                  <a:gd name="connsiteX7" fmla="*/ 1829681 w 2469274"/>
                  <a:gd name="connsiteY7" fmla="*/ 212176 h 239580"/>
                  <a:gd name="connsiteX8" fmla="*/ 2048757 w 2469274"/>
                  <a:gd name="connsiteY8" fmla="*/ 214557 h 239580"/>
                  <a:gd name="connsiteX9" fmla="*/ 2267832 w 2469274"/>
                  <a:gd name="connsiteY9" fmla="*/ 238369 h 239580"/>
                  <a:gd name="connsiteX10" fmla="*/ 2448807 w 2469274"/>
                  <a:gd name="connsiteY10" fmla="*/ 171694 h 239580"/>
                  <a:gd name="connsiteX11" fmla="*/ 2424994 w 2469274"/>
                  <a:gd name="connsiteY11" fmla="*/ 100257 h 239580"/>
                  <a:gd name="connsiteX12" fmla="*/ 2091619 w 2469274"/>
                  <a:gd name="connsiteY12" fmla="*/ 43107 h 239580"/>
                  <a:gd name="connsiteX13" fmla="*/ 1601082 w 2469274"/>
                  <a:gd name="connsiteY13" fmla="*/ 28819 h 239580"/>
                  <a:gd name="connsiteX14" fmla="*/ 1205794 w 2469274"/>
                  <a:gd name="connsiteY14" fmla="*/ 244 h 239580"/>
                  <a:gd name="connsiteX15" fmla="*/ 991482 w 2469274"/>
                  <a:gd name="connsiteY15" fmla="*/ 14532 h 239580"/>
                  <a:gd name="connsiteX16" fmla="*/ 605719 w 2469274"/>
                  <a:gd name="connsiteY16" fmla="*/ 5007 h 239580"/>
                  <a:gd name="connsiteX17" fmla="*/ 277107 w 2469274"/>
                  <a:gd name="connsiteY17" fmla="*/ 2626 h 239580"/>
                  <a:gd name="connsiteX18" fmla="*/ 250914 w 2469274"/>
                  <a:gd name="connsiteY18" fmla="*/ 19293 h 239580"/>
                  <a:gd name="connsiteX19" fmla="*/ 217576 w 2469274"/>
                  <a:gd name="connsiteY19" fmla="*/ 26438 h 239580"/>
                  <a:gd name="connsiteX20" fmla="*/ 153283 w 2469274"/>
                  <a:gd name="connsiteY20" fmla="*/ 43107 h 239580"/>
                  <a:gd name="connsiteX21" fmla="*/ 3263 w 2469274"/>
                  <a:gd name="connsiteY21" fmla="*/ 69301 h 239580"/>
                  <a:gd name="connsiteX0" fmla="*/ 3263 w 2604934"/>
                  <a:gd name="connsiteY0" fmla="*/ 69301 h 239369"/>
                  <a:gd name="connsiteX1" fmla="*/ 305682 w 2604934"/>
                  <a:gd name="connsiteY1" fmla="*/ 143119 h 239369"/>
                  <a:gd name="connsiteX2" fmla="*/ 460463 w 2604934"/>
                  <a:gd name="connsiteY2" fmla="*/ 152644 h 239369"/>
                  <a:gd name="connsiteX3" fmla="*/ 734307 w 2604934"/>
                  <a:gd name="connsiteY3" fmla="*/ 166932 h 239369"/>
                  <a:gd name="connsiteX4" fmla="*/ 967669 w 2604934"/>
                  <a:gd name="connsiteY4" fmla="*/ 178838 h 239369"/>
                  <a:gd name="connsiteX5" fmla="*/ 1370100 w 2604934"/>
                  <a:gd name="connsiteY5" fmla="*/ 193126 h 239369"/>
                  <a:gd name="connsiteX6" fmla="*/ 1591557 w 2604934"/>
                  <a:gd name="connsiteY6" fmla="*/ 202651 h 239369"/>
                  <a:gd name="connsiteX7" fmla="*/ 1829681 w 2604934"/>
                  <a:gd name="connsiteY7" fmla="*/ 212176 h 239369"/>
                  <a:gd name="connsiteX8" fmla="*/ 2048757 w 2604934"/>
                  <a:gd name="connsiteY8" fmla="*/ 214557 h 239369"/>
                  <a:gd name="connsiteX9" fmla="*/ 2267832 w 2604934"/>
                  <a:gd name="connsiteY9" fmla="*/ 238369 h 239369"/>
                  <a:gd name="connsiteX10" fmla="*/ 2601207 w 2604934"/>
                  <a:gd name="connsiteY10" fmla="*/ 176457 h 239369"/>
                  <a:gd name="connsiteX11" fmla="*/ 2424994 w 2604934"/>
                  <a:gd name="connsiteY11" fmla="*/ 100257 h 239369"/>
                  <a:gd name="connsiteX12" fmla="*/ 2091619 w 2604934"/>
                  <a:gd name="connsiteY12" fmla="*/ 43107 h 239369"/>
                  <a:gd name="connsiteX13" fmla="*/ 1601082 w 2604934"/>
                  <a:gd name="connsiteY13" fmla="*/ 28819 h 239369"/>
                  <a:gd name="connsiteX14" fmla="*/ 1205794 w 2604934"/>
                  <a:gd name="connsiteY14" fmla="*/ 244 h 239369"/>
                  <a:gd name="connsiteX15" fmla="*/ 991482 w 2604934"/>
                  <a:gd name="connsiteY15" fmla="*/ 14532 h 239369"/>
                  <a:gd name="connsiteX16" fmla="*/ 605719 w 2604934"/>
                  <a:gd name="connsiteY16" fmla="*/ 5007 h 239369"/>
                  <a:gd name="connsiteX17" fmla="*/ 277107 w 2604934"/>
                  <a:gd name="connsiteY17" fmla="*/ 2626 h 239369"/>
                  <a:gd name="connsiteX18" fmla="*/ 250914 w 2604934"/>
                  <a:gd name="connsiteY18" fmla="*/ 19293 h 239369"/>
                  <a:gd name="connsiteX19" fmla="*/ 217576 w 2604934"/>
                  <a:gd name="connsiteY19" fmla="*/ 26438 h 239369"/>
                  <a:gd name="connsiteX20" fmla="*/ 153283 w 2604934"/>
                  <a:gd name="connsiteY20" fmla="*/ 43107 h 239369"/>
                  <a:gd name="connsiteX21" fmla="*/ 3263 w 2604934"/>
                  <a:gd name="connsiteY21" fmla="*/ 69301 h 239369"/>
                  <a:gd name="connsiteX0" fmla="*/ 3263 w 2613119"/>
                  <a:gd name="connsiteY0" fmla="*/ 69301 h 242413"/>
                  <a:gd name="connsiteX1" fmla="*/ 305682 w 2613119"/>
                  <a:gd name="connsiteY1" fmla="*/ 143119 h 242413"/>
                  <a:gd name="connsiteX2" fmla="*/ 460463 w 2613119"/>
                  <a:gd name="connsiteY2" fmla="*/ 152644 h 242413"/>
                  <a:gd name="connsiteX3" fmla="*/ 734307 w 2613119"/>
                  <a:gd name="connsiteY3" fmla="*/ 166932 h 242413"/>
                  <a:gd name="connsiteX4" fmla="*/ 967669 w 2613119"/>
                  <a:gd name="connsiteY4" fmla="*/ 178838 h 242413"/>
                  <a:gd name="connsiteX5" fmla="*/ 1370100 w 2613119"/>
                  <a:gd name="connsiteY5" fmla="*/ 193126 h 242413"/>
                  <a:gd name="connsiteX6" fmla="*/ 1591557 w 2613119"/>
                  <a:gd name="connsiteY6" fmla="*/ 202651 h 242413"/>
                  <a:gd name="connsiteX7" fmla="*/ 1829681 w 2613119"/>
                  <a:gd name="connsiteY7" fmla="*/ 212176 h 242413"/>
                  <a:gd name="connsiteX8" fmla="*/ 2048757 w 2613119"/>
                  <a:gd name="connsiteY8" fmla="*/ 214557 h 242413"/>
                  <a:gd name="connsiteX9" fmla="*/ 2267832 w 2613119"/>
                  <a:gd name="connsiteY9" fmla="*/ 238369 h 242413"/>
                  <a:gd name="connsiteX10" fmla="*/ 2560726 w 2613119"/>
                  <a:gd name="connsiteY10" fmla="*/ 235988 h 242413"/>
                  <a:gd name="connsiteX11" fmla="*/ 2601207 w 2613119"/>
                  <a:gd name="connsiteY11" fmla="*/ 176457 h 242413"/>
                  <a:gd name="connsiteX12" fmla="*/ 2424994 w 2613119"/>
                  <a:gd name="connsiteY12" fmla="*/ 100257 h 242413"/>
                  <a:gd name="connsiteX13" fmla="*/ 2091619 w 2613119"/>
                  <a:gd name="connsiteY13" fmla="*/ 43107 h 242413"/>
                  <a:gd name="connsiteX14" fmla="*/ 1601082 w 2613119"/>
                  <a:gd name="connsiteY14" fmla="*/ 28819 h 242413"/>
                  <a:gd name="connsiteX15" fmla="*/ 1205794 w 2613119"/>
                  <a:gd name="connsiteY15" fmla="*/ 244 h 242413"/>
                  <a:gd name="connsiteX16" fmla="*/ 991482 w 2613119"/>
                  <a:gd name="connsiteY16" fmla="*/ 14532 h 242413"/>
                  <a:gd name="connsiteX17" fmla="*/ 605719 w 2613119"/>
                  <a:gd name="connsiteY17" fmla="*/ 5007 h 242413"/>
                  <a:gd name="connsiteX18" fmla="*/ 277107 w 2613119"/>
                  <a:gd name="connsiteY18" fmla="*/ 2626 h 242413"/>
                  <a:gd name="connsiteX19" fmla="*/ 250914 w 2613119"/>
                  <a:gd name="connsiteY19" fmla="*/ 19293 h 242413"/>
                  <a:gd name="connsiteX20" fmla="*/ 217576 w 2613119"/>
                  <a:gd name="connsiteY20" fmla="*/ 26438 h 242413"/>
                  <a:gd name="connsiteX21" fmla="*/ 153283 w 2613119"/>
                  <a:gd name="connsiteY21" fmla="*/ 43107 h 242413"/>
                  <a:gd name="connsiteX22" fmla="*/ 3263 w 2613119"/>
                  <a:gd name="connsiteY22" fmla="*/ 69301 h 242413"/>
                  <a:gd name="connsiteX0" fmla="*/ 3263 w 2614172"/>
                  <a:gd name="connsiteY0" fmla="*/ 69301 h 252527"/>
                  <a:gd name="connsiteX1" fmla="*/ 305682 w 2614172"/>
                  <a:gd name="connsiteY1" fmla="*/ 143119 h 252527"/>
                  <a:gd name="connsiteX2" fmla="*/ 460463 w 2614172"/>
                  <a:gd name="connsiteY2" fmla="*/ 152644 h 252527"/>
                  <a:gd name="connsiteX3" fmla="*/ 734307 w 2614172"/>
                  <a:gd name="connsiteY3" fmla="*/ 166932 h 252527"/>
                  <a:gd name="connsiteX4" fmla="*/ 967669 w 2614172"/>
                  <a:gd name="connsiteY4" fmla="*/ 178838 h 252527"/>
                  <a:gd name="connsiteX5" fmla="*/ 1370100 w 2614172"/>
                  <a:gd name="connsiteY5" fmla="*/ 193126 h 252527"/>
                  <a:gd name="connsiteX6" fmla="*/ 1591557 w 2614172"/>
                  <a:gd name="connsiteY6" fmla="*/ 202651 h 252527"/>
                  <a:gd name="connsiteX7" fmla="*/ 1829681 w 2614172"/>
                  <a:gd name="connsiteY7" fmla="*/ 212176 h 252527"/>
                  <a:gd name="connsiteX8" fmla="*/ 2048757 w 2614172"/>
                  <a:gd name="connsiteY8" fmla="*/ 214557 h 252527"/>
                  <a:gd name="connsiteX9" fmla="*/ 2267832 w 2614172"/>
                  <a:gd name="connsiteY9" fmla="*/ 238369 h 252527"/>
                  <a:gd name="connsiteX10" fmla="*/ 2560726 w 2614172"/>
                  <a:gd name="connsiteY10" fmla="*/ 235988 h 252527"/>
                  <a:gd name="connsiteX11" fmla="*/ 2596445 w 2614172"/>
                  <a:gd name="connsiteY11" fmla="*/ 250275 h 252527"/>
                  <a:gd name="connsiteX12" fmla="*/ 2601207 w 2614172"/>
                  <a:gd name="connsiteY12" fmla="*/ 176457 h 252527"/>
                  <a:gd name="connsiteX13" fmla="*/ 2424994 w 2614172"/>
                  <a:gd name="connsiteY13" fmla="*/ 100257 h 252527"/>
                  <a:gd name="connsiteX14" fmla="*/ 2091619 w 2614172"/>
                  <a:gd name="connsiteY14" fmla="*/ 43107 h 252527"/>
                  <a:gd name="connsiteX15" fmla="*/ 1601082 w 2614172"/>
                  <a:gd name="connsiteY15" fmla="*/ 28819 h 252527"/>
                  <a:gd name="connsiteX16" fmla="*/ 1205794 w 2614172"/>
                  <a:gd name="connsiteY16" fmla="*/ 244 h 252527"/>
                  <a:gd name="connsiteX17" fmla="*/ 991482 w 2614172"/>
                  <a:gd name="connsiteY17" fmla="*/ 14532 h 252527"/>
                  <a:gd name="connsiteX18" fmla="*/ 605719 w 2614172"/>
                  <a:gd name="connsiteY18" fmla="*/ 5007 h 252527"/>
                  <a:gd name="connsiteX19" fmla="*/ 277107 w 2614172"/>
                  <a:gd name="connsiteY19" fmla="*/ 2626 h 252527"/>
                  <a:gd name="connsiteX20" fmla="*/ 250914 w 2614172"/>
                  <a:gd name="connsiteY20" fmla="*/ 19293 h 252527"/>
                  <a:gd name="connsiteX21" fmla="*/ 217576 w 2614172"/>
                  <a:gd name="connsiteY21" fmla="*/ 26438 h 252527"/>
                  <a:gd name="connsiteX22" fmla="*/ 153283 w 2614172"/>
                  <a:gd name="connsiteY22" fmla="*/ 43107 h 252527"/>
                  <a:gd name="connsiteX23" fmla="*/ 3263 w 2614172"/>
                  <a:gd name="connsiteY23" fmla="*/ 69301 h 252527"/>
                  <a:gd name="connsiteX0" fmla="*/ 3263 w 2607516"/>
                  <a:gd name="connsiteY0" fmla="*/ 69301 h 252527"/>
                  <a:gd name="connsiteX1" fmla="*/ 305682 w 2607516"/>
                  <a:gd name="connsiteY1" fmla="*/ 143119 h 252527"/>
                  <a:gd name="connsiteX2" fmla="*/ 460463 w 2607516"/>
                  <a:gd name="connsiteY2" fmla="*/ 152644 h 252527"/>
                  <a:gd name="connsiteX3" fmla="*/ 734307 w 2607516"/>
                  <a:gd name="connsiteY3" fmla="*/ 166932 h 252527"/>
                  <a:gd name="connsiteX4" fmla="*/ 967669 w 2607516"/>
                  <a:gd name="connsiteY4" fmla="*/ 178838 h 252527"/>
                  <a:gd name="connsiteX5" fmla="*/ 1370100 w 2607516"/>
                  <a:gd name="connsiteY5" fmla="*/ 193126 h 252527"/>
                  <a:gd name="connsiteX6" fmla="*/ 1591557 w 2607516"/>
                  <a:gd name="connsiteY6" fmla="*/ 202651 h 252527"/>
                  <a:gd name="connsiteX7" fmla="*/ 1829681 w 2607516"/>
                  <a:gd name="connsiteY7" fmla="*/ 212176 h 252527"/>
                  <a:gd name="connsiteX8" fmla="*/ 2048757 w 2607516"/>
                  <a:gd name="connsiteY8" fmla="*/ 214557 h 252527"/>
                  <a:gd name="connsiteX9" fmla="*/ 2267832 w 2607516"/>
                  <a:gd name="connsiteY9" fmla="*/ 238369 h 252527"/>
                  <a:gd name="connsiteX10" fmla="*/ 2560726 w 2607516"/>
                  <a:gd name="connsiteY10" fmla="*/ 235988 h 252527"/>
                  <a:gd name="connsiteX11" fmla="*/ 2596445 w 2607516"/>
                  <a:gd name="connsiteY11" fmla="*/ 250275 h 252527"/>
                  <a:gd name="connsiteX12" fmla="*/ 2601207 w 2607516"/>
                  <a:gd name="connsiteY12" fmla="*/ 176457 h 252527"/>
                  <a:gd name="connsiteX13" fmla="*/ 2591682 w 2607516"/>
                  <a:gd name="connsiteY13" fmla="*/ 128832 h 252527"/>
                  <a:gd name="connsiteX14" fmla="*/ 2424994 w 2607516"/>
                  <a:gd name="connsiteY14" fmla="*/ 100257 h 252527"/>
                  <a:gd name="connsiteX15" fmla="*/ 2091619 w 2607516"/>
                  <a:gd name="connsiteY15" fmla="*/ 43107 h 252527"/>
                  <a:gd name="connsiteX16" fmla="*/ 1601082 w 2607516"/>
                  <a:gd name="connsiteY16" fmla="*/ 28819 h 252527"/>
                  <a:gd name="connsiteX17" fmla="*/ 1205794 w 2607516"/>
                  <a:gd name="connsiteY17" fmla="*/ 244 h 252527"/>
                  <a:gd name="connsiteX18" fmla="*/ 991482 w 2607516"/>
                  <a:gd name="connsiteY18" fmla="*/ 14532 h 252527"/>
                  <a:gd name="connsiteX19" fmla="*/ 605719 w 2607516"/>
                  <a:gd name="connsiteY19" fmla="*/ 5007 h 252527"/>
                  <a:gd name="connsiteX20" fmla="*/ 277107 w 2607516"/>
                  <a:gd name="connsiteY20" fmla="*/ 2626 h 252527"/>
                  <a:gd name="connsiteX21" fmla="*/ 250914 w 2607516"/>
                  <a:gd name="connsiteY21" fmla="*/ 19293 h 252527"/>
                  <a:gd name="connsiteX22" fmla="*/ 217576 w 2607516"/>
                  <a:gd name="connsiteY22" fmla="*/ 26438 h 252527"/>
                  <a:gd name="connsiteX23" fmla="*/ 153283 w 2607516"/>
                  <a:gd name="connsiteY23" fmla="*/ 43107 h 252527"/>
                  <a:gd name="connsiteX24" fmla="*/ 3263 w 2607516"/>
                  <a:gd name="connsiteY24" fmla="*/ 69301 h 252527"/>
                  <a:gd name="connsiteX0" fmla="*/ 3263 w 2607516"/>
                  <a:gd name="connsiteY0" fmla="*/ 69301 h 252527"/>
                  <a:gd name="connsiteX1" fmla="*/ 305682 w 2607516"/>
                  <a:gd name="connsiteY1" fmla="*/ 143119 h 252527"/>
                  <a:gd name="connsiteX2" fmla="*/ 460463 w 2607516"/>
                  <a:gd name="connsiteY2" fmla="*/ 152644 h 252527"/>
                  <a:gd name="connsiteX3" fmla="*/ 734307 w 2607516"/>
                  <a:gd name="connsiteY3" fmla="*/ 166932 h 252527"/>
                  <a:gd name="connsiteX4" fmla="*/ 967669 w 2607516"/>
                  <a:gd name="connsiteY4" fmla="*/ 178838 h 252527"/>
                  <a:gd name="connsiteX5" fmla="*/ 1370100 w 2607516"/>
                  <a:gd name="connsiteY5" fmla="*/ 193126 h 252527"/>
                  <a:gd name="connsiteX6" fmla="*/ 1591557 w 2607516"/>
                  <a:gd name="connsiteY6" fmla="*/ 202651 h 252527"/>
                  <a:gd name="connsiteX7" fmla="*/ 1829681 w 2607516"/>
                  <a:gd name="connsiteY7" fmla="*/ 212176 h 252527"/>
                  <a:gd name="connsiteX8" fmla="*/ 2048757 w 2607516"/>
                  <a:gd name="connsiteY8" fmla="*/ 214557 h 252527"/>
                  <a:gd name="connsiteX9" fmla="*/ 2267832 w 2607516"/>
                  <a:gd name="connsiteY9" fmla="*/ 238369 h 252527"/>
                  <a:gd name="connsiteX10" fmla="*/ 2560726 w 2607516"/>
                  <a:gd name="connsiteY10" fmla="*/ 235988 h 252527"/>
                  <a:gd name="connsiteX11" fmla="*/ 2596445 w 2607516"/>
                  <a:gd name="connsiteY11" fmla="*/ 250275 h 252527"/>
                  <a:gd name="connsiteX12" fmla="*/ 2601207 w 2607516"/>
                  <a:gd name="connsiteY12" fmla="*/ 176457 h 252527"/>
                  <a:gd name="connsiteX13" fmla="*/ 2591682 w 2607516"/>
                  <a:gd name="connsiteY13" fmla="*/ 128832 h 252527"/>
                  <a:gd name="connsiteX14" fmla="*/ 2424994 w 2607516"/>
                  <a:gd name="connsiteY14" fmla="*/ 100257 h 252527"/>
                  <a:gd name="connsiteX15" fmla="*/ 2091619 w 2607516"/>
                  <a:gd name="connsiteY15" fmla="*/ 43107 h 252527"/>
                  <a:gd name="connsiteX16" fmla="*/ 1601082 w 2607516"/>
                  <a:gd name="connsiteY16" fmla="*/ 28819 h 252527"/>
                  <a:gd name="connsiteX17" fmla="*/ 1205794 w 2607516"/>
                  <a:gd name="connsiteY17" fmla="*/ 244 h 252527"/>
                  <a:gd name="connsiteX18" fmla="*/ 991482 w 2607516"/>
                  <a:gd name="connsiteY18" fmla="*/ 14532 h 252527"/>
                  <a:gd name="connsiteX19" fmla="*/ 605719 w 2607516"/>
                  <a:gd name="connsiteY19" fmla="*/ 5007 h 252527"/>
                  <a:gd name="connsiteX20" fmla="*/ 277107 w 2607516"/>
                  <a:gd name="connsiteY20" fmla="*/ 2626 h 252527"/>
                  <a:gd name="connsiteX21" fmla="*/ 250914 w 2607516"/>
                  <a:gd name="connsiteY21" fmla="*/ 19293 h 252527"/>
                  <a:gd name="connsiteX22" fmla="*/ 217576 w 2607516"/>
                  <a:gd name="connsiteY22" fmla="*/ 26438 h 252527"/>
                  <a:gd name="connsiteX23" fmla="*/ 153283 w 2607516"/>
                  <a:gd name="connsiteY23" fmla="*/ 43107 h 252527"/>
                  <a:gd name="connsiteX24" fmla="*/ 3263 w 2607516"/>
                  <a:gd name="connsiteY24" fmla="*/ 69301 h 252527"/>
                  <a:gd name="connsiteX0" fmla="*/ 3263 w 2618200"/>
                  <a:gd name="connsiteY0" fmla="*/ 69301 h 252527"/>
                  <a:gd name="connsiteX1" fmla="*/ 305682 w 2618200"/>
                  <a:gd name="connsiteY1" fmla="*/ 143119 h 252527"/>
                  <a:gd name="connsiteX2" fmla="*/ 460463 w 2618200"/>
                  <a:gd name="connsiteY2" fmla="*/ 152644 h 252527"/>
                  <a:gd name="connsiteX3" fmla="*/ 734307 w 2618200"/>
                  <a:gd name="connsiteY3" fmla="*/ 166932 h 252527"/>
                  <a:gd name="connsiteX4" fmla="*/ 967669 w 2618200"/>
                  <a:gd name="connsiteY4" fmla="*/ 178838 h 252527"/>
                  <a:gd name="connsiteX5" fmla="*/ 1370100 w 2618200"/>
                  <a:gd name="connsiteY5" fmla="*/ 193126 h 252527"/>
                  <a:gd name="connsiteX6" fmla="*/ 1591557 w 2618200"/>
                  <a:gd name="connsiteY6" fmla="*/ 202651 h 252527"/>
                  <a:gd name="connsiteX7" fmla="*/ 1829681 w 2618200"/>
                  <a:gd name="connsiteY7" fmla="*/ 212176 h 252527"/>
                  <a:gd name="connsiteX8" fmla="*/ 2048757 w 2618200"/>
                  <a:gd name="connsiteY8" fmla="*/ 214557 h 252527"/>
                  <a:gd name="connsiteX9" fmla="*/ 2267832 w 2618200"/>
                  <a:gd name="connsiteY9" fmla="*/ 238369 h 252527"/>
                  <a:gd name="connsiteX10" fmla="*/ 2560726 w 2618200"/>
                  <a:gd name="connsiteY10" fmla="*/ 235988 h 252527"/>
                  <a:gd name="connsiteX11" fmla="*/ 2596445 w 2618200"/>
                  <a:gd name="connsiteY11" fmla="*/ 250275 h 252527"/>
                  <a:gd name="connsiteX12" fmla="*/ 2601207 w 2618200"/>
                  <a:gd name="connsiteY12" fmla="*/ 176457 h 252527"/>
                  <a:gd name="connsiteX13" fmla="*/ 2605970 w 2618200"/>
                  <a:gd name="connsiteY13" fmla="*/ 105019 h 252527"/>
                  <a:gd name="connsiteX14" fmla="*/ 2424994 w 2618200"/>
                  <a:gd name="connsiteY14" fmla="*/ 100257 h 252527"/>
                  <a:gd name="connsiteX15" fmla="*/ 2091619 w 2618200"/>
                  <a:gd name="connsiteY15" fmla="*/ 43107 h 252527"/>
                  <a:gd name="connsiteX16" fmla="*/ 1601082 w 2618200"/>
                  <a:gd name="connsiteY16" fmla="*/ 28819 h 252527"/>
                  <a:gd name="connsiteX17" fmla="*/ 1205794 w 2618200"/>
                  <a:gd name="connsiteY17" fmla="*/ 244 h 252527"/>
                  <a:gd name="connsiteX18" fmla="*/ 991482 w 2618200"/>
                  <a:gd name="connsiteY18" fmla="*/ 14532 h 252527"/>
                  <a:gd name="connsiteX19" fmla="*/ 605719 w 2618200"/>
                  <a:gd name="connsiteY19" fmla="*/ 5007 h 252527"/>
                  <a:gd name="connsiteX20" fmla="*/ 277107 w 2618200"/>
                  <a:gd name="connsiteY20" fmla="*/ 2626 h 252527"/>
                  <a:gd name="connsiteX21" fmla="*/ 250914 w 2618200"/>
                  <a:gd name="connsiteY21" fmla="*/ 19293 h 252527"/>
                  <a:gd name="connsiteX22" fmla="*/ 217576 w 2618200"/>
                  <a:gd name="connsiteY22" fmla="*/ 26438 h 252527"/>
                  <a:gd name="connsiteX23" fmla="*/ 153283 w 2618200"/>
                  <a:gd name="connsiteY23" fmla="*/ 43107 h 252527"/>
                  <a:gd name="connsiteX24" fmla="*/ 3263 w 2618200"/>
                  <a:gd name="connsiteY24" fmla="*/ 69301 h 252527"/>
                  <a:gd name="connsiteX0" fmla="*/ 3263 w 2618200"/>
                  <a:gd name="connsiteY0" fmla="*/ 69301 h 252527"/>
                  <a:gd name="connsiteX1" fmla="*/ 305682 w 2618200"/>
                  <a:gd name="connsiteY1" fmla="*/ 143119 h 252527"/>
                  <a:gd name="connsiteX2" fmla="*/ 460463 w 2618200"/>
                  <a:gd name="connsiteY2" fmla="*/ 152644 h 252527"/>
                  <a:gd name="connsiteX3" fmla="*/ 734307 w 2618200"/>
                  <a:gd name="connsiteY3" fmla="*/ 166932 h 252527"/>
                  <a:gd name="connsiteX4" fmla="*/ 967669 w 2618200"/>
                  <a:gd name="connsiteY4" fmla="*/ 178838 h 252527"/>
                  <a:gd name="connsiteX5" fmla="*/ 1370100 w 2618200"/>
                  <a:gd name="connsiteY5" fmla="*/ 193126 h 252527"/>
                  <a:gd name="connsiteX6" fmla="*/ 1591557 w 2618200"/>
                  <a:gd name="connsiteY6" fmla="*/ 202651 h 252527"/>
                  <a:gd name="connsiteX7" fmla="*/ 1829681 w 2618200"/>
                  <a:gd name="connsiteY7" fmla="*/ 212176 h 252527"/>
                  <a:gd name="connsiteX8" fmla="*/ 2048757 w 2618200"/>
                  <a:gd name="connsiteY8" fmla="*/ 214557 h 252527"/>
                  <a:gd name="connsiteX9" fmla="*/ 2267832 w 2618200"/>
                  <a:gd name="connsiteY9" fmla="*/ 238369 h 252527"/>
                  <a:gd name="connsiteX10" fmla="*/ 2560726 w 2618200"/>
                  <a:gd name="connsiteY10" fmla="*/ 235988 h 252527"/>
                  <a:gd name="connsiteX11" fmla="*/ 2596445 w 2618200"/>
                  <a:gd name="connsiteY11" fmla="*/ 250275 h 252527"/>
                  <a:gd name="connsiteX12" fmla="*/ 2601207 w 2618200"/>
                  <a:gd name="connsiteY12" fmla="*/ 176457 h 252527"/>
                  <a:gd name="connsiteX13" fmla="*/ 2605970 w 2618200"/>
                  <a:gd name="connsiteY13" fmla="*/ 105019 h 252527"/>
                  <a:gd name="connsiteX14" fmla="*/ 2427376 w 2618200"/>
                  <a:gd name="connsiteY14" fmla="*/ 76445 h 252527"/>
                  <a:gd name="connsiteX15" fmla="*/ 2091619 w 2618200"/>
                  <a:gd name="connsiteY15" fmla="*/ 43107 h 252527"/>
                  <a:gd name="connsiteX16" fmla="*/ 1601082 w 2618200"/>
                  <a:gd name="connsiteY16" fmla="*/ 28819 h 252527"/>
                  <a:gd name="connsiteX17" fmla="*/ 1205794 w 2618200"/>
                  <a:gd name="connsiteY17" fmla="*/ 244 h 252527"/>
                  <a:gd name="connsiteX18" fmla="*/ 991482 w 2618200"/>
                  <a:gd name="connsiteY18" fmla="*/ 14532 h 252527"/>
                  <a:gd name="connsiteX19" fmla="*/ 605719 w 2618200"/>
                  <a:gd name="connsiteY19" fmla="*/ 5007 h 252527"/>
                  <a:gd name="connsiteX20" fmla="*/ 277107 w 2618200"/>
                  <a:gd name="connsiteY20" fmla="*/ 2626 h 252527"/>
                  <a:gd name="connsiteX21" fmla="*/ 250914 w 2618200"/>
                  <a:gd name="connsiteY21" fmla="*/ 19293 h 252527"/>
                  <a:gd name="connsiteX22" fmla="*/ 217576 w 2618200"/>
                  <a:gd name="connsiteY22" fmla="*/ 26438 h 252527"/>
                  <a:gd name="connsiteX23" fmla="*/ 153283 w 2618200"/>
                  <a:gd name="connsiteY23" fmla="*/ 43107 h 252527"/>
                  <a:gd name="connsiteX24" fmla="*/ 3263 w 2618200"/>
                  <a:gd name="connsiteY24" fmla="*/ 69301 h 252527"/>
                  <a:gd name="connsiteX0" fmla="*/ 3263 w 2620807"/>
                  <a:gd name="connsiteY0" fmla="*/ 69301 h 252527"/>
                  <a:gd name="connsiteX1" fmla="*/ 305682 w 2620807"/>
                  <a:gd name="connsiteY1" fmla="*/ 143119 h 252527"/>
                  <a:gd name="connsiteX2" fmla="*/ 460463 w 2620807"/>
                  <a:gd name="connsiteY2" fmla="*/ 152644 h 252527"/>
                  <a:gd name="connsiteX3" fmla="*/ 734307 w 2620807"/>
                  <a:gd name="connsiteY3" fmla="*/ 166932 h 252527"/>
                  <a:gd name="connsiteX4" fmla="*/ 967669 w 2620807"/>
                  <a:gd name="connsiteY4" fmla="*/ 178838 h 252527"/>
                  <a:gd name="connsiteX5" fmla="*/ 1370100 w 2620807"/>
                  <a:gd name="connsiteY5" fmla="*/ 193126 h 252527"/>
                  <a:gd name="connsiteX6" fmla="*/ 1591557 w 2620807"/>
                  <a:gd name="connsiteY6" fmla="*/ 202651 h 252527"/>
                  <a:gd name="connsiteX7" fmla="*/ 1829681 w 2620807"/>
                  <a:gd name="connsiteY7" fmla="*/ 212176 h 252527"/>
                  <a:gd name="connsiteX8" fmla="*/ 2048757 w 2620807"/>
                  <a:gd name="connsiteY8" fmla="*/ 214557 h 252527"/>
                  <a:gd name="connsiteX9" fmla="*/ 2267832 w 2620807"/>
                  <a:gd name="connsiteY9" fmla="*/ 238369 h 252527"/>
                  <a:gd name="connsiteX10" fmla="*/ 2560726 w 2620807"/>
                  <a:gd name="connsiteY10" fmla="*/ 235988 h 252527"/>
                  <a:gd name="connsiteX11" fmla="*/ 2596445 w 2620807"/>
                  <a:gd name="connsiteY11" fmla="*/ 250275 h 252527"/>
                  <a:gd name="connsiteX12" fmla="*/ 2610732 w 2620807"/>
                  <a:gd name="connsiteY12" fmla="*/ 185982 h 252527"/>
                  <a:gd name="connsiteX13" fmla="*/ 2605970 w 2620807"/>
                  <a:gd name="connsiteY13" fmla="*/ 105019 h 252527"/>
                  <a:gd name="connsiteX14" fmla="*/ 2427376 w 2620807"/>
                  <a:gd name="connsiteY14" fmla="*/ 76445 h 252527"/>
                  <a:gd name="connsiteX15" fmla="*/ 2091619 w 2620807"/>
                  <a:gd name="connsiteY15" fmla="*/ 43107 h 252527"/>
                  <a:gd name="connsiteX16" fmla="*/ 1601082 w 2620807"/>
                  <a:gd name="connsiteY16" fmla="*/ 28819 h 252527"/>
                  <a:gd name="connsiteX17" fmla="*/ 1205794 w 2620807"/>
                  <a:gd name="connsiteY17" fmla="*/ 244 h 252527"/>
                  <a:gd name="connsiteX18" fmla="*/ 991482 w 2620807"/>
                  <a:gd name="connsiteY18" fmla="*/ 14532 h 252527"/>
                  <a:gd name="connsiteX19" fmla="*/ 605719 w 2620807"/>
                  <a:gd name="connsiteY19" fmla="*/ 5007 h 252527"/>
                  <a:gd name="connsiteX20" fmla="*/ 277107 w 2620807"/>
                  <a:gd name="connsiteY20" fmla="*/ 2626 h 252527"/>
                  <a:gd name="connsiteX21" fmla="*/ 250914 w 2620807"/>
                  <a:gd name="connsiteY21" fmla="*/ 19293 h 252527"/>
                  <a:gd name="connsiteX22" fmla="*/ 217576 w 2620807"/>
                  <a:gd name="connsiteY22" fmla="*/ 26438 h 252527"/>
                  <a:gd name="connsiteX23" fmla="*/ 153283 w 2620807"/>
                  <a:gd name="connsiteY23" fmla="*/ 43107 h 252527"/>
                  <a:gd name="connsiteX24" fmla="*/ 3263 w 2620807"/>
                  <a:gd name="connsiteY24" fmla="*/ 69301 h 252527"/>
                  <a:gd name="connsiteX0" fmla="*/ 3068 w 2630137"/>
                  <a:gd name="connsiteY0" fmla="*/ 74063 h 252527"/>
                  <a:gd name="connsiteX1" fmla="*/ 315012 w 2630137"/>
                  <a:gd name="connsiteY1" fmla="*/ 143119 h 252527"/>
                  <a:gd name="connsiteX2" fmla="*/ 469793 w 2630137"/>
                  <a:gd name="connsiteY2" fmla="*/ 152644 h 252527"/>
                  <a:gd name="connsiteX3" fmla="*/ 743637 w 2630137"/>
                  <a:gd name="connsiteY3" fmla="*/ 166932 h 252527"/>
                  <a:gd name="connsiteX4" fmla="*/ 976999 w 2630137"/>
                  <a:gd name="connsiteY4" fmla="*/ 178838 h 252527"/>
                  <a:gd name="connsiteX5" fmla="*/ 1379430 w 2630137"/>
                  <a:gd name="connsiteY5" fmla="*/ 193126 h 252527"/>
                  <a:gd name="connsiteX6" fmla="*/ 1600887 w 2630137"/>
                  <a:gd name="connsiteY6" fmla="*/ 202651 h 252527"/>
                  <a:gd name="connsiteX7" fmla="*/ 1839011 w 2630137"/>
                  <a:gd name="connsiteY7" fmla="*/ 212176 h 252527"/>
                  <a:gd name="connsiteX8" fmla="*/ 2058087 w 2630137"/>
                  <a:gd name="connsiteY8" fmla="*/ 214557 h 252527"/>
                  <a:gd name="connsiteX9" fmla="*/ 2277162 w 2630137"/>
                  <a:gd name="connsiteY9" fmla="*/ 238369 h 252527"/>
                  <a:gd name="connsiteX10" fmla="*/ 2570056 w 2630137"/>
                  <a:gd name="connsiteY10" fmla="*/ 235988 h 252527"/>
                  <a:gd name="connsiteX11" fmla="*/ 2605775 w 2630137"/>
                  <a:gd name="connsiteY11" fmla="*/ 250275 h 252527"/>
                  <a:gd name="connsiteX12" fmla="*/ 2620062 w 2630137"/>
                  <a:gd name="connsiteY12" fmla="*/ 185982 h 252527"/>
                  <a:gd name="connsiteX13" fmla="*/ 2615300 w 2630137"/>
                  <a:gd name="connsiteY13" fmla="*/ 105019 h 252527"/>
                  <a:gd name="connsiteX14" fmla="*/ 2436706 w 2630137"/>
                  <a:gd name="connsiteY14" fmla="*/ 76445 h 252527"/>
                  <a:gd name="connsiteX15" fmla="*/ 2100949 w 2630137"/>
                  <a:gd name="connsiteY15" fmla="*/ 43107 h 252527"/>
                  <a:gd name="connsiteX16" fmla="*/ 1610412 w 2630137"/>
                  <a:gd name="connsiteY16" fmla="*/ 28819 h 252527"/>
                  <a:gd name="connsiteX17" fmla="*/ 1215124 w 2630137"/>
                  <a:gd name="connsiteY17" fmla="*/ 244 h 252527"/>
                  <a:gd name="connsiteX18" fmla="*/ 1000812 w 2630137"/>
                  <a:gd name="connsiteY18" fmla="*/ 14532 h 252527"/>
                  <a:gd name="connsiteX19" fmla="*/ 615049 w 2630137"/>
                  <a:gd name="connsiteY19" fmla="*/ 5007 h 252527"/>
                  <a:gd name="connsiteX20" fmla="*/ 286437 w 2630137"/>
                  <a:gd name="connsiteY20" fmla="*/ 2626 h 252527"/>
                  <a:gd name="connsiteX21" fmla="*/ 260244 w 2630137"/>
                  <a:gd name="connsiteY21" fmla="*/ 19293 h 252527"/>
                  <a:gd name="connsiteX22" fmla="*/ 226906 w 2630137"/>
                  <a:gd name="connsiteY22" fmla="*/ 26438 h 252527"/>
                  <a:gd name="connsiteX23" fmla="*/ 162613 w 2630137"/>
                  <a:gd name="connsiteY23" fmla="*/ 43107 h 252527"/>
                  <a:gd name="connsiteX24" fmla="*/ 3068 w 2630137"/>
                  <a:gd name="connsiteY24" fmla="*/ 74063 h 252527"/>
                  <a:gd name="connsiteX0" fmla="*/ 3068 w 2626866"/>
                  <a:gd name="connsiteY0" fmla="*/ 74063 h 252527"/>
                  <a:gd name="connsiteX1" fmla="*/ 315012 w 2626866"/>
                  <a:gd name="connsiteY1" fmla="*/ 143119 h 252527"/>
                  <a:gd name="connsiteX2" fmla="*/ 469793 w 2626866"/>
                  <a:gd name="connsiteY2" fmla="*/ 152644 h 252527"/>
                  <a:gd name="connsiteX3" fmla="*/ 743637 w 2626866"/>
                  <a:gd name="connsiteY3" fmla="*/ 166932 h 252527"/>
                  <a:gd name="connsiteX4" fmla="*/ 976999 w 2626866"/>
                  <a:gd name="connsiteY4" fmla="*/ 178838 h 252527"/>
                  <a:gd name="connsiteX5" fmla="*/ 1379430 w 2626866"/>
                  <a:gd name="connsiteY5" fmla="*/ 193126 h 252527"/>
                  <a:gd name="connsiteX6" fmla="*/ 1600887 w 2626866"/>
                  <a:gd name="connsiteY6" fmla="*/ 202651 h 252527"/>
                  <a:gd name="connsiteX7" fmla="*/ 1839011 w 2626866"/>
                  <a:gd name="connsiteY7" fmla="*/ 212176 h 252527"/>
                  <a:gd name="connsiteX8" fmla="*/ 2058087 w 2626866"/>
                  <a:gd name="connsiteY8" fmla="*/ 214557 h 252527"/>
                  <a:gd name="connsiteX9" fmla="*/ 2277162 w 2626866"/>
                  <a:gd name="connsiteY9" fmla="*/ 238369 h 252527"/>
                  <a:gd name="connsiteX10" fmla="*/ 2570056 w 2626866"/>
                  <a:gd name="connsiteY10" fmla="*/ 235988 h 252527"/>
                  <a:gd name="connsiteX11" fmla="*/ 2605775 w 2626866"/>
                  <a:gd name="connsiteY11" fmla="*/ 250275 h 252527"/>
                  <a:gd name="connsiteX12" fmla="*/ 2620062 w 2626866"/>
                  <a:gd name="connsiteY12" fmla="*/ 185982 h 252527"/>
                  <a:gd name="connsiteX13" fmla="*/ 2610538 w 2626866"/>
                  <a:gd name="connsiteY13" fmla="*/ 76444 h 252527"/>
                  <a:gd name="connsiteX14" fmla="*/ 2436706 w 2626866"/>
                  <a:gd name="connsiteY14" fmla="*/ 76445 h 252527"/>
                  <a:gd name="connsiteX15" fmla="*/ 2100949 w 2626866"/>
                  <a:gd name="connsiteY15" fmla="*/ 43107 h 252527"/>
                  <a:gd name="connsiteX16" fmla="*/ 1610412 w 2626866"/>
                  <a:gd name="connsiteY16" fmla="*/ 28819 h 252527"/>
                  <a:gd name="connsiteX17" fmla="*/ 1215124 w 2626866"/>
                  <a:gd name="connsiteY17" fmla="*/ 244 h 252527"/>
                  <a:gd name="connsiteX18" fmla="*/ 1000812 w 2626866"/>
                  <a:gd name="connsiteY18" fmla="*/ 14532 h 252527"/>
                  <a:gd name="connsiteX19" fmla="*/ 615049 w 2626866"/>
                  <a:gd name="connsiteY19" fmla="*/ 5007 h 252527"/>
                  <a:gd name="connsiteX20" fmla="*/ 286437 w 2626866"/>
                  <a:gd name="connsiteY20" fmla="*/ 2626 h 252527"/>
                  <a:gd name="connsiteX21" fmla="*/ 260244 w 2626866"/>
                  <a:gd name="connsiteY21" fmla="*/ 19293 h 252527"/>
                  <a:gd name="connsiteX22" fmla="*/ 226906 w 2626866"/>
                  <a:gd name="connsiteY22" fmla="*/ 26438 h 252527"/>
                  <a:gd name="connsiteX23" fmla="*/ 162613 w 2626866"/>
                  <a:gd name="connsiteY23" fmla="*/ 43107 h 252527"/>
                  <a:gd name="connsiteX24" fmla="*/ 3068 w 2626866"/>
                  <a:gd name="connsiteY24" fmla="*/ 74063 h 252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26866" h="252527">
                    <a:moveTo>
                      <a:pt x="3068" y="74063"/>
                    </a:moveTo>
                    <a:cubicBezTo>
                      <a:pt x="28468" y="90732"/>
                      <a:pt x="237225" y="130022"/>
                      <a:pt x="315012" y="143119"/>
                    </a:cubicBezTo>
                    <a:cubicBezTo>
                      <a:pt x="392799" y="156216"/>
                      <a:pt x="398356" y="148675"/>
                      <a:pt x="469793" y="152644"/>
                    </a:cubicBezTo>
                    <a:lnTo>
                      <a:pt x="743637" y="166932"/>
                    </a:lnTo>
                    <a:lnTo>
                      <a:pt x="976999" y="178838"/>
                    </a:lnTo>
                    <a:lnTo>
                      <a:pt x="1379430" y="193126"/>
                    </a:lnTo>
                    <a:lnTo>
                      <a:pt x="1600887" y="202651"/>
                    </a:lnTo>
                    <a:lnTo>
                      <a:pt x="1839011" y="212176"/>
                    </a:lnTo>
                    <a:cubicBezTo>
                      <a:pt x="1915211" y="214160"/>
                      <a:pt x="1985062" y="210192"/>
                      <a:pt x="2058087" y="214557"/>
                    </a:cubicBezTo>
                    <a:cubicBezTo>
                      <a:pt x="2131112" y="218922"/>
                      <a:pt x="2191834" y="234797"/>
                      <a:pt x="2277162" y="238369"/>
                    </a:cubicBezTo>
                    <a:cubicBezTo>
                      <a:pt x="2362490" y="241941"/>
                      <a:pt x="2516478" y="237972"/>
                      <a:pt x="2570056" y="235988"/>
                    </a:cubicBezTo>
                    <a:cubicBezTo>
                      <a:pt x="2623634" y="234004"/>
                      <a:pt x="2599028" y="260197"/>
                      <a:pt x="2605775" y="250275"/>
                    </a:cubicBezTo>
                    <a:cubicBezTo>
                      <a:pt x="2612522" y="240353"/>
                      <a:pt x="2619268" y="214954"/>
                      <a:pt x="2620062" y="185982"/>
                    </a:cubicBezTo>
                    <a:cubicBezTo>
                      <a:pt x="2620856" y="157010"/>
                      <a:pt x="2639907" y="89144"/>
                      <a:pt x="2610538" y="76444"/>
                    </a:cubicBezTo>
                    <a:cubicBezTo>
                      <a:pt x="2604982" y="28025"/>
                      <a:pt x="2521638" y="82001"/>
                      <a:pt x="2436706" y="76445"/>
                    </a:cubicBezTo>
                    <a:cubicBezTo>
                      <a:pt x="2351775" y="70889"/>
                      <a:pt x="2238665" y="51045"/>
                      <a:pt x="2100949" y="43107"/>
                    </a:cubicBezTo>
                    <a:cubicBezTo>
                      <a:pt x="1963233" y="35169"/>
                      <a:pt x="1758050" y="35963"/>
                      <a:pt x="1610412" y="28819"/>
                    </a:cubicBezTo>
                    <a:cubicBezTo>
                      <a:pt x="1462775" y="21675"/>
                      <a:pt x="1316724" y="2625"/>
                      <a:pt x="1215124" y="244"/>
                    </a:cubicBezTo>
                    <a:cubicBezTo>
                      <a:pt x="1113524" y="-2137"/>
                      <a:pt x="1100824" y="13738"/>
                      <a:pt x="1000812" y="14532"/>
                    </a:cubicBezTo>
                    <a:cubicBezTo>
                      <a:pt x="900800" y="15326"/>
                      <a:pt x="615049" y="5007"/>
                      <a:pt x="615049" y="5007"/>
                    </a:cubicBezTo>
                    <a:cubicBezTo>
                      <a:pt x="495987" y="1832"/>
                      <a:pt x="345571" y="245"/>
                      <a:pt x="286437" y="2626"/>
                    </a:cubicBezTo>
                    <a:cubicBezTo>
                      <a:pt x="227303" y="5007"/>
                      <a:pt x="270166" y="15324"/>
                      <a:pt x="260244" y="19293"/>
                    </a:cubicBezTo>
                    <a:cubicBezTo>
                      <a:pt x="250322" y="23262"/>
                      <a:pt x="242384" y="20485"/>
                      <a:pt x="226906" y="26438"/>
                    </a:cubicBezTo>
                    <a:cubicBezTo>
                      <a:pt x="211428" y="32391"/>
                      <a:pt x="197935" y="33979"/>
                      <a:pt x="162613" y="43107"/>
                    </a:cubicBezTo>
                    <a:cubicBezTo>
                      <a:pt x="116972" y="54219"/>
                      <a:pt x="-22332" y="57394"/>
                      <a:pt x="3068" y="74063"/>
                    </a:cubicBez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874297" y="3989737"/>
                <a:ext cx="2331030" cy="169044"/>
              </a:xfrm>
              <a:custGeom>
                <a:avLst/>
                <a:gdLst>
                  <a:gd name="connsiteX0" fmla="*/ 12 w 2292411"/>
                  <a:gd name="connsiteY0" fmla="*/ 114350 h 152698"/>
                  <a:gd name="connsiteX1" fmla="*/ 219087 w 2292411"/>
                  <a:gd name="connsiteY1" fmla="*/ 133400 h 152698"/>
                  <a:gd name="connsiteX2" fmla="*/ 390537 w 2292411"/>
                  <a:gd name="connsiteY2" fmla="*/ 133400 h 152698"/>
                  <a:gd name="connsiteX3" fmla="*/ 657237 w 2292411"/>
                  <a:gd name="connsiteY3" fmla="*/ 133400 h 152698"/>
                  <a:gd name="connsiteX4" fmla="*/ 904887 w 2292411"/>
                  <a:gd name="connsiteY4" fmla="*/ 123875 h 152698"/>
                  <a:gd name="connsiteX5" fmla="*/ 1109674 w 2292411"/>
                  <a:gd name="connsiteY5" fmla="*/ 142925 h 152698"/>
                  <a:gd name="connsiteX6" fmla="*/ 1390662 w 2292411"/>
                  <a:gd name="connsiteY6" fmla="*/ 123875 h 152698"/>
                  <a:gd name="connsiteX7" fmla="*/ 1709749 w 2292411"/>
                  <a:gd name="connsiteY7" fmla="*/ 142925 h 152698"/>
                  <a:gd name="connsiteX8" fmla="*/ 2095512 w 2292411"/>
                  <a:gd name="connsiteY8" fmla="*/ 152450 h 152698"/>
                  <a:gd name="connsiteX9" fmla="*/ 2257437 w 2292411"/>
                  <a:gd name="connsiteY9" fmla="*/ 133400 h 152698"/>
                  <a:gd name="connsiteX10" fmla="*/ 2276487 w 2292411"/>
                  <a:gd name="connsiteY10" fmla="*/ 85775 h 152698"/>
                  <a:gd name="connsiteX11" fmla="*/ 2066937 w 2292411"/>
                  <a:gd name="connsiteY11" fmla="*/ 23863 h 152698"/>
                  <a:gd name="connsiteX12" fmla="*/ 1804999 w 2292411"/>
                  <a:gd name="connsiteY12" fmla="*/ 23863 h 152698"/>
                  <a:gd name="connsiteX13" fmla="*/ 1590687 w 2292411"/>
                  <a:gd name="connsiteY13" fmla="*/ 19100 h 152698"/>
                  <a:gd name="connsiteX14" fmla="*/ 1333512 w 2292411"/>
                  <a:gd name="connsiteY14" fmla="*/ 50 h 152698"/>
                  <a:gd name="connsiteX15" fmla="*/ 1190637 w 2292411"/>
                  <a:gd name="connsiteY15" fmla="*/ 14338 h 152698"/>
                  <a:gd name="connsiteX16" fmla="*/ 1023949 w 2292411"/>
                  <a:gd name="connsiteY16" fmla="*/ 38150 h 152698"/>
                  <a:gd name="connsiteX17" fmla="*/ 890599 w 2292411"/>
                  <a:gd name="connsiteY17" fmla="*/ 47675 h 152698"/>
                  <a:gd name="connsiteX18" fmla="*/ 781062 w 2292411"/>
                  <a:gd name="connsiteY18" fmla="*/ 76250 h 152698"/>
                  <a:gd name="connsiteX19" fmla="*/ 466737 w 2292411"/>
                  <a:gd name="connsiteY19" fmla="*/ 90538 h 152698"/>
                  <a:gd name="connsiteX20" fmla="*/ 228612 w 2292411"/>
                  <a:gd name="connsiteY20" fmla="*/ 95300 h 152698"/>
                  <a:gd name="connsiteX21" fmla="*/ 12 w 2292411"/>
                  <a:gd name="connsiteY21" fmla="*/ 114350 h 152698"/>
                  <a:gd name="connsiteX0" fmla="*/ 12 w 2292411"/>
                  <a:gd name="connsiteY0" fmla="*/ 116547 h 154895"/>
                  <a:gd name="connsiteX1" fmla="*/ 219087 w 2292411"/>
                  <a:gd name="connsiteY1" fmla="*/ 135597 h 154895"/>
                  <a:gd name="connsiteX2" fmla="*/ 390537 w 2292411"/>
                  <a:gd name="connsiteY2" fmla="*/ 135597 h 154895"/>
                  <a:gd name="connsiteX3" fmla="*/ 657237 w 2292411"/>
                  <a:gd name="connsiteY3" fmla="*/ 135597 h 154895"/>
                  <a:gd name="connsiteX4" fmla="*/ 904887 w 2292411"/>
                  <a:gd name="connsiteY4" fmla="*/ 126072 h 154895"/>
                  <a:gd name="connsiteX5" fmla="*/ 1109674 w 2292411"/>
                  <a:gd name="connsiteY5" fmla="*/ 145122 h 154895"/>
                  <a:gd name="connsiteX6" fmla="*/ 1390662 w 2292411"/>
                  <a:gd name="connsiteY6" fmla="*/ 126072 h 154895"/>
                  <a:gd name="connsiteX7" fmla="*/ 1709749 w 2292411"/>
                  <a:gd name="connsiteY7" fmla="*/ 145122 h 154895"/>
                  <a:gd name="connsiteX8" fmla="*/ 2095512 w 2292411"/>
                  <a:gd name="connsiteY8" fmla="*/ 154647 h 154895"/>
                  <a:gd name="connsiteX9" fmla="*/ 2257437 w 2292411"/>
                  <a:gd name="connsiteY9" fmla="*/ 135597 h 154895"/>
                  <a:gd name="connsiteX10" fmla="*/ 2276487 w 2292411"/>
                  <a:gd name="connsiteY10" fmla="*/ 87972 h 154895"/>
                  <a:gd name="connsiteX11" fmla="*/ 2066937 w 2292411"/>
                  <a:gd name="connsiteY11" fmla="*/ 26060 h 154895"/>
                  <a:gd name="connsiteX12" fmla="*/ 1804999 w 2292411"/>
                  <a:gd name="connsiteY12" fmla="*/ 26060 h 154895"/>
                  <a:gd name="connsiteX13" fmla="*/ 1590687 w 2292411"/>
                  <a:gd name="connsiteY13" fmla="*/ 21297 h 154895"/>
                  <a:gd name="connsiteX14" fmla="*/ 1333512 w 2292411"/>
                  <a:gd name="connsiteY14" fmla="*/ 2247 h 154895"/>
                  <a:gd name="connsiteX15" fmla="*/ 1204924 w 2292411"/>
                  <a:gd name="connsiteY15" fmla="*/ 4628 h 154895"/>
                  <a:gd name="connsiteX16" fmla="*/ 1023949 w 2292411"/>
                  <a:gd name="connsiteY16" fmla="*/ 40347 h 154895"/>
                  <a:gd name="connsiteX17" fmla="*/ 890599 w 2292411"/>
                  <a:gd name="connsiteY17" fmla="*/ 49872 h 154895"/>
                  <a:gd name="connsiteX18" fmla="*/ 781062 w 2292411"/>
                  <a:gd name="connsiteY18" fmla="*/ 78447 h 154895"/>
                  <a:gd name="connsiteX19" fmla="*/ 466737 w 2292411"/>
                  <a:gd name="connsiteY19" fmla="*/ 92735 h 154895"/>
                  <a:gd name="connsiteX20" fmla="*/ 228612 w 2292411"/>
                  <a:gd name="connsiteY20" fmla="*/ 97497 h 154895"/>
                  <a:gd name="connsiteX21" fmla="*/ 12 w 2292411"/>
                  <a:gd name="connsiteY21" fmla="*/ 116547 h 154895"/>
                  <a:gd name="connsiteX0" fmla="*/ 12 w 2292411"/>
                  <a:gd name="connsiteY0" fmla="*/ 115539 h 153887"/>
                  <a:gd name="connsiteX1" fmla="*/ 219087 w 2292411"/>
                  <a:gd name="connsiteY1" fmla="*/ 134589 h 153887"/>
                  <a:gd name="connsiteX2" fmla="*/ 390537 w 2292411"/>
                  <a:gd name="connsiteY2" fmla="*/ 134589 h 153887"/>
                  <a:gd name="connsiteX3" fmla="*/ 657237 w 2292411"/>
                  <a:gd name="connsiteY3" fmla="*/ 134589 h 153887"/>
                  <a:gd name="connsiteX4" fmla="*/ 904887 w 2292411"/>
                  <a:gd name="connsiteY4" fmla="*/ 125064 h 153887"/>
                  <a:gd name="connsiteX5" fmla="*/ 1109674 w 2292411"/>
                  <a:gd name="connsiteY5" fmla="*/ 144114 h 153887"/>
                  <a:gd name="connsiteX6" fmla="*/ 1390662 w 2292411"/>
                  <a:gd name="connsiteY6" fmla="*/ 125064 h 153887"/>
                  <a:gd name="connsiteX7" fmla="*/ 1709749 w 2292411"/>
                  <a:gd name="connsiteY7" fmla="*/ 144114 h 153887"/>
                  <a:gd name="connsiteX8" fmla="*/ 2095512 w 2292411"/>
                  <a:gd name="connsiteY8" fmla="*/ 153639 h 153887"/>
                  <a:gd name="connsiteX9" fmla="*/ 2257437 w 2292411"/>
                  <a:gd name="connsiteY9" fmla="*/ 134589 h 153887"/>
                  <a:gd name="connsiteX10" fmla="*/ 2276487 w 2292411"/>
                  <a:gd name="connsiteY10" fmla="*/ 86964 h 153887"/>
                  <a:gd name="connsiteX11" fmla="*/ 2066937 w 2292411"/>
                  <a:gd name="connsiteY11" fmla="*/ 25052 h 153887"/>
                  <a:gd name="connsiteX12" fmla="*/ 1804999 w 2292411"/>
                  <a:gd name="connsiteY12" fmla="*/ 25052 h 153887"/>
                  <a:gd name="connsiteX13" fmla="*/ 1590687 w 2292411"/>
                  <a:gd name="connsiteY13" fmla="*/ 20289 h 153887"/>
                  <a:gd name="connsiteX14" fmla="*/ 1333512 w 2292411"/>
                  <a:gd name="connsiteY14" fmla="*/ 1239 h 153887"/>
                  <a:gd name="connsiteX15" fmla="*/ 1204924 w 2292411"/>
                  <a:gd name="connsiteY15" fmla="*/ 3620 h 153887"/>
                  <a:gd name="connsiteX16" fmla="*/ 1109674 w 2292411"/>
                  <a:gd name="connsiteY16" fmla="*/ 17909 h 153887"/>
                  <a:gd name="connsiteX17" fmla="*/ 1023949 w 2292411"/>
                  <a:gd name="connsiteY17" fmla="*/ 39339 h 153887"/>
                  <a:gd name="connsiteX18" fmla="*/ 890599 w 2292411"/>
                  <a:gd name="connsiteY18" fmla="*/ 48864 h 153887"/>
                  <a:gd name="connsiteX19" fmla="*/ 781062 w 2292411"/>
                  <a:gd name="connsiteY19" fmla="*/ 77439 h 153887"/>
                  <a:gd name="connsiteX20" fmla="*/ 466737 w 2292411"/>
                  <a:gd name="connsiteY20" fmla="*/ 91727 h 153887"/>
                  <a:gd name="connsiteX21" fmla="*/ 228612 w 2292411"/>
                  <a:gd name="connsiteY21" fmla="*/ 96489 h 153887"/>
                  <a:gd name="connsiteX22" fmla="*/ 12 w 2292411"/>
                  <a:gd name="connsiteY22" fmla="*/ 115539 h 153887"/>
                  <a:gd name="connsiteX0" fmla="*/ 12 w 2302210"/>
                  <a:gd name="connsiteY0" fmla="*/ 115539 h 153887"/>
                  <a:gd name="connsiteX1" fmla="*/ 219087 w 2302210"/>
                  <a:gd name="connsiteY1" fmla="*/ 134589 h 153887"/>
                  <a:gd name="connsiteX2" fmla="*/ 390537 w 2302210"/>
                  <a:gd name="connsiteY2" fmla="*/ 134589 h 153887"/>
                  <a:gd name="connsiteX3" fmla="*/ 657237 w 2302210"/>
                  <a:gd name="connsiteY3" fmla="*/ 134589 h 153887"/>
                  <a:gd name="connsiteX4" fmla="*/ 904887 w 2302210"/>
                  <a:gd name="connsiteY4" fmla="*/ 125064 h 153887"/>
                  <a:gd name="connsiteX5" fmla="*/ 1109674 w 2302210"/>
                  <a:gd name="connsiteY5" fmla="*/ 144114 h 153887"/>
                  <a:gd name="connsiteX6" fmla="*/ 1390662 w 2302210"/>
                  <a:gd name="connsiteY6" fmla="*/ 125064 h 153887"/>
                  <a:gd name="connsiteX7" fmla="*/ 1709749 w 2302210"/>
                  <a:gd name="connsiteY7" fmla="*/ 144114 h 153887"/>
                  <a:gd name="connsiteX8" fmla="*/ 2095512 w 2302210"/>
                  <a:gd name="connsiteY8" fmla="*/ 153639 h 153887"/>
                  <a:gd name="connsiteX9" fmla="*/ 2257437 w 2302210"/>
                  <a:gd name="connsiteY9" fmla="*/ 134589 h 153887"/>
                  <a:gd name="connsiteX10" fmla="*/ 2276487 w 2302210"/>
                  <a:gd name="connsiteY10" fmla="*/ 86964 h 153887"/>
                  <a:gd name="connsiteX11" fmla="*/ 2288393 w 2302210"/>
                  <a:gd name="connsiteY11" fmla="*/ 48865 h 153887"/>
                  <a:gd name="connsiteX12" fmla="*/ 2066937 w 2302210"/>
                  <a:gd name="connsiteY12" fmla="*/ 25052 h 153887"/>
                  <a:gd name="connsiteX13" fmla="*/ 1804999 w 2302210"/>
                  <a:gd name="connsiteY13" fmla="*/ 25052 h 153887"/>
                  <a:gd name="connsiteX14" fmla="*/ 1590687 w 2302210"/>
                  <a:gd name="connsiteY14" fmla="*/ 20289 h 153887"/>
                  <a:gd name="connsiteX15" fmla="*/ 1333512 w 2302210"/>
                  <a:gd name="connsiteY15" fmla="*/ 1239 h 153887"/>
                  <a:gd name="connsiteX16" fmla="*/ 1204924 w 2302210"/>
                  <a:gd name="connsiteY16" fmla="*/ 3620 h 153887"/>
                  <a:gd name="connsiteX17" fmla="*/ 1109674 w 2302210"/>
                  <a:gd name="connsiteY17" fmla="*/ 17909 h 153887"/>
                  <a:gd name="connsiteX18" fmla="*/ 1023949 w 2302210"/>
                  <a:gd name="connsiteY18" fmla="*/ 39339 h 153887"/>
                  <a:gd name="connsiteX19" fmla="*/ 890599 w 2302210"/>
                  <a:gd name="connsiteY19" fmla="*/ 48864 h 153887"/>
                  <a:gd name="connsiteX20" fmla="*/ 781062 w 2302210"/>
                  <a:gd name="connsiteY20" fmla="*/ 77439 h 153887"/>
                  <a:gd name="connsiteX21" fmla="*/ 466737 w 2302210"/>
                  <a:gd name="connsiteY21" fmla="*/ 91727 h 153887"/>
                  <a:gd name="connsiteX22" fmla="*/ 228612 w 2302210"/>
                  <a:gd name="connsiteY22" fmla="*/ 96489 h 153887"/>
                  <a:gd name="connsiteX23" fmla="*/ 12 w 2302210"/>
                  <a:gd name="connsiteY23" fmla="*/ 115539 h 153887"/>
                  <a:gd name="connsiteX0" fmla="*/ 12 w 2308437"/>
                  <a:gd name="connsiteY0" fmla="*/ 115539 h 153887"/>
                  <a:gd name="connsiteX1" fmla="*/ 219087 w 2308437"/>
                  <a:gd name="connsiteY1" fmla="*/ 134589 h 153887"/>
                  <a:gd name="connsiteX2" fmla="*/ 390537 w 2308437"/>
                  <a:gd name="connsiteY2" fmla="*/ 134589 h 153887"/>
                  <a:gd name="connsiteX3" fmla="*/ 657237 w 2308437"/>
                  <a:gd name="connsiteY3" fmla="*/ 134589 h 153887"/>
                  <a:gd name="connsiteX4" fmla="*/ 904887 w 2308437"/>
                  <a:gd name="connsiteY4" fmla="*/ 125064 h 153887"/>
                  <a:gd name="connsiteX5" fmla="*/ 1109674 w 2308437"/>
                  <a:gd name="connsiteY5" fmla="*/ 144114 h 153887"/>
                  <a:gd name="connsiteX6" fmla="*/ 1390662 w 2308437"/>
                  <a:gd name="connsiteY6" fmla="*/ 125064 h 153887"/>
                  <a:gd name="connsiteX7" fmla="*/ 1709749 w 2308437"/>
                  <a:gd name="connsiteY7" fmla="*/ 144114 h 153887"/>
                  <a:gd name="connsiteX8" fmla="*/ 2095512 w 2308437"/>
                  <a:gd name="connsiteY8" fmla="*/ 153639 h 153887"/>
                  <a:gd name="connsiteX9" fmla="*/ 2257437 w 2308437"/>
                  <a:gd name="connsiteY9" fmla="*/ 134589 h 153887"/>
                  <a:gd name="connsiteX10" fmla="*/ 2297918 w 2308437"/>
                  <a:gd name="connsiteY10" fmla="*/ 103633 h 153887"/>
                  <a:gd name="connsiteX11" fmla="*/ 2288393 w 2308437"/>
                  <a:gd name="connsiteY11" fmla="*/ 48865 h 153887"/>
                  <a:gd name="connsiteX12" fmla="*/ 2066937 w 2308437"/>
                  <a:gd name="connsiteY12" fmla="*/ 25052 h 153887"/>
                  <a:gd name="connsiteX13" fmla="*/ 1804999 w 2308437"/>
                  <a:gd name="connsiteY13" fmla="*/ 25052 h 153887"/>
                  <a:gd name="connsiteX14" fmla="*/ 1590687 w 2308437"/>
                  <a:gd name="connsiteY14" fmla="*/ 20289 h 153887"/>
                  <a:gd name="connsiteX15" fmla="*/ 1333512 w 2308437"/>
                  <a:gd name="connsiteY15" fmla="*/ 1239 h 153887"/>
                  <a:gd name="connsiteX16" fmla="*/ 1204924 w 2308437"/>
                  <a:gd name="connsiteY16" fmla="*/ 3620 h 153887"/>
                  <a:gd name="connsiteX17" fmla="*/ 1109674 w 2308437"/>
                  <a:gd name="connsiteY17" fmla="*/ 17909 h 153887"/>
                  <a:gd name="connsiteX18" fmla="*/ 1023949 w 2308437"/>
                  <a:gd name="connsiteY18" fmla="*/ 39339 h 153887"/>
                  <a:gd name="connsiteX19" fmla="*/ 890599 w 2308437"/>
                  <a:gd name="connsiteY19" fmla="*/ 48864 h 153887"/>
                  <a:gd name="connsiteX20" fmla="*/ 781062 w 2308437"/>
                  <a:gd name="connsiteY20" fmla="*/ 77439 h 153887"/>
                  <a:gd name="connsiteX21" fmla="*/ 466737 w 2308437"/>
                  <a:gd name="connsiteY21" fmla="*/ 91727 h 153887"/>
                  <a:gd name="connsiteX22" fmla="*/ 228612 w 2308437"/>
                  <a:gd name="connsiteY22" fmla="*/ 96489 h 153887"/>
                  <a:gd name="connsiteX23" fmla="*/ 12 w 2308437"/>
                  <a:gd name="connsiteY23" fmla="*/ 115539 h 153887"/>
                  <a:gd name="connsiteX0" fmla="*/ 12 w 2306955"/>
                  <a:gd name="connsiteY0" fmla="*/ 115539 h 163576"/>
                  <a:gd name="connsiteX1" fmla="*/ 219087 w 2306955"/>
                  <a:gd name="connsiteY1" fmla="*/ 134589 h 163576"/>
                  <a:gd name="connsiteX2" fmla="*/ 390537 w 2306955"/>
                  <a:gd name="connsiteY2" fmla="*/ 134589 h 163576"/>
                  <a:gd name="connsiteX3" fmla="*/ 657237 w 2306955"/>
                  <a:gd name="connsiteY3" fmla="*/ 134589 h 163576"/>
                  <a:gd name="connsiteX4" fmla="*/ 904887 w 2306955"/>
                  <a:gd name="connsiteY4" fmla="*/ 125064 h 163576"/>
                  <a:gd name="connsiteX5" fmla="*/ 1109674 w 2306955"/>
                  <a:gd name="connsiteY5" fmla="*/ 144114 h 163576"/>
                  <a:gd name="connsiteX6" fmla="*/ 1390662 w 2306955"/>
                  <a:gd name="connsiteY6" fmla="*/ 125064 h 163576"/>
                  <a:gd name="connsiteX7" fmla="*/ 1709749 w 2306955"/>
                  <a:gd name="connsiteY7" fmla="*/ 144114 h 163576"/>
                  <a:gd name="connsiteX8" fmla="*/ 2095512 w 2306955"/>
                  <a:gd name="connsiteY8" fmla="*/ 153639 h 163576"/>
                  <a:gd name="connsiteX9" fmla="*/ 2286012 w 2306955"/>
                  <a:gd name="connsiteY9" fmla="*/ 160783 h 163576"/>
                  <a:gd name="connsiteX10" fmla="*/ 2297918 w 2306955"/>
                  <a:gd name="connsiteY10" fmla="*/ 103633 h 163576"/>
                  <a:gd name="connsiteX11" fmla="*/ 2288393 w 2306955"/>
                  <a:gd name="connsiteY11" fmla="*/ 48865 h 163576"/>
                  <a:gd name="connsiteX12" fmla="*/ 2066937 w 2306955"/>
                  <a:gd name="connsiteY12" fmla="*/ 25052 h 163576"/>
                  <a:gd name="connsiteX13" fmla="*/ 1804999 w 2306955"/>
                  <a:gd name="connsiteY13" fmla="*/ 25052 h 163576"/>
                  <a:gd name="connsiteX14" fmla="*/ 1590687 w 2306955"/>
                  <a:gd name="connsiteY14" fmla="*/ 20289 h 163576"/>
                  <a:gd name="connsiteX15" fmla="*/ 1333512 w 2306955"/>
                  <a:gd name="connsiteY15" fmla="*/ 1239 h 163576"/>
                  <a:gd name="connsiteX16" fmla="*/ 1204924 w 2306955"/>
                  <a:gd name="connsiteY16" fmla="*/ 3620 h 163576"/>
                  <a:gd name="connsiteX17" fmla="*/ 1109674 w 2306955"/>
                  <a:gd name="connsiteY17" fmla="*/ 17909 h 163576"/>
                  <a:gd name="connsiteX18" fmla="*/ 1023949 w 2306955"/>
                  <a:gd name="connsiteY18" fmla="*/ 39339 h 163576"/>
                  <a:gd name="connsiteX19" fmla="*/ 890599 w 2306955"/>
                  <a:gd name="connsiteY19" fmla="*/ 48864 h 163576"/>
                  <a:gd name="connsiteX20" fmla="*/ 781062 w 2306955"/>
                  <a:gd name="connsiteY20" fmla="*/ 77439 h 163576"/>
                  <a:gd name="connsiteX21" fmla="*/ 466737 w 2306955"/>
                  <a:gd name="connsiteY21" fmla="*/ 91727 h 163576"/>
                  <a:gd name="connsiteX22" fmla="*/ 228612 w 2306955"/>
                  <a:gd name="connsiteY22" fmla="*/ 96489 h 163576"/>
                  <a:gd name="connsiteX23" fmla="*/ 12 w 2306955"/>
                  <a:gd name="connsiteY23" fmla="*/ 115539 h 163576"/>
                  <a:gd name="connsiteX0" fmla="*/ 12 w 2314058"/>
                  <a:gd name="connsiteY0" fmla="*/ 115539 h 163742"/>
                  <a:gd name="connsiteX1" fmla="*/ 219087 w 2314058"/>
                  <a:gd name="connsiteY1" fmla="*/ 134589 h 163742"/>
                  <a:gd name="connsiteX2" fmla="*/ 390537 w 2314058"/>
                  <a:gd name="connsiteY2" fmla="*/ 134589 h 163742"/>
                  <a:gd name="connsiteX3" fmla="*/ 657237 w 2314058"/>
                  <a:gd name="connsiteY3" fmla="*/ 134589 h 163742"/>
                  <a:gd name="connsiteX4" fmla="*/ 904887 w 2314058"/>
                  <a:gd name="connsiteY4" fmla="*/ 125064 h 163742"/>
                  <a:gd name="connsiteX5" fmla="*/ 1109674 w 2314058"/>
                  <a:gd name="connsiteY5" fmla="*/ 144114 h 163742"/>
                  <a:gd name="connsiteX6" fmla="*/ 1390662 w 2314058"/>
                  <a:gd name="connsiteY6" fmla="*/ 125064 h 163742"/>
                  <a:gd name="connsiteX7" fmla="*/ 1709749 w 2314058"/>
                  <a:gd name="connsiteY7" fmla="*/ 144114 h 163742"/>
                  <a:gd name="connsiteX8" fmla="*/ 2095512 w 2314058"/>
                  <a:gd name="connsiteY8" fmla="*/ 153639 h 163742"/>
                  <a:gd name="connsiteX9" fmla="*/ 2286012 w 2314058"/>
                  <a:gd name="connsiteY9" fmla="*/ 160783 h 163742"/>
                  <a:gd name="connsiteX10" fmla="*/ 2312205 w 2314058"/>
                  <a:gd name="connsiteY10" fmla="*/ 101252 h 163742"/>
                  <a:gd name="connsiteX11" fmla="*/ 2288393 w 2314058"/>
                  <a:gd name="connsiteY11" fmla="*/ 48865 h 163742"/>
                  <a:gd name="connsiteX12" fmla="*/ 2066937 w 2314058"/>
                  <a:gd name="connsiteY12" fmla="*/ 25052 h 163742"/>
                  <a:gd name="connsiteX13" fmla="*/ 1804999 w 2314058"/>
                  <a:gd name="connsiteY13" fmla="*/ 25052 h 163742"/>
                  <a:gd name="connsiteX14" fmla="*/ 1590687 w 2314058"/>
                  <a:gd name="connsiteY14" fmla="*/ 20289 h 163742"/>
                  <a:gd name="connsiteX15" fmla="*/ 1333512 w 2314058"/>
                  <a:gd name="connsiteY15" fmla="*/ 1239 h 163742"/>
                  <a:gd name="connsiteX16" fmla="*/ 1204924 w 2314058"/>
                  <a:gd name="connsiteY16" fmla="*/ 3620 h 163742"/>
                  <a:gd name="connsiteX17" fmla="*/ 1109674 w 2314058"/>
                  <a:gd name="connsiteY17" fmla="*/ 17909 h 163742"/>
                  <a:gd name="connsiteX18" fmla="*/ 1023949 w 2314058"/>
                  <a:gd name="connsiteY18" fmla="*/ 39339 h 163742"/>
                  <a:gd name="connsiteX19" fmla="*/ 890599 w 2314058"/>
                  <a:gd name="connsiteY19" fmla="*/ 48864 h 163742"/>
                  <a:gd name="connsiteX20" fmla="*/ 781062 w 2314058"/>
                  <a:gd name="connsiteY20" fmla="*/ 77439 h 163742"/>
                  <a:gd name="connsiteX21" fmla="*/ 466737 w 2314058"/>
                  <a:gd name="connsiteY21" fmla="*/ 91727 h 163742"/>
                  <a:gd name="connsiteX22" fmla="*/ 228612 w 2314058"/>
                  <a:gd name="connsiteY22" fmla="*/ 96489 h 163742"/>
                  <a:gd name="connsiteX23" fmla="*/ 12 w 2314058"/>
                  <a:gd name="connsiteY23" fmla="*/ 115539 h 163742"/>
                  <a:gd name="connsiteX0" fmla="*/ 11 w 2330725"/>
                  <a:gd name="connsiteY0" fmla="*/ 103633 h 163742"/>
                  <a:gd name="connsiteX1" fmla="*/ 235754 w 2330725"/>
                  <a:gd name="connsiteY1" fmla="*/ 134589 h 163742"/>
                  <a:gd name="connsiteX2" fmla="*/ 407204 w 2330725"/>
                  <a:gd name="connsiteY2" fmla="*/ 134589 h 163742"/>
                  <a:gd name="connsiteX3" fmla="*/ 673904 w 2330725"/>
                  <a:gd name="connsiteY3" fmla="*/ 134589 h 163742"/>
                  <a:gd name="connsiteX4" fmla="*/ 921554 w 2330725"/>
                  <a:gd name="connsiteY4" fmla="*/ 125064 h 163742"/>
                  <a:gd name="connsiteX5" fmla="*/ 1126341 w 2330725"/>
                  <a:gd name="connsiteY5" fmla="*/ 144114 h 163742"/>
                  <a:gd name="connsiteX6" fmla="*/ 1407329 w 2330725"/>
                  <a:gd name="connsiteY6" fmla="*/ 125064 h 163742"/>
                  <a:gd name="connsiteX7" fmla="*/ 1726416 w 2330725"/>
                  <a:gd name="connsiteY7" fmla="*/ 144114 h 163742"/>
                  <a:gd name="connsiteX8" fmla="*/ 2112179 w 2330725"/>
                  <a:gd name="connsiteY8" fmla="*/ 153639 h 163742"/>
                  <a:gd name="connsiteX9" fmla="*/ 2302679 w 2330725"/>
                  <a:gd name="connsiteY9" fmla="*/ 160783 h 163742"/>
                  <a:gd name="connsiteX10" fmla="*/ 2328872 w 2330725"/>
                  <a:gd name="connsiteY10" fmla="*/ 101252 h 163742"/>
                  <a:gd name="connsiteX11" fmla="*/ 2305060 w 2330725"/>
                  <a:gd name="connsiteY11" fmla="*/ 48865 h 163742"/>
                  <a:gd name="connsiteX12" fmla="*/ 2083604 w 2330725"/>
                  <a:gd name="connsiteY12" fmla="*/ 25052 h 163742"/>
                  <a:gd name="connsiteX13" fmla="*/ 1821666 w 2330725"/>
                  <a:gd name="connsiteY13" fmla="*/ 25052 h 163742"/>
                  <a:gd name="connsiteX14" fmla="*/ 1607354 w 2330725"/>
                  <a:gd name="connsiteY14" fmla="*/ 20289 h 163742"/>
                  <a:gd name="connsiteX15" fmla="*/ 1350179 w 2330725"/>
                  <a:gd name="connsiteY15" fmla="*/ 1239 h 163742"/>
                  <a:gd name="connsiteX16" fmla="*/ 1221591 w 2330725"/>
                  <a:gd name="connsiteY16" fmla="*/ 3620 h 163742"/>
                  <a:gd name="connsiteX17" fmla="*/ 1126341 w 2330725"/>
                  <a:gd name="connsiteY17" fmla="*/ 17909 h 163742"/>
                  <a:gd name="connsiteX18" fmla="*/ 1040616 w 2330725"/>
                  <a:gd name="connsiteY18" fmla="*/ 39339 h 163742"/>
                  <a:gd name="connsiteX19" fmla="*/ 907266 w 2330725"/>
                  <a:gd name="connsiteY19" fmla="*/ 48864 h 163742"/>
                  <a:gd name="connsiteX20" fmla="*/ 797729 w 2330725"/>
                  <a:gd name="connsiteY20" fmla="*/ 77439 h 163742"/>
                  <a:gd name="connsiteX21" fmla="*/ 483404 w 2330725"/>
                  <a:gd name="connsiteY21" fmla="*/ 91727 h 163742"/>
                  <a:gd name="connsiteX22" fmla="*/ 245279 w 2330725"/>
                  <a:gd name="connsiteY22" fmla="*/ 96489 h 163742"/>
                  <a:gd name="connsiteX23" fmla="*/ 11 w 2330725"/>
                  <a:gd name="connsiteY23" fmla="*/ 103633 h 163742"/>
                  <a:gd name="connsiteX0" fmla="*/ 11 w 2330725"/>
                  <a:gd name="connsiteY0" fmla="*/ 103633 h 163742"/>
                  <a:gd name="connsiteX1" fmla="*/ 235754 w 2330725"/>
                  <a:gd name="connsiteY1" fmla="*/ 134589 h 163742"/>
                  <a:gd name="connsiteX2" fmla="*/ 407204 w 2330725"/>
                  <a:gd name="connsiteY2" fmla="*/ 134589 h 163742"/>
                  <a:gd name="connsiteX3" fmla="*/ 673904 w 2330725"/>
                  <a:gd name="connsiteY3" fmla="*/ 134589 h 163742"/>
                  <a:gd name="connsiteX4" fmla="*/ 909648 w 2330725"/>
                  <a:gd name="connsiteY4" fmla="*/ 136970 h 163742"/>
                  <a:gd name="connsiteX5" fmla="*/ 1126341 w 2330725"/>
                  <a:gd name="connsiteY5" fmla="*/ 144114 h 163742"/>
                  <a:gd name="connsiteX6" fmla="*/ 1407329 w 2330725"/>
                  <a:gd name="connsiteY6" fmla="*/ 125064 h 163742"/>
                  <a:gd name="connsiteX7" fmla="*/ 1726416 w 2330725"/>
                  <a:gd name="connsiteY7" fmla="*/ 144114 h 163742"/>
                  <a:gd name="connsiteX8" fmla="*/ 2112179 w 2330725"/>
                  <a:gd name="connsiteY8" fmla="*/ 153639 h 163742"/>
                  <a:gd name="connsiteX9" fmla="*/ 2302679 w 2330725"/>
                  <a:gd name="connsiteY9" fmla="*/ 160783 h 163742"/>
                  <a:gd name="connsiteX10" fmla="*/ 2328872 w 2330725"/>
                  <a:gd name="connsiteY10" fmla="*/ 101252 h 163742"/>
                  <a:gd name="connsiteX11" fmla="*/ 2305060 w 2330725"/>
                  <a:gd name="connsiteY11" fmla="*/ 48865 h 163742"/>
                  <a:gd name="connsiteX12" fmla="*/ 2083604 w 2330725"/>
                  <a:gd name="connsiteY12" fmla="*/ 25052 h 163742"/>
                  <a:gd name="connsiteX13" fmla="*/ 1821666 w 2330725"/>
                  <a:gd name="connsiteY13" fmla="*/ 25052 h 163742"/>
                  <a:gd name="connsiteX14" fmla="*/ 1607354 w 2330725"/>
                  <a:gd name="connsiteY14" fmla="*/ 20289 h 163742"/>
                  <a:gd name="connsiteX15" fmla="*/ 1350179 w 2330725"/>
                  <a:gd name="connsiteY15" fmla="*/ 1239 h 163742"/>
                  <a:gd name="connsiteX16" fmla="*/ 1221591 w 2330725"/>
                  <a:gd name="connsiteY16" fmla="*/ 3620 h 163742"/>
                  <a:gd name="connsiteX17" fmla="*/ 1126341 w 2330725"/>
                  <a:gd name="connsiteY17" fmla="*/ 17909 h 163742"/>
                  <a:gd name="connsiteX18" fmla="*/ 1040616 w 2330725"/>
                  <a:gd name="connsiteY18" fmla="*/ 39339 h 163742"/>
                  <a:gd name="connsiteX19" fmla="*/ 907266 w 2330725"/>
                  <a:gd name="connsiteY19" fmla="*/ 48864 h 163742"/>
                  <a:gd name="connsiteX20" fmla="*/ 797729 w 2330725"/>
                  <a:gd name="connsiteY20" fmla="*/ 77439 h 163742"/>
                  <a:gd name="connsiteX21" fmla="*/ 483404 w 2330725"/>
                  <a:gd name="connsiteY21" fmla="*/ 91727 h 163742"/>
                  <a:gd name="connsiteX22" fmla="*/ 245279 w 2330725"/>
                  <a:gd name="connsiteY22" fmla="*/ 96489 h 163742"/>
                  <a:gd name="connsiteX23" fmla="*/ 11 w 2330725"/>
                  <a:gd name="connsiteY23" fmla="*/ 103633 h 163742"/>
                  <a:gd name="connsiteX0" fmla="*/ 11 w 2330725"/>
                  <a:gd name="connsiteY0" fmla="*/ 103633 h 163742"/>
                  <a:gd name="connsiteX1" fmla="*/ 235754 w 2330725"/>
                  <a:gd name="connsiteY1" fmla="*/ 134589 h 163742"/>
                  <a:gd name="connsiteX2" fmla="*/ 407204 w 2330725"/>
                  <a:gd name="connsiteY2" fmla="*/ 134589 h 163742"/>
                  <a:gd name="connsiteX3" fmla="*/ 673904 w 2330725"/>
                  <a:gd name="connsiteY3" fmla="*/ 134589 h 163742"/>
                  <a:gd name="connsiteX4" fmla="*/ 909648 w 2330725"/>
                  <a:gd name="connsiteY4" fmla="*/ 136970 h 163742"/>
                  <a:gd name="connsiteX5" fmla="*/ 1126341 w 2330725"/>
                  <a:gd name="connsiteY5" fmla="*/ 144114 h 163742"/>
                  <a:gd name="connsiteX6" fmla="*/ 1419235 w 2330725"/>
                  <a:gd name="connsiteY6" fmla="*/ 146496 h 163742"/>
                  <a:gd name="connsiteX7" fmla="*/ 1726416 w 2330725"/>
                  <a:gd name="connsiteY7" fmla="*/ 144114 h 163742"/>
                  <a:gd name="connsiteX8" fmla="*/ 2112179 w 2330725"/>
                  <a:gd name="connsiteY8" fmla="*/ 153639 h 163742"/>
                  <a:gd name="connsiteX9" fmla="*/ 2302679 w 2330725"/>
                  <a:gd name="connsiteY9" fmla="*/ 160783 h 163742"/>
                  <a:gd name="connsiteX10" fmla="*/ 2328872 w 2330725"/>
                  <a:gd name="connsiteY10" fmla="*/ 101252 h 163742"/>
                  <a:gd name="connsiteX11" fmla="*/ 2305060 w 2330725"/>
                  <a:gd name="connsiteY11" fmla="*/ 48865 h 163742"/>
                  <a:gd name="connsiteX12" fmla="*/ 2083604 w 2330725"/>
                  <a:gd name="connsiteY12" fmla="*/ 25052 h 163742"/>
                  <a:gd name="connsiteX13" fmla="*/ 1821666 w 2330725"/>
                  <a:gd name="connsiteY13" fmla="*/ 25052 h 163742"/>
                  <a:gd name="connsiteX14" fmla="*/ 1607354 w 2330725"/>
                  <a:gd name="connsiteY14" fmla="*/ 20289 h 163742"/>
                  <a:gd name="connsiteX15" fmla="*/ 1350179 w 2330725"/>
                  <a:gd name="connsiteY15" fmla="*/ 1239 h 163742"/>
                  <a:gd name="connsiteX16" fmla="*/ 1221591 w 2330725"/>
                  <a:gd name="connsiteY16" fmla="*/ 3620 h 163742"/>
                  <a:gd name="connsiteX17" fmla="*/ 1126341 w 2330725"/>
                  <a:gd name="connsiteY17" fmla="*/ 17909 h 163742"/>
                  <a:gd name="connsiteX18" fmla="*/ 1040616 w 2330725"/>
                  <a:gd name="connsiteY18" fmla="*/ 39339 h 163742"/>
                  <a:gd name="connsiteX19" fmla="*/ 907266 w 2330725"/>
                  <a:gd name="connsiteY19" fmla="*/ 48864 h 163742"/>
                  <a:gd name="connsiteX20" fmla="*/ 797729 w 2330725"/>
                  <a:gd name="connsiteY20" fmla="*/ 77439 h 163742"/>
                  <a:gd name="connsiteX21" fmla="*/ 483404 w 2330725"/>
                  <a:gd name="connsiteY21" fmla="*/ 91727 h 163742"/>
                  <a:gd name="connsiteX22" fmla="*/ 245279 w 2330725"/>
                  <a:gd name="connsiteY22" fmla="*/ 96489 h 163742"/>
                  <a:gd name="connsiteX23" fmla="*/ 11 w 2330725"/>
                  <a:gd name="connsiteY23" fmla="*/ 103633 h 163742"/>
                  <a:gd name="connsiteX0" fmla="*/ 11 w 2330725"/>
                  <a:gd name="connsiteY0" fmla="*/ 103633 h 163494"/>
                  <a:gd name="connsiteX1" fmla="*/ 235754 w 2330725"/>
                  <a:gd name="connsiteY1" fmla="*/ 134589 h 163494"/>
                  <a:gd name="connsiteX2" fmla="*/ 407204 w 2330725"/>
                  <a:gd name="connsiteY2" fmla="*/ 134589 h 163494"/>
                  <a:gd name="connsiteX3" fmla="*/ 673904 w 2330725"/>
                  <a:gd name="connsiteY3" fmla="*/ 134589 h 163494"/>
                  <a:gd name="connsiteX4" fmla="*/ 909648 w 2330725"/>
                  <a:gd name="connsiteY4" fmla="*/ 136970 h 163494"/>
                  <a:gd name="connsiteX5" fmla="*/ 1126341 w 2330725"/>
                  <a:gd name="connsiteY5" fmla="*/ 144114 h 163494"/>
                  <a:gd name="connsiteX6" fmla="*/ 1419235 w 2330725"/>
                  <a:gd name="connsiteY6" fmla="*/ 146496 h 163494"/>
                  <a:gd name="connsiteX7" fmla="*/ 1731178 w 2330725"/>
                  <a:gd name="connsiteY7" fmla="*/ 156020 h 163494"/>
                  <a:gd name="connsiteX8" fmla="*/ 2112179 w 2330725"/>
                  <a:gd name="connsiteY8" fmla="*/ 153639 h 163494"/>
                  <a:gd name="connsiteX9" fmla="*/ 2302679 w 2330725"/>
                  <a:gd name="connsiteY9" fmla="*/ 160783 h 163494"/>
                  <a:gd name="connsiteX10" fmla="*/ 2328872 w 2330725"/>
                  <a:gd name="connsiteY10" fmla="*/ 101252 h 163494"/>
                  <a:gd name="connsiteX11" fmla="*/ 2305060 w 2330725"/>
                  <a:gd name="connsiteY11" fmla="*/ 48865 h 163494"/>
                  <a:gd name="connsiteX12" fmla="*/ 2083604 w 2330725"/>
                  <a:gd name="connsiteY12" fmla="*/ 25052 h 163494"/>
                  <a:gd name="connsiteX13" fmla="*/ 1821666 w 2330725"/>
                  <a:gd name="connsiteY13" fmla="*/ 25052 h 163494"/>
                  <a:gd name="connsiteX14" fmla="*/ 1607354 w 2330725"/>
                  <a:gd name="connsiteY14" fmla="*/ 20289 h 163494"/>
                  <a:gd name="connsiteX15" fmla="*/ 1350179 w 2330725"/>
                  <a:gd name="connsiteY15" fmla="*/ 1239 h 163494"/>
                  <a:gd name="connsiteX16" fmla="*/ 1221591 w 2330725"/>
                  <a:gd name="connsiteY16" fmla="*/ 3620 h 163494"/>
                  <a:gd name="connsiteX17" fmla="*/ 1126341 w 2330725"/>
                  <a:gd name="connsiteY17" fmla="*/ 17909 h 163494"/>
                  <a:gd name="connsiteX18" fmla="*/ 1040616 w 2330725"/>
                  <a:gd name="connsiteY18" fmla="*/ 39339 h 163494"/>
                  <a:gd name="connsiteX19" fmla="*/ 907266 w 2330725"/>
                  <a:gd name="connsiteY19" fmla="*/ 48864 h 163494"/>
                  <a:gd name="connsiteX20" fmla="*/ 797729 w 2330725"/>
                  <a:gd name="connsiteY20" fmla="*/ 77439 h 163494"/>
                  <a:gd name="connsiteX21" fmla="*/ 483404 w 2330725"/>
                  <a:gd name="connsiteY21" fmla="*/ 91727 h 163494"/>
                  <a:gd name="connsiteX22" fmla="*/ 245279 w 2330725"/>
                  <a:gd name="connsiteY22" fmla="*/ 96489 h 163494"/>
                  <a:gd name="connsiteX23" fmla="*/ 11 w 2330725"/>
                  <a:gd name="connsiteY23" fmla="*/ 103633 h 163494"/>
                  <a:gd name="connsiteX0" fmla="*/ 11 w 2330725"/>
                  <a:gd name="connsiteY0" fmla="*/ 103633 h 166309"/>
                  <a:gd name="connsiteX1" fmla="*/ 235754 w 2330725"/>
                  <a:gd name="connsiteY1" fmla="*/ 134589 h 166309"/>
                  <a:gd name="connsiteX2" fmla="*/ 407204 w 2330725"/>
                  <a:gd name="connsiteY2" fmla="*/ 134589 h 166309"/>
                  <a:gd name="connsiteX3" fmla="*/ 673904 w 2330725"/>
                  <a:gd name="connsiteY3" fmla="*/ 134589 h 166309"/>
                  <a:gd name="connsiteX4" fmla="*/ 909648 w 2330725"/>
                  <a:gd name="connsiteY4" fmla="*/ 136970 h 166309"/>
                  <a:gd name="connsiteX5" fmla="*/ 1126341 w 2330725"/>
                  <a:gd name="connsiteY5" fmla="*/ 144114 h 166309"/>
                  <a:gd name="connsiteX6" fmla="*/ 1419235 w 2330725"/>
                  <a:gd name="connsiteY6" fmla="*/ 146496 h 166309"/>
                  <a:gd name="connsiteX7" fmla="*/ 1731178 w 2330725"/>
                  <a:gd name="connsiteY7" fmla="*/ 156020 h 166309"/>
                  <a:gd name="connsiteX8" fmla="*/ 2119322 w 2330725"/>
                  <a:gd name="connsiteY8" fmla="*/ 163164 h 166309"/>
                  <a:gd name="connsiteX9" fmla="*/ 2302679 w 2330725"/>
                  <a:gd name="connsiteY9" fmla="*/ 160783 h 166309"/>
                  <a:gd name="connsiteX10" fmla="*/ 2328872 w 2330725"/>
                  <a:gd name="connsiteY10" fmla="*/ 101252 h 166309"/>
                  <a:gd name="connsiteX11" fmla="*/ 2305060 w 2330725"/>
                  <a:gd name="connsiteY11" fmla="*/ 48865 h 166309"/>
                  <a:gd name="connsiteX12" fmla="*/ 2083604 w 2330725"/>
                  <a:gd name="connsiteY12" fmla="*/ 25052 h 166309"/>
                  <a:gd name="connsiteX13" fmla="*/ 1821666 w 2330725"/>
                  <a:gd name="connsiteY13" fmla="*/ 25052 h 166309"/>
                  <a:gd name="connsiteX14" fmla="*/ 1607354 w 2330725"/>
                  <a:gd name="connsiteY14" fmla="*/ 20289 h 166309"/>
                  <a:gd name="connsiteX15" fmla="*/ 1350179 w 2330725"/>
                  <a:gd name="connsiteY15" fmla="*/ 1239 h 166309"/>
                  <a:gd name="connsiteX16" fmla="*/ 1221591 w 2330725"/>
                  <a:gd name="connsiteY16" fmla="*/ 3620 h 166309"/>
                  <a:gd name="connsiteX17" fmla="*/ 1126341 w 2330725"/>
                  <a:gd name="connsiteY17" fmla="*/ 17909 h 166309"/>
                  <a:gd name="connsiteX18" fmla="*/ 1040616 w 2330725"/>
                  <a:gd name="connsiteY18" fmla="*/ 39339 h 166309"/>
                  <a:gd name="connsiteX19" fmla="*/ 907266 w 2330725"/>
                  <a:gd name="connsiteY19" fmla="*/ 48864 h 166309"/>
                  <a:gd name="connsiteX20" fmla="*/ 797729 w 2330725"/>
                  <a:gd name="connsiteY20" fmla="*/ 77439 h 166309"/>
                  <a:gd name="connsiteX21" fmla="*/ 483404 w 2330725"/>
                  <a:gd name="connsiteY21" fmla="*/ 91727 h 166309"/>
                  <a:gd name="connsiteX22" fmla="*/ 245279 w 2330725"/>
                  <a:gd name="connsiteY22" fmla="*/ 96489 h 166309"/>
                  <a:gd name="connsiteX23" fmla="*/ 11 w 2330725"/>
                  <a:gd name="connsiteY23" fmla="*/ 103633 h 166309"/>
                  <a:gd name="connsiteX0" fmla="*/ 11 w 2329520"/>
                  <a:gd name="connsiteY0" fmla="*/ 103633 h 169044"/>
                  <a:gd name="connsiteX1" fmla="*/ 235754 w 2329520"/>
                  <a:gd name="connsiteY1" fmla="*/ 134589 h 169044"/>
                  <a:gd name="connsiteX2" fmla="*/ 407204 w 2329520"/>
                  <a:gd name="connsiteY2" fmla="*/ 134589 h 169044"/>
                  <a:gd name="connsiteX3" fmla="*/ 673904 w 2329520"/>
                  <a:gd name="connsiteY3" fmla="*/ 134589 h 169044"/>
                  <a:gd name="connsiteX4" fmla="*/ 909648 w 2329520"/>
                  <a:gd name="connsiteY4" fmla="*/ 136970 h 169044"/>
                  <a:gd name="connsiteX5" fmla="*/ 1126341 w 2329520"/>
                  <a:gd name="connsiteY5" fmla="*/ 144114 h 169044"/>
                  <a:gd name="connsiteX6" fmla="*/ 1419235 w 2329520"/>
                  <a:gd name="connsiteY6" fmla="*/ 146496 h 169044"/>
                  <a:gd name="connsiteX7" fmla="*/ 1731178 w 2329520"/>
                  <a:gd name="connsiteY7" fmla="*/ 156020 h 169044"/>
                  <a:gd name="connsiteX8" fmla="*/ 2119322 w 2329520"/>
                  <a:gd name="connsiteY8" fmla="*/ 163164 h 169044"/>
                  <a:gd name="connsiteX9" fmla="*/ 2302679 w 2329520"/>
                  <a:gd name="connsiteY9" fmla="*/ 160783 h 169044"/>
                  <a:gd name="connsiteX10" fmla="*/ 2319346 w 2329520"/>
                  <a:gd name="connsiteY10" fmla="*/ 165545 h 169044"/>
                  <a:gd name="connsiteX11" fmla="*/ 2328872 w 2329520"/>
                  <a:gd name="connsiteY11" fmla="*/ 101252 h 169044"/>
                  <a:gd name="connsiteX12" fmla="*/ 2305060 w 2329520"/>
                  <a:gd name="connsiteY12" fmla="*/ 48865 h 169044"/>
                  <a:gd name="connsiteX13" fmla="*/ 2083604 w 2329520"/>
                  <a:gd name="connsiteY13" fmla="*/ 25052 h 169044"/>
                  <a:gd name="connsiteX14" fmla="*/ 1821666 w 2329520"/>
                  <a:gd name="connsiteY14" fmla="*/ 25052 h 169044"/>
                  <a:gd name="connsiteX15" fmla="*/ 1607354 w 2329520"/>
                  <a:gd name="connsiteY15" fmla="*/ 20289 h 169044"/>
                  <a:gd name="connsiteX16" fmla="*/ 1350179 w 2329520"/>
                  <a:gd name="connsiteY16" fmla="*/ 1239 h 169044"/>
                  <a:gd name="connsiteX17" fmla="*/ 1221591 w 2329520"/>
                  <a:gd name="connsiteY17" fmla="*/ 3620 h 169044"/>
                  <a:gd name="connsiteX18" fmla="*/ 1126341 w 2329520"/>
                  <a:gd name="connsiteY18" fmla="*/ 17909 h 169044"/>
                  <a:gd name="connsiteX19" fmla="*/ 1040616 w 2329520"/>
                  <a:gd name="connsiteY19" fmla="*/ 39339 h 169044"/>
                  <a:gd name="connsiteX20" fmla="*/ 907266 w 2329520"/>
                  <a:gd name="connsiteY20" fmla="*/ 48864 h 169044"/>
                  <a:gd name="connsiteX21" fmla="*/ 797729 w 2329520"/>
                  <a:gd name="connsiteY21" fmla="*/ 77439 h 169044"/>
                  <a:gd name="connsiteX22" fmla="*/ 483404 w 2329520"/>
                  <a:gd name="connsiteY22" fmla="*/ 91727 h 169044"/>
                  <a:gd name="connsiteX23" fmla="*/ 245279 w 2329520"/>
                  <a:gd name="connsiteY23" fmla="*/ 96489 h 169044"/>
                  <a:gd name="connsiteX24" fmla="*/ 11 w 2329520"/>
                  <a:gd name="connsiteY24" fmla="*/ 103633 h 169044"/>
                  <a:gd name="connsiteX0" fmla="*/ 11 w 2329070"/>
                  <a:gd name="connsiteY0" fmla="*/ 103633 h 169044"/>
                  <a:gd name="connsiteX1" fmla="*/ 235754 w 2329070"/>
                  <a:gd name="connsiteY1" fmla="*/ 134589 h 169044"/>
                  <a:gd name="connsiteX2" fmla="*/ 407204 w 2329070"/>
                  <a:gd name="connsiteY2" fmla="*/ 134589 h 169044"/>
                  <a:gd name="connsiteX3" fmla="*/ 673904 w 2329070"/>
                  <a:gd name="connsiteY3" fmla="*/ 134589 h 169044"/>
                  <a:gd name="connsiteX4" fmla="*/ 909648 w 2329070"/>
                  <a:gd name="connsiteY4" fmla="*/ 136970 h 169044"/>
                  <a:gd name="connsiteX5" fmla="*/ 1126341 w 2329070"/>
                  <a:gd name="connsiteY5" fmla="*/ 144114 h 169044"/>
                  <a:gd name="connsiteX6" fmla="*/ 1419235 w 2329070"/>
                  <a:gd name="connsiteY6" fmla="*/ 146496 h 169044"/>
                  <a:gd name="connsiteX7" fmla="*/ 1731178 w 2329070"/>
                  <a:gd name="connsiteY7" fmla="*/ 156020 h 169044"/>
                  <a:gd name="connsiteX8" fmla="*/ 2119322 w 2329070"/>
                  <a:gd name="connsiteY8" fmla="*/ 163164 h 169044"/>
                  <a:gd name="connsiteX9" fmla="*/ 2302679 w 2329070"/>
                  <a:gd name="connsiteY9" fmla="*/ 160783 h 169044"/>
                  <a:gd name="connsiteX10" fmla="*/ 2319346 w 2329070"/>
                  <a:gd name="connsiteY10" fmla="*/ 165545 h 169044"/>
                  <a:gd name="connsiteX11" fmla="*/ 2328872 w 2329070"/>
                  <a:gd name="connsiteY11" fmla="*/ 101252 h 169044"/>
                  <a:gd name="connsiteX12" fmla="*/ 2324109 w 2329070"/>
                  <a:gd name="connsiteY12" fmla="*/ 41719 h 169044"/>
                  <a:gd name="connsiteX13" fmla="*/ 2305060 w 2329070"/>
                  <a:gd name="connsiteY13" fmla="*/ 48865 h 169044"/>
                  <a:gd name="connsiteX14" fmla="*/ 2083604 w 2329070"/>
                  <a:gd name="connsiteY14" fmla="*/ 25052 h 169044"/>
                  <a:gd name="connsiteX15" fmla="*/ 1821666 w 2329070"/>
                  <a:gd name="connsiteY15" fmla="*/ 25052 h 169044"/>
                  <a:gd name="connsiteX16" fmla="*/ 1607354 w 2329070"/>
                  <a:gd name="connsiteY16" fmla="*/ 20289 h 169044"/>
                  <a:gd name="connsiteX17" fmla="*/ 1350179 w 2329070"/>
                  <a:gd name="connsiteY17" fmla="*/ 1239 h 169044"/>
                  <a:gd name="connsiteX18" fmla="*/ 1221591 w 2329070"/>
                  <a:gd name="connsiteY18" fmla="*/ 3620 h 169044"/>
                  <a:gd name="connsiteX19" fmla="*/ 1126341 w 2329070"/>
                  <a:gd name="connsiteY19" fmla="*/ 17909 h 169044"/>
                  <a:gd name="connsiteX20" fmla="*/ 1040616 w 2329070"/>
                  <a:gd name="connsiteY20" fmla="*/ 39339 h 169044"/>
                  <a:gd name="connsiteX21" fmla="*/ 907266 w 2329070"/>
                  <a:gd name="connsiteY21" fmla="*/ 48864 h 169044"/>
                  <a:gd name="connsiteX22" fmla="*/ 797729 w 2329070"/>
                  <a:gd name="connsiteY22" fmla="*/ 77439 h 169044"/>
                  <a:gd name="connsiteX23" fmla="*/ 483404 w 2329070"/>
                  <a:gd name="connsiteY23" fmla="*/ 91727 h 169044"/>
                  <a:gd name="connsiteX24" fmla="*/ 245279 w 2329070"/>
                  <a:gd name="connsiteY24" fmla="*/ 96489 h 169044"/>
                  <a:gd name="connsiteX25" fmla="*/ 11 w 2329070"/>
                  <a:gd name="connsiteY25" fmla="*/ 103633 h 169044"/>
                  <a:gd name="connsiteX0" fmla="*/ 11 w 2331041"/>
                  <a:gd name="connsiteY0" fmla="*/ 103633 h 169044"/>
                  <a:gd name="connsiteX1" fmla="*/ 235754 w 2331041"/>
                  <a:gd name="connsiteY1" fmla="*/ 134589 h 169044"/>
                  <a:gd name="connsiteX2" fmla="*/ 407204 w 2331041"/>
                  <a:gd name="connsiteY2" fmla="*/ 134589 h 169044"/>
                  <a:gd name="connsiteX3" fmla="*/ 673904 w 2331041"/>
                  <a:gd name="connsiteY3" fmla="*/ 134589 h 169044"/>
                  <a:gd name="connsiteX4" fmla="*/ 909648 w 2331041"/>
                  <a:gd name="connsiteY4" fmla="*/ 136970 h 169044"/>
                  <a:gd name="connsiteX5" fmla="*/ 1126341 w 2331041"/>
                  <a:gd name="connsiteY5" fmla="*/ 144114 h 169044"/>
                  <a:gd name="connsiteX6" fmla="*/ 1419235 w 2331041"/>
                  <a:gd name="connsiteY6" fmla="*/ 146496 h 169044"/>
                  <a:gd name="connsiteX7" fmla="*/ 1731178 w 2331041"/>
                  <a:gd name="connsiteY7" fmla="*/ 156020 h 169044"/>
                  <a:gd name="connsiteX8" fmla="*/ 2119322 w 2331041"/>
                  <a:gd name="connsiteY8" fmla="*/ 163164 h 169044"/>
                  <a:gd name="connsiteX9" fmla="*/ 2302679 w 2331041"/>
                  <a:gd name="connsiteY9" fmla="*/ 160783 h 169044"/>
                  <a:gd name="connsiteX10" fmla="*/ 2319346 w 2331041"/>
                  <a:gd name="connsiteY10" fmla="*/ 165545 h 169044"/>
                  <a:gd name="connsiteX11" fmla="*/ 2328872 w 2331041"/>
                  <a:gd name="connsiteY11" fmla="*/ 101252 h 169044"/>
                  <a:gd name="connsiteX12" fmla="*/ 2324109 w 2331041"/>
                  <a:gd name="connsiteY12" fmla="*/ 41719 h 169044"/>
                  <a:gd name="connsiteX13" fmla="*/ 2309823 w 2331041"/>
                  <a:gd name="connsiteY13" fmla="*/ 36959 h 169044"/>
                  <a:gd name="connsiteX14" fmla="*/ 2083604 w 2331041"/>
                  <a:gd name="connsiteY14" fmla="*/ 25052 h 169044"/>
                  <a:gd name="connsiteX15" fmla="*/ 1821666 w 2331041"/>
                  <a:gd name="connsiteY15" fmla="*/ 25052 h 169044"/>
                  <a:gd name="connsiteX16" fmla="*/ 1607354 w 2331041"/>
                  <a:gd name="connsiteY16" fmla="*/ 20289 h 169044"/>
                  <a:gd name="connsiteX17" fmla="*/ 1350179 w 2331041"/>
                  <a:gd name="connsiteY17" fmla="*/ 1239 h 169044"/>
                  <a:gd name="connsiteX18" fmla="*/ 1221591 w 2331041"/>
                  <a:gd name="connsiteY18" fmla="*/ 3620 h 169044"/>
                  <a:gd name="connsiteX19" fmla="*/ 1126341 w 2331041"/>
                  <a:gd name="connsiteY19" fmla="*/ 17909 h 169044"/>
                  <a:gd name="connsiteX20" fmla="*/ 1040616 w 2331041"/>
                  <a:gd name="connsiteY20" fmla="*/ 39339 h 169044"/>
                  <a:gd name="connsiteX21" fmla="*/ 907266 w 2331041"/>
                  <a:gd name="connsiteY21" fmla="*/ 48864 h 169044"/>
                  <a:gd name="connsiteX22" fmla="*/ 797729 w 2331041"/>
                  <a:gd name="connsiteY22" fmla="*/ 77439 h 169044"/>
                  <a:gd name="connsiteX23" fmla="*/ 483404 w 2331041"/>
                  <a:gd name="connsiteY23" fmla="*/ 91727 h 169044"/>
                  <a:gd name="connsiteX24" fmla="*/ 245279 w 2331041"/>
                  <a:gd name="connsiteY24" fmla="*/ 96489 h 169044"/>
                  <a:gd name="connsiteX25" fmla="*/ 11 w 2331041"/>
                  <a:gd name="connsiteY25" fmla="*/ 103633 h 169044"/>
                  <a:gd name="connsiteX0" fmla="*/ 7 w 2331037"/>
                  <a:gd name="connsiteY0" fmla="*/ 103633 h 169044"/>
                  <a:gd name="connsiteX1" fmla="*/ 252419 w 2331037"/>
                  <a:gd name="connsiteY1" fmla="*/ 122683 h 169044"/>
                  <a:gd name="connsiteX2" fmla="*/ 407200 w 2331037"/>
                  <a:gd name="connsiteY2" fmla="*/ 134589 h 169044"/>
                  <a:gd name="connsiteX3" fmla="*/ 673900 w 2331037"/>
                  <a:gd name="connsiteY3" fmla="*/ 134589 h 169044"/>
                  <a:gd name="connsiteX4" fmla="*/ 909644 w 2331037"/>
                  <a:gd name="connsiteY4" fmla="*/ 136970 h 169044"/>
                  <a:gd name="connsiteX5" fmla="*/ 1126337 w 2331037"/>
                  <a:gd name="connsiteY5" fmla="*/ 144114 h 169044"/>
                  <a:gd name="connsiteX6" fmla="*/ 1419231 w 2331037"/>
                  <a:gd name="connsiteY6" fmla="*/ 146496 h 169044"/>
                  <a:gd name="connsiteX7" fmla="*/ 1731174 w 2331037"/>
                  <a:gd name="connsiteY7" fmla="*/ 156020 h 169044"/>
                  <a:gd name="connsiteX8" fmla="*/ 2119318 w 2331037"/>
                  <a:gd name="connsiteY8" fmla="*/ 163164 h 169044"/>
                  <a:gd name="connsiteX9" fmla="*/ 2302675 w 2331037"/>
                  <a:gd name="connsiteY9" fmla="*/ 160783 h 169044"/>
                  <a:gd name="connsiteX10" fmla="*/ 2319342 w 2331037"/>
                  <a:gd name="connsiteY10" fmla="*/ 165545 h 169044"/>
                  <a:gd name="connsiteX11" fmla="*/ 2328868 w 2331037"/>
                  <a:gd name="connsiteY11" fmla="*/ 101252 h 169044"/>
                  <a:gd name="connsiteX12" fmla="*/ 2324105 w 2331037"/>
                  <a:gd name="connsiteY12" fmla="*/ 41719 h 169044"/>
                  <a:gd name="connsiteX13" fmla="*/ 2309819 w 2331037"/>
                  <a:gd name="connsiteY13" fmla="*/ 36959 h 169044"/>
                  <a:gd name="connsiteX14" fmla="*/ 2083600 w 2331037"/>
                  <a:gd name="connsiteY14" fmla="*/ 25052 h 169044"/>
                  <a:gd name="connsiteX15" fmla="*/ 1821662 w 2331037"/>
                  <a:gd name="connsiteY15" fmla="*/ 25052 h 169044"/>
                  <a:gd name="connsiteX16" fmla="*/ 1607350 w 2331037"/>
                  <a:gd name="connsiteY16" fmla="*/ 20289 h 169044"/>
                  <a:gd name="connsiteX17" fmla="*/ 1350175 w 2331037"/>
                  <a:gd name="connsiteY17" fmla="*/ 1239 h 169044"/>
                  <a:gd name="connsiteX18" fmla="*/ 1221587 w 2331037"/>
                  <a:gd name="connsiteY18" fmla="*/ 3620 h 169044"/>
                  <a:gd name="connsiteX19" fmla="*/ 1126337 w 2331037"/>
                  <a:gd name="connsiteY19" fmla="*/ 17909 h 169044"/>
                  <a:gd name="connsiteX20" fmla="*/ 1040612 w 2331037"/>
                  <a:gd name="connsiteY20" fmla="*/ 39339 h 169044"/>
                  <a:gd name="connsiteX21" fmla="*/ 907262 w 2331037"/>
                  <a:gd name="connsiteY21" fmla="*/ 48864 h 169044"/>
                  <a:gd name="connsiteX22" fmla="*/ 797725 w 2331037"/>
                  <a:gd name="connsiteY22" fmla="*/ 77439 h 169044"/>
                  <a:gd name="connsiteX23" fmla="*/ 483400 w 2331037"/>
                  <a:gd name="connsiteY23" fmla="*/ 91727 h 169044"/>
                  <a:gd name="connsiteX24" fmla="*/ 245275 w 2331037"/>
                  <a:gd name="connsiteY24" fmla="*/ 96489 h 169044"/>
                  <a:gd name="connsiteX25" fmla="*/ 7 w 2331037"/>
                  <a:gd name="connsiteY25" fmla="*/ 103633 h 169044"/>
                  <a:gd name="connsiteX0" fmla="*/ 7 w 2331037"/>
                  <a:gd name="connsiteY0" fmla="*/ 103633 h 169044"/>
                  <a:gd name="connsiteX1" fmla="*/ 252419 w 2331037"/>
                  <a:gd name="connsiteY1" fmla="*/ 122683 h 169044"/>
                  <a:gd name="connsiteX2" fmla="*/ 419106 w 2331037"/>
                  <a:gd name="connsiteY2" fmla="*/ 122682 h 169044"/>
                  <a:gd name="connsiteX3" fmla="*/ 673900 w 2331037"/>
                  <a:gd name="connsiteY3" fmla="*/ 134589 h 169044"/>
                  <a:gd name="connsiteX4" fmla="*/ 909644 w 2331037"/>
                  <a:gd name="connsiteY4" fmla="*/ 136970 h 169044"/>
                  <a:gd name="connsiteX5" fmla="*/ 1126337 w 2331037"/>
                  <a:gd name="connsiteY5" fmla="*/ 144114 h 169044"/>
                  <a:gd name="connsiteX6" fmla="*/ 1419231 w 2331037"/>
                  <a:gd name="connsiteY6" fmla="*/ 146496 h 169044"/>
                  <a:gd name="connsiteX7" fmla="*/ 1731174 w 2331037"/>
                  <a:gd name="connsiteY7" fmla="*/ 156020 h 169044"/>
                  <a:gd name="connsiteX8" fmla="*/ 2119318 w 2331037"/>
                  <a:gd name="connsiteY8" fmla="*/ 163164 h 169044"/>
                  <a:gd name="connsiteX9" fmla="*/ 2302675 w 2331037"/>
                  <a:gd name="connsiteY9" fmla="*/ 160783 h 169044"/>
                  <a:gd name="connsiteX10" fmla="*/ 2319342 w 2331037"/>
                  <a:gd name="connsiteY10" fmla="*/ 165545 h 169044"/>
                  <a:gd name="connsiteX11" fmla="*/ 2328868 w 2331037"/>
                  <a:gd name="connsiteY11" fmla="*/ 101252 h 169044"/>
                  <a:gd name="connsiteX12" fmla="*/ 2324105 w 2331037"/>
                  <a:gd name="connsiteY12" fmla="*/ 41719 h 169044"/>
                  <a:gd name="connsiteX13" fmla="*/ 2309819 w 2331037"/>
                  <a:gd name="connsiteY13" fmla="*/ 36959 h 169044"/>
                  <a:gd name="connsiteX14" fmla="*/ 2083600 w 2331037"/>
                  <a:gd name="connsiteY14" fmla="*/ 25052 h 169044"/>
                  <a:gd name="connsiteX15" fmla="*/ 1821662 w 2331037"/>
                  <a:gd name="connsiteY15" fmla="*/ 25052 h 169044"/>
                  <a:gd name="connsiteX16" fmla="*/ 1607350 w 2331037"/>
                  <a:gd name="connsiteY16" fmla="*/ 20289 h 169044"/>
                  <a:gd name="connsiteX17" fmla="*/ 1350175 w 2331037"/>
                  <a:gd name="connsiteY17" fmla="*/ 1239 h 169044"/>
                  <a:gd name="connsiteX18" fmla="*/ 1221587 w 2331037"/>
                  <a:gd name="connsiteY18" fmla="*/ 3620 h 169044"/>
                  <a:gd name="connsiteX19" fmla="*/ 1126337 w 2331037"/>
                  <a:gd name="connsiteY19" fmla="*/ 17909 h 169044"/>
                  <a:gd name="connsiteX20" fmla="*/ 1040612 w 2331037"/>
                  <a:gd name="connsiteY20" fmla="*/ 39339 h 169044"/>
                  <a:gd name="connsiteX21" fmla="*/ 907262 w 2331037"/>
                  <a:gd name="connsiteY21" fmla="*/ 48864 h 169044"/>
                  <a:gd name="connsiteX22" fmla="*/ 797725 w 2331037"/>
                  <a:gd name="connsiteY22" fmla="*/ 77439 h 169044"/>
                  <a:gd name="connsiteX23" fmla="*/ 483400 w 2331037"/>
                  <a:gd name="connsiteY23" fmla="*/ 91727 h 169044"/>
                  <a:gd name="connsiteX24" fmla="*/ 245275 w 2331037"/>
                  <a:gd name="connsiteY24" fmla="*/ 96489 h 169044"/>
                  <a:gd name="connsiteX25" fmla="*/ 7 w 2331037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73893 w 2331030"/>
                  <a:gd name="connsiteY3" fmla="*/ 134589 h 169044"/>
                  <a:gd name="connsiteX4" fmla="*/ 909637 w 2331030"/>
                  <a:gd name="connsiteY4" fmla="*/ 136970 h 169044"/>
                  <a:gd name="connsiteX5" fmla="*/ 1126330 w 2331030"/>
                  <a:gd name="connsiteY5" fmla="*/ 144114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85800 w 2331030"/>
                  <a:gd name="connsiteY3" fmla="*/ 125064 h 169044"/>
                  <a:gd name="connsiteX4" fmla="*/ 909637 w 2331030"/>
                  <a:gd name="connsiteY4" fmla="*/ 136970 h 169044"/>
                  <a:gd name="connsiteX5" fmla="*/ 1126330 w 2331030"/>
                  <a:gd name="connsiteY5" fmla="*/ 144114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85800 w 2331030"/>
                  <a:gd name="connsiteY3" fmla="*/ 125064 h 169044"/>
                  <a:gd name="connsiteX4" fmla="*/ 923924 w 2331030"/>
                  <a:gd name="connsiteY4" fmla="*/ 127445 h 169044"/>
                  <a:gd name="connsiteX5" fmla="*/ 1126330 w 2331030"/>
                  <a:gd name="connsiteY5" fmla="*/ 144114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85800 w 2331030"/>
                  <a:gd name="connsiteY3" fmla="*/ 125064 h 169044"/>
                  <a:gd name="connsiteX4" fmla="*/ 923924 w 2331030"/>
                  <a:gd name="connsiteY4" fmla="*/ 127445 h 169044"/>
                  <a:gd name="connsiteX5" fmla="*/ 1135855 w 2331030"/>
                  <a:gd name="connsiteY5" fmla="*/ 134589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  <a:gd name="connsiteX0" fmla="*/ 0 w 2331030"/>
                  <a:gd name="connsiteY0" fmla="*/ 103633 h 169044"/>
                  <a:gd name="connsiteX1" fmla="*/ 266700 w 2331030"/>
                  <a:gd name="connsiteY1" fmla="*/ 110776 h 169044"/>
                  <a:gd name="connsiteX2" fmla="*/ 419099 w 2331030"/>
                  <a:gd name="connsiteY2" fmla="*/ 122682 h 169044"/>
                  <a:gd name="connsiteX3" fmla="*/ 692943 w 2331030"/>
                  <a:gd name="connsiteY3" fmla="*/ 113158 h 169044"/>
                  <a:gd name="connsiteX4" fmla="*/ 923924 w 2331030"/>
                  <a:gd name="connsiteY4" fmla="*/ 127445 h 169044"/>
                  <a:gd name="connsiteX5" fmla="*/ 1135855 w 2331030"/>
                  <a:gd name="connsiteY5" fmla="*/ 134589 h 169044"/>
                  <a:gd name="connsiteX6" fmla="*/ 1419224 w 2331030"/>
                  <a:gd name="connsiteY6" fmla="*/ 146496 h 169044"/>
                  <a:gd name="connsiteX7" fmla="*/ 1731167 w 2331030"/>
                  <a:gd name="connsiteY7" fmla="*/ 156020 h 169044"/>
                  <a:gd name="connsiteX8" fmla="*/ 2119311 w 2331030"/>
                  <a:gd name="connsiteY8" fmla="*/ 163164 h 169044"/>
                  <a:gd name="connsiteX9" fmla="*/ 2302668 w 2331030"/>
                  <a:gd name="connsiteY9" fmla="*/ 160783 h 169044"/>
                  <a:gd name="connsiteX10" fmla="*/ 2319335 w 2331030"/>
                  <a:gd name="connsiteY10" fmla="*/ 165545 h 169044"/>
                  <a:gd name="connsiteX11" fmla="*/ 2328861 w 2331030"/>
                  <a:gd name="connsiteY11" fmla="*/ 101252 h 169044"/>
                  <a:gd name="connsiteX12" fmla="*/ 2324098 w 2331030"/>
                  <a:gd name="connsiteY12" fmla="*/ 41719 h 169044"/>
                  <a:gd name="connsiteX13" fmla="*/ 2309812 w 2331030"/>
                  <a:gd name="connsiteY13" fmla="*/ 36959 h 169044"/>
                  <a:gd name="connsiteX14" fmla="*/ 2083593 w 2331030"/>
                  <a:gd name="connsiteY14" fmla="*/ 25052 h 169044"/>
                  <a:gd name="connsiteX15" fmla="*/ 1821655 w 2331030"/>
                  <a:gd name="connsiteY15" fmla="*/ 25052 h 169044"/>
                  <a:gd name="connsiteX16" fmla="*/ 1607343 w 2331030"/>
                  <a:gd name="connsiteY16" fmla="*/ 20289 h 169044"/>
                  <a:gd name="connsiteX17" fmla="*/ 1350168 w 2331030"/>
                  <a:gd name="connsiteY17" fmla="*/ 1239 h 169044"/>
                  <a:gd name="connsiteX18" fmla="*/ 1221580 w 2331030"/>
                  <a:gd name="connsiteY18" fmla="*/ 3620 h 169044"/>
                  <a:gd name="connsiteX19" fmla="*/ 1126330 w 2331030"/>
                  <a:gd name="connsiteY19" fmla="*/ 17909 h 169044"/>
                  <a:gd name="connsiteX20" fmla="*/ 1040605 w 2331030"/>
                  <a:gd name="connsiteY20" fmla="*/ 39339 h 169044"/>
                  <a:gd name="connsiteX21" fmla="*/ 907255 w 2331030"/>
                  <a:gd name="connsiteY21" fmla="*/ 48864 h 169044"/>
                  <a:gd name="connsiteX22" fmla="*/ 797718 w 2331030"/>
                  <a:gd name="connsiteY22" fmla="*/ 77439 h 169044"/>
                  <a:gd name="connsiteX23" fmla="*/ 483393 w 2331030"/>
                  <a:gd name="connsiteY23" fmla="*/ 91727 h 169044"/>
                  <a:gd name="connsiteX24" fmla="*/ 245268 w 2331030"/>
                  <a:gd name="connsiteY24" fmla="*/ 96489 h 169044"/>
                  <a:gd name="connsiteX25" fmla="*/ 0 w 2331030"/>
                  <a:gd name="connsiteY25" fmla="*/ 103633 h 169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331030" h="169044">
                    <a:moveTo>
                      <a:pt x="0" y="103633"/>
                    </a:moveTo>
                    <a:cubicBezTo>
                      <a:pt x="3572" y="106014"/>
                      <a:pt x="196850" y="107601"/>
                      <a:pt x="266700" y="110776"/>
                    </a:cubicBezTo>
                    <a:cubicBezTo>
                      <a:pt x="336550" y="113951"/>
                      <a:pt x="363537" y="122682"/>
                      <a:pt x="419099" y="122682"/>
                    </a:cubicBezTo>
                    <a:lnTo>
                      <a:pt x="692943" y="113158"/>
                    </a:lnTo>
                    <a:lnTo>
                      <a:pt x="923924" y="127445"/>
                    </a:lnTo>
                    <a:cubicBezTo>
                      <a:pt x="999330" y="129032"/>
                      <a:pt x="1053305" y="131414"/>
                      <a:pt x="1135855" y="134589"/>
                    </a:cubicBezTo>
                    <a:lnTo>
                      <a:pt x="1419224" y="146496"/>
                    </a:lnTo>
                    <a:lnTo>
                      <a:pt x="1731167" y="156020"/>
                    </a:lnTo>
                    <a:lnTo>
                      <a:pt x="2119311" y="163164"/>
                    </a:lnTo>
                    <a:lnTo>
                      <a:pt x="2302668" y="160783"/>
                    </a:lnTo>
                    <a:cubicBezTo>
                      <a:pt x="2336005" y="161180"/>
                      <a:pt x="2314969" y="175467"/>
                      <a:pt x="2319335" y="165545"/>
                    </a:cubicBezTo>
                    <a:cubicBezTo>
                      <a:pt x="2323701" y="155623"/>
                      <a:pt x="2328067" y="121890"/>
                      <a:pt x="2328861" y="101252"/>
                    </a:cubicBezTo>
                    <a:cubicBezTo>
                      <a:pt x="2329655" y="80614"/>
                      <a:pt x="2328067" y="50450"/>
                      <a:pt x="2324098" y="41719"/>
                    </a:cubicBezTo>
                    <a:cubicBezTo>
                      <a:pt x="2320129" y="32988"/>
                      <a:pt x="2349896" y="39737"/>
                      <a:pt x="2309812" y="36959"/>
                    </a:cubicBezTo>
                    <a:cubicBezTo>
                      <a:pt x="2269728" y="34181"/>
                      <a:pt x="2164952" y="27036"/>
                      <a:pt x="2083593" y="25052"/>
                    </a:cubicBezTo>
                    <a:cubicBezTo>
                      <a:pt x="2002234" y="23068"/>
                      <a:pt x="1901030" y="25846"/>
                      <a:pt x="1821655" y="25052"/>
                    </a:cubicBezTo>
                    <a:cubicBezTo>
                      <a:pt x="1742280" y="24258"/>
                      <a:pt x="1685924" y="24258"/>
                      <a:pt x="1607343" y="20289"/>
                    </a:cubicBezTo>
                    <a:cubicBezTo>
                      <a:pt x="1528762" y="16320"/>
                      <a:pt x="1414462" y="4017"/>
                      <a:pt x="1350168" y="1239"/>
                    </a:cubicBezTo>
                    <a:cubicBezTo>
                      <a:pt x="1285874" y="-1539"/>
                      <a:pt x="1258886" y="842"/>
                      <a:pt x="1221580" y="3620"/>
                    </a:cubicBezTo>
                    <a:cubicBezTo>
                      <a:pt x="1184274" y="6398"/>
                      <a:pt x="1156492" y="11956"/>
                      <a:pt x="1126330" y="17909"/>
                    </a:cubicBezTo>
                    <a:cubicBezTo>
                      <a:pt x="1096168" y="23862"/>
                      <a:pt x="1077117" y="34180"/>
                      <a:pt x="1040605" y="39339"/>
                    </a:cubicBezTo>
                    <a:cubicBezTo>
                      <a:pt x="1004093" y="44498"/>
                      <a:pt x="947736" y="42514"/>
                      <a:pt x="907255" y="48864"/>
                    </a:cubicBezTo>
                    <a:cubicBezTo>
                      <a:pt x="866774" y="55214"/>
                      <a:pt x="868362" y="70295"/>
                      <a:pt x="797718" y="77439"/>
                    </a:cubicBezTo>
                    <a:cubicBezTo>
                      <a:pt x="727074" y="84583"/>
                      <a:pt x="575468" y="88552"/>
                      <a:pt x="483393" y="91727"/>
                    </a:cubicBezTo>
                    <a:cubicBezTo>
                      <a:pt x="391318" y="94902"/>
                      <a:pt x="325833" y="94505"/>
                      <a:pt x="245268" y="96489"/>
                    </a:cubicBezTo>
                    <a:lnTo>
                      <a:pt x="0" y="103633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583035" y="3961851"/>
                <a:ext cx="1410562" cy="133899"/>
              </a:xfrm>
              <a:custGeom>
                <a:avLst/>
                <a:gdLst>
                  <a:gd name="connsiteX0" fmla="*/ 1103 w 1216202"/>
                  <a:gd name="connsiteY0" fmla="*/ 608 h 120626"/>
                  <a:gd name="connsiteX1" fmla="*/ 124928 w 1216202"/>
                  <a:gd name="connsiteY1" fmla="*/ 14896 h 120626"/>
                  <a:gd name="connsiteX2" fmla="*/ 291616 w 1216202"/>
                  <a:gd name="connsiteY2" fmla="*/ 10133 h 120626"/>
                  <a:gd name="connsiteX3" fmla="*/ 463066 w 1216202"/>
                  <a:gd name="connsiteY3" fmla="*/ 19658 h 120626"/>
                  <a:gd name="connsiteX4" fmla="*/ 610703 w 1216202"/>
                  <a:gd name="connsiteY4" fmla="*/ 14896 h 120626"/>
                  <a:gd name="connsiteX5" fmla="*/ 882166 w 1216202"/>
                  <a:gd name="connsiteY5" fmla="*/ 29183 h 120626"/>
                  <a:gd name="connsiteX6" fmla="*/ 1144103 w 1216202"/>
                  <a:gd name="connsiteY6" fmla="*/ 43471 h 120626"/>
                  <a:gd name="connsiteX7" fmla="*/ 1215541 w 1216202"/>
                  <a:gd name="connsiteY7" fmla="*/ 43471 h 120626"/>
                  <a:gd name="connsiteX8" fmla="*/ 1115528 w 1216202"/>
                  <a:gd name="connsiteY8" fmla="*/ 81571 h 120626"/>
                  <a:gd name="connsiteX9" fmla="*/ 720241 w 1216202"/>
                  <a:gd name="connsiteY9" fmla="*/ 105383 h 120626"/>
                  <a:gd name="connsiteX10" fmla="*/ 463066 w 1216202"/>
                  <a:gd name="connsiteY10" fmla="*/ 114908 h 120626"/>
                  <a:gd name="connsiteX11" fmla="*/ 405916 w 1216202"/>
                  <a:gd name="connsiteY11" fmla="*/ 119671 h 120626"/>
                  <a:gd name="connsiteX12" fmla="*/ 310666 w 1216202"/>
                  <a:gd name="connsiteY12" fmla="*/ 95858 h 120626"/>
                  <a:gd name="connsiteX13" fmla="*/ 296378 w 1216202"/>
                  <a:gd name="connsiteY13" fmla="*/ 57758 h 120626"/>
                  <a:gd name="connsiteX14" fmla="*/ 196366 w 1216202"/>
                  <a:gd name="connsiteY14" fmla="*/ 38708 h 120626"/>
                  <a:gd name="connsiteX15" fmla="*/ 1103 w 1216202"/>
                  <a:gd name="connsiteY15" fmla="*/ 608 h 120626"/>
                  <a:gd name="connsiteX0" fmla="*/ 1103 w 1394233"/>
                  <a:gd name="connsiteY0" fmla="*/ 608 h 120626"/>
                  <a:gd name="connsiteX1" fmla="*/ 124928 w 1394233"/>
                  <a:gd name="connsiteY1" fmla="*/ 14896 h 120626"/>
                  <a:gd name="connsiteX2" fmla="*/ 291616 w 1394233"/>
                  <a:gd name="connsiteY2" fmla="*/ 10133 h 120626"/>
                  <a:gd name="connsiteX3" fmla="*/ 463066 w 1394233"/>
                  <a:gd name="connsiteY3" fmla="*/ 19658 h 120626"/>
                  <a:gd name="connsiteX4" fmla="*/ 610703 w 1394233"/>
                  <a:gd name="connsiteY4" fmla="*/ 14896 h 120626"/>
                  <a:gd name="connsiteX5" fmla="*/ 882166 w 1394233"/>
                  <a:gd name="connsiteY5" fmla="*/ 29183 h 120626"/>
                  <a:gd name="connsiteX6" fmla="*/ 1144103 w 1394233"/>
                  <a:gd name="connsiteY6" fmla="*/ 43471 h 120626"/>
                  <a:gd name="connsiteX7" fmla="*/ 1394135 w 1394233"/>
                  <a:gd name="connsiteY7" fmla="*/ 38709 h 120626"/>
                  <a:gd name="connsiteX8" fmla="*/ 1115528 w 1394233"/>
                  <a:gd name="connsiteY8" fmla="*/ 81571 h 120626"/>
                  <a:gd name="connsiteX9" fmla="*/ 720241 w 1394233"/>
                  <a:gd name="connsiteY9" fmla="*/ 105383 h 120626"/>
                  <a:gd name="connsiteX10" fmla="*/ 463066 w 1394233"/>
                  <a:gd name="connsiteY10" fmla="*/ 114908 h 120626"/>
                  <a:gd name="connsiteX11" fmla="*/ 405916 w 1394233"/>
                  <a:gd name="connsiteY11" fmla="*/ 119671 h 120626"/>
                  <a:gd name="connsiteX12" fmla="*/ 310666 w 1394233"/>
                  <a:gd name="connsiteY12" fmla="*/ 95858 h 120626"/>
                  <a:gd name="connsiteX13" fmla="*/ 296378 w 1394233"/>
                  <a:gd name="connsiteY13" fmla="*/ 57758 h 120626"/>
                  <a:gd name="connsiteX14" fmla="*/ 196366 w 1394233"/>
                  <a:gd name="connsiteY14" fmla="*/ 38708 h 120626"/>
                  <a:gd name="connsiteX15" fmla="*/ 1103 w 1394233"/>
                  <a:gd name="connsiteY15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63066 w 1394249"/>
                  <a:gd name="connsiteY3" fmla="*/ 19658 h 120626"/>
                  <a:gd name="connsiteX4" fmla="*/ 610703 w 1394249"/>
                  <a:gd name="connsiteY4" fmla="*/ 14896 h 120626"/>
                  <a:gd name="connsiteX5" fmla="*/ 882166 w 1394249"/>
                  <a:gd name="connsiteY5" fmla="*/ 29183 h 120626"/>
                  <a:gd name="connsiteX6" fmla="*/ 1144103 w 1394249"/>
                  <a:gd name="connsiteY6" fmla="*/ 43471 h 120626"/>
                  <a:gd name="connsiteX7" fmla="*/ 1394135 w 1394249"/>
                  <a:gd name="connsiteY7" fmla="*/ 38709 h 120626"/>
                  <a:gd name="connsiteX8" fmla="*/ 1113147 w 1394249"/>
                  <a:gd name="connsiteY8" fmla="*/ 91096 h 120626"/>
                  <a:gd name="connsiteX9" fmla="*/ 720241 w 1394249"/>
                  <a:gd name="connsiteY9" fmla="*/ 105383 h 120626"/>
                  <a:gd name="connsiteX10" fmla="*/ 463066 w 1394249"/>
                  <a:gd name="connsiteY10" fmla="*/ 114908 h 120626"/>
                  <a:gd name="connsiteX11" fmla="*/ 405916 w 1394249"/>
                  <a:gd name="connsiteY11" fmla="*/ 119671 h 120626"/>
                  <a:gd name="connsiteX12" fmla="*/ 310666 w 1394249"/>
                  <a:gd name="connsiteY12" fmla="*/ 95858 h 120626"/>
                  <a:gd name="connsiteX13" fmla="*/ 296378 w 1394249"/>
                  <a:gd name="connsiteY13" fmla="*/ 57758 h 120626"/>
                  <a:gd name="connsiteX14" fmla="*/ 196366 w 1394249"/>
                  <a:gd name="connsiteY14" fmla="*/ 38708 h 120626"/>
                  <a:gd name="connsiteX15" fmla="*/ 1103 w 1394249"/>
                  <a:gd name="connsiteY15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63066 w 1394249"/>
                  <a:gd name="connsiteY3" fmla="*/ 19658 h 120626"/>
                  <a:gd name="connsiteX4" fmla="*/ 610703 w 1394249"/>
                  <a:gd name="connsiteY4" fmla="*/ 14896 h 120626"/>
                  <a:gd name="connsiteX5" fmla="*/ 882166 w 1394249"/>
                  <a:gd name="connsiteY5" fmla="*/ 29183 h 120626"/>
                  <a:gd name="connsiteX6" fmla="*/ 1144103 w 1394249"/>
                  <a:gd name="connsiteY6" fmla="*/ 43471 h 120626"/>
                  <a:gd name="connsiteX7" fmla="*/ 1394135 w 1394249"/>
                  <a:gd name="connsiteY7" fmla="*/ 38709 h 120626"/>
                  <a:gd name="connsiteX8" fmla="*/ 1113147 w 1394249"/>
                  <a:gd name="connsiteY8" fmla="*/ 91096 h 120626"/>
                  <a:gd name="connsiteX9" fmla="*/ 958366 w 1394249"/>
                  <a:gd name="connsiteY9" fmla="*/ 105383 h 120626"/>
                  <a:gd name="connsiteX10" fmla="*/ 720241 w 1394249"/>
                  <a:gd name="connsiteY10" fmla="*/ 105383 h 120626"/>
                  <a:gd name="connsiteX11" fmla="*/ 463066 w 1394249"/>
                  <a:gd name="connsiteY11" fmla="*/ 114908 h 120626"/>
                  <a:gd name="connsiteX12" fmla="*/ 405916 w 1394249"/>
                  <a:gd name="connsiteY12" fmla="*/ 119671 h 120626"/>
                  <a:gd name="connsiteX13" fmla="*/ 310666 w 1394249"/>
                  <a:gd name="connsiteY13" fmla="*/ 95858 h 120626"/>
                  <a:gd name="connsiteX14" fmla="*/ 296378 w 1394249"/>
                  <a:gd name="connsiteY14" fmla="*/ 57758 h 120626"/>
                  <a:gd name="connsiteX15" fmla="*/ 196366 w 1394249"/>
                  <a:gd name="connsiteY15" fmla="*/ 38708 h 120626"/>
                  <a:gd name="connsiteX16" fmla="*/ 1103 w 1394249"/>
                  <a:gd name="connsiteY16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63066 w 1394249"/>
                  <a:gd name="connsiteY3" fmla="*/ 19658 h 120626"/>
                  <a:gd name="connsiteX4" fmla="*/ 503547 w 1394249"/>
                  <a:gd name="connsiteY4" fmla="*/ 7752 h 120626"/>
                  <a:gd name="connsiteX5" fmla="*/ 610703 w 1394249"/>
                  <a:gd name="connsiteY5" fmla="*/ 14896 h 120626"/>
                  <a:gd name="connsiteX6" fmla="*/ 882166 w 1394249"/>
                  <a:gd name="connsiteY6" fmla="*/ 29183 h 120626"/>
                  <a:gd name="connsiteX7" fmla="*/ 1144103 w 1394249"/>
                  <a:gd name="connsiteY7" fmla="*/ 43471 h 120626"/>
                  <a:gd name="connsiteX8" fmla="*/ 1394135 w 1394249"/>
                  <a:gd name="connsiteY8" fmla="*/ 38709 h 120626"/>
                  <a:gd name="connsiteX9" fmla="*/ 1113147 w 1394249"/>
                  <a:gd name="connsiteY9" fmla="*/ 91096 h 120626"/>
                  <a:gd name="connsiteX10" fmla="*/ 958366 w 1394249"/>
                  <a:gd name="connsiteY10" fmla="*/ 105383 h 120626"/>
                  <a:gd name="connsiteX11" fmla="*/ 720241 w 1394249"/>
                  <a:gd name="connsiteY11" fmla="*/ 105383 h 120626"/>
                  <a:gd name="connsiteX12" fmla="*/ 463066 w 1394249"/>
                  <a:gd name="connsiteY12" fmla="*/ 114908 h 120626"/>
                  <a:gd name="connsiteX13" fmla="*/ 405916 w 1394249"/>
                  <a:gd name="connsiteY13" fmla="*/ 119671 h 120626"/>
                  <a:gd name="connsiteX14" fmla="*/ 310666 w 1394249"/>
                  <a:gd name="connsiteY14" fmla="*/ 95858 h 120626"/>
                  <a:gd name="connsiteX15" fmla="*/ 296378 w 1394249"/>
                  <a:gd name="connsiteY15" fmla="*/ 57758 h 120626"/>
                  <a:gd name="connsiteX16" fmla="*/ 196366 w 1394249"/>
                  <a:gd name="connsiteY16" fmla="*/ 38708 h 120626"/>
                  <a:gd name="connsiteX17" fmla="*/ 1103 w 1394249"/>
                  <a:gd name="connsiteY17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53541 w 1394249"/>
                  <a:gd name="connsiteY3" fmla="*/ 10133 h 120626"/>
                  <a:gd name="connsiteX4" fmla="*/ 503547 w 1394249"/>
                  <a:gd name="connsiteY4" fmla="*/ 7752 h 120626"/>
                  <a:gd name="connsiteX5" fmla="*/ 610703 w 1394249"/>
                  <a:gd name="connsiteY5" fmla="*/ 14896 h 120626"/>
                  <a:gd name="connsiteX6" fmla="*/ 882166 w 1394249"/>
                  <a:gd name="connsiteY6" fmla="*/ 29183 h 120626"/>
                  <a:gd name="connsiteX7" fmla="*/ 1144103 w 1394249"/>
                  <a:gd name="connsiteY7" fmla="*/ 43471 h 120626"/>
                  <a:gd name="connsiteX8" fmla="*/ 1394135 w 1394249"/>
                  <a:gd name="connsiteY8" fmla="*/ 38709 h 120626"/>
                  <a:gd name="connsiteX9" fmla="*/ 1113147 w 1394249"/>
                  <a:gd name="connsiteY9" fmla="*/ 91096 h 120626"/>
                  <a:gd name="connsiteX10" fmla="*/ 958366 w 1394249"/>
                  <a:gd name="connsiteY10" fmla="*/ 105383 h 120626"/>
                  <a:gd name="connsiteX11" fmla="*/ 720241 w 1394249"/>
                  <a:gd name="connsiteY11" fmla="*/ 105383 h 120626"/>
                  <a:gd name="connsiteX12" fmla="*/ 463066 w 1394249"/>
                  <a:gd name="connsiteY12" fmla="*/ 114908 h 120626"/>
                  <a:gd name="connsiteX13" fmla="*/ 405916 w 1394249"/>
                  <a:gd name="connsiteY13" fmla="*/ 119671 h 120626"/>
                  <a:gd name="connsiteX14" fmla="*/ 310666 w 1394249"/>
                  <a:gd name="connsiteY14" fmla="*/ 95858 h 120626"/>
                  <a:gd name="connsiteX15" fmla="*/ 296378 w 1394249"/>
                  <a:gd name="connsiteY15" fmla="*/ 57758 h 120626"/>
                  <a:gd name="connsiteX16" fmla="*/ 196366 w 1394249"/>
                  <a:gd name="connsiteY16" fmla="*/ 38708 h 120626"/>
                  <a:gd name="connsiteX17" fmla="*/ 1103 w 1394249"/>
                  <a:gd name="connsiteY17" fmla="*/ 608 h 120626"/>
                  <a:gd name="connsiteX0" fmla="*/ 1103 w 1394249"/>
                  <a:gd name="connsiteY0" fmla="*/ 608 h 120626"/>
                  <a:gd name="connsiteX1" fmla="*/ 124928 w 1394249"/>
                  <a:gd name="connsiteY1" fmla="*/ 14896 h 120626"/>
                  <a:gd name="connsiteX2" fmla="*/ 291616 w 1394249"/>
                  <a:gd name="connsiteY2" fmla="*/ 10133 h 120626"/>
                  <a:gd name="connsiteX3" fmla="*/ 453541 w 1394249"/>
                  <a:gd name="connsiteY3" fmla="*/ 10133 h 120626"/>
                  <a:gd name="connsiteX4" fmla="*/ 505928 w 1394249"/>
                  <a:gd name="connsiteY4" fmla="*/ 17277 h 120626"/>
                  <a:gd name="connsiteX5" fmla="*/ 610703 w 1394249"/>
                  <a:gd name="connsiteY5" fmla="*/ 14896 h 120626"/>
                  <a:gd name="connsiteX6" fmla="*/ 882166 w 1394249"/>
                  <a:gd name="connsiteY6" fmla="*/ 29183 h 120626"/>
                  <a:gd name="connsiteX7" fmla="*/ 1144103 w 1394249"/>
                  <a:gd name="connsiteY7" fmla="*/ 43471 h 120626"/>
                  <a:gd name="connsiteX8" fmla="*/ 1394135 w 1394249"/>
                  <a:gd name="connsiteY8" fmla="*/ 38709 h 120626"/>
                  <a:gd name="connsiteX9" fmla="*/ 1113147 w 1394249"/>
                  <a:gd name="connsiteY9" fmla="*/ 91096 h 120626"/>
                  <a:gd name="connsiteX10" fmla="*/ 958366 w 1394249"/>
                  <a:gd name="connsiteY10" fmla="*/ 105383 h 120626"/>
                  <a:gd name="connsiteX11" fmla="*/ 720241 w 1394249"/>
                  <a:gd name="connsiteY11" fmla="*/ 105383 h 120626"/>
                  <a:gd name="connsiteX12" fmla="*/ 463066 w 1394249"/>
                  <a:gd name="connsiteY12" fmla="*/ 114908 h 120626"/>
                  <a:gd name="connsiteX13" fmla="*/ 405916 w 1394249"/>
                  <a:gd name="connsiteY13" fmla="*/ 119671 h 120626"/>
                  <a:gd name="connsiteX14" fmla="*/ 310666 w 1394249"/>
                  <a:gd name="connsiteY14" fmla="*/ 95858 h 120626"/>
                  <a:gd name="connsiteX15" fmla="*/ 296378 w 1394249"/>
                  <a:gd name="connsiteY15" fmla="*/ 57758 h 120626"/>
                  <a:gd name="connsiteX16" fmla="*/ 196366 w 1394249"/>
                  <a:gd name="connsiteY16" fmla="*/ 38708 h 120626"/>
                  <a:gd name="connsiteX17" fmla="*/ 1103 w 1394249"/>
                  <a:gd name="connsiteY17" fmla="*/ 608 h 120626"/>
                  <a:gd name="connsiteX0" fmla="*/ 850 w 1393996"/>
                  <a:gd name="connsiteY0" fmla="*/ 2411 h 122429"/>
                  <a:gd name="connsiteX1" fmla="*/ 131819 w 1393996"/>
                  <a:gd name="connsiteY1" fmla="*/ 4793 h 122429"/>
                  <a:gd name="connsiteX2" fmla="*/ 291363 w 1393996"/>
                  <a:gd name="connsiteY2" fmla="*/ 11936 h 122429"/>
                  <a:gd name="connsiteX3" fmla="*/ 453288 w 1393996"/>
                  <a:gd name="connsiteY3" fmla="*/ 11936 h 122429"/>
                  <a:gd name="connsiteX4" fmla="*/ 505675 w 1393996"/>
                  <a:gd name="connsiteY4" fmla="*/ 19080 h 122429"/>
                  <a:gd name="connsiteX5" fmla="*/ 610450 w 1393996"/>
                  <a:gd name="connsiteY5" fmla="*/ 16699 h 122429"/>
                  <a:gd name="connsiteX6" fmla="*/ 881913 w 1393996"/>
                  <a:gd name="connsiteY6" fmla="*/ 30986 h 122429"/>
                  <a:gd name="connsiteX7" fmla="*/ 1143850 w 1393996"/>
                  <a:gd name="connsiteY7" fmla="*/ 45274 h 122429"/>
                  <a:gd name="connsiteX8" fmla="*/ 1393882 w 1393996"/>
                  <a:gd name="connsiteY8" fmla="*/ 40512 h 122429"/>
                  <a:gd name="connsiteX9" fmla="*/ 1112894 w 1393996"/>
                  <a:gd name="connsiteY9" fmla="*/ 92899 h 122429"/>
                  <a:gd name="connsiteX10" fmla="*/ 958113 w 1393996"/>
                  <a:gd name="connsiteY10" fmla="*/ 107186 h 122429"/>
                  <a:gd name="connsiteX11" fmla="*/ 719988 w 1393996"/>
                  <a:gd name="connsiteY11" fmla="*/ 107186 h 122429"/>
                  <a:gd name="connsiteX12" fmla="*/ 462813 w 1393996"/>
                  <a:gd name="connsiteY12" fmla="*/ 116711 h 122429"/>
                  <a:gd name="connsiteX13" fmla="*/ 405663 w 1393996"/>
                  <a:gd name="connsiteY13" fmla="*/ 121474 h 122429"/>
                  <a:gd name="connsiteX14" fmla="*/ 310413 w 1393996"/>
                  <a:gd name="connsiteY14" fmla="*/ 97661 h 122429"/>
                  <a:gd name="connsiteX15" fmla="*/ 296125 w 1393996"/>
                  <a:gd name="connsiteY15" fmla="*/ 59561 h 122429"/>
                  <a:gd name="connsiteX16" fmla="*/ 196113 w 1393996"/>
                  <a:gd name="connsiteY16" fmla="*/ 40511 h 122429"/>
                  <a:gd name="connsiteX17" fmla="*/ 850 w 1393996"/>
                  <a:gd name="connsiteY17" fmla="*/ 2411 h 122429"/>
                  <a:gd name="connsiteX0" fmla="*/ 747 w 1410562"/>
                  <a:gd name="connsiteY0" fmla="*/ 2931 h 120567"/>
                  <a:gd name="connsiteX1" fmla="*/ 148385 w 1410562"/>
                  <a:gd name="connsiteY1" fmla="*/ 2931 h 120567"/>
                  <a:gd name="connsiteX2" fmla="*/ 307929 w 1410562"/>
                  <a:gd name="connsiteY2" fmla="*/ 10074 h 120567"/>
                  <a:gd name="connsiteX3" fmla="*/ 469854 w 1410562"/>
                  <a:gd name="connsiteY3" fmla="*/ 10074 h 120567"/>
                  <a:gd name="connsiteX4" fmla="*/ 522241 w 1410562"/>
                  <a:gd name="connsiteY4" fmla="*/ 17218 h 120567"/>
                  <a:gd name="connsiteX5" fmla="*/ 627016 w 1410562"/>
                  <a:gd name="connsiteY5" fmla="*/ 14837 h 120567"/>
                  <a:gd name="connsiteX6" fmla="*/ 898479 w 1410562"/>
                  <a:gd name="connsiteY6" fmla="*/ 29124 h 120567"/>
                  <a:gd name="connsiteX7" fmla="*/ 1160416 w 1410562"/>
                  <a:gd name="connsiteY7" fmla="*/ 43412 h 120567"/>
                  <a:gd name="connsiteX8" fmla="*/ 1410448 w 1410562"/>
                  <a:gd name="connsiteY8" fmla="*/ 38650 h 120567"/>
                  <a:gd name="connsiteX9" fmla="*/ 1129460 w 1410562"/>
                  <a:gd name="connsiteY9" fmla="*/ 91037 h 120567"/>
                  <a:gd name="connsiteX10" fmla="*/ 974679 w 1410562"/>
                  <a:gd name="connsiteY10" fmla="*/ 105324 h 120567"/>
                  <a:gd name="connsiteX11" fmla="*/ 736554 w 1410562"/>
                  <a:gd name="connsiteY11" fmla="*/ 105324 h 120567"/>
                  <a:gd name="connsiteX12" fmla="*/ 479379 w 1410562"/>
                  <a:gd name="connsiteY12" fmla="*/ 114849 h 120567"/>
                  <a:gd name="connsiteX13" fmla="*/ 422229 w 1410562"/>
                  <a:gd name="connsiteY13" fmla="*/ 119612 h 120567"/>
                  <a:gd name="connsiteX14" fmla="*/ 326979 w 1410562"/>
                  <a:gd name="connsiteY14" fmla="*/ 95799 h 120567"/>
                  <a:gd name="connsiteX15" fmla="*/ 312691 w 1410562"/>
                  <a:gd name="connsiteY15" fmla="*/ 57699 h 120567"/>
                  <a:gd name="connsiteX16" fmla="*/ 212679 w 1410562"/>
                  <a:gd name="connsiteY16" fmla="*/ 38649 h 120567"/>
                  <a:gd name="connsiteX17" fmla="*/ 747 w 1410562"/>
                  <a:gd name="connsiteY17" fmla="*/ 2931 h 120567"/>
                  <a:gd name="connsiteX0" fmla="*/ 747 w 1410562"/>
                  <a:gd name="connsiteY0" fmla="*/ 2931 h 122640"/>
                  <a:gd name="connsiteX1" fmla="*/ 148385 w 1410562"/>
                  <a:gd name="connsiteY1" fmla="*/ 2931 h 122640"/>
                  <a:gd name="connsiteX2" fmla="*/ 307929 w 1410562"/>
                  <a:gd name="connsiteY2" fmla="*/ 10074 h 122640"/>
                  <a:gd name="connsiteX3" fmla="*/ 469854 w 1410562"/>
                  <a:gd name="connsiteY3" fmla="*/ 10074 h 122640"/>
                  <a:gd name="connsiteX4" fmla="*/ 522241 w 1410562"/>
                  <a:gd name="connsiteY4" fmla="*/ 17218 h 122640"/>
                  <a:gd name="connsiteX5" fmla="*/ 627016 w 1410562"/>
                  <a:gd name="connsiteY5" fmla="*/ 14837 h 122640"/>
                  <a:gd name="connsiteX6" fmla="*/ 898479 w 1410562"/>
                  <a:gd name="connsiteY6" fmla="*/ 29124 h 122640"/>
                  <a:gd name="connsiteX7" fmla="*/ 1160416 w 1410562"/>
                  <a:gd name="connsiteY7" fmla="*/ 43412 h 122640"/>
                  <a:gd name="connsiteX8" fmla="*/ 1410448 w 1410562"/>
                  <a:gd name="connsiteY8" fmla="*/ 38650 h 122640"/>
                  <a:gd name="connsiteX9" fmla="*/ 1129460 w 1410562"/>
                  <a:gd name="connsiteY9" fmla="*/ 91037 h 122640"/>
                  <a:gd name="connsiteX10" fmla="*/ 974679 w 1410562"/>
                  <a:gd name="connsiteY10" fmla="*/ 105324 h 122640"/>
                  <a:gd name="connsiteX11" fmla="*/ 736554 w 1410562"/>
                  <a:gd name="connsiteY11" fmla="*/ 105324 h 122640"/>
                  <a:gd name="connsiteX12" fmla="*/ 479379 w 1410562"/>
                  <a:gd name="connsiteY12" fmla="*/ 114849 h 122640"/>
                  <a:gd name="connsiteX13" fmla="*/ 422229 w 1410562"/>
                  <a:gd name="connsiteY13" fmla="*/ 119612 h 122640"/>
                  <a:gd name="connsiteX14" fmla="*/ 267448 w 1410562"/>
                  <a:gd name="connsiteY14" fmla="*/ 117230 h 122640"/>
                  <a:gd name="connsiteX15" fmla="*/ 312691 w 1410562"/>
                  <a:gd name="connsiteY15" fmla="*/ 57699 h 122640"/>
                  <a:gd name="connsiteX16" fmla="*/ 212679 w 1410562"/>
                  <a:gd name="connsiteY16" fmla="*/ 38649 h 122640"/>
                  <a:gd name="connsiteX17" fmla="*/ 747 w 1410562"/>
                  <a:gd name="connsiteY17" fmla="*/ 2931 h 122640"/>
                  <a:gd name="connsiteX0" fmla="*/ 747 w 1410562"/>
                  <a:gd name="connsiteY0" fmla="*/ 2931 h 128227"/>
                  <a:gd name="connsiteX1" fmla="*/ 148385 w 1410562"/>
                  <a:gd name="connsiteY1" fmla="*/ 2931 h 128227"/>
                  <a:gd name="connsiteX2" fmla="*/ 307929 w 1410562"/>
                  <a:gd name="connsiteY2" fmla="*/ 10074 h 128227"/>
                  <a:gd name="connsiteX3" fmla="*/ 469854 w 1410562"/>
                  <a:gd name="connsiteY3" fmla="*/ 10074 h 128227"/>
                  <a:gd name="connsiteX4" fmla="*/ 522241 w 1410562"/>
                  <a:gd name="connsiteY4" fmla="*/ 17218 h 128227"/>
                  <a:gd name="connsiteX5" fmla="*/ 627016 w 1410562"/>
                  <a:gd name="connsiteY5" fmla="*/ 14837 h 128227"/>
                  <a:gd name="connsiteX6" fmla="*/ 898479 w 1410562"/>
                  <a:gd name="connsiteY6" fmla="*/ 29124 h 128227"/>
                  <a:gd name="connsiteX7" fmla="*/ 1160416 w 1410562"/>
                  <a:gd name="connsiteY7" fmla="*/ 43412 h 128227"/>
                  <a:gd name="connsiteX8" fmla="*/ 1410448 w 1410562"/>
                  <a:gd name="connsiteY8" fmla="*/ 38650 h 128227"/>
                  <a:gd name="connsiteX9" fmla="*/ 1129460 w 1410562"/>
                  <a:gd name="connsiteY9" fmla="*/ 91037 h 128227"/>
                  <a:gd name="connsiteX10" fmla="*/ 974679 w 1410562"/>
                  <a:gd name="connsiteY10" fmla="*/ 105324 h 128227"/>
                  <a:gd name="connsiteX11" fmla="*/ 736554 w 1410562"/>
                  <a:gd name="connsiteY11" fmla="*/ 105324 h 128227"/>
                  <a:gd name="connsiteX12" fmla="*/ 479379 w 1410562"/>
                  <a:gd name="connsiteY12" fmla="*/ 114849 h 128227"/>
                  <a:gd name="connsiteX13" fmla="*/ 422229 w 1410562"/>
                  <a:gd name="connsiteY13" fmla="*/ 119612 h 128227"/>
                  <a:gd name="connsiteX14" fmla="*/ 219823 w 1410562"/>
                  <a:gd name="connsiteY14" fmla="*/ 124374 h 128227"/>
                  <a:gd name="connsiteX15" fmla="*/ 312691 w 1410562"/>
                  <a:gd name="connsiteY15" fmla="*/ 57699 h 128227"/>
                  <a:gd name="connsiteX16" fmla="*/ 212679 w 1410562"/>
                  <a:gd name="connsiteY16" fmla="*/ 38649 h 128227"/>
                  <a:gd name="connsiteX17" fmla="*/ 747 w 1410562"/>
                  <a:gd name="connsiteY17" fmla="*/ 2931 h 128227"/>
                  <a:gd name="connsiteX0" fmla="*/ 747 w 1410562"/>
                  <a:gd name="connsiteY0" fmla="*/ 2931 h 128399"/>
                  <a:gd name="connsiteX1" fmla="*/ 148385 w 1410562"/>
                  <a:gd name="connsiteY1" fmla="*/ 2931 h 128399"/>
                  <a:gd name="connsiteX2" fmla="*/ 307929 w 1410562"/>
                  <a:gd name="connsiteY2" fmla="*/ 10074 h 128399"/>
                  <a:gd name="connsiteX3" fmla="*/ 469854 w 1410562"/>
                  <a:gd name="connsiteY3" fmla="*/ 10074 h 128399"/>
                  <a:gd name="connsiteX4" fmla="*/ 522241 w 1410562"/>
                  <a:gd name="connsiteY4" fmla="*/ 17218 h 128399"/>
                  <a:gd name="connsiteX5" fmla="*/ 627016 w 1410562"/>
                  <a:gd name="connsiteY5" fmla="*/ 14837 h 128399"/>
                  <a:gd name="connsiteX6" fmla="*/ 898479 w 1410562"/>
                  <a:gd name="connsiteY6" fmla="*/ 29124 h 128399"/>
                  <a:gd name="connsiteX7" fmla="*/ 1160416 w 1410562"/>
                  <a:gd name="connsiteY7" fmla="*/ 43412 h 128399"/>
                  <a:gd name="connsiteX8" fmla="*/ 1410448 w 1410562"/>
                  <a:gd name="connsiteY8" fmla="*/ 38650 h 128399"/>
                  <a:gd name="connsiteX9" fmla="*/ 1129460 w 1410562"/>
                  <a:gd name="connsiteY9" fmla="*/ 91037 h 128399"/>
                  <a:gd name="connsiteX10" fmla="*/ 974679 w 1410562"/>
                  <a:gd name="connsiteY10" fmla="*/ 105324 h 128399"/>
                  <a:gd name="connsiteX11" fmla="*/ 736554 w 1410562"/>
                  <a:gd name="connsiteY11" fmla="*/ 105324 h 128399"/>
                  <a:gd name="connsiteX12" fmla="*/ 479379 w 1410562"/>
                  <a:gd name="connsiteY12" fmla="*/ 114849 h 128399"/>
                  <a:gd name="connsiteX13" fmla="*/ 422229 w 1410562"/>
                  <a:gd name="connsiteY13" fmla="*/ 119612 h 128399"/>
                  <a:gd name="connsiteX14" fmla="*/ 219823 w 1410562"/>
                  <a:gd name="connsiteY14" fmla="*/ 124374 h 128399"/>
                  <a:gd name="connsiteX15" fmla="*/ 360316 w 1410562"/>
                  <a:gd name="connsiteY15" fmla="*/ 55318 h 128399"/>
                  <a:gd name="connsiteX16" fmla="*/ 212679 w 1410562"/>
                  <a:gd name="connsiteY16" fmla="*/ 38649 h 128399"/>
                  <a:gd name="connsiteX17" fmla="*/ 747 w 1410562"/>
                  <a:gd name="connsiteY17" fmla="*/ 2931 h 128399"/>
                  <a:gd name="connsiteX0" fmla="*/ 747 w 1410562"/>
                  <a:gd name="connsiteY0" fmla="*/ 2931 h 133996"/>
                  <a:gd name="connsiteX1" fmla="*/ 148385 w 1410562"/>
                  <a:gd name="connsiteY1" fmla="*/ 2931 h 133996"/>
                  <a:gd name="connsiteX2" fmla="*/ 307929 w 1410562"/>
                  <a:gd name="connsiteY2" fmla="*/ 10074 h 133996"/>
                  <a:gd name="connsiteX3" fmla="*/ 469854 w 1410562"/>
                  <a:gd name="connsiteY3" fmla="*/ 10074 h 133996"/>
                  <a:gd name="connsiteX4" fmla="*/ 522241 w 1410562"/>
                  <a:gd name="connsiteY4" fmla="*/ 17218 h 133996"/>
                  <a:gd name="connsiteX5" fmla="*/ 627016 w 1410562"/>
                  <a:gd name="connsiteY5" fmla="*/ 14837 h 133996"/>
                  <a:gd name="connsiteX6" fmla="*/ 898479 w 1410562"/>
                  <a:gd name="connsiteY6" fmla="*/ 29124 h 133996"/>
                  <a:gd name="connsiteX7" fmla="*/ 1160416 w 1410562"/>
                  <a:gd name="connsiteY7" fmla="*/ 43412 h 133996"/>
                  <a:gd name="connsiteX8" fmla="*/ 1410448 w 1410562"/>
                  <a:gd name="connsiteY8" fmla="*/ 38650 h 133996"/>
                  <a:gd name="connsiteX9" fmla="*/ 1129460 w 1410562"/>
                  <a:gd name="connsiteY9" fmla="*/ 91037 h 133996"/>
                  <a:gd name="connsiteX10" fmla="*/ 974679 w 1410562"/>
                  <a:gd name="connsiteY10" fmla="*/ 105324 h 133996"/>
                  <a:gd name="connsiteX11" fmla="*/ 734173 w 1410562"/>
                  <a:gd name="connsiteY11" fmla="*/ 133899 h 133996"/>
                  <a:gd name="connsiteX12" fmla="*/ 479379 w 1410562"/>
                  <a:gd name="connsiteY12" fmla="*/ 114849 h 133996"/>
                  <a:gd name="connsiteX13" fmla="*/ 422229 w 1410562"/>
                  <a:gd name="connsiteY13" fmla="*/ 119612 h 133996"/>
                  <a:gd name="connsiteX14" fmla="*/ 219823 w 1410562"/>
                  <a:gd name="connsiteY14" fmla="*/ 124374 h 133996"/>
                  <a:gd name="connsiteX15" fmla="*/ 360316 w 1410562"/>
                  <a:gd name="connsiteY15" fmla="*/ 55318 h 133996"/>
                  <a:gd name="connsiteX16" fmla="*/ 212679 w 1410562"/>
                  <a:gd name="connsiteY16" fmla="*/ 38649 h 133996"/>
                  <a:gd name="connsiteX17" fmla="*/ 747 w 1410562"/>
                  <a:gd name="connsiteY17" fmla="*/ 2931 h 133996"/>
                  <a:gd name="connsiteX0" fmla="*/ 747 w 1410562"/>
                  <a:gd name="connsiteY0" fmla="*/ 2931 h 146254"/>
                  <a:gd name="connsiteX1" fmla="*/ 148385 w 1410562"/>
                  <a:gd name="connsiteY1" fmla="*/ 2931 h 146254"/>
                  <a:gd name="connsiteX2" fmla="*/ 307929 w 1410562"/>
                  <a:gd name="connsiteY2" fmla="*/ 10074 h 146254"/>
                  <a:gd name="connsiteX3" fmla="*/ 469854 w 1410562"/>
                  <a:gd name="connsiteY3" fmla="*/ 10074 h 146254"/>
                  <a:gd name="connsiteX4" fmla="*/ 522241 w 1410562"/>
                  <a:gd name="connsiteY4" fmla="*/ 17218 h 146254"/>
                  <a:gd name="connsiteX5" fmla="*/ 627016 w 1410562"/>
                  <a:gd name="connsiteY5" fmla="*/ 14837 h 146254"/>
                  <a:gd name="connsiteX6" fmla="*/ 898479 w 1410562"/>
                  <a:gd name="connsiteY6" fmla="*/ 29124 h 146254"/>
                  <a:gd name="connsiteX7" fmla="*/ 1160416 w 1410562"/>
                  <a:gd name="connsiteY7" fmla="*/ 43412 h 146254"/>
                  <a:gd name="connsiteX8" fmla="*/ 1410448 w 1410562"/>
                  <a:gd name="connsiteY8" fmla="*/ 38650 h 146254"/>
                  <a:gd name="connsiteX9" fmla="*/ 1129460 w 1410562"/>
                  <a:gd name="connsiteY9" fmla="*/ 91037 h 146254"/>
                  <a:gd name="connsiteX10" fmla="*/ 974679 w 1410562"/>
                  <a:gd name="connsiteY10" fmla="*/ 105324 h 146254"/>
                  <a:gd name="connsiteX11" fmla="*/ 734173 w 1410562"/>
                  <a:gd name="connsiteY11" fmla="*/ 133899 h 146254"/>
                  <a:gd name="connsiteX12" fmla="*/ 479379 w 1410562"/>
                  <a:gd name="connsiteY12" fmla="*/ 145805 h 146254"/>
                  <a:gd name="connsiteX13" fmla="*/ 422229 w 1410562"/>
                  <a:gd name="connsiteY13" fmla="*/ 119612 h 146254"/>
                  <a:gd name="connsiteX14" fmla="*/ 219823 w 1410562"/>
                  <a:gd name="connsiteY14" fmla="*/ 124374 h 146254"/>
                  <a:gd name="connsiteX15" fmla="*/ 360316 w 1410562"/>
                  <a:gd name="connsiteY15" fmla="*/ 55318 h 146254"/>
                  <a:gd name="connsiteX16" fmla="*/ 212679 w 1410562"/>
                  <a:gd name="connsiteY16" fmla="*/ 38649 h 146254"/>
                  <a:gd name="connsiteX17" fmla="*/ 747 w 1410562"/>
                  <a:gd name="connsiteY17" fmla="*/ 2931 h 146254"/>
                  <a:gd name="connsiteX0" fmla="*/ 747 w 1410562"/>
                  <a:gd name="connsiteY0" fmla="*/ 2931 h 149697"/>
                  <a:gd name="connsiteX1" fmla="*/ 148385 w 1410562"/>
                  <a:gd name="connsiteY1" fmla="*/ 2931 h 149697"/>
                  <a:gd name="connsiteX2" fmla="*/ 307929 w 1410562"/>
                  <a:gd name="connsiteY2" fmla="*/ 10074 h 149697"/>
                  <a:gd name="connsiteX3" fmla="*/ 469854 w 1410562"/>
                  <a:gd name="connsiteY3" fmla="*/ 10074 h 149697"/>
                  <a:gd name="connsiteX4" fmla="*/ 522241 w 1410562"/>
                  <a:gd name="connsiteY4" fmla="*/ 17218 h 149697"/>
                  <a:gd name="connsiteX5" fmla="*/ 627016 w 1410562"/>
                  <a:gd name="connsiteY5" fmla="*/ 14837 h 149697"/>
                  <a:gd name="connsiteX6" fmla="*/ 898479 w 1410562"/>
                  <a:gd name="connsiteY6" fmla="*/ 29124 h 149697"/>
                  <a:gd name="connsiteX7" fmla="*/ 1160416 w 1410562"/>
                  <a:gd name="connsiteY7" fmla="*/ 43412 h 149697"/>
                  <a:gd name="connsiteX8" fmla="*/ 1410448 w 1410562"/>
                  <a:gd name="connsiteY8" fmla="*/ 38650 h 149697"/>
                  <a:gd name="connsiteX9" fmla="*/ 1129460 w 1410562"/>
                  <a:gd name="connsiteY9" fmla="*/ 91037 h 149697"/>
                  <a:gd name="connsiteX10" fmla="*/ 974679 w 1410562"/>
                  <a:gd name="connsiteY10" fmla="*/ 105324 h 149697"/>
                  <a:gd name="connsiteX11" fmla="*/ 734173 w 1410562"/>
                  <a:gd name="connsiteY11" fmla="*/ 133899 h 149697"/>
                  <a:gd name="connsiteX12" fmla="*/ 479379 w 1410562"/>
                  <a:gd name="connsiteY12" fmla="*/ 145805 h 149697"/>
                  <a:gd name="connsiteX13" fmla="*/ 396035 w 1410562"/>
                  <a:gd name="connsiteY13" fmla="*/ 148187 h 149697"/>
                  <a:gd name="connsiteX14" fmla="*/ 219823 w 1410562"/>
                  <a:gd name="connsiteY14" fmla="*/ 124374 h 149697"/>
                  <a:gd name="connsiteX15" fmla="*/ 360316 w 1410562"/>
                  <a:gd name="connsiteY15" fmla="*/ 55318 h 149697"/>
                  <a:gd name="connsiteX16" fmla="*/ 212679 w 1410562"/>
                  <a:gd name="connsiteY16" fmla="*/ 38649 h 149697"/>
                  <a:gd name="connsiteX17" fmla="*/ 747 w 1410562"/>
                  <a:gd name="connsiteY17" fmla="*/ 2931 h 149697"/>
                  <a:gd name="connsiteX0" fmla="*/ 747 w 1410562"/>
                  <a:gd name="connsiteY0" fmla="*/ 2931 h 150145"/>
                  <a:gd name="connsiteX1" fmla="*/ 148385 w 1410562"/>
                  <a:gd name="connsiteY1" fmla="*/ 2931 h 150145"/>
                  <a:gd name="connsiteX2" fmla="*/ 307929 w 1410562"/>
                  <a:gd name="connsiteY2" fmla="*/ 10074 h 150145"/>
                  <a:gd name="connsiteX3" fmla="*/ 469854 w 1410562"/>
                  <a:gd name="connsiteY3" fmla="*/ 10074 h 150145"/>
                  <a:gd name="connsiteX4" fmla="*/ 522241 w 1410562"/>
                  <a:gd name="connsiteY4" fmla="*/ 17218 h 150145"/>
                  <a:gd name="connsiteX5" fmla="*/ 627016 w 1410562"/>
                  <a:gd name="connsiteY5" fmla="*/ 14837 h 150145"/>
                  <a:gd name="connsiteX6" fmla="*/ 898479 w 1410562"/>
                  <a:gd name="connsiteY6" fmla="*/ 29124 h 150145"/>
                  <a:gd name="connsiteX7" fmla="*/ 1160416 w 1410562"/>
                  <a:gd name="connsiteY7" fmla="*/ 43412 h 150145"/>
                  <a:gd name="connsiteX8" fmla="*/ 1410448 w 1410562"/>
                  <a:gd name="connsiteY8" fmla="*/ 38650 h 150145"/>
                  <a:gd name="connsiteX9" fmla="*/ 1129460 w 1410562"/>
                  <a:gd name="connsiteY9" fmla="*/ 91037 h 150145"/>
                  <a:gd name="connsiteX10" fmla="*/ 974679 w 1410562"/>
                  <a:gd name="connsiteY10" fmla="*/ 105324 h 150145"/>
                  <a:gd name="connsiteX11" fmla="*/ 734173 w 1410562"/>
                  <a:gd name="connsiteY11" fmla="*/ 133899 h 150145"/>
                  <a:gd name="connsiteX12" fmla="*/ 479379 w 1410562"/>
                  <a:gd name="connsiteY12" fmla="*/ 145805 h 150145"/>
                  <a:gd name="connsiteX13" fmla="*/ 396035 w 1410562"/>
                  <a:gd name="connsiteY13" fmla="*/ 148187 h 150145"/>
                  <a:gd name="connsiteX14" fmla="*/ 172198 w 1410562"/>
                  <a:gd name="connsiteY14" fmla="*/ 141043 h 150145"/>
                  <a:gd name="connsiteX15" fmla="*/ 360316 w 1410562"/>
                  <a:gd name="connsiteY15" fmla="*/ 55318 h 150145"/>
                  <a:gd name="connsiteX16" fmla="*/ 212679 w 1410562"/>
                  <a:gd name="connsiteY16" fmla="*/ 38649 h 150145"/>
                  <a:gd name="connsiteX17" fmla="*/ 747 w 1410562"/>
                  <a:gd name="connsiteY17" fmla="*/ 2931 h 150145"/>
                  <a:gd name="connsiteX0" fmla="*/ 747 w 1410562"/>
                  <a:gd name="connsiteY0" fmla="*/ 2931 h 148187"/>
                  <a:gd name="connsiteX1" fmla="*/ 148385 w 1410562"/>
                  <a:gd name="connsiteY1" fmla="*/ 2931 h 148187"/>
                  <a:gd name="connsiteX2" fmla="*/ 307929 w 1410562"/>
                  <a:gd name="connsiteY2" fmla="*/ 10074 h 148187"/>
                  <a:gd name="connsiteX3" fmla="*/ 469854 w 1410562"/>
                  <a:gd name="connsiteY3" fmla="*/ 10074 h 148187"/>
                  <a:gd name="connsiteX4" fmla="*/ 522241 w 1410562"/>
                  <a:gd name="connsiteY4" fmla="*/ 17218 h 148187"/>
                  <a:gd name="connsiteX5" fmla="*/ 627016 w 1410562"/>
                  <a:gd name="connsiteY5" fmla="*/ 14837 h 148187"/>
                  <a:gd name="connsiteX6" fmla="*/ 898479 w 1410562"/>
                  <a:gd name="connsiteY6" fmla="*/ 29124 h 148187"/>
                  <a:gd name="connsiteX7" fmla="*/ 1160416 w 1410562"/>
                  <a:gd name="connsiteY7" fmla="*/ 43412 h 148187"/>
                  <a:gd name="connsiteX8" fmla="*/ 1410448 w 1410562"/>
                  <a:gd name="connsiteY8" fmla="*/ 38650 h 148187"/>
                  <a:gd name="connsiteX9" fmla="*/ 1129460 w 1410562"/>
                  <a:gd name="connsiteY9" fmla="*/ 91037 h 148187"/>
                  <a:gd name="connsiteX10" fmla="*/ 974679 w 1410562"/>
                  <a:gd name="connsiteY10" fmla="*/ 105324 h 148187"/>
                  <a:gd name="connsiteX11" fmla="*/ 734173 w 1410562"/>
                  <a:gd name="connsiteY11" fmla="*/ 133899 h 148187"/>
                  <a:gd name="connsiteX12" fmla="*/ 479379 w 1410562"/>
                  <a:gd name="connsiteY12" fmla="*/ 131518 h 148187"/>
                  <a:gd name="connsiteX13" fmla="*/ 396035 w 1410562"/>
                  <a:gd name="connsiteY13" fmla="*/ 148187 h 148187"/>
                  <a:gd name="connsiteX14" fmla="*/ 172198 w 1410562"/>
                  <a:gd name="connsiteY14" fmla="*/ 141043 h 148187"/>
                  <a:gd name="connsiteX15" fmla="*/ 360316 w 1410562"/>
                  <a:gd name="connsiteY15" fmla="*/ 55318 h 148187"/>
                  <a:gd name="connsiteX16" fmla="*/ 212679 w 1410562"/>
                  <a:gd name="connsiteY16" fmla="*/ 38649 h 148187"/>
                  <a:gd name="connsiteX17" fmla="*/ 747 w 1410562"/>
                  <a:gd name="connsiteY17" fmla="*/ 2931 h 148187"/>
                  <a:gd name="connsiteX0" fmla="*/ 747 w 1410562"/>
                  <a:gd name="connsiteY0" fmla="*/ 2931 h 144262"/>
                  <a:gd name="connsiteX1" fmla="*/ 148385 w 1410562"/>
                  <a:gd name="connsiteY1" fmla="*/ 2931 h 144262"/>
                  <a:gd name="connsiteX2" fmla="*/ 307929 w 1410562"/>
                  <a:gd name="connsiteY2" fmla="*/ 10074 h 144262"/>
                  <a:gd name="connsiteX3" fmla="*/ 469854 w 1410562"/>
                  <a:gd name="connsiteY3" fmla="*/ 10074 h 144262"/>
                  <a:gd name="connsiteX4" fmla="*/ 522241 w 1410562"/>
                  <a:gd name="connsiteY4" fmla="*/ 17218 h 144262"/>
                  <a:gd name="connsiteX5" fmla="*/ 627016 w 1410562"/>
                  <a:gd name="connsiteY5" fmla="*/ 14837 h 144262"/>
                  <a:gd name="connsiteX6" fmla="*/ 898479 w 1410562"/>
                  <a:gd name="connsiteY6" fmla="*/ 29124 h 144262"/>
                  <a:gd name="connsiteX7" fmla="*/ 1160416 w 1410562"/>
                  <a:gd name="connsiteY7" fmla="*/ 43412 h 144262"/>
                  <a:gd name="connsiteX8" fmla="*/ 1410448 w 1410562"/>
                  <a:gd name="connsiteY8" fmla="*/ 38650 h 144262"/>
                  <a:gd name="connsiteX9" fmla="*/ 1129460 w 1410562"/>
                  <a:gd name="connsiteY9" fmla="*/ 91037 h 144262"/>
                  <a:gd name="connsiteX10" fmla="*/ 974679 w 1410562"/>
                  <a:gd name="connsiteY10" fmla="*/ 105324 h 144262"/>
                  <a:gd name="connsiteX11" fmla="*/ 734173 w 1410562"/>
                  <a:gd name="connsiteY11" fmla="*/ 133899 h 144262"/>
                  <a:gd name="connsiteX12" fmla="*/ 479379 w 1410562"/>
                  <a:gd name="connsiteY12" fmla="*/ 131518 h 144262"/>
                  <a:gd name="connsiteX13" fmla="*/ 381747 w 1410562"/>
                  <a:gd name="connsiteY13" fmla="*/ 124374 h 144262"/>
                  <a:gd name="connsiteX14" fmla="*/ 172198 w 1410562"/>
                  <a:gd name="connsiteY14" fmla="*/ 141043 h 144262"/>
                  <a:gd name="connsiteX15" fmla="*/ 360316 w 1410562"/>
                  <a:gd name="connsiteY15" fmla="*/ 55318 h 144262"/>
                  <a:gd name="connsiteX16" fmla="*/ 212679 w 1410562"/>
                  <a:gd name="connsiteY16" fmla="*/ 38649 h 144262"/>
                  <a:gd name="connsiteX17" fmla="*/ 747 w 1410562"/>
                  <a:gd name="connsiteY17" fmla="*/ 2931 h 144262"/>
                  <a:gd name="connsiteX0" fmla="*/ 747 w 1410562"/>
                  <a:gd name="connsiteY0" fmla="*/ 2931 h 135614"/>
                  <a:gd name="connsiteX1" fmla="*/ 148385 w 1410562"/>
                  <a:gd name="connsiteY1" fmla="*/ 2931 h 135614"/>
                  <a:gd name="connsiteX2" fmla="*/ 307929 w 1410562"/>
                  <a:gd name="connsiteY2" fmla="*/ 10074 h 135614"/>
                  <a:gd name="connsiteX3" fmla="*/ 469854 w 1410562"/>
                  <a:gd name="connsiteY3" fmla="*/ 10074 h 135614"/>
                  <a:gd name="connsiteX4" fmla="*/ 522241 w 1410562"/>
                  <a:gd name="connsiteY4" fmla="*/ 17218 h 135614"/>
                  <a:gd name="connsiteX5" fmla="*/ 627016 w 1410562"/>
                  <a:gd name="connsiteY5" fmla="*/ 14837 h 135614"/>
                  <a:gd name="connsiteX6" fmla="*/ 898479 w 1410562"/>
                  <a:gd name="connsiteY6" fmla="*/ 29124 h 135614"/>
                  <a:gd name="connsiteX7" fmla="*/ 1160416 w 1410562"/>
                  <a:gd name="connsiteY7" fmla="*/ 43412 h 135614"/>
                  <a:gd name="connsiteX8" fmla="*/ 1410448 w 1410562"/>
                  <a:gd name="connsiteY8" fmla="*/ 38650 h 135614"/>
                  <a:gd name="connsiteX9" fmla="*/ 1129460 w 1410562"/>
                  <a:gd name="connsiteY9" fmla="*/ 91037 h 135614"/>
                  <a:gd name="connsiteX10" fmla="*/ 974679 w 1410562"/>
                  <a:gd name="connsiteY10" fmla="*/ 105324 h 135614"/>
                  <a:gd name="connsiteX11" fmla="*/ 734173 w 1410562"/>
                  <a:gd name="connsiteY11" fmla="*/ 133899 h 135614"/>
                  <a:gd name="connsiteX12" fmla="*/ 479379 w 1410562"/>
                  <a:gd name="connsiteY12" fmla="*/ 131518 h 135614"/>
                  <a:gd name="connsiteX13" fmla="*/ 381747 w 1410562"/>
                  <a:gd name="connsiteY13" fmla="*/ 124374 h 135614"/>
                  <a:gd name="connsiteX14" fmla="*/ 203155 w 1410562"/>
                  <a:gd name="connsiteY14" fmla="*/ 121993 h 135614"/>
                  <a:gd name="connsiteX15" fmla="*/ 360316 w 1410562"/>
                  <a:gd name="connsiteY15" fmla="*/ 55318 h 135614"/>
                  <a:gd name="connsiteX16" fmla="*/ 212679 w 1410562"/>
                  <a:gd name="connsiteY16" fmla="*/ 38649 h 135614"/>
                  <a:gd name="connsiteX17" fmla="*/ 747 w 1410562"/>
                  <a:gd name="connsiteY17" fmla="*/ 2931 h 135614"/>
                  <a:gd name="connsiteX0" fmla="*/ 747 w 1410562"/>
                  <a:gd name="connsiteY0" fmla="*/ 2931 h 133899"/>
                  <a:gd name="connsiteX1" fmla="*/ 148385 w 1410562"/>
                  <a:gd name="connsiteY1" fmla="*/ 2931 h 133899"/>
                  <a:gd name="connsiteX2" fmla="*/ 307929 w 1410562"/>
                  <a:gd name="connsiteY2" fmla="*/ 10074 h 133899"/>
                  <a:gd name="connsiteX3" fmla="*/ 469854 w 1410562"/>
                  <a:gd name="connsiteY3" fmla="*/ 10074 h 133899"/>
                  <a:gd name="connsiteX4" fmla="*/ 522241 w 1410562"/>
                  <a:gd name="connsiteY4" fmla="*/ 17218 h 133899"/>
                  <a:gd name="connsiteX5" fmla="*/ 627016 w 1410562"/>
                  <a:gd name="connsiteY5" fmla="*/ 14837 h 133899"/>
                  <a:gd name="connsiteX6" fmla="*/ 898479 w 1410562"/>
                  <a:gd name="connsiteY6" fmla="*/ 29124 h 133899"/>
                  <a:gd name="connsiteX7" fmla="*/ 1160416 w 1410562"/>
                  <a:gd name="connsiteY7" fmla="*/ 43412 h 133899"/>
                  <a:gd name="connsiteX8" fmla="*/ 1410448 w 1410562"/>
                  <a:gd name="connsiteY8" fmla="*/ 38650 h 133899"/>
                  <a:gd name="connsiteX9" fmla="*/ 1129460 w 1410562"/>
                  <a:gd name="connsiteY9" fmla="*/ 91037 h 133899"/>
                  <a:gd name="connsiteX10" fmla="*/ 960391 w 1410562"/>
                  <a:gd name="connsiteY10" fmla="*/ 126756 h 133899"/>
                  <a:gd name="connsiteX11" fmla="*/ 734173 w 1410562"/>
                  <a:gd name="connsiteY11" fmla="*/ 133899 h 133899"/>
                  <a:gd name="connsiteX12" fmla="*/ 479379 w 1410562"/>
                  <a:gd name="connsiteY12" fmla="*/ 131518 h 133899"/>
                  <a:gd name="connsiteX13" fmla="*/ 381747 w 1410562"/>
                  <a:gd name="connsiteY13" fmla="*/ 124374 h 133899"/>
                  <a:gd name="connsiteX14" fmla="*/ 203155 w 1410562"/>
                  <a:gd name="connsiteY14" fmla="*/ 121993 h 133899"/>
                  <a:gd name="connsiteX15" fmla="*/ 360316 w 1410562"/>
                  <a:gd name="connsiteY15" fmla="*/ 55318 h 133899"/>
                  <a:gd name="connsiteX16" fmla="*/ 212679 w 1410562"/>
                  <a:gd name="connsiteY16" fmla="*/ 38649 h 133899"/>
                  <a:gd name="connsiteX17" fmla="*/ 747 w 1410562"/>
                  <a:gd name="connsiteY17" fmla="*/ 2931 h 133899"/>
                  <a:gd name="connsiteX0" fmla="*/ 747 w 1410562"/>
                  <a:gd name="connsiteY0" fmla="*/ 2931 h 133899"/>
                  <a:gd name="connsiteX1" fmla="*/ 148385 w 1410562"/>
                  <a:gd name="connsiteY1" fmla="*/ 2931 h 133899"/>
                  <a:gd name="connsiteX2" fmla="*/ 307929 w 1410562"/>
                  <a:gd name="connsiteY2" fmla="*/ 10074 h 133899"/>
                  <a:gd name="connsiteX3" fmla="*/ 469854 w 1410562"/>
                  <a:gd name="connsiteY3" fmla="*/ 10074 h 133899"/>
                  <a:gd name="connsiteX4" fmla="*/ 522241 w 1410562"/>
                  <a:gd name="connsiteY4" fmla="*/ 17218 h 133899"/>
                  <a:gd name="connsiteX5" fmla="*/ 627016 w 1410562"/>
                  <a:gd name="connsiteY5" fmla="*/ 14837 h 133899"/>
                  <a:gd name="connsiteX6" fmla="*/ 898479 w 1410562"/>
                  <a:gd name="connsiteY6" fmla="*/ 29124 h 133899"/>
                  <a:gd name="connsiteX7" fmla="*/ 1160416 w 1410562"/>
                  <a:gd name="connsiteY7" fmla="*/ 43412 h 133899"/>
                  <a:gd name="connsiteX8" fmla="*/ 1410448 w 1410562"/>
                  <a:gd name="connsiteY8" fmla="*/ 38650 h 133899"/>
                  <a:gd name="connsiteX9" fmla="*/ 1129460 w 1410562"/>
                  <a:gd name="connsiteY9" fmla="*/ 91037 h 133899"/>
                  <a:gd name="connsiteX10" fmla="*/ 960391 w 1410562"/>
                  <a:gd name="connsiteY10" fmla="*/ 126756 h 133899"/>
                  <a:gd name="connsiteX11" fmla="*/ 734173 w 1410562"/>
                  <a:gd name="connsiteY11" fmla="*/ 133899 h 133899"/>
                  <a:gd name="connsiteX12" fmla="*/ 479379 w 1410562"/>
                  <a:gd name="connsiteY12" fmla="*/ 131518 h 133899"/>
                  <a:gd name="connsiteX13" fmla="*/ 374604 w 1410562"/>
                  <a:gd name="connsiteY13" fmla="*/ 126755 h 133899"/>
                  <a:gd name="connsiteX14" fmla="*/ 203155 w 1410562"/>
                  <a:gd name="connsiteY14" fmla="*/ 121993 h 133899"/>
                  <a:gd name="connsiteX15" fmla="*/ 360316 w 1410562"/>
                  <a:gd name="connsiteY15" fmla="*/ 55318 h 133899"/>
                  <a:gd name="connsiteX16" fmla="*/ 212679 w 1410562"/>
                  <a:gd name="connsiteY16" fmla="*/ 38649 h 133899"/>
                  <a:gd name="connsiteX17" fmla="*/ 747 w 1410562"/>
                  <a:gd name="connsiteY17" fmla="*/ 2931 h 13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0562" h="133899">
                    <a:moveTo>
                      <a:pt x="747" y="2931"/>
                    </a:moveTo>
                    <a:cubicBezTo>
                      <a:pt x="-9969" y="-3022"/>
                      <a:pt x="97188" y="1741"/>
                      <a:pt x="148385" y="2931"/>
                    </a:cubicBezTo>
                    <a:cubicBezTo>
                      <a:pt x="199582" y="4121"/>
                      <a:pt x="254351" y="8884"/>
                      <a:pt x="307929" y="10074"/>
                    </a:cubicBezTo>
                    <a:cubicBezTo>
                      <a:pt x="361507" y="11264"/>
                      <a:pt x="434135" y="8883"/>
                      <a:pt x="469854" y="10074"/>
                    </a:cubicBezTo>
                    <a:cubicBezTo>
                      <a:pt x="505573" y="11265"/>
                      <a:pt x="497635" y="18012"/>
                      <a:pt x="522241" y="17218"/>
                    </a:cubicBezTo>
                    <a:cubicBezTo>
                      <a:pt x="546847" y="16424"/>
                      <a:pt x="564310" y="12853"/>
                      <a:pt x="627016" y="14837"/>
                    </a:cubicBezTo>
                    <a:cubicBezTo>
                      <a:pt x="689722" y="16821"/>
                      <a:pt x="807991" y="24362"/>
                      <a:pt x="898479" y="29124"/>
                    </a:cubicBezTo>
                    <a:cubicBezTo>
                      <a:pt x="985791" y="33887"/>
                      <a:pt x="1075088" y="41824"/>
                      <a:pt x="1160416" y="43412"/>
                    </a:cubicBezTo>
                    <a:cubicBezTo>
                      <a:pt x="1245744" y="45000"/>
                      <a:pt x="1415607" y="30713"/>
                      <a:pt x="1410448" y="38650"/>
                    </a:cubicBezTo>
                    <a:cubicBezTo>
                      <a:pt x="1405289" y="46588"/>
                      <a:pt x="1204470" y="76353"/>
                      <a:pt x="1129460" y="91037"/>
                    </a:cubicBezTo>
                    <a:cubicBezTo>
                      <a:pt x="1054451" y="105721"/>
                      <a:pt x="1026272" y="119612"/>
                      <a:pt x="960391" y="126756"/>
                    </a:cubicBezTo>
                    <a:cubicBezTo>
                      <a:pt x="894510" y="133900"/>
                      <a:pt x="814342" y="133105"/>
                      <a:pt x="734173" y="133899"/>
                    </a:cubicBezTo>
                    <a:lnTo>
                      <a:pt x="479379" y="131518"/>
                    </a:lnTo>
                    <a:cubicBezTo>
                      <a:pt x="419451" y="130327"/>
                      <a:pt x="420641" y="128343"/>
                      <a:pt x="374604" y="126755"/>
                    </a:cubicBezTo>
                    <a:cubicBezTo>
                      <a:pt x="328567" y="125168"/>
                      <a:pt x="205536" y="133899"/>
                      <a:pt x="203155" y="121993"/>
                    </a:cubicBezTo>
                    <a:cubicBezTo>
                      <a:pt x="200774" y="110087"/>
                      <a:pt x="379366" y="64843"/>
                      <a:pt x="360316" y="55318"/>
                    </a:cubicBezTo>
                    <a:cubicBezTo>
                      <a:pt x="341266" y="45793"/>
                      <a:pt x="272607" y="47380"/>
                      <a:pt x="212679" y="38649"/>
                    </a:cubicBezTo>
                    <a:cubicBezTo>
                      <a:pt x="152751" y="29918"/>
                      <a:pt x="11463" y="8884"/>
                      <a:pt x="747" y="2931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119188" y="4000500"/>
                <a:ext cx="3895725" cy="157307"/>
              </a:xfrm>
              <a:custGeom>
                <a:avLst/>
                <a:gdLst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190875 w 3895725"/>
                  <a:gd name="connsiteY5" fmla="*/ 71438 h 157307"/>
                  <a:gd name="connsiteX6" fmla="*/ 3033712 w 3895725"/>
                  <a:gd name="connsiteY6" fmla="*/ 76200 h 157307"/>
                  <a:gd name="connsiteX7" fmla="*/ 2914650 w 3895725"/>
                  <a:gd name="connsiteY7" fmla="*/ 85725 h 157307"/>
                  <a:gd name="connsiteX8" fmla="*/ 2733675 w 3895725"/>
                  <a:gd name="connsiteY8" fmla="*/ 90488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190875 w 3895725"/>
                  <a:gd name="connsiteY5" fmla="*/ 71438 h 157307"/>
                  <a:gd name="connsiteX6" fmla="*/ 3033712 w 3895725"/>
                  <a:gd name="connsiteY6" fmla="*/ 76200 h 157307"/>
                  <a:gd name="connsiteX7" fmla="*/ 2914650 w 3895725"/>
                  <a:gd name="connsiteY7" fmla="*/ 85725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190875 w 3895725"/>
                  <a:gd name="connsiteY5" fmla="*/ 71438 h 157307"/>
                  <a:gd name="connsiteX6" fmla="*/ 3033712 w 3895725"/>
                  <a:gd name="connsiteY6" fmla="*/ 76200 h 157307"/>
                  <a:gd name="connsiteX7" fmla="*/ 2924175 w 3895725"/>
                  <a:gd name="connsiteY7" fmla="*/ 114300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190875 w 3895725"/>
                  <a:gd name="connsiteY5" fmla="*/ 71438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390900 w 3895725"/>
                  <a:gd name="connsiteY4" fmla="*/ 71438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33675 w 3895725"/>
                  <a:gd name="connsiteY8" fmla="*/ 102394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21768 w 3895725"/>
                  <a:gd name="connsiteY8" fmla="*/ 111919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4175 w 3895725"/>
                  <a:gd name="connsiteY7" fmla="*/ 114300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64668 w 3895725"/>
                  <a:gd name="connsiteY6" fmla="*/ 119062 h 157307"/>
                  <a:gd name="connsiteX7" fmla="*/ 2926557 w 3895725"/>
                  <a:gd name="connsiteY7" fmla="*/ 100012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14687 w 3895725"/>
                  <a:gd name="connsiteY5" fmla="*/ 121444 h 157307"/>
                  <a:gd name="connsiteX6" fmla="*/ 3074193 w 3895725"/>
                  <a:gd name="connsiteY6" fmla="*/ 107156 h 157307"/>
                  <a:gd name="connsiteX7" fmla="*/ 2926557 w 3895725"/>
                  <a:gd name="connsiteY7" fmla="*/ 100012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07569 w 3895725"/>
                  <a:gd name="connsiteY4" fmla="*/ 111920 h 157307"/>
                  <a:gd name="connsiteX5" fmla="*/ 3236118 w 3895725"/>
                  <a:gd name="connsiteY5" fmla="*/ 102394 h 157307"/>
                  <a:gd name="connsiteX6" fmla="*/ 3074193 w 3895725"/>
                  <a:gd name="connsiteY6" fmla="*/ 107156 h 157307"/>
                  <a:gd name="connsiteX7" fmla="*/ 2926557 w 3895725"/>
                  <a:gd name="connsiteY7" fmla="*/ 100012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  <a:gd name="connsiteX0" fmla="*/ 3895725 w 3895725"/>
                  <a:gd name="connsiteY0" fmla="*/ 0 h 157307"/>
                  <a:gd name="connsiteX1" fmla="*/ 3748087 w 3895725"/>
                  <a:gd name="connsiteY1" fmla="*/ 23813 h 157307"/>
                  <a:gd name="connsiteX2" fmla="*/ 3662362 w 3895725"/>
                  <a:gd name="connsiteY2" fmla="*/ 38100 h 157307"/>
                  <a:gd name="connsiteX3" fmla="*/ 3567112 w 3895725"/>
                  <a:gd name="connsiteY3" fmla="*/ 57150 h 157307"/>
                  <a:gd name="connsiteX4" fmla="*/ 3424238 w 3895725"/>
                  <a:gd name="connsiteY4" fmla="*/ 95251 h 157307"/>
                  <a:gd name="connsiteX5" fmla="*/ 3236118 w 3895725"/>
                  <a:gd name="connsiteY5" fmla="*/ 102394 h 157307"/>
                  <a:gd name="connsiteX6" fmla="*/ 3074193 w 3895725"/>
                  <a:gd name="connsiteY6" fmla="*/ 107156 h 157307"/>
                  <a:gd name="connsiteX7" fmla="*/ 2926557 w 3895725"/>
                  <a:gd name="connsiteY7" fmla="*/ 100012 h 157307"/>
                  <a:gd name="connsiteX8" fmla="*/ 2721768 w 3895725"/>
                  <a:gd name="connsiteY8" fmla="*/ 95251 h 157307"/>
                  <a:gd name="connsiteX9" fmla="*/ 2495550 w 3895725"/>
                  <a:gd name="connsiteY9" fmla="*/ 109538 h 157307"/>
                  <a:gd name="connsiteX10" fmla="*/ 2324100 w 3895725"/>
                  <a:gd name="connsiteY10" fmla="*/ 119063 h 157307"/>
                  <a:gd name="connsiteX11" fmla="*/ 2171700 w 3895725"/>
                  <a:gd name="connsiteY11" fmla="*/ 114300 h 157307"/>
                  <a:gd name="connsiteX12" fmla="*/ 2014537 w 3895725"/>
                  <a:gd name="connsiteY12" fmla="*/ 138113 h 157307"/>
                  <a:gd name="connsiteX13" fmla="*/ 1814512 w 3895725"/>
                  <a:gd name="connsiteY13" fmla="*/ 133350 h 157307"/>
                  <a:gd name="connsiteX14" fmla="*/ 1628775 w 3895725"/>
                  <a:gd name="connsiteY14" fmla="*/ 133350 h 157307"/>
                  <a:gd name="connsiteX15" fmla="*/ 1143000 w 3895725"/>
                  <a:gd name="connsiteY15" fmla="*/ 142875 h 157307"/>
                  <a:gd name="connsiteX16" fmla="*/ 966787 w 3895725"/>
                  <a:gd name="connsiteY16" fmla="*/ 157163 h 157307"/>
                  <a:gd name="connsiteX17" fmla="*/ 642937 w 3895725"/>
                  <a:gd name="connsiteY17" fmla="*/ 133350 h 157307"/>
                  <a:gd name="connsiteX18" fmla="*/ 290512 w 3895725"/>
                  <a:gd name="connsiteY18" fmla="*/ 138113 h 157307"/>
                  <a:gd name="connsiteX19" fmla="*/ 0 w 3895725"/>
                  <a:gd name="connsiteY19" fmla="*/ 138113 h 15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5725" h="157307">
                    <a:moveTo>
                      <a:pt x="3895725" y="0"/>
                    </a:moveTo>
                    <a:lnTo>
                      <a:pt x="3748087" y="23813"/>
                    </a:lnTo>
                    <a:lnTo>
                      <a:pt x="3662362" y="38100"/>
                    </a:lnTo>
                    <a:cubicBezTo>
                      <a:pt x="3632199" y="43656"/>
                      <a:pt x="3606799" y="47625"/>
                      <a:pt x="3567112" y="57150"/>
                    </a:cubicBezTo>
                    <a:cubicBezTo>
                      <a:pt x="3527425" y="66675"/>
                      <a:pt x="3479404" y="87710"/>
                      <a:pt x="3424238" y="95251"/>
                    </a:cubicBezTo>
                    <a:cubicBezTo>
                      <a:pt x="3369072" y="102792"/>
                      <a:pt x="3294459" y="100410"/>
                      <a:pt x="3236118" y="102394"/>
                    </a:cubicBezTo>
                    <a:cubicBezTo>
                      <a:pt x="3177777" y="104378"/>
                      <a:pt x="3125786" y="107553"/>
                      <a:pt x="3074193" y="107156"/>
                    </a:cubicBezTo>
                    <a:cubicBezTo>
                      <a:pt x="3022600" y="106759"/>
                      <a:pt x="2985294" y="101996"/>
                      <a:pt x="2926557" y="100012"/>
                    </a:cubicBezTo>
                    <a:cubicBezTo>
                      <a:pt x="2867820" y="98028"/>
                      <a:pt x="2793602" y="93663"/>
                      <a:pt x="2721768" y="95251"/>
                    </a:cubicBezTo>
                    <a:cubicBezTo>
                      <a:pt x="2649934" y="96839"/>
                      <a:pt x="2561828" y="105569"/>
                      <a:pt x="2495550" y="109538"/>
                    </a:cubicBezTo>
                    <a:cubicBezTo>
                      <a:pt x="2429272" y="113507"/>
                      <a:pt x="2378075" y="118269"/>
                      <a:pt x="2324100" y="119063"/>
                    </a:cubicBezTo>
                    <a:cubicBezTo>
                      <a:pt x="2270125" y="119857"/>
                      <a:pt x="2223294" y="111125"/>
                      <a:pt x="2171700" y="114300"/>
                    </a:cubicBezTo>
                    <a:cubicBezTo>
                      <a:pt x="2120106" y="117475"/>
                      <a:pt x="2074068" y="134938"/>
                      <a:pt x="2014537" y="138113"/>
                    </a:cubicBezTo>
                    <a:cubicBezTo>
                      <a:pt x="1955006" y="141288"/>
                      <a:pt x="1878806" y="134144"/>
                      <a:pt x="1814512" y="133350"/>
                    </a:cubicBezTo>
                    <a:cubicBezTo>
                      <a:pt x="1750218" y="132556"/>
                      <a:pt x="1628775" y="133350"/>
                      <a:pt x="1628775" y="133350"/>
                    </a:cubicBezTo>
                    <a:lnTo>
                      <a:pt x="1143000" y="142875"/>
                    </a:lnTo>
                    <a:cubicBezTo>
                      <a:pt x="1032669" y="146844"/>
                      <a:pt x="1050131" y="158750"/>
                      <a:pt x="966787" y="157163"/>
                    </a:cubicBezTo>
                    <a:cubicBezTo>
                      <a:pt x="883443" y="155576"/>
                      <a:pt x="755649" y="136525"/>
                      <a:pt x="642937" y="133350"/>
                    </a:cubicBezTo>
                    <a:cubicBezTo>
                      <a:pt x="530225" y="130175"/>
                      <a:pt x="290512" y="138113"/>
                      <a:pt x="290512" y="138113"/>
                    </a:cubicBezTo>
                    <a:lnTo>
                      <a:pt x="0" y="1381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3733799" y="3976688"/>
                <a:ext cx="366713" cy="116681"/>
              </a:xfrm>
              <a:custGeom>
                <a:avLst/>
                <a:gdLst>
                  <a:gd name="connsiteX0" fmla="*/ 0 w 319088"/>
                  <a:gd name="connsiteY0" fmla="*/ 100012 h 100012"/>
                  <a:gd name="connsiteX1" fmla="*/ 90488 w 319088"/>
                  <a:gd name="connsiteY1" fmla="*/ 76200 h 100012"/>
                  <a:gd name="connsiteX2" fmla="*/ 123825 w 319088"/>
                  <a:gd name="connsiteY2" fmla="*/ 42862 h 100012"/>
                  <a:gd name="connsiteX3" fmla="*/ 185738 w 319088"/>
                  <a:gd name="connsiteY3" fmla="*/ 23812 h 100012"/>
                  <a:gd name="connsiteX4" fmla="*/ 223838 w 319088"/>
                  <a:gd name="connsiteY4" fmla="*/ 14287 h 100012"/>
                  <a:gd name="connsiteX5" fmla="*/ 319088 w 319088"/>
                  <a:gd name="connsiteY5" fmla="*/ 0 h 100012"/>
                  <a:gd name="connsiteX6" fmla="*/ 319088 w 319088"/>
                  <a:gd name="connsiteY6" fmla="*/ 0 h 100012"/>
                  <a:gd name="connsiteX0" fmla="*/ 0 w 366713"/>
                  <a:gd name="connsiteY0" fmla="*/ 116681 h 116681"/>
                  <a:gd name="connsiteX1" fmla="*/ 138113 w 366713"/>
                  <a:gd name="connsiteY1" fmla="*/ 76200 h 116681"/>
                  <a:gd name="connsiteX2" fmla="*/ 171450 w 366713"/>
                  <a:gd name="connsiteY2" fmla="*/ 42862 h 116681"/>
                  <a:gd name="connsiteX3" fmla="*/ 233363 w 366713"/>
                  <a:gd name="connsiteY3" fmla="*/ 23812 h 116681"/>
                  <a:gd name="connsiteX4" fmla="*/ 271463 w 366713"/>
                  <a:gd name="connsiteY4" fmla="*/ 14287 h 116681"/>
                  <a:gd name="connsiteX5" fmla="*/ 366713 w 366713"/>
                  <a:gd name="connsiteY5" fmla="*/ 0 h 116681"/>
                  <a:gd name="connsiteX6" fmla="*/ 366713 w 366713"/>
                  <a:gd name="connsiteY6" fmla="*/ 0 h 116681"/>
                  <a:gd name="connsiteX0" fmla="*/ 0 w 366713"/>
                  <a:gd name="connsiteY0" fmla="*/ 116681 h 116681"/>
                  <a:gd name="connsiteX1" fmla="*/ 138113 w 366713"/>
                  <a:gd name="connsiteY1" fmla="*/ 76200 h 116681"/>
                  <a:gd name="connsiteX2" fmla="*/ 166688 w 366713"/>
                  <a:gd name="connsiteY2" fmla="*/ 57149 h 116681"/>
                  <a:gd name="connsiteX3" fmla="*/ 233363 w 366713"/>
                  <a:gd name="connsiteY3" fmla="*/ 23812 h 116681"/>
                  <a:gd name="connsiteX4" fmla="*/ 271463 w 366713"/>
                  <a:gd name="connsiteY4" fmla="*/ 14287 h 116681"/>
                  <a:gd name="connsiteX5" fmla="*/ 366713 w 366713"/>
                  <a:gd name="connsiteY5" fmla="*/ 0 h 116681"/>
                  <a:gd name="connsiteX6" fmla="*/ 366713 w 366713"/>
                  <a:gd name="connsiteY6" fmla="*/ 0 h 116681"/>
                  <a:gd name="connsiteX0" fmla="*/ 0 w 366713"/>
                  <a:gd name="connsiteY0" fmla="*/ 116681 h 116681"/>
                  <a:gd name="connsiteX1" fmla="*/ 123826 w 366713"/>
                  <a:gd name="connsiteY1" fmla="*/ 73819 h 116681"/>
                  <a:gd name="connsiteX2" fmla="*/ 166688 w 366713"/>
                  <a:gd name="connsiteY2" fmla="*/ 57149 h 116681"/>
                  <a:gd name="connsiteX3" fmla="*/ 233363 w 366713"/>
                  <a:gd name="connsiteY3" fmla="*/ 23812 h 116681"/>
                  <a:gd name="connsiteX4" fmla="*/ 271463 w 366713"/>
                  <a:gd name="connsiteY4" fmla="*/ 14287 h 116681"/>
                  <a:gd name="connsiteX5" fmla="*/ 366713 w 366713"/>
                  <a:gd name="connsiteY5" fmla="*/ 0 h 116681"/>
                  <a:gd name="connsiteX6" fmla="*/ 366713 w 366713"/>
                  <a:gd name="connsiteY6" fmla="*/ 0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713" h="116681">
                    <a:moveTo>
                      <a:pt x="0" y="116681"/>
                    </a:moveTo>
                    <a:cubicBezTo>
                      <a:pt x="34925" y="109537"/>
                      <a:pt x="96045" y="83741"/>
                      <a:pt x="123826" y="73819"/>
                    </a:cubicBezTo>
                    <a:cubicBezTo>
                      <a:pt x="151607" y="63897"/>
                      <a:pt x="148432" y="65483"/>
                      <a:pt x="166688" y="57149"/>
                    </a:cubicBezTo>
                    <a:cubicBezTo>
                      <a:pt x="184944" y="48815"/>
                      <a:pt x="215901" y="30956"/>
                      <a:pt x="233363" y="23812"/>
                    </a:cubicBezTo>
                    <a:cubicBezTo>
                      <a:pt x="250825" y="16668"/>
                      <a:pt x="249238" y="18256"/>
                      <a:pt x="271463" y="14287"/>
                    </a:cubicBezTo>
                    <a:cubicBezTo>
                      <a:pt x="293688" y="10318"/>
                      <a:pt x="366713" y="0"/>
                      <a:pt x="366713" y="0"/>
                    </a:cubicBezTo>
                    <a:lnTo>
                      <a:pt x="366713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2579758" y="3950141"/>
                <a:ext cx="1080899" cy="177391"/>
              </a:xfrm>
              <a:custGeom>
                <a:avLst/>
                <a:gdLst>
                  <a:gd name="connsiteX0" fmla="*/ 2274 w 1031901"/>
                  <a:gd name="connsiteY0" fmla="*/ 981 h 164184"/>
                  <a:gd name="connsiteX1" fmla="*/ 173724 w 1031901"/>
                  <a:gd name="connsiteY1" fmla="*/ 29556 h 164184"/>
                  <a:gd name="connsiteX2" fmla="*/ 278499 w 1031901"/>
                  <a:gd name="connsiteY2" fmla="*/ 10506 h 164184"/>
                  <a:gd name="connsiteX3" fmla="*/ 449949 w 1031901"/>
                  <a:gd name="connsiteY3" fmla="*/ 15268 h 164184"/>
                  <a:gd name="connsiteX4" fmla="*/ 521387 w 1031901"/>
                  <a:gd name="connsiteY4" fmla="*/ 48606 h 164184"/>
                  <a:gd name="connsiteX5" fmla="*/ 702362 w 1031901"/>
                  <a:gd name="connsiteY5" fmla="*/ 96231 h 164184"/>
                  <a:gd name="connsiteX6" fmla="*/ 811899 w 1031901"/>
                  <a:gd name="connsiteY6" fmla="*/ 110518 h 164184"/>
                  <a:gd name="connsiteX7" fmla="*/ 921437 w 1031901"/>
                  <a:gd name="connsiteY7" fmla="*/ 115281 h 164184"/>
                  <a:gd name="connsiteX8" fmla="*/ 1021449 w 1031901"/>
                  <a:gd name="connsiteY8" fmla="*/ 134331 h 164184"/>
                  <a:gd name="connsiteX9" fmla="*/ 654737 w 1031901"/>
                  <a:gd name="connsiteY9" fmla="*/ 158143 h 164184"/>
                  <a:gd name="connsiteX10" fmla="*/ 578537 w 1031901"/>
                  <a:gd name="connsiteY10" fmla="*/ 162906 h 164184"/>
                  <a:gd name="connsiteX11" fmla="*/ 545199 w 1031901"/>
                  <a:gd name="connsiteY11" fmla="*/ 139093 h 164184"/>
                  <a:gd name="connsiteX12" fmla="*/ 488049 w 1031901"/>
                  <a:gd name="connsiteY12" fmla="*/ 110518 h 164184"/>
                  <a:gd name="connsiteX13" fmla="*/ 364224 w 1031901"/>
                  <a:gd name="connsiteY13" fmla="*/ 96231 h 164184"/>
                  <a:gd name="connsiteX14" fmla="*/ 264212 w 1031901"/>
                  <a:gd name="connsiteY14" fmla="*/ 86706 h 164184"/>
                  <a:gd name="connsiteX15" fmla="*/ 78474 w 1031901"/>
                  <a:gd name="connsiteY15" fmla="*/ 72418 h 164184"/>
                  <a:gd name="connsiteX16" fmla="*/ 73712 w 1031901"/>
                  <a:gd name="connsiteY16" fmla="*/ 72418 h 164184"/>
                  <a:gd name="connsiteX17" fmla="*/ 2274 w 1031901"/>
                  <a:gd name="connsiteY17" fmla="*/ 981 h 164184"/>
                  <a:gd name="connsiteX0" fmla="*/ 2274 w 1031901"/>
                  <a:gd name="connsiteY0" fmla="*/ 981 h 164184"/>
                  <a:gd name="connsiteX1" fmla="*/ 173724 w 1031901"/>
                  <a:gd name="connsiteY1" fmla="*/ 29556 h 164184"/>
                  <a:gd name="connsiteX2" fmla="*/ 278499 w 1031901"/>
                  <a:gd name="connsiteY2" fmla="*/ 10506 h 164184"/>
                  <a:gd name="connsiteX3" fmla="*/ 449949 w 1031901"/>
                  <a:gd name="connsiteY3" fmla="*/ 15268 h 164184"/>
                  <a:gd name="connsiteX4" fmla="*/ 561868 w 1031901"/>
                  <a:gd name="connsiteY4" fmla="*/ 31937 h 164184"/>
                  <a:gd name="connsiteX5" fmla="*/ 702362 w 1031901"/>
                  <a:gd name="connsiteY5" fmla="*/ 96231 h 164184"/>
                  <a:gd name="connsiteX6" fmla="*/ 811899 w 1031901"/>
                  <a:gd name="connsiteY6" fmla="*/ 110518 h 164184"/>
                  <a:gd name="connsiteX7" fmla="*/ 921437 w 1031901"/>
                  <a:gd name="connsiteY7" fmla="*/ 115281 h 164184"/>
                  <a:gd name="connsiteX8" fmla="*/ 1021449 w 1031901"/>
                  <a:gd name="connsiteY8" fmla="*/ 134331 h 164184"/>
                  <a:gd name="connsiteX9" fmla="*/ 654737 w 1031901"/>
                  <a:gd name="connsiteY9" fmla="*/ 158143 h 164184"/>
                  <a:gd name="connsiteX10" fmla="*/ 578537 w 1031901"/>
                  <a:gd name="connsiteY10" fmla="*/ 162906 h 164184"/>
                  <a:gd name="connsiteX11" fmla="*/ 545199 w 1031901"/>
                  <a:gd name="connsiteY11" fmla="*/ 139093 h 164184"/>
                  <a:gd name="connsiteX12" fmla="*/ 488049 w 1031901"/>
                  <a:gd name="connsiteY12" fmla="*/ 110518 h 164184"/>
                  <a:gd name="connsiteX13" fmla="*/ 364224 w 1031901"/>
                  <a:gd name="connsiteY13" fmla="*/ 96231 h 164184"/>
                  <a:gd name="connsiteX14" fmla="*/ 264212 w 1031901"/>
                  <a:gd name="connsiteY14" fmla="*/ 86706 h 164184"/>
                  <a:gd name="connsiteX15" fmla="*/ 78474 w 1031901"/>
                  <a:gd name="connsiteY15" fmla="*/ 72418 h 164184"/>
                  <a:gd name="connsiteX16" fmla="*/ 73712 w 1031901"/>
                  <a:gd name="connsiteY16" fmla="*/ 72418 h 164184"/>
                  <a:gd name="connsiteX17" fmla="*/ 2274 w 1031901"/>
                  <a:gd name="connsiteY17" fmla="*/ 981 h 164184"/>
                  <a:gd name="connsiteX0" fmla="*/ 2274 w 1031901"/>
                  <a:gd name="connsiteY0" fmla="*/ 981 h 164184"/>
                  <a:gd name="connsiteX1" fmla="*/ 173724 w 1031901"/>
                  <a:gd name="connsiteY1" fmla="*/ 29556 h 164184"/>
                  <a:gd name="connsiteX2" fmla="*/ 278499 w 1031901"/>
                  <a:gd name="connsiteY2" fmla="*/ 10506 h 164184"/>
                  <a:gd name="connsiteX3" fmla="*/ 449949 w 1031901"/>
                  <a:gd name="connsiteY3" fmla="*/ 15268 h 164184"/>
                  <a:gd name="connsiteX4" fmla="*/ 561868 w 1031901"/>
                  <a:gd name="connsiteY4" fmla="*/ 31937 h 164184"/>
                  <a:gd name="connsiteX5" fmla="*/ 738081 w 1031901"/>
                  <a:gd name="connsiteY5" fmla="*/ 58131 h 164184"/>
                  <a:gd name="connsiteX6" fmla="*/ 811899 w 1031901"/>
                  <a:gd name="connsiteY6" fmla="*/ 110518 h 164184"/>
                  <a:gd name="connsiteX7" fmla="*/ 921437 w 1031901"/>
                  <a:gd name="connsiteY7" fmla="*/ 115281 h 164184"/>
                  <a:gd name="connsiteX8" fmla="*/ 1021449 w 1031901"/>
                  <a:gd name="connsiteY8" fmla="*/ 134331 h 164184"/>
                  <a:gd name="connsiteX9" fmla="*/ 654737 w 1031901"/>
                  <a:gd name="connsiteY9" fmla="*/ 158143 h 164184"/>
                  <a:gd name="connsiteX10" fmla="*/ 578537 w 1031901"/>
                  <a:gd name="connsiteY10" fmla="*/ 162906 h 164184"/>
                  <a:gd name="connsiteX11" fmla="*/ 545199 w 1031901"/>
                  <a:gd name="connsiteY11" fmla="*/ 139093 h 164184"/>
                  <a:gd name="connsiteX12" fmla="*/ 488049 w 1031901"/>
                  <a:gd name="connsiteY12" fmla="*/ 110518 h 164184"/>
                  <a:gd name="connsiteX13" fmla="*/ 364224 w 1031901"/>
                  <a:gd name="connsiteY13" fmla="*/ 96231 h 164184"/>
                  <a:gd name="connsiteX14" fmla="*/ 264212 w 1031901"/>
                  <a:gd name="connsiteY14" fmla="*/ 86706 h 164184"/>
                  <a:gd name="connsiteX15" fmla="*/ 78474 w 1031901"/>
                  <a:gd name="connsiteY15" fmla="*/ 72418 h 164184"/>
                  <a:gd name="connsiteX16" fmla="*/ 73712 w 1031901"/>
                  <a:gd name="connsiteY16" fmla="*/ 72418 h 164184"/>
                  <a:gd name="connsiteX17" fmla="*/ 2274 w 1031901"/>
                  <a:gd name="connsiteY17" fmla="*/ 981 h 164184"/>
                  <a:gd name="connsiteX0" fmla="*/ 2274 w 1031901"/>
                  <a:gd name="connsiteY0" fmla="*/ 981 h 164184"/>
                  <a:gd name="connsiteX1" fmla="*/ 173724 w 1031901"/>
                  <a:gd name="connsiteY1" fmla="*/ 29556 h 164184"/>
                  <a:gd name="connsiteX2" fmla="*/ 278499 w 1031901"/>
                  <a:gd name="connsiteY2" fmla="*/ 10506 h 164184"/>
                  <a:gd name="connsiteX3" fmla="*/ 449949 w 1031901"/>
                  <a:gd name="connsiteY3" fmla="*/ 15268 h 164184"/>
                  <a:gd name="connsiteX4" fmla="*/ 561868 w 1031901"/>
                  <a:gd name="connsiteY4" fmla="*/ 31937 h 164184"/>
                  <a:gd name="connsiteX5" fmla="*/ 738081 w 1031901"/>
                  <a:gd name="connsiteY5" fmla="*/ 70038 h 164184"/>
                  <a:gd name="connsiteX6" fmla="*/ 811899 w 1031901"/>
                  <a:gd name="connsiteY6" fmla="*/ 110518 h 164184"/>
                  <a:gd name="connsiteX7" fmla="*/ 921437 w 1031901"/>
                  <a:gd name="connsiteY7" fmla="*/ 115281 h 164184"/>
                  <a:gd name="connsiteX8" fmla="*/ 1021449 w 1031901"/>
                  <a:gd name="connsiteY8" fmla="*/ 134331 h 164184"/>
                  <a:gd name="connsiteX9" fmla="*/ 654737 w 1031901"/>
                  <a:gd name="connsiteY9" fmla="*/ 158143 h 164184"/>
                  <a:gd name="connsiteX10" fmla="*/ 578537 w 1031901"/>
                  <a:gd name="connsiteY10" fmla="*/ 162906 h 164184"/>
                  <a:gd name="connsiteX11" fmla="*/ 545199 w 1031901"/>
                  <a:gd name="connsiteY11" fmla="*/ 139093 h 164184"/>
                  <a:gd name="connsiteX12" fmla="*/ 488049 w 1031901"/>
                  <a:gd name="connsiteY12" fmla="*/ 110518 h 164184"/>
                  <a:gd name="connsiteX13" fmla="*/ 364224 w 1031901"/>
                  <a:gd name="connsiteY13" fmla="*/ 96231 h 164184"/>
                  <a:gd name="connsiteX14" fmla="*/ 264212 w 1031901"/>
                  <a:gd name="connsiteY14" fmla="*/ 86706 h 164184"/>
                  <a:gd name="connsiteX15" fmla="*/ 78474 w 1031901"/>
                  <a:gd name="connsiteY15" fmla="*/ 72418 h 164184"/>
                  <a:gd name="connsiteX16" fmla="*/ 73712 w 1031901"/>
                  <a:gd name="connsiteY16" fmla="*/ 72418 h 164184"/>
                  <a:gd name="connsiteX17" fmla="*/ 2274 w 1031901"/>
                  <a:gd name="connsiteY17" fmla="*/ 981 h 164184"/>
                  <a:gd name="connsiteX0" fmla="*/ 2274 w 1031664"/>
                  <a:gd name="connsiteY0" fmla="*/ 981 h 164184"/>
                  <a:gd name="connsiteX1" fmla="*/ 173724 w 1031664"/>
                  <a:gd name="connsiteY1" fmla="*/ 29556 h 164184"/>
                  <a:gd name="connsiteX2" fmla="*/ 278499 w 1031664"/>
                  <a:gd name="connsiteY2" fmla="*/ 10506 h 164184"/>
                  <a:gd name="connsiteX3" fmla="*/ 449949 w 1031664"/>
                  <a:gd name="connsiteY3" fmla="*/ 15268 h 164184"/>
                  <a:gd name="connsiteX4" fmla="*/ 561868 w 1031664"/>
                  <a:gd name="connsiteY4" fmla="*/ 31937 h 164184"/>
                  <a:gd name="connsiteX5" fmla="*/ 738081 w 1031664"/>
                  <a:gd name="connsiteY5" fmla="*/ 70038 h 164184"/>
                  <a:gd name="connsiteX6" fmla="*/ 833330 w 1031664"/>
                  <a:gd name="connsiteY6" fmla="*/ 89087 h 164184"/>
                  <a:gd name="connsiteX7" fmla="*/ 921437 w 1031664"/>
                  <a:gd name="connsiteY7" fmla="*/ 115281 h 164184"/>
                  <a:gd name="connsiteX8" fmla="*/ 1021449 w 1031664"/>
                  <a:gd name="connsiteY8" fmla="*/ 134331 h 164184"/>
                  <a:gd name="connsiteX9" fmla="*/ 654737 w 1031664"/>
                  <a:gd name="connsiteY9" fmla="*/ 158143 h 164184"/>
                  <a:gd name="connsiteX10" fmla="*/ 578537 w 1031664"/>
                  <a:gd name="connsiteY10" fmla="*/ 162906 h 164184"/>
                  <a:gd name="connsiteX11" fmla="*/ 545199 w 1031664"/>
                  <a:gd name="connsiteY11" fmla="*/ 139093 h 164184"/>
                  <a:gd name="connsiteX12" fmla="*/ 488049 w 1031664"/>
                  <a:gd name="connsiteY12" fmla="*/ 110518 h 164184"/>
                  <a:gd name="connsiteX13" fmla="*/ 364224 w 1031664"/>
                  <a:gd name="connsiteY13" fmla="*/ 96231 h 164184"/>
                  <a:gd name="connsiteX14" fmla="*/ 264212 w 1031664"/>
                  <a:gd name="connsiteY14" fmla="*/ 86706 h 164184"/>
                  <a:gd name="connsiteX15" fmla="*/ 78474 w 1031664"/>
                  <a:gd name="connsiteY15" fmla="*/ 72418 h 164184"/>
                  <a:gd name="connsiteX16" fmla="*/ 73712 w 1031664"/>
                  <a:gd name="connsiteY16" fmla="*/ 72418 h 164184"/>
                  <a:gd name="connsiteX17" fmla="*/ 2274 w 1031664"/>
                  <a:gd name="connsiteY17" fmla="*/ 981 h 164184"/>
                  <a:gd name="connsiteX0" fmla="*/ 2274 w 1067938"/>
                  <a:gd name="connsiteY0" fmla="*/ 981 h 164004"/>
                  <a:gd name="connsiteX1" fmla="*/ 173724 w 1067938"/>
                  <a:gd name="connsiteY1" fmla="*/ 29556 h 164004"/>
                  <a:gd name="connsiteX2" fmla="*/ 278499 w 1067938"/>
                  <a:gd name="connsiteY2" fmla="*/ 10506 h 164004"/>
                  <a:gd name="connsiteX3" fmla="*/ 449949 w 1067938"/>
                  <a:gd name="connsiteY3" fmla="*/ 15268 h 164004"/>
                  <a:gd name="connsiteX4" fmla="*/ 561868 w 1067938"/>
                  <a:gd name="connsiteY4" fmla="*/ 31937 h 164004"/>
                  <a:gd name="connsiteX5" fmla="*/ 738081 w 1067938"/>
                  <a:gd name="connsiteY5" fmla="*/ 70038 h 164004"/>
                  <a:gd name="connsiteX6" fmla="*/ 833330 w 1067938"/>
                  <a:gd name="connsiteY6" fmla="*/ 89087 h 164004"/>
                  <a:gd name="connsiteX7" fmla="*/ 921437 w 1067938"/>
                  <a:gd name="connsiteY7" fmla="*/ 115281 h 164004"/>
                  <a:gd name="connsiteX8" fmla="*/ 1059549 w 1067938"/>
                  <a:gd name="connsiteY8" fmla="*/ 141474 h 164004"/>
                  <a:gd name="connsiteX9" fmla="*/ 654737 w 1067938"/>
                  <a:gd name="connsiteY9" fmla="*/ 158143 h 164004"/>
                  <a:gd name="connsiteX10" fmla="*/ 578537 w 1067938"/>
                  <a:gd name="connsiteY10" fmla="*/ 162906 h 164004"/>
                  <a:gd name="connsiteX11" fmla="*/ 545199 w 1067938"/>
                  <a:gd name="connsiteY11" fmla="*/ 139093 h 164004"/>
                  <a:gd name="connsiteX12" fmla="*/ 488049 w 1067938"/>
                  <a:gd name="connsiteY12" fmla="*/ 110518 h 164004"/>
                  <a:gd name="connsiteX13" fmla="*/ 364224 w 1067938"/>
                  <a:gd name="connsiteY13" fmla="*/ 96231 h 164004"/>
                  <a:gd name="connsiteX14" fmla="*/ 264212 w 1067938"/>
                  <a:gd name="connsiteY14" fmla="*/ 86706 h 164004"/>
                  <a:gd name="connsiteX15" fmla="*/ 78474 w 1067938"/>
                  <a:gd name="connsiteY15" fmla="*/ 72418 h 164004"/>
                  <a:gd name="connsiteX16" fmla="*/ 73712 w 1067938"/>
                  <a:gd name="connsiteY16" fmla="*/ 72418 h 164004"/>
                  <a:gd name="connsiteX17" fmla="*/ 2274 w 1067938"/>
                  <a:gd name="connsiteY17" fmla="*/ 981 h 164004"/>
                  <a:gd name="connsiteX0" fmla="*/ 2274 w 1068901"/>
                  <a:gd name="connsiteY0" fmla="*/ 981 h 164004"/>
                  <a:gd name="connsiteX1" fmla="*/ 173724 w 1068901"/>
                  <a:gd name="connsiteY1" fmla="*/ 29556 h 164004"/>
                  <a:gd name="connsiteX2" fmla="*/ 278499 w 1068901"/>
                  <a:gd name="connsiteY2" fmla="*/ 10506 h 164004"/>
                  <a:gd name="connsiteX3" fmla="*/ 449949 w 1068901"/>
                  <a:gd name="connsiteY3" fmla="*/ 15268 h 164004"/>
                  <a:gd name="connsiteX4" fmla="*/ 561868 w 1068901"/>
                  <a:gd name="connsiteY4" fmla="*/ 31937 h 164004"/>
                  <a:gd name="connsiteX5" fmla="*/ 738081 w 1068901"/>
                  <a:gd name="connsiteY5" fmla="*/ 70038 h 164004"/>
                  <a:gd name="connsiteX6" fmla="*/ 833330 w 1068901"/>
                  <a:gd name="connsiteY6" fmla="*/ 89087 h 164004"/>
                  <a:gd name="connsiteX7" fmla="*/ 930962 w 1068901"/>
                  <a:gd name="connsiteY7" fmla="*/ 103375 h 164004"/>
                  <a:gd name="connsiteX8" fmla="*/ 1059549 w 1068901"/>
                  <a:gd name="connsiteY8" fmla="*/ 141474 h 164004"/>
                  <a:gd name="connsiteX9" fmla="*/ 654737 w 1068901"/>
                  <a:gd name="connsiteY9" fmla="*/ 158143 h 164004"/>
                  <a:gd name="connsiteX10" fmla="*/ 578537 w 1068901"/>
                  <a:gd name="connsiteY10" fmla="*/ 162906 h 164004"/>
                  <a:gd name="connsiteX11" fmla="*/ 545199 w 1068901"/>
                  <a:gd name="connsiteY11" fmla="*/ 139093 h 164004"/>
                  <a:gd name="connsiteX12" fmla="*/ 488049 w 1068901"/>
                  <a:gd name="connsiteY12" fmla="*/ 110518 h 164004"/>
                  <a:gd name="connsiteX13" fmla="*/ 364224 w 1068901"/>
                  <a:gd name="connsiteY13" fmla="*/ 96231 h 164004"/>
                  <a:gd name="connsiteX14" fmla="*/ 264212 w 1068901"/>
                  <a:gd name="connsiteY14" fmla="*/ 86706 h 164004"/>
                  <a:gd name="connsiteX15" fmla="*/ 78474 w 1068901"/>
                  <a:gd name="connsiteY15" fmla="*/ 72418 h 164004"/>
                  <a:gd name="connsiteX16" fmla="*/ 73712 w 1068901"/>
                  <a:gd name="connsiteY16" fmla="*/ 72418 h 164004"/>
                  <a:gd name="connsiteX17" fmla="*/ 2274 w 1068901"/>
                  <a:gd name="connsiteY17" fmla="*/ 981 h 164004"/>
                  <a:gd name="connsiteX0" fmla="*/ 2274 w 1089448"/>
                  <a:gd name="connsiteY0" fmla="*/ 981 h 164004"/>
                  <a:gd name="connsiteX1" fmla="*/ 173724 w 1089448"/>
                  <a:gd name="connsiteY1" fmla="*/ 29556 h 164004"/>
                  <a:gd name="connsiteX2" fmla="*/ 278499 w 1089448"/>
                  <a:gd name="connsiteY2" fmla="*/ 10506 h 164004"/>
                  <a:gd name="connsiteX3" fmla="*/ 449949 w 1089448"/>
                  <a:gd name="connsiteY3" fmla="*/ 15268 h 164004"/>
                  <a:gd name="connsiteX4" fmla="*/ 561868 w 1089448"/>
                  <a:gd name="connsiteY4" fmla="*/ 31937 h 164004"/>
                  <a:gd name="connsiteX5" fmla="*/ 738081 w 1089448"/>
                  <a:gd name="connsiteY5" fmla="*/ 70038 h 164004"/>
                  <a:gd name="connsiteX6" fmla="*/ 833330 w 1089448"/>
                  <a:gd name="connsiteY6" fmla="*/ 89087 h 164004"/>
                  <a:gd name="connsiteX7" fmla="*/ 930962 w 1089448"/>
                  <a:gd name="connsiteY7" fmla="*/ 103375 h 164004"/>
                  <a:gd name="connsiteX8" fmla="*/ 1080981 w 1089448"/>
                  <a:gd name="connsiteY8" fmla="*/ 141474 h 164004"/>
                  <a:gd name="connsiteX9" fmla="*/ 654737 w 1089448"/>
                  <a:gd name="connsiteY9" fmla="*/ 158143 h 164004"/>
                  <a:gd name="connsiteX10" fmla="*/ 578537 w 1089448"/>
                  <a:gd name="connsiteY10" fmla="*/ 162906 h 164004"/>
                  <a:gd name="connsiteX11" fmla="*/ 545199 w 1089448"/>
                  <a:gd name="connsiteY11" fmla="*/ 139093 h 164004"/>
                  <a:gd name="connsiteX12" fmla="*/ 488049 w 1089448"/>
                  <a:gd name="connsiteY12" fmla="*/ 110518 h 164004"/>
                  <a:gd name="connsiteX13" fmla="*/ 364224 w 1089448"/>
                  <a:gd name="connsiteY13" fmla="*/ 96231 h 164004"/>
                  <a:gd name="connsiteX14" fmla="*/ 264212 w 1089448"/>
                  <a:gd name="connsiteY14" fmla="*/ 86706 h 164004"/>
                  <a:gd name="connsiteX15" fmla="*/ 78474 w 1089448"/>
                  <a:gd name="connsiteY15" fmla="*/ 72418 h 164004"/>
                  <a:gd name="connsiteX16" fmla="*/ 73712 w 1089448"/>
                  <a:gd name="connsiteY16" fmla="*/ 72418 h 164004"/>
                  <a:gd name="connsiteX17" fmla="*/ 2274 w 1089448"/>
                  <a:gd name="connsiteY17" fmla="*/ 981 h 164004"/>
                  <a:gd name="connsiteX0" fmla="*/ 2274 w 1089448"/>
                  <a:gd name="connsiteY0" fmla="*/ 981 h 168372"/>
                  <a:gd name="connsiteX1" fmla="*/ 173724 w 1089448"/>
                  <a:gd name="connsiteY1" fmla="*/ 29556 h 168372"/>
                  <a:gd name="connsiteX2" fmla="*/ 278499 w 1089448"/>
                  <a:gd name="connsiteY2" fmla="*/ 10506 h 168372"/>
                  <a:gd name="connsiteX3" fmla="*/ 449949 w 1089448"/>
                  <a:gd name="connsiteY3" fmla="*/ 15268 h 168372"/>
                  <a:gd name="connsiteX4" fmla="*/ 561868 w 1089448"/>
                  <a:gd name="connsiteY4" fmla="*/ 31937 h 168372"/>
                  <a:gd name="connsiteX5" fmla="*/ 738081 w 1089448"/>
                  <a:gd name="connsiteY5" fmla="*/ 70038 h 168372"/>
                  <a:gd name="connsiteX6" fmla="*/ 833330 w 1089448"/>
                  <a:gd name="connsiteY6" fmla="*/ 89087 h 168372"/>
                  <a:gd name="connsiteX7" fmla="*/ 930962 w 1089448"/>
                  <a:gd name="connsiteY7" fmla="*/ 103375 h 168372"/>
                  <a:gd name="connsiteX8" fmla="*/ 1080981 w 1089448"/>
                  <a:gd name="connsiteY8" fmla="*/ 141474 h 168372"/>
                  <a:gd name="connsiteX9" fmla="*/ 654737 w 1089448"/>
                  <a:gd name="connsiteY9" fmla="*/ 158143 h 168372"/>
                  <a:gd name="connsiteX10" fmla="*/ 630924 w 1089448"/>
                  <a:gd name="connsiteY10" fmla="*/ 167668 h 168372"/>
                  <a:gd name="connsiteX11" fmla="*/ 545199 w 1089448"/>
                  <a:gd name="connsiteY11" fmla="*/ 139093 h 168372"/>
                  <a:gd name="connsiteX12" fmla="*/ 488049 w 1089448"/>
                  <a:gd name="connsiteY12" fmla="*/ 110518 h 168372"/>
                  <a:gd name="connsiteX13" fmla="*/ 364224 w 1089448"/>
                  <a:gd name="connsiteY13" fmla="*/ 96231 h 168372"/>
                  <a:gd name="connsiteX14" fmla="*/ 264212 w 1089448"/>
                  <a:gd name="connsiteY14" fmla="*/ 86706 h 168372"/>
                  <a:gd name="connsiteX15" fmla="*/ 78474 w 1089448"/>
                  <a:gd name="connsiteY15" fmla="*/ 72418 h 168372"/>
                  <a:gd name="connsiteX16" fmla="*/ 73712 w 1089448"/>
                  <a:gd name="connsiteY16" fmla="*/ 72418 h 168372"/>
                  <a:gd name="connsiteX17" fmla="*/ 2274 w 1089448"/>
                  <a:gd name="connsiteY17" fmla="*/ 981 h 168372"/>
                  <a:gd name="connsiteX0" fmla="*/ 2274 w 1086708"/>
                  <a:gd name="connsiteY0" fmla="*/ 981 h 168372"/>
                  <a:gd name="connsiteX1" fmla="*/ 173724 w 1086708"/>
                  <a:gd name="connsiteY1" fmla="*/ 29556 h 168372"/>
                  <a:gd name="connsiteX2" fmla="*/ 278499 w 1086708"/>
                  <a:gd name="connsiteY2" fmla="*/ 10506 h 168372"/>
                  <a:gd name="connsiteX3" fmla="*/ 449949 w 1086708"/>
                  <a:gd name="connsiteY3" fmla="*/ 15268 h 168372"/>
                  <a:gd name="connsiteX4" fmla="*/ 561868 w 1086708"/>
                  <a:gd name="connsiteY4" fmla="*/ 31937 h 168372"/>
                  <a:gd name="connsiteX5" fmla="*/ 738081 w 1086708"/>
                  <a:gd name="connsiteY5" fmla="*/ 70038 h 168372"/>
                  <a:gd name="connsiteX6" fmla="*/ 833330 w 1086708"/>
                  <a:gd name="connsiteY6" fmla="*/ 89087 h 168372"/>
                  <a:gd name="connsiteX7" fmla="*/ 930962 w 1086708"/>
                  <a:gd name="connsiteY7" fmla="*/ 103375 h 168372"/>
                  <a:gd name="connsiteX8" fmla="*/ 1080981 w 1086708"/>
                  <a:gd name="connsiteY8" fmla="*/ 141474 h 168372"/>
                  <a:gd name="connsiteX9" fmla="*/ 714269 w 1086708"/>
                  <a:gd name="connsiteY9" fmla="*/ 158143 h 168372"/>
                  <a:gd name="connsiteX10" fmla="*/ 630924 w 1086708"/>
                  <a:gd name="connsiteY10" fmla="*/ 167668 h 168372"/>
                  <a:gd name="connsiteX11" fmla="*/ 545199 w 1086708"/>
                  <a:gd name="connsiteY11" fmla="*/ 139093 h 168372"/>
                  <a:gd name="connsiteX12" fmla="*/ 488049 w 1086708"/>
                  <a:gd name="connsiteY12" fmla="*/ 110518 h 168372"/>
                  <a:gd name="connsiteX13" fmla="*/ 364224 w 1086708"/>
                  <a:gd name="connsiteY13" fmla="*/ 96231 h 168372"/>
                  <a:gd name="connsiteX14" fmla="*/ 264212 w 1086708"/>
                  <a:gd name="connsiteY14" fmla="*/ 86706 h 168372"/>
                  <a:gd name="connsiteX15" fmla="*/ 78474 w 1086708"/>
                  <a:gd name="connsiteY15" fmla="*/ 72418 h 168372"/>
                  <a:gd name="connsiteX16" fmla="*/ 73712 w 1086708"/>
                  <a:gd name="connsiteY16" fmla="*/ 72418 h 168372"/>
                  <a:gd name="connsiteX17" fmla="*/ 2274 w 1086708"/>
                  <a:gd name="connsiteY17" fmla="*/ 981 h 168372"/>
                  <a:gd name="connsiteX0" fmla="*/ 2274 w 1086708"/>
                  <a:gd name="connsiteY0" fmla="*/ 981 h 166146"/>
                  <a:gd name="connsiteX1" fmla="*/ 173724 w 1086708"/>
                  <a:gd name="connsiteY1" fmla="*/ 29556 h 166146"/>
                  <a:gd name="connsiteX2" fmla="*/ 278499 w 1086708"/>
                  <a:gd name="connsiteY2" fmla="*/ 10506 h 166146"/>
                  <a:gd name="connsiteX3" fmla="*/ 449949 w 1086708"/>
                  <a:gd name="connsiteY3" fmla="*/ 15268 h 166146"/>
                  <a:gd name="connsiteX4" fmla="*/ 561868 w 1086708"/>
                  <a:gd name="connsiteY4" fmla="*/ 31937 h 166146"/>
                  <a:gd name="connsiteX5" fmla="*/ 738081 w 1086708"/>
                  <a:gd name="connsiteY5" fmla="*/ 70038 h 166146"/>
                  <a:gd name="connsiteX6" fmla="*/ 833330 w 1086708"/>
                  <a:gd name="connsiteY6" fmla="*/ 89087 h 166146"/>
                  <a:gd name="connsiteX7" fmla="*/ 930962 w 1086708"/>
                  <a:gd name="connsiteY7" fmla="*/ 103375 h 166146"/>
                  <a:gd name="connsiteX8" fmla="*/ 1080981 w 1086708"/>
                  <a:gd name="connsiteY8" fmla="*/ 141474 h 166146"/>
                  <a:gd name="connsiteX9" fmla="*/ 714269 w 1086708"/>
                  <a:gd name="connsiteY9" fmla="*/ 158143 h 166146"/>
                  <a:gd name="connsiteX10" fmla="*/ 666643 w 1086708"/>
                  <a:gd name="connsiteY10" fmla="*/ 165287 h 166146"/>
                  <a:gd name="connsiteX11" fmla="*/ 545199 w 1086708"/>
                  <a:gd name="connsiteY11" fmla="*/ 139093 h 166146"/>
                  <a:gd name="connsiteX12" fmla="*/ 488049 w 1086708"/>
                  <a:gd name="connsiteY12" fmla="*/ 110518 h 166146"/>
                  <a:gd name="connsiteX13" fmla="*/ 364224 w 1086708"/>
                  <a:gd name="connsiteY13" fmla="*/ 96231 h 166146"/>
                  <a:gd name="connsiteX14" fmla="*/ 264212 w 1086708"/>
                  <a:gd name="connsiteY14" fmla="*/ 86706 h 166146"/>
                  <a:gd name="connsiteX15" fmla="*/ 78474 w 1086708"/>
                  <a:gd name="connsiteY15" fmla="*/ 72418 h 166146"/>
                  <a:gd name="connsiteX16" fmla="*/ 73712 w 1086708"/>
                  <a:gd name="connsiteY16" fmla="*/ 72418 h 166146"/>
                  <a:gd name="connsiteX17" fmla="*/ 2274 w 1086708"/>
                  <a:gd name="connsiteY17" fmla="*/ 981 h 166146"/>
                  <a:gd name="connsiteX0" fmla="*/ 4023 w 1088457"/>
                  <a:gd name="connsiteY0" fmla="*/ 234 h 165399"/>
                  <a:gd name="connsiteX1" fmla="*/ 175473 w 1088457"/>
                  <a:gd name="connsiteY1" fmla="*/ 28809 h 165399"/>
                  <a:gd name="connsiteX2" fmla="*/ 280248 w 1088457"/>
                  <a:gd name="connsiteY2" fmla="*/ 9759 h 165399"/>
                  <a:gd name="connsiteX3" fmla="*/ 451698 w 1088457"/>
                  <a:gd name="connsiteY3" fmla="*/ 14521 h 165399"/>
                  <a:gd name="connsiteX4" fmla="*/ 563617 w 1088457"/>
                  <a:gd name="connsiteY4" fmla="*/ 31190 h 165399"/>
                  <a:gd name="connsiteX5" fmla="*/ 739830 w 1088457"/>
                  <a:gd name="connsiteY5" fmla="*/ 69291 h 165399"/>
                  <a:gd name="connsiteX6" fmla="*/ 835079 w 1088457"/>
                  <a:gd name="connsiteY6" fmla="*/ 88340 h 165399"/>
                  <a:gd name="connsiteX7" fmla="*/ 932711 w 1088457"/>
                  <a:gd name="connsiteY7" fmla="*/ 102628 h 165399"/>
                  <a:gd name="connsiteX8" fmla="*/ 1082730 w 1088457"/>
                  <a:gd name="connsiteY8" fmla="*/ 140727 h 165399"/>
                  <a:gd name="connsiteX9" fmla="*/ 716018 w 1088457"/>
                  <a:gd name="connsiteY9" fmla="*/ 157396 h 165399"/>
                  <a:gd name="connsiteX10" fmla="*/ 668392 w 1088457"/>
                  <a:gd name="connsiteY10" fmla="*/ 164540 h 165399"/>
                  <a:gd name="connsiteX11" fmla="*/ 546948 w 1088457"/>
                  <a:gd name="connsiteY11" fmla="*/ 138346 h 165399"/>
                  <a:gd name="connsiteX12" fmla="*/ 489798 w 1088457"/>
                  <a:gd name="connsiteY12" fmla="*/ 109771 h 165399"/>
                  <a:gd name="connsiteX13" fmla="*/ 365973 w 1088457"/>
                  <a:gd name="connsiteY13" fmla="*/ 95484 h 165399"/>
                  <a:gd name="connsiteX14" fmla="*/ 265961 w 1088457"/>
                  <a:gd name="connsiteY14" fmla="*/ 85959 h 165399"/>
                  <a:gd name="connsiteX15" fmla="*/ 80223 w 1088457"/>
                  <a:gd name="connsiteY15" fmla="*/ 71671 h 165399"/>
                  <a:gd name="connsiteX16" fmla="*/ 54030 w 1088457"/>
                  <a:gd name="connsiteY16" fmla="*/ 47859 h 165399"/>
                  <a:gd name="connsiteX17" fmla="*/ 4023 w 1088457"/>
                  <a:gd name="connsiteY17" fmla="*/ 234 h 165399"/>
                  <a:gd name="connsiteX0" fmla="*/ 4503 w 1088937"/>
                  <a:gd name="connsiteY0" fmla="*/ 234 h 165399"/>
                  <a:gd name="connsiteX1" fmla="*/ 175953 w 1088937"/>
                  <a:gd name="connsiteY1" fmla="*/ 28809 h 165399"/>
                  <a:gd name="connsiteX2" fmla="*/ 280728 w 1088937"/>
                  <a:gd name="connsiteY2" fmla="*/ 9759 h 165399"/>
                  <a:gd name="connsiteX3" fmla="*/ 452178 w 1088937"/>
                  <a:gd name="connsiteY3" fmla="*/ 14521 h 165399"/>
                  <a:gd name="connsiteX4" fmla="*/ 564097 w 1088937"/>
                  <a:gd name="connsiteY4" fmla="*/ 31190 h 165399"/>
                  <a:gd name="connsiteX5" fmla="*/ 740310 w 1088937"/>
                  <a:gd name="connsiteY5" fmla="*/ 69291 h 165399"/>
                  <a:gd name="connsiteX6" fmla="*/ 835559 w 1088937"/>
                  <a:gd name="connsiteY6" fmla="*/ 88340 h 165399"/>
                  <a:gd name="connsiteX7" fmla="*/ 933191 w 1088937"/>
                  <a:gd name="connsiteY7" fmla="*/ 102628 h 165399"/>
                  <a:gd name="connsiteX8" fmla="*/ 1083210 w 1088937"/>
                  <a:gd name="connsiteY8" fmla="*/ 140727 h 165399"/>
                  <a:gd name="connsiteX9" fmla="*/ 716498 w 1088937"/>
                  <a:gd name="connsiteY9" fmla="*/ 157396 h 165399"/>
                  <a:gd name="connsiteX10" fmla="*/ 668872 w 1088937"/>
                  <a:gd name="connsiteY10" fmla="*/ 164540 h 165399"/>
                  <a:gd name="connsiteX11" fmla="*/ 547428 w 1088937"/>
                  <a:gd name="connsiteY11" fmla="*/ 138346 h 165399"/>
                  <a:gd name="connsiteX12" fmla="*/ 490278 w 1088937"/>
                  <a:gd name="connsiteY12" fmla="*/ 109771 h 165399"/>
                  <a:gd name="connsiteX13" fmla="*/ 366453 w 1088937"/>
                  <a:gd name="connsiteY13" fmla="*/ 95484 h 165399"/>
                  <a:gd name="connsiteX14" fmla="*/ 266441 w 1088937"/>
                  <a:gd name="connsiteY14" fmla="*/ 85959 h 165399"/>
                  <a:gd name="connsiteX15" fmla="*/ 104515 w 1088937"/>
                  <a:gd name="connsiteY15" fmla="*/ 76433 h 165399"/>
                  <a:gd name="connsiteX16" fmla="*/ 54510 w 1088937"/>
                  <a:gd name="connsiteY16" fmla="*/ 47859 h 165399"/>
                  <a:gd name="connsiteX17" fmla="*/ 4503 w 1088937"/>
                  <a:gd name="connsiteY17" fmla="*/ 234 h 165399"/>
                  <a:gd name="connsiteX0" fmla="*/ 4768 w 1089202"/>
                  <a:gd name="connsiteY0" fmla="*/ 839 h 166004"/>
                  <a:gd name="connsiteX1" fmla="*/ 180980 w 1089202"/>
                  <a:gd name="connsiteY1" fmla="*/ 17508 h 166004"/>
                  <a:gd name="connsiteX2" fmla="*/ 280993 w 1089202"/>
                  <a:gd name="connsiteY2" fmla="*/ 10364 h 166004"/>
                  <a:gd name="connsiteX3" fmla="*/ 452443 w 1089202"/>
                  <a:gd name="connsiteY3" fmla="*/ 15126 h 166004"/>
                  <a:gd name="connsiteX4" fmla="*/ 564362 w 1089202"/>
                  <a:gd name="connsiteY4" fmla="*/ 31795 h 166004"/>
                  <a:gd name="connsiteX5" fmla="*/ 740575 w 1089202"/>
                  <a:gd name="connsiteY5" fmla="*/ 69896 h 166004"/>
                  <a:gd name="connsiteX6" fmla="*/ 835824 w 1089202"/>
                  <a:gd name="connsiteY6" fmla="*/ 88945 h 166004"/>
                  <a:gd name="connsiteX7" fmla="*/ 933456 w 1089202"/>
                  <a:gd name="connsiteY7" fmla="*/ 103233 h 166004"/>
                  <a:gd name="connsiteX8" fmla="*/ 1083475 w 1089202"/>
                  <a:gd name="connsiteY8" fmla="*/ 141332 h 166004"/>
                  <a:gd name="connsiteX9" fmla="*/ 716763 w 1089202"/>
                  <a:gd name="connsiteY9" fmla="*/ 158001 h 166004"/>
                  <a:gd name="connsiteX10" fmla="*/ 669137 w 1089202"/>
                  <a:gd name="connsiteY10" fmla="*/ 165145 h 166004"/>
                  <a:gd name="connsiteX11" fmla="*/ 547693 w 1089202"/>
                  <a:gd name="connsiteY11" fmla="*/ 138951 h 166004"/>
                  <a:gd name="connsiteX12" fmla="*/ 490543 w 1089202"/>
                  <a:gd name="connsiteY12" fmla="*/ 110376 h 166004"/>
                  <a:gd name="connsiteX13" fmla="*/ 366718 w 1089202"/>
                  <a:gd name="connsiteY13" fmla="*/ 96089 h 166004"/>
                  <a:gd name="connsiteX14" fmla="*/ 266706 w 1089202"/>
                  <a:gd name="connsiteY14" fmla="*/ 86564 h 166004"/>
                  <a:gd name="connsiteX15" fmla="*/ 104780 w 1089202"/>
                  <a:gd name="connsiteY15" fmla="*/ 77038 h 166004"/>
                  <a:gd name="connsiteX16" fmla="*/ 54775 w 1089202"/>
                  <a:gd name="connsiteY16" fmla="*/ 48464 h 166004"/>
                  <a:gd name="connsiteX17" fmla="*/ 4768 w 1089202"/>
                  <a:gd name="connsiteY17" fmla="*/ 839 h 166004"/>
                  <a:gd name="connsiteX0" fmla="*/ 4768 w 1089202"/>
                  <a:gd name="connsiteY0" fmla="*/ 839 h 166004"/>
                  <a:gd name="connsiteX1" fmla="*/ 180980 w 1089202"/>
                  <a:gd name="connsiteY1" fmla="*/ 17508 h 166004"/>
                  <a:gd name="connsiteX2" fmla="*/ 280993 w 1089202"/>
                  <a:gd name="connsiteY2" fmla="*/ 10364 h 166004"/>
                  <a:gd name="connsiteX3" fmla="*/ 452443 w 1089202"/>
                  <a:gd name="connsiteY3" fmla="*/ 15126 h 166004"/>
                  <a:gd name="connsiteX4" fmla="*/ 564362 w 1089202"/>
                  <a:gd name="connsiteY4" fmla="*/ 31795 h 166004"/>
                  <a:gd name="connsiteX5" fmla="*/ 740575 w 1089202"/>
                  <a:gd name="connsiteY5" fmla="*/ 69896 h 166004"/>
                  <a:gd name="connsiteX6" fmla="*/ 835824 w 1089202"/>
                  <a:gd name="connsiteY6" fmla="*/ 88945 h 166004"/>
                  <a:gd name="connsiteX7" fmla="*/ 933456 w 1089202"/>
                  <a:gd name="connsiteY7" fmla="*/ 103233 h 166004"/>
                  <a:gd name="connsiteX8" fmla="*/ 1083475 w 1089202"/>
                  <a:gd name="connsiteY8" fmla="*/ 141332 h 166004"/>
                  <a:gd name="connsiteX9" fmla="*/ 716763 w 1089202"/>
                  <a:gd name="connsiteY9" fmla="*/ 158001 h 166004"/>
                  <a:gd name="connsiteX10" fmla="*/ 669137 w 1089202"/>
                  <a:gd name="connsiteY10" fmla="*/ 165145 h 166004"/>
                  <a:gd name="connsiteX11" fmla="*/ 547693 w 1089202"/>
                  <a:gd name="connsiteY11" fmla="*/ 138951 h 166004"/>
                  <a:gd name="connsiteX12" fmla="*/ 471493 w 1089202"/>
                  <a:gd name="connsiteY12" fmla="*/ 119901 h 166004"/>
                  <a:gd name="connsiteX13" fmla="*/ 366718 w 1089202"/>
                  <a:gd name="connsiteY13" fmla="*/ 96089 h 166004"/>
                  <a:gd name="connsiteX14" fmla="*/ 266706 w 1089202"/>
                  <a:gd name="connsiteY14" fmla="*/ 86564 h 166004"/>
                  <a:gd name="connsiteX15" fmla="*/ 104780 w 1089202"/>
                  <a:gd name="connsiteY15" fmla="*/ 77038 h 166004"/>
                  <a:gd name="connsiteX16" fmla="*/ 54775 w 1089202"/>
                  <a:gd name="connsiteY16" fmla="*/ 48464 h 166004"/>
                  <a:gd name="connsiteX17" fmla="*/ 4768 w 1089202"/>
                  <a:gd name="connsiteY17" fmla="*/ 839 h 166004"/>
                  <a:gd name="connsiteX0" fmla="*/ 4768 w 1089202"/>
                  <a:gd name="connsiteY0" fmla="*/ 839 h 166004"/>
                  <a:gd name="connsiteX1" fmla="*/ 180980 w 1089202"/>
                  <a:gd name="connsiteY1" fmla="*/ 17508 h 166004"/>
                  <a:gd name="connsiteX2" fmla="*/ 280993 w 1089202"/>
                  <a:gd name="connsiteY2" fmla="*/ 10364 h 166004"/>
                  <a:gd name="connsiteX3" fmla="*/ 452443 w 1089202"/>
                  <a:gd name="connsiteY3" fmla="*/ 15126 h 166004"/>
                  <a:gd name="connsiteX4" fmla="*/ 564362 w 1089202"/>
                  <a:gd name="connsiteY4" fmla="*/ 31795 h 166004"/>
                  <a:gd name="connsiteX5" fmla="*/ 740575 w 1089202"/>
                  <a:gd name="connsiteY5" fmla="*/ 69896 h 166004"/>
                  <a:gd name="connsiteX6" fmla="*/ 835824 w 1089202"/>
                  <a:gd name="connsiteY6" fmla="*/ 88945 h 166004"/>
                  <a:gd name="connsiteX7" fmla="*/ 933456 w 1089202"/>
                  <a:gd name="connsiteY7" fmla="*/ 103233 h 166004"/>
                  <a:gd name="connsiteX8" fmla="*/ 1083475 w 1089202"/>
                  <a:gd name="connsiteY8" fmla="*/ 141332 h 166004"/>
                  <a:gd name="connsiteX9" fmla="*/ 716763 w 1089202"/>
                  <a:gd name="connsiteY9" fmla="*/ 158001 h 166004"/>
                  <a:gd name="connsiteX10" fmla="*/ 669137 w 1089202"/>
                  <a:gd name="connsiteY10" fmla="*/ 165145 h 166004"/>
                  <a:gd name="connsiteX11" fmla="*/ 547693 w 1089202"/>
                  <a:gd name="connsiteY11" fmla="*/ 138951 h 166004"/>
                  <a:gd name="connsiteX12" fmla="*/ 471493 w 1089202"/>
                  <a:gd name="connsiteY12" fmla="*/ 119901 h 166004"/>
                  <a:gd name="connsiteX13" fmla="*/ 361956 w 1089202"/>
                  <a:gd name="connsiteY13" fmla="*/ 110376 h 166004"/>
                  <a:gd name="connsiteX14" fmla="*/ 266706 w 1089202"/>
                  <a:gd name="connsiteY14" fmla="*/ 86564 h 166004"/>
                  <a:gd name="connsiteX15" fmla="*/ 104780 w 1089202"/>
                  <a:gd name="connsiteY15" fmla="*/ 77038 h 166004"/>
                  <a:gd name="connsiteX16" fmla="*/ 54775 w 1089202"/>
                  <a:gd name="connsiteY16" fmla="*/ 48464 h 166004"/>
                  <a:gd name="connsiteX17" fmla="*/ 4768 w 1089202"/>
                  <a:gd name="connsiteY17" fmla="*/ 839 h 166004"/>
                  <a:gd name="connsiteX0" fmla="*/ 4768 w 1089202"/>
                  <a:gd name="connsiteY0" fmla="*/ 839 h 166004"/>
                  <a:gd name="connsiteX1" fmla="*/ 180980 w 1089202"/>
                  <a:gd name="connsiteY1" fmla="*/ 17508 h 166004"/>
                  <a:gd name="connsiteX2" fmla="*/ 280993 w 1089202"/>
                  <a:gd name="connsiteY2" fmla="*/ 10364 h 166004"/>
                  <a:gd name="connsiteX3" fmla="*/ 452443 w 1089202"/>
                  <a:gd name="connsiteY3" fmla="*/ 15126 h 166004"/>
                  <a:gd name="connsiteX4" fmla="*/ 564362 w 1089202"/>
                  <a:gd name="connsiteY4" fmla="*/ 31795 h 166004"/>
                  <a:gd name="connsiteX5" fmla="*/ 740575 w 1089202"/>
                  <a:gd name="connsiteY5" fmla="*/ 69896 h 166004"/>
                  <a:gd name="connsiteX6" fmla="*/ 835824 w 1089202"/>
                  <a:gd name="connsiteY6" fmla="*/ 88945 h 166004"/>
                  <a:gd name="connsiteX7" fmla="*/ 933456 w 1089202"/>
                  <a:gd name="connsiteY7" fmla="*/ 103233 h 166004"/>
                  <a:gd name="connsiteX8" fmla="*/ 1083475 w 1089202"/>
                  <a:gd name="connsiteY8" fmla="*/ 141332 h 166004"/>
                  <a:gd name="connsiteX9" fmla="*/ 716763 w 1089202"/>
                  <a:gd name="connsiteY9" fmla="*/ 158001 h 166004"/>
                  <a:gd name="connsiteX10" fmla="*/ 669137 w 1089202"/>
                  <a:gd name="connsiteY10" fmla="*/ 165145 h 166004"/>
                  <a:gd name="connsiteX11" fmla="*/ 547693 w 1089202"/>
                  <a:gd name="connsiteY11" fmla="*/ 138951 h 166004"/>
                  <a:gd name="connsiteX12" fmla="*/ 471493 w 1089202"/>
                  <a:gd name="connsiteY12" fmla="*/ 119901 h 166004"/>
                  <a:gd name="connsiteX13" fmla="*/ 361956 w 1089202"/>
                  <a:gd name="connsiteY13" fmla="*/ 110376 h 166004"/>
                  <a:gd name="connsiteX14" fmla="*/ 261943 w 1089202"/>
                  <a:gd name="connsiteY14" fmla="*/ 72277 h 166004"/>
                  <a:gd name="connsiteX15" fmla="*/ 104780 w 1089202"/>
                  <a:gd name="connsiteY15" fmla="*/ 77038 h 166004"/>
                  <a:gd name="connsiteX16" fmla="*/ 54775 w 1089202"/>
                  <a:gd name="connsiteY16" fmla="*/ 48464 h 166004"/>
                  <a:gd name="connsiteX17" fmla="*/ 4768 w 1089202"/>
                  <a:gd name="connsiteY17" fmla="*/ 839 h 166004"/>
                  <a:gd name="connsiteX0" fmla="*/ 4871 w 1089305"/>
                  <a:gd name="connsiteY0" fmla="*/ 839 h 166004"/>
                  <a:gd name="connsiteX1" fmla="*/ 181083 w 1089305"/>
                  <a:gd name="connsiteY1" fmla="*/ 17508 h 166004"/>
                  <a:gd name="connsiteX2" fmla="*/ 281096 w 1089305"/>
                  <a:gd name="connsiteY2" fmla="*/ 10364 h 166004"/>
                  <a:gd name="connsiteX3" fmla="*/ 452546 w 1089305"/>
                  <a:gd name="connsiteY3" fmla="*/ 15126 h 166004"/>
                  <a:gd name="connsiteX4" fmla="*/ 564465 w 1089305"/>
                  <a:gd name="connsiteY4" fmla="*/ 31795 h 166004"/>
                  <a:gd name="connsiteX5" fmla="*/ 740678 w 1089305"/>
                  <a:gd name="connsiteY5" fmla="*/ 69896 h 166004"/>
                  <a:gd name="connsiteX6" fmla="*/ 835927 w 1089305"/>
                  <a:gd name="connsiteY6" fmla="*/ 88945 h 166004"/>
                  <a:gd name="connsiteX7" fmla="*/ 933559 w 1089305"/>
                  <a:gd name="connsiteY7" fmla="*/ 103233 h 166004"/>
                  <a:gd name="connsiteX8" fmla="*/ 1083578 w 1089305"/>
                  <a:gd name="connsiteY8" fmla="*/ 141332 h 166004"/>
                  <a:gd name="connsiteX9" fmla="*/ 716866 w 1089305"/>
                  <a:gd name="connsiteY9" fmla="*/ 158001 h 166004"/>
                  <a:gd name="connsiteX10" fmla="*/ 669240 w 1089305"/>
                  <a:gd name="connsiteY10" fmla="*/ 165145 h 166004"/>
                  <a:gd name="connsiteX11" fmla="*/ 547796 w 1089305"/>
                  <a:gd name="connsiteY11" fmla="*/ 138951 h 166004"/>
                  <a:gd name="connsiteX12" fmla="*/ 471596 w 1089305"/>
                  <a:gd name="connsiteY12" fmla="*/ 119901 h 166004"/>
                  <a:gd name="connsiteX13" fmla="*/ 362059 w 1089305"/>
                  <a:gd name="connsiteY13" fmla="*/ 110376 h 166004"/>
                  <a:gd name="connsiteX14" fmla="*/ 262046 w 1089305"/>
                  <a:gd name="connsiteY14" fmla="*/ 72277 h 166004"/>
                  <a:gd name="connsiteX15" fmla="*/ 114408 w 1089305"/>
                  <a:gd name="connsiteY15" fmla="*/ 65132 h 166004"/>
                  <a:gd name="connsiteX16" fmla="*/ 54878 w 1089305"/>
                  <a:gd name="connsiteY16" fmla="*/ 48464 h 166004"/>
                  <a:gd name="connsiteX17" fmla="*/ 4871 w 1089305"/>
                  <a:gd name="connsiteY17" fmla="*/ 839 h 166004"/>
                  <a:gd name="connsiteX0" fmla="*/ 3795 w 1088229"/>
                  <a:gd name="connsiteY0" fmla="*/ 454 h 165619"/>
                  <a:gd name="connsiteX1" fmla="*/ 180007 w 1088229"/>
                  <a:gd name="connsiteY1" fmla="*/ 17123 h 165619"/>
                  <a:gd name="connsiteX2" fmla="*/ 280020 w 1088229"/>
                  <a:gd name="connsiteY2" fmla="*/ 9979 h 165619"/>
                  <a:gd name="connsiteX3" fmla="*/ 451470 w 1088229"/>
                  <a:gd name="connsiteY3" fmla="*/ 14741 h 165619"/>
                  <a:gd name="connsiteX4" fmla="*/ 563389 w 1088229"/>
                  <a:gd name="connsiteY4" fmla="*/ 31410 h 165619"/>
                  <a:gd name="connsiteX5" fmla="*/ 739602 w 1088229"/>
                  <a:gd name="connsiteY5" fmla="*/ 69511 h 165619"/>
                  <a:gd name="connsiteX6" fmla="*/ 834851 w 1088229"/>
                  <a:gd name="connsiteY6" fmla="*/ 88560 h 165619"/>
                  <a:gd name="connsiteX7" fmla="*/ 932483 w 1088229"/>
                  <a:gd name="connsiteY7" fmla="*/ 102848 h 165619"/>
                  <a:gd name="connsiteX8" fmla="*/ 1082502 w 1088229"/>
                  <a:gd name="connsiteY8" fmla="*/ 140947 h 165619"/>
                  <a:gd name="connsiteX9" fmla="*/ 715790 w 1088229"/>
                  <a:gd name="connsiteY9" fmla="*/ 157616 h 165619"/>
                  <a:gd name="connsiteX10" fmla="*/ 668164 w 1088229"/>
                  <a:gd name="connsiteY10" fmla="*/ 164760 h 165619"/>
                  <a:gd name="connsiteX11" fmla="*/ 546720 w 1088229"/>
                  <a:gd name="connsiteY11" fmla="*/ 138566 h 165619"/>
                  <a:gd name="connsiteX12" fmla="*/ 470520 w 1088229"/>
                  <a:gd name="connsiteY12" fmla="*/ 119516 h 165619"/>
                  <a:gd name="connsiteX13" fmla="*/ 360983 w 1088229"/>
                  <a:gd name="connsiteY13" fmla="*/ 109991 h 165619"/>
                  <a:gd name="connsiteX14" fmla="*/ 260970 w 1088229"/>
                  <a:gd name="connsiteY14" fmla="*/ 71892 h 165619"/>
                  <a:gd name="connsiteX15" fmla="*/ 113332 w 1088229"/>
                  <a:gd name="connsiteY15" fmla="*/ 64747 h 165619"/>
                  <a:gd name="connsiteX16" fmla="*/ 63327 w 1088229"/>
                  <a:gd name="connsiteY16" fmla="*/ 38554 h 165619"/>
                  <a:gd name="connsiteX17" fmla="*/ 3795 w 1088229"/>
                  <a:gd name="connsiteY17" fmla="*/ 454 h 165619"/>
                  <a:gd name="connsiteX0" fmla="*/ 3898 w 1085950"/>
                  <a:gd name="connsiteY0" fmla="*/ 353 h 172662"/>
                  <a:gd name="connsiteX1" fmla="*/ 177728 w 1085950"/>
                  <a:gd name="connsiteY1" fmla="*/ 24166 h 172662"/>
                  <a:gd name="connsiteX2" fmla="*/ 277741 w 1085950"/>
                  <a:gd name="connsiteY2" fmla="*/ 17022 h 172662"/>
                  <a:gd name="connsiteX3" fmla="*/ 449191 w 1085950"/>
                  <a:gd name="connsiteY3" fmla="*/ 21784 h 172662"/>
                  <a:gd name="connsiteX4" fmla="*/ 561110 w 1085950"/>
                  <a:gd name="connsiteY4" fmla="*/ 38453 h 172662"/>
                  <a:gd name="connsiteX5" fmla="*/ 737323 w 1085950"/>
                  <a:gd name="connsiteY5" fmla="*/ 76554 h 172662"/>
                  <a:gd name="connsiteX6" fmla="*/ 832572 w 1085950"/>
                  <a:gd name="connsiteY6" fmla="*/ 95603 h 172662"/>
                  <a:gd name="connsiteX7" fmla="*/ 930204 w 1085950"/>
                  <a:gd name="connsiteY7" fmla="*/ 109891 h 172662"/>
                  <a:gd name="connsiteX8" fmla="*/ 1080223 w 1085950"/>
                  <a:gd name="connsiteY8" fmla="*/ 147990 h 172662"/>
                  <a:gd name="connsiteX9" fmla="*/ 713511 w 1085950"/>
                  <a:gd name="connsiteY9" fmla="*/ 164659 h 172662"/>
                  <a:gd name="connsiteX10" fmla="*/ 665885 w 1085950"/>
                  <a:gd name="connsiteY10" fmla="*/ 171803 h 172662"/>
                  <a:gd name="connsiteX11" fmla="*/ 544441 w 1085950"/>
                  <a:gd name="connsiteY11" fmla="*/ 145609 h 172662"/>
                  <a:gd name="connsiteX12" fmla="*/ 468241 w 1085950"/>
                  <a:gd name="connsiteY12" fmla="*/ 126559 h 172662"/>
                  <a:gd name="connsiteX13" fmla="*/ 358704 w 1085950"/>
                  <a:gd name="connsiteY13" fmla="*/ 117034 h 172662"/>
                  <a:gd name="connsiteX14" fmla="*/ 258691 w 1085950"/>
                  <a:gd name="connsiteY14" fmla="*/ 78935 h 172662"/>
                  <a:gd name="connsiteX15" fmla="*/ 111053 w 1085950"/>
                  <a:gd name="connsiteY15" fmla="*/ 71790 h 172662"/>
                  <a:gd name="connsiteX16" fmla="*/ 61048 w 1085950"/>
                  <a:gd name="connsiteY16" fmla="*/ 45597 h 172662"/>
                  <a:gd name="connsiteX17" fmla="*/ 3898 w 1085950"/>
                  <a:gd name="connsiteY17" fmla="*/ 353 h 172662"/>
                  <a:gd name="connsiteX0" fmla="*/ 3898 w 1085243"/>
                  <a:gd name="connsiteY0" fmla="*/ 353 h 178261"/>
                  <a:gd name="connsiteX1" fmla="*/ 177728 w 1085243"/>
                  <a:gd name="connsiteY1" fmla="*/ 24166 h 178261"/>
                  <a:gd name="connsiteX2" fmla="*/ 277741 w 1085243"/>
                  <a:gd name="connsiteY2" fmla="*/ 17022 h 178261"/>
                  <a:gd name="connsiteX3" fmla="*/ 449191 w 1085243"/>
                  <a:gd name="connsiteY3" fmla="*/ 21784 h 178261"/>
                  <a:gd name="connsiteX4" fmla="*/ 561110 w 1085243"/>
                  <a:gd name="connsiteY4" fmla="*/ 38453 h 178261"/>
                  <a:gd name="connsiteX5" fmla="*/ 737323 w 1085243"/>
                  <a:gd name="connsiteY5" fmla="*/ 76554 h 178261"/>
                  <a:gd name="connsiteX6" fmla="*/ 832572 w 1085243"/>
                  <a:gd name="connsiteY6" fmla="*/ 95603 h 178261"/>
                  <a:gd name="connsiteX7" fmla="*/ 930204 w 1085243"/>
                  <a:gd name="connsiteY7" fmla="*/ 109891 h 178261"/>
                  <a:gd name="connsiteX8" fmla="*/ 1080223 w 1085243"/>
                  <a:gd name="connsiteY8" fmla="*/ 147990 h 178261"/>
                  <a:gd name="connsiteX9" fmla="*/ 730179 w 1085243"/>
                  <a:gd name="connsiteY9" fmla="*/ 176565 h 178261"/>
                  <a:gd name="connsiteX10" fmla="*/ 665885 w 1085243"/>
                  <a:gd name="connsiteY10" fmla="*/ 171803 h 178261"/>
                  <a:gd name="connsiteX11" fmla="*/ 544441 w 1085243"/>
                  <a:gd name="connsiteY11" fmla="*/ 145609 h 178261"/>
                  <a:gd name="connsiteX12" fmla="*/ 468241 w 1085243"/>
                  <a:gd name="connsiteY12" fmla="*/ 126559 h 178261"/>
                  <a:gd name="connsiteX13" fmla="*/ 358704 w 1085243"/>
                  <a:gd name="connsiteY13" fmla="*/ 117034 h 178261"/>
                  <a:gd name="connsiteX14" fmla="*/ 258691 w 1085243"/>
                  <a:gd name="connsiteY14" fmla="*/ 78935 h 178261"/>
                  <a:gd name="connsiteX15" fmla="*/ 111053 w 1085243"/>
                  <a:gd name="connsiteY15" fmla="*/ 71790 h 178261"/>
                  <a:gd name="connsiteX16" fmla="*/ 61048 w 1085243"/>
                  <a:gd name="connsiteY16" fmla="*/ 45597 h 178261"/>
                  <a:gd name="connsiteX17" fmla="*/ 3898 w 1085243"/>
                  <a:gd name="connsiteY17" fmla="*/ 353 h 178261"/>
                  <a:gd name="connsiteX0" fmla="*/ 3898 w 1080899"/>
                  <a:gd name="connsiteY0" fmla="*/ 353 h 177391"/>
                  <a:gd name="connsiteX1" fmla="*/ 177728 w 1080899"/>
                  <a:gd name="connsiteY1" fmla="*/ 24166 h 177391"/>
                  <a:gd name="connsiteX2" fmla="*/ 277741 w 1080899"/>
                  <a:gd name="connsiteY2" fmla="*/ 17022 h 177391"/>
                  <a:gd name="connsiteX3" fmla="*/ 449191 w 1080899"/>
                  <a:gd name="connsiteY3" fmla="*/ 21784 h 177391"/>
                  <a:gd name="connsiteX4" fmla="*/ 561110 w 1080899"/>
                  <a:gd name="connsiteY4" fmla="*/ 38453 h 177391"/>
                  <a:gd name="connsiteX5" fmla="*/ 737323 w 1080899"/>
                  <a:gd name="connsiteY5" fmla="*/ 76554 h 177391"/>
                  <a:gd name="connsiteX6" fmla="*/ 832572 w 1080899"/>
                  <a:gd name="connsiteY6" fmla="*/ 95603 h 177391"/>
                  <a:gd name="connsiteX7" fmla="*/ 930204 w 1080899"/>
                  <a:gd name="connsiteY7" fmla="*/ 109891 h 177391"/>
                  <a:gd name="connsiteX8" fmla="*/ 1080223 w 1080899"/>
                  <a:gd name="connsiteY8" fmla="*/ 147990 h 177391"/>
                  <a:gd name="connsiteX9" fmla="*/ 865911 w 1080899"/>
                  <a:gd name="connsiteY9" fmla="*/ 159897 h 177391"/>
                  <a:gd name="connsiteX10" fmla="*/ 730179 w 1080899"/>
                  <a:gd name="connsiteY10" fmla="*/ 176565 h 177391"/>
                  <a:gd name="connsiteX11" fmla="*/ 665885 w 1080899"/>
                  <a:gd name="connsiteY11" fmla="*/ 171803 h 177391"/>
                  <a:gd name="connsiteX12" fmla="*/ 544441 w 1080899"/>
                  <a:gd name="connsiteY12" fmla="*/ 145609 h 177391"/>
                  <a:gd name="connsiteX13" fmla="*/ 468241 w 1080899"/>
                  <a:gd name="connsiteY13" fmla="*/ 126559 h 177391"/>
                  <a:gd name="connsiteX14" fmla="*/ 358704 w 1080899"/>
                  <a:gd name="connsiteY14" fmla="*/ 117034 h 177391"/>
                  <a:gd name="connsiteX15" fmla="*/ 258691 w 1080899"/>
                  <a:gd name="connsiteY15" fmla="*/ 78935 h 177391"/>
                  <a:gd name="connsiteX16" fmla="*/ 111053 w 1080899"/>
                  <a:gd name="connsiteY16" fmla="*/ 71790 h 177391"/>
                  <a:gd name="connsiteX17" fmla="*/ 61048 w 1080899"/>
                  <a:gd name="connsiteY17" fmla="*/ 45597 h 177391"/>
                  <a:gd name="connsiteX18" fmla="*/ 3898 w 1080899"/>
                  <a:gd name="connsiteY18" fmla="*/ 353 h 17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80899" h="177391">
                    <a:moveTo>
                      <a:pt x="3898" y="353"/>
                    </a:moveTo>
                    <a:cubicBezTo>
                      <a:pt x="23345" y="-3219"/>
                      <a:pt x="132088" y="21388"/>
                      <a:pt x="177728" y="24166"/>
                    </a:cubicBezTo>
                    <a:cubicBezTo>
                      <a:pt x="223368" y="26944"/>
                      <a:pt x="232497" y="17419"/>
                      <a:pt x="277741" y="17022"/>
                    </a:cubicBezTo>
                    <a:cubicBezTo>
                      <a:pt x="322985" y="16625"/>
                      <a:pt x="401963" y="18212"/>
                      <a:pt x="449191" y="21784"/>
                    </a:cubicBezTo>
                    <a:cubicBezTo>
                      <a:pt x="496419" y="25356"/>
                      <a:pt x="513088" y="29325"/>
                      <a:pt x="561110" y="38453"/>
                    </a:cubicBezTo>
                    <a:cubicBezTo>
                      <a:pt x="609132" y="47581"/>
                      <a:pt x="692079" y="67029"/>
                      <a:pt x="737323" y="76554"/>
                    </a:cubicBezTo>
                    <a:cubicBezTo>
                      <a:pt x="782567" y="86079"/>
                      <a:pt x="800425" y="90047"/>
                      <a:pt x="832572" y="95603"/>
                    </a:cubicBezTo>
                    <a:cubicBezTo>
                      <a:pt x="864719" y="101159"/>
                      <a:pt x="888929" y="101160"/>
                      <a:pt x="930204" y="109891"/>
                    </a:cubicBezTo>
                    <a:cubicBezTo>
                      <a:pt x="971479" y="118622"/>
                      <a:pt x="1090938" y="139656"/>
                      <a:pt x="1080223" y="147990"/>
                    </a:cubicBezTo>
                    <a:cubicBezTo>
                      <a:pt x="1069508" y="156324"/>
                      <a:pt x="924252" y="155135"/>
                      <a:pt x="865911" y="159897"/>
                    </a:cubicBezTo>
                    <a:cubicBezTo>
                      <a:pt x="807570" y="164659"/>
                      <a:pt x="763517" y="174581"/>
                      <a:pt x="730179" y="176565"/>
                    </a:cubicBezTo>
                    <a:cubicBezTo>
                      <a:pt x="696841" y="178549"/>
                      <a:pt x="696841" y="176962"/>
                      <a:pt x="665885" y="171803"/>
                    </a:cubicBezTo>
                    <a:cubicBezTo>
                      <a:pt x="634929" y="166644"/>
                      <a:pt x="577382" y="153150"/>
                      <a:pt x="544441" y="145609"/>
                    </a:cubicBezTo>
                    <a:cubicBezTo>
                      <a:pt x="511500" y="138068"/>
                      <a:pt x="499197" y="131322"/>
                      <a:pt x="468241" y="126559"/>
                    </a:cubicBezTo>
                    <a:cubicBezTo>
                      <a:pt x="437285" y="121797"/>
                      <a:pt x="393629" y="124971"/>
                      <a:pt x="358704" y="117034"/>
                    </a:cubicBezTo>
                    <a:cubicBezTo>
                      <a:pt x="323779" y="109097"/>
                      <a:pt x="299966" y="86476"/>
                      <a:pt x="258691" y="78935"/>
                    </a:cubicBezTo>
                    <a:cubicBezTo>
                      <a:pt x="217416" y="71394"/>
                      <a:pt x="165028" y="74965"/>
                      <a:pt x="111053" y="71790"/>
                    </a:cubicBezTo>
                    <a:cubicBezTo>
                      <a:pt x="79303" y="69409"/>
                      <a:pt x="78907" y="57503"/>
                      <a:pt x="61048" y="45597"/>
                    </a:cubicBezTo>
                    <a:cubicBezTo>
                      <a:pt x="43189" y="33691"/>
                      <a:pt x="-15549" y="3925"/>
                      <a:pt x="3898" y="353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163289" y="4114800"/>
                <a:ext cx="3046194" cy="181695"/>
              </a:xfrm>
              <a:custGeom>
                <a:avLst/>
                <a:gdLst>
                  <a:gd name="connsiteX0" fmla="*/ 335596 w 2895278"/>
                  <a:gd name="connsiteY0" fmla="*/ 0 h 172484"/>
                  <a:gd name="connsiteX1" fmla="*/ 449896 w 2895278"/>
                  <a:gd name="connsiteY1" fmla="*/ 33338 h 172484"/>
                  <a:gd name="connsiteX2" fmla="*/ 873758 w 2895278"/>
                  <a:gd name="connsiteY2" fmla="*/ 76200 h 172484"/>
                  <a:gd name="connsiteX3" fmla="*/ 1116646 w 2895278"/>
                  <a:gd name="connsiteY3" fmla="*/ 95250 h 172484"/>
                  <a:gd name="connsiteX4" fmla="*/ 1411921 w 2895278"/>
                  <a:gd name="connsiteY4" fmla="*/ 95250 h 172484"/>
                  <a:gd name="connsiteX5" fmla="*/ 1711958 w 2895278"/>
                  <a:gd name="connsiteY5" fmla="*/ 114300 h 172484"/>
                  <a:gd name="connsiteX6" fmla="*/ 1950083 w 2895278"/>
                  <a:gd name="connsiteY6" fmla="*/ 114300 h 172484"/>
                  <a:gd name="connsiteX7" fmla="*/ 2235833 w 2895278"/>
                  <a:gd name="connsiteY7" fmla="*/ 133350 h 172484"/>
                  <a:gd name="connsiteX8" fmla="*/ 2545396 w 2895278"/>
                  <a:gd name="connsiteY8" fmla="*/ 142875 h 172484"/>
                  <a:gd name="connsiteX9" fmla="*/ 2878771 w 2895278"/>
                  <a:gd name="connsiteY9" fmla="*/ 171450 h 172484"/>
                  <a:gd name="connsiteX10" fmla="*/ 1992946 w 2895278"/>
                  <a:gd name="connsiteY10" fmla="*/ 166688 h 172484"/>
                  <a:gd name="connsiteX11" fmla="*/ 1078546 w 2895278"/>
                  <a:gd name="connsiteY11" fmla="*/ 152400 h 172484"/>
                  <a:gd name="connsiteX12" fmla="*/ 487996 w 2895278"/>
                  <a:gd name="connsiteY12" fmla="*/ 123825 h 172484"/>
                  <a:gd name="connsiteX13" fmla="*/ 207008 w 2895278"/>
                  <a:gd name="connsiteY13" fmla="*/ 52388 h 172484"/>
                  <a:gd name="connsiteX14" fmla="*/ 2221 w 2895278"/>
                  <a:gd name="connsiteY14" fmla="*/ 61913 h 172484"/>
                  <a:gd name="connsiteX15" fmla="*/ 116521 w 2895278"/>
                  <a:gd name="connsiteY15" fmla="*/ 19050 h 172484"/>
                  <a:gd name="connsiteX16" fmla="*/ 392746 w 2895278"/>
                  <a:gd name="connsiteY16" fmla="*/ 19050 h 172484"/>
                  <a:gd name="connsiteX0" fmla="*/ 335596 w 2895278"/>
                  <a:gd name="connsiteY0" fmla="*/ 0 h 172484"/>
                  <a:gd name="connsiteX1" fmla="*/ 449896 w 2895278"/>
                  <a:gd name="connsiteY1" fmla="*/ 33338 h 172484"/>
                  <a:gd name="connsiteX2" fmla="*/ 873758 w 2895278"/>
                  <a:gd name="connsiteY2" fmla="*/ 76200 h 172484"/>
                  <a:gd name="connsiteX3" fmla="*/ 1116646 w 2895278"/>
                  <a:gd name="connsiteY3" fmla="*/ 95250 h 172484"/>
                  <a:gd name="connsiteX4" fmla="*/ 1411921 w 2895278"/>
                  <a:gd name="connsiteY4" fmla="*/ 95250 h 172484"/>
                  <a:gd name="connsiteX5" fmla="*/ 1711958 w 2895278"/>
                  <a:gd name="connsiteY5" fmla="*/ 114300 h 172484"/>
                  <a:gd name="connsiteX6" fmla="*/ 1950083 w 2895278"/>
                  <a:gd name="connsiteY6" fmla="*/ 114300 h 172484"/>
                  <a:gd name="connsiteX7" fmla="*/ 2235833 w 2895278"/>
                  <a:gd name="connsiteY7" fmla="*/ 133350 h 172484"/>
                  <a:gd name="connsiteX8" fmla="*/ 2545396 w 2895278"/>
                  <a:gd name="connsiteY8" fmla="*/ 142875 h 172484"/>
                  <a:gd name="connsiteX9" fmla="*/ 2878771 w 2895278"/>
                  <a:gd name="connsiteY9" fmla="*/ 171450 h 172484"/>
                  <a:gd name="connsiteX10" fmla="*/ 1992946 w 2895278"/>
                  <a:gd name="connsiteY10" fmla="*/ 166688 h 172484"/>
                  <a:gd name="connsiteX11" fmla="*/ 1078546 w 2895278"/>
                  <a:gd name="connsiteY11" fmla="*/ 152400 h 172484"/>
                  <a:gd name="connsiteX12" fmla="*/ 487996 w 2895278"/>
                  <a:gd name="connsiteY12" fmla="*/ 123825 h 172484"/>
                  <a:gd name="connsiteX13" fmla="*/ 207008 w 2895278"/>
                  <a:gd name="connsiteY13" fmla="*/ 52388 h 172484"/>
                  <a:gd name="connsiteX14" fmla="*/ 2221 w 2895278"/>
                  <a:gd name="connsiteY14" fmla="*/ 61913 h 172484"/>
                  <a:gd name="connsiteX15" fmla="*/ 116521 w 2895278"/>
                  <a:gd name="connsiteY15" fmla="*/ 2381 h 172484"/>
                  <a:gd name="connsiteX16" fmla="*/ 392746 w 2895278"/>
                  <a:gd name="connsiteY16" fmla="*/ 19050 h 172484"/>
                  <a:gd name="connsiteX0" fmla="*/ 335258 w 2894940"/>
                  <a:gd name="connsiteY0" fmla="*/ 1853 h 174337"/>
                  <a:gd name="connsiteX1" fmla="*/ 449558 w 2894940"/>
                  <a:gd name="connsiteY1" fmla="*/ 35191 h 174337"/>
                  <a:gd name="connsiteX2" fmla="*/ 873420 w 2894940"/>
                  <a:gd name="connsiteY2" fmla="*/ 78053 h 174337"/>
                  <a:gd name="connsiteX3" fmla="*/ 1116308 w 2894940"/>
                  <a:gd name="connsiteY3" fmla="*/ 97103 h 174337"/>
                  <a:gd name="connsiteX4" fmla="*/ 1411583 w 2894940"/>
                  <a:gd name="connsiteY4" fmla="*/ 97103 h 174337"/>
                  <a:gd name="connsiteX5" fmla="*/ 1711620 w 2894940"/>
                  <a:gd name="connsiteY5" fmla="*/ 116153 h 174337"/>
                  <a:gd name="connsiteX6" fmla="*/ 1949745 w 2894940"/>
                  <a:gd name="connsiteY6" fmla="*/ 116153 h 174337"/>
                  <a:gd name="connsiteX7" fmla="*/ 2235495 w 2894940"/>
                  <a:gd name="connsiteY7" fmla="*/ 135203 h 174337"/>
                  <a:gd name="connsiteX8" fmla="*/ 2545058 w 2894940"/>
                  <a:gd name="connsiteY8" fmla="*/ 144728 h 174337"/>
                  <a:gd name="connsiteX9" fmla="*/ 2878433 w 2894940"/>
                  <a:gd name="connsiteY9" fmla="*/ 173303 h 174337"/>
                  <a:gd name="connsiteX10" fmla="*/ 1992608 w 2894940"/>
                  <a:gd name="connsiteY10" fmla="*/ 168541 h 174337"/>
                  <a:gd name="connsiteX11" fmla="*/ 1078208 w 2894940"/>
                  <a:gd name="connsiteY11" fmla="*/ 154253 h 174337"/>
                  <a:gd name="connsiteX12" fmla="*/ 487658 w 2894940"/>
                  <a:gd name="connsiteY12" fmla="*/ 125678 h 174337"/>
                  <a:gd name="connsiteX13" fmla="*/ 206670 w 2894940"/>
                  <a:gd name="connsiteY13" fmla="*/ 54241 h 174337"/>
                  <a:gd name="connsiteX14" fmla="*/ 1883 w 2894940"/>
                  <a:gd name="connsiteY14" fmla="*/ 63766 h 174337"/>
                  <a:gd name="connsiteX15" fmla="*/ 116183 w 2894940"/>
                  <a:gd name="connsiteY15" fmla="*/ 4234 h 174337"/>
                  <a:gd name="connsiteX16" fmla="*/ 304301 w 2894940"/>
                  <a:gd name="connsiteY16" fmla="*/ 6616 h 174337"/>
                  <a:gd name="connsiteX17" fmla="*/ 392408 w 2894940"/>
                  <a:gd name="connsiteY17" fmla="*/ 20903 h 174337"/>
                  <a:gd name="connsiteX0" fmla="*/ 334778 w 2894460"/>
                  <a:gd name="connsiteY0" fmla="*/ 285 h 172769"/>
                  <a:gd name="connsiteX1" fmla="*/ 449078 w 2894460"/>
                  <a:gd name="connsiteY1" fmla="*/ 33623 h 172769"/>
                  <a:gd name="connsiteX2" fmla="*/ 872940 w 2894460"/>
                  <a:gd name="connsiteY2" fmla="*/ 76485 h 172769"/>
                  <a:gd name="connsiteX3" fmla="*/ 1115828 w 2894460"/>
                  <a:gd name="connsiteY3" fmla="*/ 95535 h 172769"/>
                  <a:gd name="connsiteX4" fmla="*/ 1411103 w 2894460"/>
                  <a:gd name="connsiteY4" fmla="*/ 95535 h 172769"/>
                  <a:gd name="connsiteX5" fmla="*/ 1711140 w 2894460"/>
                  <a:gd name="connsiteY5" fmla="*/ 114585 h 172769"/>
                  <a:gd name="connsiteX6" fmla="*/ 1949265 w 2894460"/>
                  <a:gd name="connsiteY6" fmla="*/ 114585 h 172769"/>
                  <a:gd name="connsiteX7" fmla="*/ 2235015 w 2894460"/>
                  <a:gd name="connsiteY7" fmla="*/ 133635 h 172769"/>
                  <a:gd name="connsiteX8" fmla="*/ 2544578 w 2894460"/>
                  <a:gd name="connsiteY8" fmla="*/ 143160 h 172769"/>
                  <a:gd name="connsiteX9" fmla="*/ 2877953 w 2894460"/>
                  <a:gd name="connsiteY9" fmla="*/ 171735 h 172769"/>
                  <a:gd name="connsiteX10" fmla="*/ 1992128 w 2894460"/>
                  <a:gd name="connsiteY10" fmla="*/ 166973 h 172769"/>
                  <a:gd name="connsiteX11" fmla="*/ 1077728 w 2894460"/>
                  <a:gd name="connsiteY11" fmla="*/ 152685 h 172769"/>
                  <a:gd name="connsiteX12" fmla="*/ 487178 w 2894460"/>
                  <a:gd name="connsiteY12" fmla="*/ 124110 h 172769"/>
                  <a:gd name="connsiteX13" fmla="*/ 206190 w 2894460"/>
                  <a:gd name="connsiteY13" fmla="*/ 52673 h 172769"/>
                  <a:gd name="connsiteX14" fmla="*/ 1403 w 2894460"/>
                  <a:gd name="connsiteY14" fmla="*/ 62198 h 172769"/>
                  <a:gd name="connsiteX15" fmla="*/ 115703 w 2894460"/>
                  <a:gd name="connsiteY15" fmla="*/ 2666 h 172769"/>
                  <a:gd name="connsiteX16" fmla="*/ 110940 w 2894460"/>
                  <a:gd name="connsiteY16" fmla="*/ 9811 h 172769"/>
                  <a:gd name="connsiteX17" fmla="*/ 303821 w 2894460"/>
                  <a:gd name="connsiteY17" fmla="*/ 5048 h 172769"/>
                  <a:gd name="connsiteX18" fmla="*/ 391928 w 2894460"/>
                  <a:gd name="connsiteY18" fmla="*/ 19335 h 172769"/>
                  <a:gd name="connsiteX0" fmla="*/ 382057 w 2941739"/>
                  <a:gd name="connsiteY0" fmla="*/ 0 h 172484"/>
                  <a:gd name="connsiteX1" fmla="*/ 496357 w 2941739"/>
                  <a:gd name="connsiteY1" fmla="*/ 33338 h 172484"/>
                  <a:gd name="connsiteX2" fmla="*/ 920219 w 2941739"/>
                  <a:gd name="connsiteY2" fmla="*/ 76200 h 172484"/>
                  <a:gd name="connsiteX3" fmla="*/ 1163107 w 2941739"/>
                  <a:gd name="connsiteY3" fmla="*/ 95250 h 172484"/>
                  <a:gd name="connsiteX4" fmla="*/ 1458382 w 2941739"/>
                  <a:gd name="connsiteY4" fmla="*/ 95250 h 172484"/>
                  <a:gd name="connsiteX5" fmla="*/ 1758419 w 2941739"/>
                  <a:gd name="connsiteY5" fmla="*/ 114300 h 172484"/>
                  <a:gd name="connsiteX6" fmla="*/ 1996544 w 2941739"/>
                  <a:gd name="connsiteY6" fmla="*/ 114300 h 172484"/>
                  <a:gd name="connsiteX7" fmla="*/ 2282294 w 2941739"/>
                  <a:gd name="connsiteY7" fmla="*/ 133350 h 172484"/>
                  <a:gd name="connsiteX8" fmla="*/ 2591857 w 2941739"/>
                  <a:gd name="connsiteY8" fmla="*/ 142875 h 172484"/>
                  <a:gd name="connsiteX9" fmla="*/ 2925232 w 2941739"/>
                  <a:gd name="connsiteY9" fmla="*/ 171450 h 172484"/>
                  <a:gd name="connsiteX10" fmla="*/ 2039407 w 2941739"/>
                  <a:gd name="connsiteY10" fmla="*/ 166688 h 172484"/>
                  <a:gd name="connsiteX11" fmla="*/ 1125007 w 2941739"/>
                  <a:gd name="connsiteY11" fmla="*/ 152400 h 172484"/>
                  <a:gd name="connsiteX12" fmla="*/ 534457 w 2941739"/>
                  <a:gd name="connsiteY12" fmla="*/ 123825 h 172484"/>
                  <a:gd name="connsiteX13" fmla="*/ 253469 w 2941739"/>
                  <a:gd name="connsiteY13" fmla="*/ 52388 h 172484"/>
                  <a:gd name="connsiteX14" fmla="*/ 1057 w 2941739"/>
                  <a:gd name="connsiteY14" fmla="*/ 28575 h 172484"/>
                  <a:gd name="connsiteX15" fmla="*/ 162982 w 2941739"/>
                  <a:gd name="connsiteY15" fmla="*/ 2381 h 172484"/>
                  <a:gd name="connsiteX16" fmla="*/ 158219 w 2941739"/>
                  <a:gd name="connsiteY16" fmla="*/ 9526 h 172484"/>
                  <a:gd name="connsiteX17" fmla="*/ 351100 w 2941739"/>
                  <a:gd name="connsiteY17" fmla="*/ 4763 h 172484"/>
                  <a:gd name="connsiteX18" fmla="*/ 439207 w 2941739"/>
                  <a:gd name="connsiteY18" fmla="*/ 19050 h 172484"/>
                  <a:gd name="connsiteX0" fmla="*/ 382057 w 2941739"/>
                  <a:gd name="connsiteY0" fmla="*/ 0 h 172484"/>
                  <a:gd name="connsiteX1" fmla="*/ 496357 w 2941739"/>
                  <a:gd name="connsiteY1" fmla="*/ 33338 h 172484"/>
                  <a:gd name="connsiteX2" fmla="*/ 920219 w 2941739"/>
                  <a:gd name="connsiteY2" fmla="*/ 76200 h 172484"/>
                  <a:gd name="connsiteX3" fmla="*/ 1163107 w 2941739"/>
                  <a:gd name="connsiteY3" fmla="*/ 95250 h 172484"/>
                  <a:gd name="connsiteX4" fmla="*/ 1458382 w 2941739"/>
                  <a:gd name="connsiteY4" fmla="*/ 95250 h 172484"/>
                  <a:gd name="connsiteX5" fmla="*/ 1758419 w 2941739"/>
                  <a:gd name="connsiteY5" fmla="*/ 114300 h 172484"/>
                  <a:gd name="connsiteX6" fmla="*/ 1996544 w 2941739"/>
                  <a:gd name="connsiteY6" fmla="*/ 114300 h 172484"/>
                  <a:gd name="connsiteX7" fmla="*/ 2282294 w 2941739"/>
                  <a:gd name="connsiteY7" fmla="*/ 133350 h 172484"/>
                  <a:gd name="connsiteX8" fmla="*/ 2591857 w 2941739"/>
                  <a:gd name="connsiteY8" fmla="*/ 142875 h 172484"/>
                  <a:gd name="connsiteX9" fmla="*/ 2925232 w 2941739"/>
                  <a:gd name="connsiteY9" fmla="*/ 171450 h 172484"/>
                  <a:gd name="connsiteX10" fmla="*/ 2039407 w 2941739"/>
                  <a:gd name="connsiteY10" fmla="*/ 166688 h 172484"/>
                  <a:gd name="connsiteX11" fmla="*/ 1125007 w 2941739"/>
                  <a:gd name="connsiteY11" fmla="*/ 152400 h 172484"/>
                  <a:gd name="connsiteX12" fmla="*/ 534457 w 2941739"/>
                  <a:gd name="connsiteY12" fmla="*/ 123825 h 172484"/>
                  <a:gd name="connsiteX13" fmla="*/ 253469 w 2941739"/>
                  <a:gd name="connsiteY13" fmla="*/ 71438 h 172484"/>
                  <a:gd name="connsiteX14" fmla="*/ 1057 w 2941739"/>
                  <a:gd name="connsiteY14" fmla="*/ 28575 h 172484"/>
                  <a:gd name="connsiteX15" fmla="*/ 162982 w 2941739"/>
                  <a:gd name="connsiteY15" fmla="*/ 2381 h 172484"/>
                  <a:gd name="connsiteX16" fmla="*/ 158219 w 2941739"/>
                  <a:gd name="connsiteY16" fmla="*/ 9526 h 172484"/>
                  <a:gd name="connsiteX17" fmla="*/ 351100 w 2941739"/>
                  <a:gd name="connsiteY17" fmla="*/ 4763 h 172484"/>
                  <a:gd name="connsiteX18" fmla="*/ 439207 w 2941739"/>
                  <a:gd name="connsiteY18" fmla="*/ 19050 h 172484"/>
                  <a:gd name="connsiteX0" fmla="*/ 382057 w 3045803"/>
                  <a:gd name="connsiteY0" fmla="*/ 0 h 169104"/>
                  <a:gd name="connsiteX1" fmla="*/ 496357 w 3045803"/>
                  <a:gd name="connsiteY1" fmla="*/ 33338 h 169104"/>
                  <a:gd name="connsiteX2" fmla="*/ 920219 w 3045803"/>
                  <a:gd name="connsiteY2" fmla="*/ 76200 h 169104"/>
                  <a:gd name="connsiteX3" fmla="*/ 1163107 w 3045803"/>
                  <a:gd name="connsiteY3" fmla="*/ 95250 h 169104"/>
                  <a:gd name="connsiteX4" fmla="*/ 1458382 w 3045803"/>
                  <a:gd name="connsiteY4" fmla="*/ 95250 h 169104"/>
                  <a:gd name="connsiteX5" fmla="*/ 1758419 w 3045803"/>
                  <a:gd name="connsiteY5" fmla="*/ 114300 h 169104"/>
                  <a:gd name="connsiteX6" fmla="*/ 1996544 w 3045803"/>
                  <a:gd name="connsiteY6" fmla="*/ 114300 h 169104"/>
                  <a:gd name="connsiteX7" fmla="*/ 2282294 w 3045803"/>
                  <a:gd name="connsiteY7" fmla="*/ 133350 h 169104"/>
                  <a:gd name="connsiteX8" fmla="*/ 2591857 w 3045803"/>
                  <a:gd name="connsiteY8" fmla="*/ 142875 h 169104"/>
                  <a:gd name="connsiteX9" fmla="*/ 3032389 w 3045803"/>
                  <a:gd name="connsiteY9" fmla="*/ 166687 h 169104"/>
                  <a:gd name="connsiteX10" fmla="*/ 2039407 w 3045803"/>
                  <a:gd name="connsiteY10" fmla="*/ 166688 h 169104"/>
                  <a:gd name="connsiteX11" fmla="*/ 1125007 w 3045803"/>
                  <a:gd name="connsiteY11" fmla="*/ 152400 h 169104"/>
                  <a:gd name="connsiteX12" fmla="*/ 534457 w 3045803"/>
                  <a:gd name="connsiteY12" fmla="*/ 123825 h 169104"/>
                  <a:gd name="connsiteX13" fmla="*/ 253469 w 3045803"/>
                  <a:gd name="connsiteY13" fmla="*/ 71438 h 169104"/>
                  <a:gd name="connsiteX14" fmla="*/ 1057 w 3045803"/>
                  <a:gd name="connsiteY14" fmla="*/ 28575 h 169104"/>
                  <a:gd name="connsiteX15" fmla="*/ 162982 w 3045803"/>
                  <a:gd name="connsiteY15" fmla="*/ 2381 h 169104"/>
                  <a:gd name="connsiteX16" fmla="*/ 158219 w 3045803"/>
                  <a:gd name="connsiteY16" fmla="*/ 9526 h 169104"/>
                  <a:gd name="connsiteX17" fmla="*/ 351100 w 3045803"/>
                  <a:gd name="connsiteY17" fmla="*/ 4763 h 169104"/>
                  <a:gd name="connsiteX18" fmla="*/ 439207 w 3045803"/>
                  <a:gd name="connsiteY18" fmla="*/ 19050 h 169104"/>
                  <a:gd name="connsiteX0" fmla="*/ 382057 w 3043478"/>
                  <a:gd name="connsiteY0" fmla="*/ 0 h 181695"/>
                  <a:gd name="connsiteX1" fmla="*/ 496357 w 3043478"/>
                  <a:gd name="connsiteY1" fmla="*/ 33338 h 181695"/>
                  <a:gd name="connsiteX2" fmla="*/ 920219 w 3043478"/>
                  <a:gd name="connsiteY2" fmla="*/ 76200 h 181695"/>
                  <a:gd name="connsiteX3" fmla="*/ 1163107 w 3043478"/>
                  <a:gd name="connsiteY3" fmla="*/ 95250 h 181695"/>
                  <a:gd name="connsiteX4" fmla="*/ 1458382 w 3043478"/>
                  <a:gd name="connsiteY4" fmla="*/ 95250 h 181695"/>
                  <a:gd name="connsiteX5" fmla="*/ 1758419 w 3043478"/>
                  <a:gd name="connsiteY5" fmla="*/ 114300 h 181695"/>
                  <a:gd name="connsiteX6" fmla="*/ 1996544 w 3043478"/>
                  <a:gd name="connsiteY6" fmla="*/ 114300 h 181695"/>
                  <a:gd name="connsiteX7" fmla="*/ 2282294 w 3043478"/>
                  <a:gd name="connsiteY7" fmla="*/ 133350 h 181695"/>
                  <a:gd name="connsiteX8" fmla="*/ 2591857 w 3043478"/>
                  <a:gd name="connsiteY8" fmla="*/ 142875 h 181695"/>
                  <a:gd name="connsiteX9" fmla="*/ 3030008 w 3043478"/>
                  <a:gd name="connsiteY9" fmla="*/ 180975 h 181695"/>
                  <a:gd name="connsiteX10" fmla="*/ 2039407 w 3043478"/>
                  <a:gd name="connsiteY10" fmla="*/ 166688 h 181695"/>
                  <a:gd name="connsiteX11" fmla="*/ 1125007 w 3043478"/>
                  <a:gd name="connsiteY11" fmla="*/ 152400 h 181695"/>
                  <a:gd name="connsiteX12" fmla="*/ 534457 w 3043478"/>
                  <a:gd name="connsiteY12" fmla="*/ 123825 h 181695"/>
                  <a:gd name="connsiteX13" fmla="*/ 253469 w 3043478"/>
                  <a:gd name="connsiteY13" fmla="*/ 71438 h 181695"/>
                  <a:gd name="connsiteX14" fmla="*/ 1057 w 3043478"/>
                  <a:gd name="connsiteY14" fmla="*/ 28575 h 181695"/>
                  <a:gd name="connsiteX15" fmla="*/ 162982 w 3043478"/>
                  <a:gd name="connsiteY15" fmla="*/ 2381 h 181695"/>
                  <a:gd name="connsiteX16" fmla="*/ 158219 w 3043478"/>
                  <a:gd name="connsiteY16" fmla="*/ 9526 h 181695"/>
                  <a:gd name="connsiteX17" fmla="*/ 351100 w 3043478"/>
                  <a:gd name="connsiteY17" fmla="*/ 4763 h 181695"/>
                  <a:gd name="connsiteX18" fmla="*/ 439207 w 3043478"/>
                  <a:gd name="connsiteY18" fmla="*/ 19050 h 181695"/>
                  <a:gd name="connsiteX0" fmla="*/ 382059 w 3043480"/>
                  <a:gd name="connsiteY0" fmla="*/ 0 h 181695"/>
                  <a:gd name="connsiteX1" fmla="*/ 496359 w 3043480"/>
                  <a:gd name="connsiteY1" fmla="*/ 33338 h 181695"/>
                  <a:gd name="connsiteX2" fmla="*/ 920221 w 3043480"/>
                  <a:gd name="connsiteY2" fmla="*/ 76200 h 181695"/>
                  <a:gd name="connsiteX3" fmla="*/ 1163109 w 3043480"/>
                  <a:gd name="connsiteY3" fmla="*/ 95250 h 181695"/>
                  <a:gd name="connsiteX4" fmla="*/ 1458384 w 3043480"/>
                  <a:gd name="connsiteY4" fmla="*/ 95250 h 181695"/>
                  <a:gd name="connsiteX5" fmla="*/ 1758421 w 3043480"/>
                  <a:gd name="connsiteY5" fmla="*/ 114300 h 181695"/>
                  <a:gd name="connsiteX6" fmla="*/ 1996546 w 3043480"/>
                  <a:gd name="connsiteY6" fmla="*/ 114300 h 181695"/>
                  <a:gd name="connsiteX7" fmla="*/ 2282296 w 3043480"/>
                  <a:gd name="connsiteY7" fmla="*/ 133350 h 181695"/>
                  <a:gd name="connsiteX8" fmla="*/ 2591859 w 3043480"/>
                  <a:gd name="connsiteY8" fmla="*/ 142875 h 181695"/>
                  <a:gd name="connsiteX9" fmla="*/ 3030010 w 3043480"/>
                  <a:gd name="connsiteY9" fmla="*/ 180975 h 181695"/>
                  <a:gd name="connsiteX10" fmla="*/ 2039409 w 3043480"/>
                  <a:gd name="connsiteY10" fmla="*/ 166688 h 181695"/>
                  <a:gd name="connsiteX11" fmla="*/ 1125009 w 3043480"/>
                  <a:gd name="connsiteY11" fmla="*/ 152400 h 181695"/>
                  <a:gd name="connsiteX12" fmla="*/ 534459 w 3043480"/>
                  <a:gd name="connsiteY12" fmla="*/ 123825 h 181695"/>
                  <a:gd name="connsiteX13" fmla="*/ 253471 w 3043480"/>
                  <a:gd name="connsiteY13" fmla="*/ 71438 h 181695"/>
                  <a:gd name="connsiteX14" fmla="*/ 1059 w 3043480"/>
                  <a:gd name="connsiteY14" fmla="*/ 28575 h 181695"/>
                  <a:gd name="connsiteX15" fmla="*/ 162984 w 3043480"/>
                  <a:gd name="connsiteY15" fmla="*/ 2381 h 181695"/>
                  <a:gd name="connsiteX16" fmla="*/ 160602 w 3043480"/>
                  <a:gd name="connsiteY16" fmla="*/ 19051 h 181695"/>
                  <a:gd name="connsiteX17" fmla="*/ 351102 w 3043480"/>
                  <a:gd name="connsiteY17" fmla="*/ 4763 h 181695"/>
                  <a:gd name="connsiteX18" fmla="*/ 439209 w 3043480"/>
                  <a:gd name="connsiteY18" fmla="*/ 19050 h 181695"/>
                  <a:gd name="connsiteX0" fmla="*/ 384773 w 3046194"/>
                  <a:gd name="connsiteY0" fmla="*/ 0 h 181695"/>
                  <a:gd name="connsiteX1" fmla="*/ 499073 w 3046194"/>
                  <a:gd name="connsiteY1" fmla="*/ 33338 h 181695"/>
                  <a:gd name="connsiteX2" fmla="*/ 922935 w 3046194"/>
                  <a:gd name="connsiteY2" fmla="*/ 76200 h 181695"/>
                  <a:gd name="connsiteX3" fmla="*/ 1165823 w 3046194"/>
                  <a:gd name="connsiteY3" fmla="*/ 95250 h 181695"/>
                  <a:gd name="connsiteX4" fmla="*/ 1461098 w 3046194"/>
                  <a:gd name="connsiteY4" fmla="*/ 95250 h 181695"/>
                  <a:gd name="connsiteX5" fmla="*/ 1761135 w 3046194"/>
                  <a:gd name="connsiteY5" fmla="*/ 114300 h 181695"/>
                  <a:gd name="connsiteX6" fmla="*/ 1999260 w 3046194"/>
                  <a:gd name="connsiteY6" fmla="*/ 114300 h 181695"/>
                  <a:gd name="connsiteX7" fmla="*/ 2285010 w 3046194"/>
                  <a:gd name="connsiteY7" fmla="*/ 133350 h 181695"/>
                  <a:gd name="connsiteX8" fmla="*/ 2594573 w 3046194"/>
                  <a:gd name="connsiteY8" fmla="*/ 142875 h 181695"/>
                  <a:gd name="connsiteX9" fmla="*/ 3032724 w 3046194"/>
                  <a:gd name="connsiteY9" fmla="*/ 180975 h 181695"/>
                  <a:gd name="connsiteX10" fmla="*/ 2042123 w 3046194"/>
                  <a:gd name="connsiteY10" fmla="*/ 166688 h 181695"/>
                  <a:gd name="connsiteX11" fmla="*/ 1127723 w 3046194"/>
                  <a:gd name="connsiteY11" fmla="*/ 152400 h 181695"/>
                  <a:gd name="connsiteX12" fmla="*/ 537173 w 3046194"/>
                  <a:gd name="connsiteY12" fmla="*/ 123825 h 181695"/>
                  <a:gd name="connsiteX13" fmla="*/ 256185 w 3046194"/>
                  <a:gd name="connsiteY13" fmla="*/ 71438 h 181695"/>
                  <a:gd name="connsiteX14" fmla="*/ 3773 w 3046194"/>
                  <a:gd name="connsiteY14" fmla="*/ 28575 h 181695"/>
                  <a:gd name="connsiteX15" fmla="*/ 108548 w 3046194"/>
                  <a:gd name="connsiteY15" fmla="*/ 19050 h 181695"/>
                  <a:gd name="connsiteX16" fmla="*/ 163316 w 3046194"/>
                  <a:gd name="connsiteY16" fmla="*/ 19051 h 181695"/>
                  <a:gd name="connsiteX17" fmla="*/ 353816 w 3046194"/>
                  <a:gd name="connsiteY17" fmla="*/ 4763 h 181695"/>
                  <a:gd name="connsiteX18" fmla="*/ 441923 w 3046194"/>
                  <a:gd name="connsiteY18" fmla="*/ 19050 h 181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46194" h="181695">
                    <a:moveTo>
                      <a:pt x="384773" y="0"/>
                    </a:moveTo>
                    <a:cubicBezTo>
                      <a:pt x="397076" y="10319"/>
                      <a:pt x="409379" y="20638"/>
                      <a:pt x="499073" y="33338"/>
                    </a:cubicBezTo>
                    <a:cubicBezTo>
                      <a:pt x="588767" y="46038"/>
                      <a:pt x="811810" y="65881"/>
                      <a:pt x="922935" y="76200"/>
                    </a:cubicBezTo>
                    <a:cubicBezTo>
                      <a:pt x="1034060" y="86519"/>
                      <a:pt x="1076129" y="92075"/>
                      <a:pt x="1165823" y="95250"/>
                    </a:cubicBezTo>
                    <a:cubicBezTo>
                      <a:pt x="1255517" y="98425"/>
                      <a:pt x="1361879" y="92075"/>
                      <a:pt x="1461098" y="95250"/>
                    </a:cubicBezTo>
                    <a:cubicBezTo>
                      <a:pt x="1560317" y="98425"/>
                      <a:pt x="1671441" y="111125"/>
                      <a:pt x="1761135" y="114300"/>
                    </a:cubicBezTo>
                    <a:cubicBezTo>
                      <a:pt x="1850829" y="117475"/>
                      <a:pt x="1911948" y="111125"/>
                      <a:pt x="1999260" y="114300"/>
                    </a:cubicBezTo>
                    <a:cubicBezTo>
                      <a:pt x="2086572" y="117475"/>
                      <a:pt x="2185791" y="128588"/>
                      <a:pt x="2285010" y="133350"/>
                    </a:cubicBezTo>
                    <a:cubicBezTo>
                      <a:pt x="2384229" y="138113"/>
                      <a:pt x="2469954" y="134938"/>
                      <a:pt x="2594573" y="142875"/>
                    </a:cubicBezTo>
                    <a:cubicBezTo>
                      <a:pt x="2719192" y="150812"/>
                      <a:pt x="3124799" y="177006"/>
                      <a:pt x="3032724" y="180975"/>
                    </a:cubicBezTo>
                    <a:cubicBezTo>
                      <a:pt x="2940649" y="184944"/>
                      <a:pt x="2359623" y="171450"/>
                      <a:pt x="2042123" y="166688"/>
                    </a:cubicBezTo>
                    <a:lnTo>
                      <a:pt x="1127723" y="152400"/>
                    </a:lnTo>
                    <a:cubicBezTo>
                      <a:pt x="876898" y="145256"/>
                      <a:pt x="682429" y="137319"/>
                      <a:pt x="537173" y="123825"/>
                    </a:cubicBezTo>
                    <a:cubicBezTo>
                      <a:pt x="391917" y="110331"/>
                      <a:pt x="345085" y="87313"/>
                      <a:pt x="256185" y="71438"/>
                    </a:cubicBezTo>
                    <a:cubicBezTo>
                      <a:pt x="167285" y="55563"/>
                      <a:pt x="28379" y="37306"/>
                      <a:pt x="3773" y="28575"/>
                    </a:cubicBezTo>
                    <a:cubicBezTo>
                      <a:pt x="-20833" y="19844"/>
                      <a:pt x="81957" y="20637"/>
                      <a:pt x="108548" y="19050"/>
                    </a:cubicBezTo>
                    <a:cubicBezTo>
                      <a:pt x="135139" y="17463"/>
                      <a:pt x="122438" y="21432"/>
                      <a:pt x="163316" y="19051"/>
                    </a:cubicBezTo>
                    <a:cubicBezTo>
                      <a:pt x="204194" y="16670"/>
                      <a:pt x="309366" y="1985"/>
                      <a:pt x="353816" y="4763"/>
                    </a:cubicBezTo>
                    <a:cubicBezTo>
                      <a:pt x="399853" y="7541"/>
                      <a:pt x="426842" y="18256"/>
                      <a:pt x="441923" y="19050"/>
                    </a:cubicBezTo>
                  </a:path>
                </a:pathLst>
              </a:cu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1119187" y="3905250"/>
                <a:ext cx="566737" cy="19634"/>
              </a:xfrm>
              <a:custGeom>
                <a:avLst/>
                <a:gdLst>
                  <a:gd name="connsiteX0" fmla="*/ 0 w 557212"/>
                  <a:gd name="connsiteY0" fmla="*/ 19050 h 19634"/>
                  <a:gd name="connsiteX1" fmla="*/ 123825 w 557212"/>
                  <a:gd name="connsiteY1" fmla="*/ 9525 h 19634"/>
                  <a:gd name="connsiteX2" fmla="*/ 266700 w 557212"/>
                  <a:gd name="connsiteY2" fmla="*/ 14288 h 19634"/>
                  <a:gd name="connsiteX3" fmla="*/ 409575 w 557212"/>
                  <a:gd name="connsiteY3" fmla="*/ 19050 h 19634"/>
                  <a:gd name="connsiteX4" fmla="*/ 557212 w 557212"/>
                  <a:gd name="connsiteY4" fmla="*/ 0 h 19634"/>
                  <a:gd name="connsiteX0" fmla="*/ 0 w 566737"/>
                  <a:gd name="connsiteY0" fmla="*/ 19050 h 19634"/>
                  <a:gd name="connsiteX1" fmla="*/ 133350 w 566737"/>
                  <a:gd name="connsiteY1" fmla="*/ 9525 h 19634"/>
                  <a:gd name="connsiteX2" fmla="*/ 276225 w 566737"/>
                  <a:gd name="connsiteY2" fmla="*/ 14288 h 19634"/>
                  <a:gd name="connsiteX3" fmla="*/ 419100 w 566737"/>
                  <a:gd name="connsiteY3" fmla="*/ 19050 h 19634"/>
                  <a:gd name="connsiteX4" fmla="*/ 566737 w 566737"/>
                  <a:gd name="connsiteY4" fmla="*/ 0 h 1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737" h="19634">
                    <a:moveTo>
                      <a:pt x="0" y="19050"/>
                    </a:moveTo>
                    <a:cubicBezTo>
                      <a:pt x="39687" y="14684"/>
                      <a:pt x="87313" y="10319"/>
                      <a:pt x="133350" y="9525"/>
                    </a:cubicBezTo>
                    <a:cubicBezTo>
                      <a:pt x="179387" y="8731"/>
                      <a:pt x="276225" y="14288"/>
                      <a:pt x="276225" y="14288"/>
                    </a:cubicBezTo>
                    <a:cubicBezTo>
                      <a:pt x="323850" y="15875"/>
                      <a:pt x="370681" y="21431"/>
                      <a:pt x="419100" y="19050"/>
                    </a:cubicBezTo>
                    <a:cubicBezTo>
                      <a:pt x="467519" y="16669"/>
                      <a:pt x="517128" y="8334"/>
                      <a:pt x="566737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04988" y="3795712"/>
                <a:ext cx="300037" cy="90488"/>
              </a:xfrm>
              <a:custGeom>
                <a:avLst/>
                <a:gdLst>
                  <a:gd name="connsiteX0" fmla="*/ 0 w 219075"/>
                  <a:gd name="connsiteY0" fmla="*/ 57150 h 57150"/>
                  <a:gd name="connsiteX1" fmla="*/ 119062 w 219075"/>
                  <a:gd name="connsiteY1" fmla="*/ 28575 h 57150"/>
                  <a:gd name="connsiteX2" fmla="*/ 219075 w 219075"/>
                  <a:gd name="connsiteY2" fmla="*/ 0 h 57150"/>
                  <a:gd name="connsiteX0" fmla="*/ 0 w 300037"/>
                  <a:gd name="connsiteY0" fmla="*/ 90488 h 90488"/>
                  <a:gd name="connsiteX1" fmla="*/ 119062 w 300037"/>
                  <a:gd name="connsiteY1" fmla="*/ 61913 h 90488"/>
                  <a:gd name="connsiteX2" fmla="*/ 300037 w 300037"/>
                  <a:gd name="connsiteY2" fmla="*/ 0 h 9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90488">
                    <a:moveTo>
                      <a:pt x="0" y="90488"/>
                    </a:moveTo>
                    <a:lnTo>
                      <a:pt x="119062" y="61913"/>
                    </a:lnTo>
                    <a:cubicBezTo>
                      <a:pt x="155574" y="52388"/>
                      <a:pt x="268286" y="9525"/>
                      <a:pt x="300037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290638" y="3533775"/>
                <a:ext cx="714375" cy="300038"/>
              </a:xfrm>
              <a:custGeom>
                <a:avLst/>
                <a:gdLst>
                  <a:gd name="connsiteX0" fmla="*/ 0 w 714375"/>
                  <a:gd name="connsiteY0" fmla="*/ 0 h 300038"/>
                  <a:gd name="connsiteX1" fmla="*/ 61912 w 714375"/>
                  <a:gd name="connsiteY1" fmla="*/ 76200 h 300038"/>
                  <a:gd name="connsiteX2" fmla="*/ 133350 w 714375"/>
                  <a:gd name="connsiteY2" fmla="*/ 133350 h 300038"/>
                  <a:gd name="connsiteX3" fmla="*/ 309562 w 714375"/>
                  <a:gd name="connsiteY3" fmla="*/ 90488 h 300038"/>
                  <a:gd name="connsiteX4" fmla="*/ 419100 w 714375"/>
                  <a:gd name="connsiteY4" fmla="*/ 76200 h 300038"/>
                  <a:gd name="connsiteX5" fmla="*/ 481012 w 714375"/>
                  <a:gd name="connsiteY5" fmla="*/ 176213 h 300038"/>
                  <a:gd name="connsiteX6" fmla="*/ 533400 w 714375"/>
                  <a:gd name="connsiteY6" fmla="*/ 214313 h 300038"/>
                  <a:gd name="connsiteX7" fmla="*/ 609600 w 714375"/>
                  <a:gd name="connsiteY7" fmla="*/ 171450 h 300038"/>
                  <a:gd name="connsiteX8" fmla="*/ 685800 w 714375"/>
                  <a:gd name="connsiteY8" fmla="*/ 242888 h 300038"/>
                  <a:gd name="connsiteX9" fmla="*/ 714375 w 714375"/>
                  <a:gd name="connsiteY9" fmla="*/ 300038 h 300038"/>
                  <a:gd name="connsiteX0" fmla="*/ 0 w 714375"/>
                  <a:gd name="connsiteY0" fmla="*/ 0 h 300038"/>
                  <a:gd name="connsiteX1" fmla="*/ 61912 w 714375"/>
                  <a:gd name="connsiteY1" fmla="*/ 76200 h 300038"/>
                  <a:gd name="connsiteX2" fmla="*/ 133350 w 714375"/>
                  <a:gd name="connsiteY2" fmla="*/ 133350 h 300038"/>
                  <a:gd name="connsiteX3" fmla="*/ 309562 w 714375"/>
                  <a:gd name="connsiteY3" fmla="*/ 90488 h 300038"/>
                  <a:gd name="connsiteX4" fmla="*/ 419100 w 714375"/>
                  <a:gd name="connsiteY4" fmla="*/ 76200 h 300038"/>
                  <a:gd name="connsiteX5" fmla="*/ 481012 w 714375"/>
                  <a:gd name="connsiteY5" fmla="*/ 176213 h 300038"/>
                  <a:gd name="connsiteX6" fmla="*/ 533400 w 714375"/>
                  <a:gd name="connsiteY6" fmla="*/ 214313 h 300038"/>
                  <a:gd name="connsiteX7" fmla="*/ 646063 w 714375"/>
                  <a:gd name="connsiteY7" fmla="*/ 165841 h 300038"/>
                  <a:gd name="connsiteX8" fmla="*/ 685800 w 714375"/>
                  <a:gd name="connsiteY8" fmla="*/ 242888 h 300038"/>
                  <a:gd name="connsiteX9" fmla="*/ 714375 w 714375"/>
                  <a:gd name="connsiteY9" fmla="*/ 300038 h 300038"/>
                  <a:gd name="connsiteX0" fmla="*/ 0 w 714375"/>
                  <a:gd name="connsiteY0" fmla="*/ 0 h 300038"/>
                  <a:gd name="connsiteX1" fmla="*/ 61912 w 714375"/>
                  <a:gd name="connsiteY1" fmla="*/ 76200 h 300038"/>
                  <a:gd name="connsiteX2" fmla="*/ 133350 w 714375"/>
                  <a:gd name="connsiteY2" fmla="*/ 133350 h 300038"/>
                  <a:gd name="connsiteX3" fmla="*/ 309562 w 714375"/>
                  <a:gd name="connsiteY3" fmla="*/ 90488 h 300038"/>
                  <a:gd name="connsiteX4" fmla="*/ 441539 w 714375"/>
                  <a:gd name="connsiteY4" fmla="*/ 70590 h 300038"/>
                  <a:gd name="connsiteX5" fmla="*/ 481012 w 714375"/>
                  <a:gd name="connsiteY5" fmla="*/ 176213 h 300038"/>
                  <a:gd name="connsiteX6" fmla="*/ 533400 w 714375"/>
                  <a:gd name="connsiteY6" fmla="*/ 214313 h 300038"/>
                  <a:gd name="connsiteX7" fmla="*/ 646063 w 714375"/>
                  <a:gd name="connsiteY7" fmla="*/ 165841 h 300038"/>
                  <a:gd name="connsiteX8" fmla="*/ 685800 w 714375"/>
                  <a:gd name="connsiteY8" fmla="*/ 242888 h 300038"/>
                  <a:gd name="connsiteX9" fmla="*/ 714375 w 714375"/>
                  <a:gd name="connsiteY9" fmla="*/ 300038 h 300038"/>
                  <a:gd name="connsiteX0" fmla="*/ 0 w 714375"/>
                  <a:gd name="connsiteY0" fmla="*/ 0 h 300038"/>
                  <a:gd name="connsiteX1" fmla="*/ 61912 w 714375"/>
                  <a:gd name="connsiteY1" fmla="*/ 76200 h 300038"/>
                  <a:gd name="connsiteX2" fmla="*/ 133350 w 714375"/>
                  <a:gd name="connsiteY2" fmla="*/ 133350 h 300038"/>
                  <a:gd name="connsiteX3" fmla="*/ 309562 w 714375"/>
                  <a:gd name="connsiteY3" fmla="*/ 90488 h 300038"/>
                  <a:gd name="connsiteX4" fmla="*/ 441539 w 714375"/>
                  <a:gd name="connsiteY4" fmla="*/ 70590 h 300038"/>
                  <a:gd name="connsiteX5" fmla="*/ 475402 w 714375"/>
                  <a:gd name="connsiteY5" fmla="*/ 190238 h 300038"/>
                  <a:gd name="connsiteX6" fmla="*/ 533400 w 714375"/>
                  <a:gd name="connsiteY6" fmla="*/ 214313 h 300038"/>
                  <a:gd name="connsiteX7" fmla="*/ 646063 w 714375"/>
                  <a:gd name="connsiteY7" fmla="*/ 165841 h 300038"/>
                  <a:gd name="connsiteX8" fmla="*/ 685800 w 714375"/>
                  <a:gd name="connsiteY8" fmla="*/ 242888 h 300038"/>
                  <a:gd name="connsiteX9" fmla="*/ 714375 w 714375"/>
                  <a:gd name="connsiteY9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4375" h="300038">
                    <a:moveTo>
                      <a:pt x="0" y="0"/>
                    </a:moveTo>
                    <a:cubicBezTo>
                      <a:pt x="19843" y="26987"/>
                      <a:pt x="39687" y="53975"/>
                      <a:pt x="61912" y="76200"/>
                    </a:cubicBezTo>
                    <a:cubicBezTo>
                      <a:pt x="84137" y="98425"/>
                      <a:pt x="92075" y="130969"/>
                      <a:pt x="133350" y="133350"/>
                    </a:cubicBezTo>
                    <a:cubicBezTo>
                      <a:pt x="174625" y="135731"/>
                      <a:pt x="258197" y="100948"/>
                      <a:pt x="309562" y="90488"/>
                    </a:cubicBezTo>
                    <a:cubicBezTo>
                      <a:pt x="360927" y="80028"/>
                      <a:pt x="413899" y="53965"/>
                      <a:pt x="441539" y="70590"/>
                    </a:cubicBezTo>
                    <a:cubicBezTo>
                      <a:pt x="469179" y="87215"/>
                      <a:pt x="460092" y="166284"/>
                      <a:pt x="475402" y="190238"/>
                    </a:cubicBezTo>
                    <a:cubicBezTo>
                      <a:pt x="490712" y="214192"/>
                      <a:pt x="504956" y="218379"/>
                      <a:pt x="533400" y="214313"/>
                    </a:cubicBezTo>
                    <a:cubicBezTo>
                      <a:pt x="561844" y="210247"/>
                      <a:pt x="620663" y="161079"/>
                      <a:pt x="646063" y="165841"/>
                    </a:cubicBezTo>
                    <a:cubicBezTo>
                      <a:pt x="671463" y="170603"/>
                      <a:pt x="668338" y="221457"/>
                      <a:pt x="685800" y="242888"/>
                    </a:cubicBezTo>
                    <a:cubicBezTo>
                      <a:pt x="703262" y="264319"/>
                      <a:pt x="708818" y="282178"/>
                      <a:pt x="714375" y="30003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1171575" y="3648075"/>
                <a:ext cx="538163" cy="200119"/>
              </a:xfrm>
              <a:custGeom>
                <a:avLst/>
                <a:gdLst>
                  <a:gd name="connsiteX0" fmla="*/ 0 w 538163"/>
                  <a:gd name="connsiteY0" fmla="*/ 0 h 200025"/>
                  <a:gd name="connsiteX1" fmla="*/ 85725 w 538163"/>
                  <a:gd name="connsiteY1" fmla="*/ 100013 h 200025"/>
                  <a:gd name="connsiteX2" fmla="*/ 180975 w 538163"/>
                  <a:gd name="connsiteY2" fmla="*/ 157163 h 200025"/>
                  <a:gd name="connsiteX3" fmla="*/ 295275 w 538163"/>
                  <a:gd name="connsiteY3" fmla="*/ 171450 h 200025"/>
                  <a:gd name="connsiteX4" fmla="*/ 361950 w 538163"/>
                  <a:gd name="connsiteY4" fmla="*/ 142875 h 200025"/>
                  <a:gd name="connsiteX5" fmla="*/ 433388 w 538163"/>
                  <a:gd name="connsiteY5" fmla="*/ 128588 h 200025"/>
                  <a:gd name="connsiteX6" fmla="*/ 490538 w 538163"/>
                  <a:gd name="connsiteY6" fmla="*/ 147638 h 200025"/>
                  <a:gd name="connsiteX7" fmla="*/ 538163 w 538163"/>
                  <a:gd name="connsiteY7" fmla="*/ 200025 h 200025"/>
                  <a:gd name="connsiteX8" fmla="*/ 538163 w 538163"/>
                  <a:gd name="connsiteY8" fmla="*/ 200025 h 200025"/>
                  <a:gd name="connsiteX0" fmla="*/ 0 w 538163"/>
                  <a:gd name="connsiteY0" fmla="*/ 0 h 200025"/>
                  <a:gd name="connsiteX1" fmla="*/ 85725 w 538163"/>
                  <a:gd name="connsiteY1" fmla="*/ 100013 h 200025"/>
                  <a:gd name="connsiteX2" fmla="*/ 180975 w 538163"/>
                  <a:gd name="connsiteY2" fmla="*/ 157163 h 200025"/>
                  <a:gd name="connsiteX3" fmla="*/ 295275 w 538163"/>
                  <a:gd name="connsiteY3" fmla="*/ 171450 h 200025"/>
                  <a:gd name="connsiteX4" fmla="*/ 361950 w 538163"/>
                  <a:gd name="connsiteY4" fmla="*/ 142875 h 200025"/>
                  <a:gd name="connsiteX5" fmla="*/ 433388 w 538163"/>
                  <a:gd name="connsiteY5" fmla="*/ 128588 h 200025"/>
                  <a:gd name="connsiteX6" fmla="*/ 498953 w 538163"/>
                  <a:gd name="connsiteY6" fmla="*/ 181297 h 200025"/>
                  <a:gd name="connsiteX7" fmla="*/ 538163 w 538163"/>
                  <a:gd name="connsiteY7" fmla="*/ 200025 h 200025"/>
                  <a:gd name="connsiteX8" fmla="*/ 538163 w 538163"/>
                  <a:gd name="connsiteY8" fmla="*/ 200025 h 200025"/>
                  <a:gd name="connsiteX0" fmla="*/ 0 w 538163"/>
                  <a:gd name="connsiteY0" fmla="*/ 0 h 200025"/>
                  <a:gd name="connsiteX1" fmla="*/ 85725 w 538163"/>
                  <a:gd name="connsiteY1" fmla="*/ 100013 h 200025"/>
                  <a:gd name="connsiteX2" fmla="*/ 180975 w 538163"/>
                  <a:gd name="connsiteY2" fmla="*/ 157163 h 200025"/>
                  <a:gd name="connsiteX3" fmla="*/ 295275 w 538163"/>
                  <a:gd name="connsiteY3" fmla="*/ 171450 h 200025"/>
                  <a:gd name="connsiteX4" fmla="*/ 361950 w 538163"/>
                  <a:gd name="connsiteY4" fmla="*/ 142875 h 200025"/>
                  <a:gd name="connsiteX5" fmla="*/ 450218 w 538163"/>
                  <a:gd name="connsiteY5" fmla="*/ 117368 h 200025"/>
                  <a:gd name="connsiteX6" fmla="*/ 498953 w 538163"/>
                  <a:gd name="connsiteY6" fmla="*/ 181297 h 200025"/>
                  <a:gd name="connsiteX7" fmla="*/ 538163 w 538163"/>
                  <a:gd name="connsiteY7" fmla="*/ 200025 h 200025"/>
                  <a:gd name="connsiteX8" fmla="*/ 538163 w 538163"/>
                  <a:gd name="connsiteY8" fmla="*/ 200025 h 200025"/>
                  <a:gd name="connsiteX0" fmla="*/ 0 w 538163"/>
                  <a:gd name="connsiteY0" fmla="*/ 0 h 200025"/>
                  <a:gd name="connsiteX1" fmla="*/ 85725 w 538163"/>
                  <a:gd name="connsiteY1" fmla="*/ 100013 h 200025"/>
                  <a:gd name="connsiteX2" fmla="*/ 180975 w 538163"/>
                  <a:gd name="connsiteY2" fmla="*/ 157163 h 200025"/>
                  <a:gd name="connsiteX3" fmla="*/ 295275 w 538163"/>
                  <a:gd name="connsiteY3" fmla="*/ 171450 h 200025"/>
                  <a:gd name="connsiteX4" fmla="*/ 361950 w 538163"/>
                  <a:gd name="connsiteY4" fmla="*/ 142875 h 200025"/>
                  <a:gd name="connsiteX5" fmla="*/ 458633 w 538163"/>
                  <a:gd name="connsiteY5" fmla="*/ 108954 h 200025"/>
                  <a:gd name="connsiteX6" fmla="*/ 498953 w 538163"/>
                  <a:gd name="connsiteY6" fmla="*/ 181297 h 200025"/>
                  <a:gd name="connsiteX7" fmla="*/ 538163 w 538163"/>
                  <a:gd name="connsiteY7" fmla="*/ 200025 h 200025"/>
                  <a:gd name="connsiteX8" fmla="*/ 538163 w 538163"/>
                  <a:gd name="connsiteY8" fmla="*/ 200025 h 200025"/>
                  <a:gd name="connsiteX0" fmla="*/ 0 w 538163"/>
                  <a:gd name="connsiteY0" fmla="*/ 0 h 200119"/>
                  <a:gd name="connsiteX1" fmla="*/ 85725 w 538163"/>
                  <a:gd name="connsiteY1" fmla="*/ 100013 h 200119"/>
                  <a:gd name="connsiteX2" fmla="*/ 180975 w 538163"/>
                  <a:gd name="connsiteY2" fmla="*/ 157163 h 200119"/>
                  <a:gd name="connsiteX3" fmla="*/ 295275 w 538163"/>
                  <a:gd name="connsiteY3" fmla="*/ 171450 h 200119"/>
                  <a:gd name="connsiteX4" fmla="*/ 361950 w 538163"/>
                  <a:gd name="connsiteY4" fmla="*/ 142875 h 200119"/>
                  <a:gd name="connsiteX5" fmla="*/ 458633 w 538163"/>
                  <a:gd name="connsiteY5" fmla="*/ 108954 h 200119"/>
                  <a:gd name="connsiteX6" fmla="*/ 487734 w 538163"/>
                  <a:gd name="connsiteY6" fmla="*/ 186907 h 200119"/>
                  <a:gd name="connsiteX7" fmla="*/ 538163 w 538163"/>
                  <a:gd name="connsiteY7" fmla="*/ 200025 h 200119"/>
                  <a:gd name="connsiteX8" fmla="*/ 538163 w 538163"/>
                  <a:gd name="connsiteY8" fmla="*/ 200025 h 20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163" h="200119">
                    <a:moveTo>
                      <a:pt x="0" y="0"/>
                    </a:moveTo>
                    <a:cubicBezTo>
                      <a:pt x="27781" y="36909"/>
                      <a:pt x="55562" y="73819"/>
                      <a:pt x="85725" y="100013"/>
                    </a:cubicBezTo>
                    <a:cubicBezTo>
                      <a:pt x="115888" y="126207"/>
                      <a:pt x="146050" y="145257"/>
                      <a:pt x="180975" y="157163"/>
                    </a:cubicBezTo>
                    <a:cubicBezTo>
                      <a:pt x="215900" y="169069"/>
                      <a:pt x="265113" y="173831"/>
                      <a:pt x="295275" y="171450"/>
                    </a:cubicBezTo>
                    <a:cubicBezTo>
                      <a:pt x="325438" y="169069"/>
                      <a:pt x="334724" y="153291"/>
                      <a:pt x="361950" y="142875"/>
                    </a:cubicBezTo>
                    <a:cubicBezTo>
                      <a:pt x="389176" y="132459"/>
                      <a:pt x="437669" y="101615"/>
                      <a:pt x="458633" y="108954"/>
                    </a:cubicBezTo>
                    <a:cubicBezTo>
                      <a:pt x="479597" y="116293"/>
                      <a:pt x="474479" y="171728"/>
                      <a:pt x="487734" y="186907"/>
                    </a:cubicBezTo>
                    <a:cubicBezTo>
                      <a:pt x="500989" y="202086"/>
                      <a:pt x="538163" y="200025"/>
                      <a:pt x="538163" y="200025"/>
                    </a:cubicBezTo>
                    <a:lnTo>
                      <a:pt x="538163" y="20002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1114425" y="4305299"/>
                <a:ext cx="5086350" cy="4764"/>
              </a:xfrm>
              <a:custGeom>
                <a:avLst/>
                <a:gdLst>
                  <a:gd name="connsiteX0" fmla="*/ 0 w 5091112"/>
                  <a:gd name="connsiteY0" fmla="*/ 0 h 90487"/>
                  <a:gd name="connsiteX1" fmla="*/ 5091112 w 5091112"/>
                  <a:gd name="connsiteY1" fmla="*/ 90487 h 90487"/>
                  <a:gd name="connsiteX0" fmla="*/ 0 w 5100637"/>
                  <a:gd name="connsiteY0" fmla="*/ 0 h 19049"/>
                  <a:gd name="connsiteX1" fmla="*/ 5100637 w 5100637"/>
                  <a:gd name="connsiteY1" fmla="*/ 19049 h 19049"/>
                  <a:gd name="connsiteX0" fmla="*/ 0 w 5100637"/>
                  <a:gd name="connsiteY0" fmla="*/ 117818 h 121334"/>
                  <a:gd name="connsiteX1" fmla="*/ 5100637 w 5100637"/>
                  <a:gd name="connsiteY1" fmla="*/ 3517 h 121334"/>
                  <a:gd name="connsiteX0" fmla="*/ 0 w 5086350"/>
                  <a:gd name="connsiteY0" fmla="*/ 57568 h 62747"/>
                  <a:gd name="connsiteX1" fmla="*/ 5086350 w 5086350"/>
                  <a:gd name="connsiteY1" fmla="*/ 5179 h 62747"/>
                  <a:gd name="connsiteX0" fmla="*/ 0 w 5086350"/>
                  <a:gd name="connsiteY0" fmla="*/ 59877 h 59877"/>
                  <a:gd name="connsiteX1" fmla="*/ 5086350 w 5086350"/>
                  <a:gd name="connsiteY1" fmla="*/ 7488 h 59877"/>
                  <a:gd name="connsiteX0" fmla="*/ 0 w 5086350"/>
                  <a:gd name="connsiteY0" fmla="*/ 4764 h 4764"/>
                  <a:gd name="connsiteX1" fmla="*/ 5086350 w 5086350"/>
                  <a:gd name="connsiteY1" fmla="*/ 0 h 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86350" h="4764">
                    <a:moveTo>
                      <a:pt x="0" y="4764"/>
                    </a:moveTo>
                    <a:lnTo>
                      <a:pt x="508635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1109663" y="3667125"/>
                <a:ext cx="9525" cy="645317"/>
              </a:xfrm>
              <a:custGeom>
                <a:avLst/>
                <a:gdLst>
                  <a:gd name="connsiteX0" fmla="*/ 9525 w 9525"/>
                  <a:gd name="connsiteY0" fmla="*/ 0 h 552450"/>
                  <a:gd name="connsiteX1" fmla="*/ 0 w 9525"/>
                  <a:gd name="connsiteY1" fmla="*/ 552450 h 552450"/>
                  <a:gd name="connsiteX0" fmla="*/ 10000 w 10000"/>
                  <a:gd name="connsiteY0" fmla="*/ 0 h 11509"/>
                  <a:gd name="connsiteX1" fmla="*/ 0 w 10000"/>
                  <a:gd name="connsiteY1" fmla="*/ 11509 h 11509"/>
                  <a:gd name="connsiteX0" fmla="*/ 10000 w 10000"/>
                  <a:gd name="connsiteY0" fmla="*/ 0 h 11681"/>
                  <a:gd name="connsiteX1" fmla="*/ 0 w 10000"/>
                  <a:gd name="connsiteY1" fmla="*/ 11681 h 1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1681">
                    <a:moveTo>
                      <a:pt x="10000" y="0"/>
                    </a:moveTo>
                    <a:cubicBezTo>
                      <a:pt x="6667" y="3333"/>
                      <a:pt x="3333" y="8348"/>
                      <a:pt x="0" y="11681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6200775" y="3748088"/>
                <a:ext cx="9525" cy="561975"/>
              </a:xfrm>
              <a:custGeom>
                <a:avLst/>
                <a:gdLst>
                  <a:gd name="connsiteX0" fmla="*/ 9525 w 9525"/>
                  <a:gd name="connsiteY0" fmla="*/ 0 h 561975"/>
                  <a:gd name="connsiteX1" fmla="*/ 0 w 9525"/>
                  <a:gd name="connsiteY1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61975">
                    <a:moveTo>
                      <a:pt x="9525" y="0"/>
                    </a:moveTo>
                    <a:lnTo>
                      <a:pt x="0" y="56197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4391025" y="4705350"/>
                <a:ext cx="1614488" cy="4763"/>
              </a:xfrm>
              <a:custGeom>
                <a:avLst/>
                <a:gdLst>
                  <a:gd name="connsiteX0" fmla="*/ 0 w 1614488"/>
                  <a:gd name="connsiteY0" fmla="*/ 0 h 4763"/>
                  <a:gd name="connsiteX1" fmla="*/ 1614488 w 1614488"/>
                  <a:gd name="connsiteY1" fmla="*/ 4763 h 4763"/>
                  <a:gd name="connsiteX2" fmla="*/ 1614488 w 1614488"/>
                  <a:gd name="connsiteY2" fmla="*/ 4763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4488" h="4763">
                    <a:moveTo>
                      <a:pt x="0" y="0"/>
                    </a:moveTo>
                    <a:lnTo>
                      <a:pt x="1614488" y="4763"/>
                    </a:lnTo>
                    <a:lnTo>
                      <a:pt x="1614488" y="4763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564480" y="4800600"/>
                <a:ext cx="335167" cy="2286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564482" y="5029200"/>
                <a:ext cx="335166" cy="2286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564482" y="5257800"/>
                <a:ext cx="335165" cy="228600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564481" y="5562600"/>
                <a:ext cx="321470" cy="2286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14400" y="3276600"/>
                <a:ext cx="77912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SOUTH</a:t>
                </a:r>
                <a:endParaRPr lang="en-ZA" sz="1100" dirty="0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2105025" y="3742518"/>
                <a:ext cx="466725" cy="184163"/>
              </a:xfrm>
              <a:custGeom>
                <a:avLst/>
                <a:gdLst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28575 h 147637"/>
                  <a:gd name="connsiteX6" fmla="*/ 266700 w 444677"/>
                  <a:gd name="connsiteY6" fmla="*/ 33337 h 147637"/>
                  <a:gd name="connsiteX7" fmla="*/ 276225 w 444677"/>
                  <a:gd name="connsiteY7" fmla="*/ 33337 h 147637"/>
                  <a:gd name="connsiteX8" fmla="*/ 395288 w 444677"/>
                  <a:gd name="connsiteY8" fmla="*/ 33337 h 147637"/>
                  <a:gd name="connsiteX9" fmla="*/ 400050 w 444677"/>
                  <a:gd name="connsiteY9" fmla="*/ 33337 h 147637"/>
                  <a:gd name="connsiteX10" fmla="*/ 419100 w 444677"/>
                  <a:gd name="connsiteY10" fmla="*/ 66675 h 147637"/>
                  <a:gd name="connsiteX11" fmla="*/ 442913 w 444677"/>
                  <a:gd name="connsiteY11" fmla="*/ 109537 h 147637"/>
                  <a:gd name="connsiteX12" fmla="*/ 442913 w 444677"/>
                  <a:gd name="connsiteY12" fmla="*/ 147637 h 147637"/>
                  <a:gd name="connsiteX13" fmla="*/ 442913 w 444677"/>
                  <a:gd name="connsiteY13" fmla="*/ 147637 h 147637"/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40481 h 147637"/>
                  <a:gd name="connsiteX6" fmla="*/ 266700 w 444677"/>
                  <a:gd name="connsiteY6" fmla="*/ 33337 h 147637"/>
                  <a:gd name="connsiteX7" fmla="*/ 276225 w 444677"/>
                  <a:gd name="connsiteY7" fmla="*/ 33337 h 147637"/>
                  <a:gd name="connsiteX8" fmla="*/ 395288 w 444677"/>
                  <a:gd name="connsiteY8" fmla="*/ 33337 h 147637"/>
                  <a:gd name="connsiteX9" fmla="*/ 400050 w 444677"/>
                  <a:gd name="connsiteY9" fmla="*/ 33337 h 147637"/>
                  <a:gd name="connsiteX10" fmla="*/ 419100 w 444677"/>
                  <a:gd name="connsiteY10" fmla="*/ 66675 h 147637"/>
                  <a:gd name="connsiteX11" fmla="*/ 442913 w 444677"/>
                  <a:gd name="connsiteY11" fmla="*/ 109537 h 147637"/>
                  <a:gd name="connsiteX12" fmla="*/ 442913 w 444677"/>
                  <a:gd name="connsiteY12" fmla="*/ 147637 h 147637"/>
                  <a:gd name="connsiteX13" fmla="*/ 442913 w 444677"/>
                  <a:gd name="connsiteY13" fmla="*/ 147637 h 147637"/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40481 h 147637"/>
                  <a:gd name="connsiteX6" fmla="*/ 264319 w 444677"/>
                  <a:gd name="connsiteY6" fmla="*/ 57150 h 147637"/>
                  <a:gd name="connsiteX7" fmla="*/ 276225 w 444677"/>
                  <a:gd name="connsiteY7" fmla="*/ 33337 h 147637"/>
                  <a:gd name="connsiteX8" fmla="*/ 395288 w 444677"/>
                  <a:gd name="connsiteY8" fmla="*/ 33337 h 147637"/>
                  <a:gd name="connsiteX9" fmla="*/ 400050 w 444677"/>
                  <a:gd name="connsiteY9" fmla="*/ 33337 h 147637"/>
                  <a:gd name="connsiteX10" fmla="*/ 419100 w 444677"/>
                  <a:gd name="connsiteY10" fmla="*/ 66675 h 147637"/>
                  <a:gd name="connsiteX11" fmla="*/ 442913 w 444677"/>
                  <a:gd name="connsiteY11" fmla="*/ 109537 h 147637"/>
                  <a:gd name="connsiteX12" fmla="*/ 442913 w 444677"/>
                  <a:gd name="connsiteY12" fmla="*/ 147637 h 147637"/>
                  <a:gd name="connsiteX13" fmla="*/ 442913 w 444677"/>
                  <a:gd name="connsiteY13" fmla="*/ 147637 h 147637"/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40481 h 147637"/>
                  <a:gd name="connsiteX6" fmla="*/ 264319 w 444677"/>
                  <a:gd name="connsiteY6" fmla="*/ 57150 h 147637"/>
                  <a:gd name="connsiteX7" fmla="*/ 302419 w 444677"/>
                  <a:gd name="connsiteY7" fmla="*/ 45243 h 147637"/>
                  <a:gd name="connsiteX8" fmla="*/ 395288 w 444677"/>
                  <a:gd name="connsiteY8" fmla="*/ 33337 h 147637"/>
                  <a:gd name="connsiteX9" fmla="*/ 400050 w 444677"/>
                  <a:gd name="connsiteY9" fmla="*/ 33337 h 147637"/>
                  <a:gd name="connsiteX10" fmla="*/ 419100 w 444677"/>
                  <a:gd name="connsiteY10" fmla="*/ 66675 h 147637"/>
                  <a:gd name="connsiteX11" fmla="*/ 442913 w 444677"/>
                  <a:gd name="connsiteY11" fmla="*/ 109537 h 147637"/>
                  <a:gd name="connsiteX12" fmla="*/ 442913 w 444677"/>
                  <a:gd name="connsiteY12" fmla="*/ 147637 h 147637"/>
                  <a:gd name="connsiteX13" fmla="*/ 442913 w 444677"/>
                  <a:gd name="connsiteY13" fmla="*/ 147637 h 147637"/>
                  <a:gd name="connsiteX0" fmla="*/ 0 w 444677"/>
                  <a:gd name="connsiteY0" fmla="*/ 123825 h 147637"/>
                  <a:gd name="connsiteX1" fmla="*/ 42863 w 444677"/>
                  <a:gd name="connsiteY1" fmla="*/ 66675 h 147637"/>
                  <a:gd name="connsiteX2" fmla="*/ 100013 w 444677"/>
                  <a:gd name="connsiteY2" fmla="*/ 19050 h 147637"/>
                  <a:gd name="connsiteX3" fmla="*/ 152400 w 444677"/>
                  <a:gd name="connsiteY3" fmla="*/ 0 h 147637"/>
                  <a:gd name="connsiteX4" fmla="*/ 200025 w 444677"/>
                  <a:gd name="connsiteY4" fmla="*/ 19050 h 147637"/>
                  <a:gd name="connsiteX5" fmla="*/ 223838 w 444677"/>
                  <a:gd name="connsiteY5" fmla="*/ 40481 h 147637"/>
                  <a:gd name="connsiteX6" fmla="*/ 264319 w 444677"/>
                  <a:gd name="connsiteY6" fmla="*/ 57150 h 147637"/>
                  <a:gd name="connsiteX7" fmla="*/ 302419 w 444677"/>
                  <a:gd name="connsiteY7" fmla="*/ 45243 h 147637"/>
                  <a:gd name="connsiteX8" fmla="*/ 354806 w 444677"/>
                  <a:gd name="connsiteY8" fmla="*/ 16668 h 147637"/>
                  <a:gd name="connsiteX9" fmla="*/ 395288 w 444677"/>
                  <a:gd name="connsiteY9" fmla="*/ 33337 h 147637"/>
                  <a:gd name="connsiteX10" fmla="*/ 400050 w 444677"/>
                  <a:gd name="connsiteY10" fmla="*/ 33337 h 147637"/>
                  <a:gd name="connsiteX11" fmla="*/ 419100 w 444677"/>
                  <a:gd name="connsiteY11" fmla="*/ 66675 h 147637"/>
                  <a:gd name="connsiteX12" fmla="*/ 442913 w 444677"/>
                  <a:gd name="connsiteY12" fmla="*/ 109537 h 147637"/>
                  <a:gd name="connsiteX13" fmla="*/ 442913 w 444677"/>
                  <a:gd name="connsiteY13" fmla="*/ 147637 h 147637"/>
                  <a:gd name="connsiteX14" fmla="*/ 442913 w 444677"/>
                  <a:gd name="connsiteY14" fmla="*/ 147637 h 147637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5288 w 466725"/>
                  <a:gd name="connsiteY9" fmla="*/ 33337 h 169068"/>
                  <a:gd name="connsiteX10" fmla="*/ 400050 w 466725"/>
                  <a:gd name="connsiteY10" fmla="*/ 33337 h 169068"/>
                  <a:gd name="connsiteX11" fmla="*/ 419100 w 466725"/>
                  <a:gd name="connsiteY11" fmla="*/ 66675 h 169068"/>
                  <a:gd name="connsiteX12" fmla="*/ 442913 w 466725"/>
                  <a:gd name="connsiteY12" fmla="*/ 109537 h 169068"/>
                  <a:gd name="connsiteX13" fmla="*/ 442913 w 466725"/>
                  <a:gd name="connsiteY13" fmla="*/ 147637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5288 w 466725"/>
                  <a:gd name="connsiteY9" fmla="*/ 33337 h 169068"/>
                  <a:gd name="connsiteX10" fmla="*/ 400050 w 466725"/>
                  <a:gd name="connsiteY10" fmla="*/ 33337 h 169068"/>
                  <a:gd name="connsiteX11" fmla="*/ 419100 w 466725"/>
                  <a:gd name="connsiteY11" fmla="*/ 66675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5288 w 466725"/>
                  <a:gd name="connsiteY9" fmla="*/ 33337 h 169068"/>
                  <a:gd name="connsiteX10" fmla="*/ 400050 w 466725"/>
                  <a:gd name="connsiteY10" fmla="*/ 33337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5288 w 466725"/>
                  <a:gd name="connsiteY9" fmla="*/ 33337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64319 w 466725"/>
                  <a:gd name="connsiteY6" fmla="*/ 57150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302419 w 466725"/>
                  <a:gd name="connsiteY7" fmla="*/ 45243 h 169068"/>
                  <a:gd name="connsiteX8" fmla="*/ 354806 w 466725"/>
                  <a:gd name="connsiteY8" fmla="*/ 16668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54806 w 466725"/>
                  <a:gd name="connsiteY8" fmla="*/ 16668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90525 w 466725"/>
                  <a:gd name="connsiteY9" fmla="*/ 11906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407193 w 466725"/>
                  <a:gd name="connsiteY10" fmla="*/ 1904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397668 w 466725"/>
                  <a:gd name="connsiteY10" fmla="*/ 76199 h 169068"/>
                  <a:gd name="connsiteX11" fmla="*/ 428625 w 466725"/>
                  <a:gd name="connsiteY11" fmla="*/ 61913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397668 w 466725"/>
                  <a:gd name="connsiteY10" fmla="*/ 76199 h 169068"/>
                  <a:gd name="connsiteX11" fmla="*/ 409575 w 466725"/>
                  <a:gd name="connsiteY11" fmla="*/ 107157 h 169068"/>
                  <a:gd name="connsiteX12" fmla="*/ 442913 w 466725"/>
                  <a:gd name="connsiteY12" fmla="*/ 109537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397668 w 466725"/>
                  <a:gd name="connsiteY10" fmla="*/ 76199 h 169068"/>
                  <a:gd name="connsiteX11" fmla="*/ 409575 w 466725"/>
                  <a:gd name="connsiteY11" fmla="*/ 107157 h 169068"/>
                  <a:gd name="connsiteX12" fmla="*/ 431007 w 466725"/>
                  <a:gd name="connsiteY12" fmla="*/ 138112 h 169068"/>
                  <a:gd name="connsiteX13" fmla="*/ 454820 w 466725"/>
                  <a:gd name="connsiteY13" fmla="*/ 14049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85762 w 466725"/>
                  <a:gd name="connsiteY9" fmla="*/ 54768 h 169068"/>
                  <a:gd name="connsiteX10" fmla="*/ 397668 w 466725"/>
                  <a:gd name="connsiteY10" fmla="*/ 76199 h 169068"/>
                  <a:gd name="connsiteX11" fmla="*/ 409575 w 466725"/>
                  <a:gd name="connsiteY11" fmla="*/ 107157 h 169068"/>
                  <a:gd name="connsiteX12" fmla="*/ 431007 w 466725"/>
                  <a:gd name="connsiteY12" fmla="*/ 138112 h 169068"/>
                  <a:gd name="connsiteX13" fmla="*/ 445295 w 466725"/>
                  <a:gd name="connsiteY13" fmla="*/ 159543 h 169068"/>
                  <a:gd name="connsiteX14" fmla="*/ 466725 w 466725"/>
                  <a:gd name="connsiteY14" fmla="*/ 169068 h 169068"/>
                  <a:gd name="connsiteX0" fmla="*/ 0 w 466725"/>
                  <a:gd name="connsiteY0" fmla="*/ 123825 h 169068"/>
                  <a:gd name="connsiteX1" fmla="*/ 42863 w 466725"/>
                  <a:gd name="connsiteY1" fmla="*/ 66675 h 169068"/>
                  <a:gd name="connsiteX2" fmla="*/ 100013 w 466725"/>
                  <a:gd name="connsiteY2" fmla="*/ 19050 h 169068"/>
                  <a:gd name="connsiteX3" fmla="*/ 152400 w 466725"/>
                  <a:gd name="connsiteY3" fmla="*/ 0 h 169068"/>
                  <a:gd name="connsiteX4" fmla="*/ 200025 w 466725"/>
                  <a:gd name="connsiteY4" fmla="*/ 19050 h 169068"/>
                  <a:gd name="connsiteX5" fmla="*/ 223838 w 466725"/>
                  <a:gd name="connsiteY5" fmla="*/ 40481 h 169068"/>
                  <a:gd name="connsiteX6" fmla="*/ 247650 w 466725"/>
                  <a:gd name="connsiteY6" fmla="*/ 64294 h 169068"/>
                  <a:gd name="connsiteX7" fmla="*/ 280988 w 466725"/>
                  <a:gd name="connsiteY7" fmla="*/ 71437 h 169068"/>
                  <a:gd name="connsiteX8" fmla="*/ 345281 w 466725"/>
                  <a:gd name="connsiteY8" fmla="*/ 47624 h 169068"/>
                  <a:gd name="connsiteX9" fmla="*/ 373855 w 466725"/>
                  <a:gd name="connsiteY9" fmla="*/ 54768 h 169068"/>
                  <a:gd name="connsiteX10" fmla="*/ 397668 w 466725"/>
                  <a:gd name="connsiteY10" fmla="*/ 76199 h 169068"/>
                  <a:gd name="connsiteX11" fmla="*/ 409575 w 466725"/>
                  <a:gd name="connsiteY11" fmla="*/ 107157 h 169068"/>
                  <a:gd name="connsiteX12" fmla="*/ 431007 w 466725"/>
                  <a:gd name="connsiteY12" fmla="*/ 138112 h 169068"/>
                  <a:gd name="connsiteX13" fmla="*/ 445295 w 466725"/>
                  <a:gd name="connsiteY13" fmla="*/ 159543 h 169068"/>
                  <a:gd name="connsiteX14" fmla="*/ 466725 w 466725"/>
                  <a:gd name="connsiteY14" fmla="*/ 169068 h 169068"/>
                  <a:gd name="connsiteX0" fmla="*/ 0 w 466725"/>
                  <a:gd name="connsiteY0" fmla="*/ 135045 h 180288"/>
                  <a:gd name="connsiteX1" fmla="*/ 42863 w 466725"/>
                  <a:gd name="connsiteY1" fmla="*/ 77895 h 180288"/>
                  <a:gd name="connsiteX2" fmla="*/ 100013 w 466725"/>
                  <a:gd name="connsiteY2" fmla="*/ 30270 h 180288"/>
                  <a:gd name="connsiteX3" fmla="*/ 177644 w 466725"/>
                  <a:gd name="connsiteY3" fmla="*/ 0 h 180288"/>
                  <a:gd name="connsiteX4" fmla="*/ 200025 w 466725"/>
                  <a:gd name="connsiteY4" fmla="*/ 30270 h 180288"/>
                  <a:gd name="connsiteX5" fmla="*/ 223838 w 466725"/>
                  <a:gd name="connsiteY5" fmla="*/ 51701 h 180288"/>
                  <a:gd name="connsiteX6" fmla="*/ 247650 w 466725"/>
                  <a:gd name="connsiteY6" fmla="*/ 75514 h 180288"/>
                  <a:gd name="connsiteX7" fmla="*/ 280988 w 466725"/>
                  <a:gd name="connsiteY7" fmla="*/ 82657 h 180288"/>
                  <a:gd name="connsiteX8" fmla="*/ 345281 w 466725"/>
                  <a:gd name="connsiteY8" fmla="*/ 58844 h 180288"/>
                  <a:gd name="connsiteX9" fmla="*/ 373855 w 466725"/>
                  <a:gd name="connsiteY9" fmla="*/ 65988 h 180288"/>
                  <a:gd name="connsiteX10" fmla="*/ 397668 w 466725"/>
                  <a:gd name="connsiteY10" fmla="*/ 87419 h 180288"/>
                  <a:gd name="connsiteX11" fmla="*/ 409575 w 466725"/>
                  <a:gd name="connsiteY11" fmla="*/ 118377 h 180288"/>
                  <a:gd name="connsiteX12" fmla="*/ 431007 w 466725"/>
                  <a:gd name="connsiteY12" fmla="*/ 149332 h 180288"/>
                  <a:gd name="connsiteX13" fmla="*/ 445295 w 466725"/>
                  <a:gd name="connsiteY13" fmla="*/ 170763 h 180288"/>
                  <a:gd name="connsiteX14" fmla="*/ 466725 w 466725"/>
                  <a:gd name="connsiteY14" fmla="*/ 180288 h 180288"/>
                  <a:gd name="connsiteX0" fmla="*/ 0 w 466725"/>
                  <a:gd name="connsiteY0" fmla="*/ 138920 h 184163"/>
                  <a:gd name="connsiteX1" fmla="*/ 42863 w 466725"/>
                  <a:gd name="connsiteY1" fmla="*/ 81770 h 184163"/>
                  <a:gd name="connsiteX2" fmla="*/ 100013 w 466725"/>
                  <a:gd name="connsiteY2" fmla="*/ 34145 h 184163"/>
                  <a:gd name="connsiteX3" fmla="*/ 177644 w 466725"/>
                  <a:gd name="connsiteY3" fmla="*/ 3875 h 184163"/>
                  <a:gd name="connsiteX4" fmla="*/ 214049 w 466725"/>
                  <a:gd name="connsiteY4" fmla="*/ 6096 h 184163"/>
                  <a:gd name="connsiteX5" fmla="*/ 223838 w 466725"/>
                  <a:gd name="connsiteY5" fmla="*/ 55576 h 184163"/>
                  <a:gd name="connsiteX6" fmla="*/ 247650 w 466725"/>
                  <a:gd name="connsiteY6" fmla="*/ 79389 h 184163"/>
                  <a:gd name="connsiteX7" fmla="*/ 280988 w 466725"/>
                  <a:gd name="connsiteY7" fmla="*/ 86532 h 184163"/>
                  <a:gd name="connsiteX8" fmla="*/ 345281 w 466725"/>
                  <a:gd name="connsiteY8" fmla="*/ 62719 h 184163"/>
                  <a:gd name="connsiteX9" fmla="*/ 373855 w 466725"/>
                  <a:gd name="connsiteY9" fmla="*/ 69863 h 184163"/>
                  <a:gd name="connsiteX10" fmla="*/ 397668 w 466725"/>
                  <a:gd name="connsiteY10" fmla="*/ 91294 h 184163"/>
                  <a:gd name="connsiteX11" fmla="*/ 409575 w 466725"/>
                  <a:gd name="connsiteY11" fmla="*/ 122252 h 184163"/>
                  <a:gd name="connsiteX12" fmla="*/ 431007 w 466725"/>
                  <a:gd name="connsiteY12" fmla="*/ 153207 h 184163"/>
                  <a:gd name="connsiteX13" fmla="*/ 445295 w 466725"/>
                  <a:gd name="connsiteY13" fmla="*/ 174638 h 184163"/>
                  <a:gd name="connsiteX14" fmla="*/ 466725 w 466725"/>
                  <a:gd name="connsiteY14" fmla="*/ 184163 h 184163"/>
                  <a:gd name="connsiteX0" fmla="*/ 0 w 466725"/>
                  <a:gd name="connsiteY0" fmla="*/ 138920 h 184163"/>
                  <a:gd name="connsiteX1" fmla="*/ 42863 w 466725"/>
                  <a:gd name="connsiteY1" fmla="*/ 81770 h 184163"/>
                  <a:gd name="connsiteX2" fmla="*/ 100013 w 466725"/>
                  <a:gd name="connsiteY2" fmla="*/ 34145 h 184163"/>
                  <a:gd name="connsiteX3" fmla="*/ 177644 w 466725"/>
                  <a:gd name="connsiteY3" fmla="*/ 3875 h 184163"/>
                  <a:gd name="connsiteX4" fmla="*/ 214049 w 466725"/>
                  <a:gd name="connsiteY4" fmla="*/ 6096 h 184163"/>
                  <a:gd name="connsiteX5" fmla="*/ 223838 w 466725"/>
                  <a:gd name="connsiteY5" fmla="*/ 55576 h 184163"/>
                  <a:gd name="connsiteX6" fmla="*/ 247650 w 466725"/>
                  <a:gd name="connsiteY6" fmla="*/ 79389 h 184163"/>
                  <a:gd name="connsiteX7" fmla="*/ 280988 w 466725"/>
                  <a:gd name="connsiteY7" fmla="*/ 86532 h 184163"/>
                  <a:gd name="connsiteX8" fmla="*/ 345281 w 466725"/>
                  <a:gd name="connsiteY8" fmla="*/ 62719 h 184163"/>
                  <a:gd name="connsiteX9" fmla="*/ 385074 w 466725"/>
                  <a:gd name="connsiteY9" fmla="*/ 61448 h 184163"/>
                  <a:gd name="connsiteX10" fmla="*/ 397668 w 466725"/>
                  <a:gd name="connsiteY10" fmla="*/ 91294 h 184163"/>
                  <a:gd name="connsiteX11" fmla="*/ 409575 w 466725"/>
                  <a:gd name="connsiteY11" fmla="*/ 122252 h 184163"/>
                  <a:gd name="connsiteX12" fmla="*/ 431007 w 466725"/>
                  <a:gd name="connsiteY12" fmla="*/ 153207 h 184163"/>
                  <a:gd name="connsiteX13" fmla="*/ 445295 w 466725"/>
                  <a:gd name="connsiteY13" fmla="*/ 174638 h 184163"/>
                  <a:gd name="connsiteX14" fmla="*/ 466725 w 466725"/>
                  <a:gd name="connsiteY14" fmla="*/ 184163 h 184163"/>
                  <a:gd name="connsiteX0" fmla="*/ 0 w 466725"/>
                  <a:gd name="connsiteY0" fmla="*/ 138920 h 184163"/>
                  <a:gd name="connsiteX1" fmla="*/ 42863 w 466725"/>
                  <a:gd name="connsiteY1" fmla="*/ 81770 h 184163"/>
                  <a:gd name="connsiteX2" fmla="*/ 100013 w 466725"/>
                  <a:gd name="connsiteY2" fmla="*/ 34145 h 184163"/>
                  <a:gd name="connsiteX3" fmla="*/ 177644 w 466725"/>
                  <a:gd name="connsiteY3" fmla="*/ 3875 h 184163"/>
                  <a:gd name="connsiteX4" fmla="*/ 214049 w 466725"/>
                  <a:gd name="connsiteY4" fmla="*/ 6096 h 184163"/>
                  <a:gd name="connsiteX5" fmla="*/ 223838 w 466725"/>
                  <a:gd name="connsiteY5" fmla="*/ 55576 h 184163"/>
                  <a:gd name="connsiteX6" fmla="*/ 239235 w 466725"/>
                  <a:gd name="connsiteY6" fmla="*/ 84998 h 184163"/>
                  <a:gd name="connsiteX7" fmla="*/ 280988 w 466725"/>
                  <a:gd name="connsiteY7" fmla="*/ 86532 h 184163"/>
                  <a:gd name="connsiteX8" fmla="*/ 345281 w 466725"/>
                  <a:gd name="connsiteY8" fmla="*/ 62719 h 184163"/>
                  <a:gd name="connsiteX9" fmla="*/ 385074 w 466725"/>
                  <a:gd name="connsiteY9" fmla="*/ 61448 h 184163"/>
                  <a:gd name="connsiteX10" fmla="*/ 397668 w 466725"/>
                  <a:gd name="connsiteY10" fmla="*/ 91294 h 184163"/>
                  <a:gd name="connsiteX11" fmla="*/ 409575 w 466725"/>
                  <a:gd name="connsiteY11" fmla="*/ 122252 h 184163"/>
                  <a:gd name="connsiteX12" fmla="*/ 431007 w 466725"/>
                  <a:gd name="connsiteY12" fmla="*/ 153207 h 184163"/>
                  <a:gd name="connsiteX13" fmla="*/ 445295 w 466725"/>
                  <a:gd name="connsiteY13" fmla="*/ 174638 h 184163"/>
                  <a:gd name="connsiteX14" fmla="*/ 466725 w 466725"/>
                  <a:gd name="connsiteY14" fmla="*/ 184163 h 184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66725" h="184163">
                    <a:moveTo>
                      <a:pt x="0" y="138920"/>
                    </a:moveTo>
                    <a:cubicBezTo>
                      <a:pt x="13097" y="119076"/>
                      <a:pt x="26194" y="99232"/>
                      <a:pt x="42863" y="81770"/>
                    </a:cubicBezTo>
                    <a:cubicBezTo>
                      <a:pt x="59532" y="64307"/>
                      <a:pt x="77550" y="47127"/>
                      <a:pt x="100013" y="34145"/>
                    </a:cubicBezTo>
                    <a:cubicBezTo>
                      <a:pt x="122476" y="21163"/>
                      <a:pt x="158638" y="8550"/>
                      <a:pt x="177644" y="3875"/>
                    </a:cubicBezTo>
                    <a:cubicBezTo>
                      <a:pt x="196650" y="-800"/>
                      <a:pt x="206350" y="-2521"/>
                      <a:pt x="214049" y="6096"/>
                    </a:cubicBezTo>
                    <a:cubicBezTo>
                      <a:pt x="221748" y="14713"/>
                      <a:pt x="219640" y="42426"/>
                      <a:pt x="223838" y="55576"/>
                    </a:cubicBezTo>
                    <a:cubicBezTo>
                      <a:pt x="228036" y="68726"/>
                      <a:pt x="229710" y="79839"/>
                      <a:pt x="239235" y="84998"/>
                    </a:cubicBezTo>
                    <a:cubicBezTo>
                      <a:pt x="248760" y="90157"/>
                      <a:pt x="267891" y="89310"/>
                      <a:pt x="280988" y="86532"/>
                    </a:cubicBezTo>
                    <a:cubicBezTo>
                      <a:pt x="294482" y="84945"/>
                      <a:pt x="327933" y="66900"/>
                      <a:pt x="345281" y="62719"/>
                    </a:cubicBezTo>
                    <a:cubicBezTo>
                      <a:pt x="362629" y="58538"/>
                      <a:pt x="373168" y="51129"/>
                      <a:pt x="385074" y="61448"/>
                    </a:cubicBezTo>
                    <a:cubicBezTo>
                      <a:pt x="405711" y="61448"/>
                      <a:pt x="393585" y="81160"/>
                      <a:pt x="397668" y="91294"/>
                    </a:cubicBezTo>
                    <a:cubicBezTo>
                      <a:pt x="401751" y="101428"/>
                      <a:pt x="404018" y="111933"/>
                      <a:pt x="409575" y="122252"/>
                    </a:cubicBezTo>
                    <a:cubicBezTo>
                      <a:pt x="415132" y="132571"/>
                      <a:pt x="425054" y="144476"/>
                      <a:pt x="431007" y="153207"/>
                    </a:cubicBezTo>
                    <a:cubicBezTo>
                      <a:pt x="436960" y="161938"/>
                      <a:pt x="445295" y="174638"/>
                      <a:pt x="445295" y="174638"/>
                    </a:cubicBezTo>
                    <a:lnTo>
                      <a:pt x="466725" y="18416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43600" y="3429000"/>
                <a:ext cx="6400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NORTH</a:t>
                </a:r>
                <a:endParaRPr lang="en-ZA" sz="12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881382" y="2971800"/>
                <a:ext cx="1266113" cy="280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 smtClean="0"/>
                  <a:t>Grahamstown</a:t>
                </a:r>
                <a:endParaRPr lang="en-ZA" sz="2000" b="1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105400" y="3200400"/>
                <a:ext cx="1208047" cy="280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Fort Beaufort</a:t>
                </a:r>
                <a:endParaRPr lang="en-ZA" sz="20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733800" y="3407405"/>
                <a:ext cx="655680" cy="215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Locality 1</a:t>
                </a:r>
                <a:endParaRPr lang="en-ZA" sz="14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735015" y="3523087"/>
                <a:ext cx="655680" cy="215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Locality 2</a:t>
                </a:r>
                <a:endParaRPr lang="en-ZA" sz="1400" dirty="0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1123949" y="3848014"/>
                <a:ext cx="1459707" cy="109624"/>
              </a:xfrm>
              <a:custGeom>
                <a:avLst/>
                <a:gdLst>
                  <a:gd name="connsiteX0" fmla="*/ 0 w 1447800"/>
                  <a:gd name="connsiteY0" fmla="*/ 86 h 101242"/>
                  <a:gd name="connsiteX1" fmla="*/ 80963 w 1447800"/>
                  <a:gd name="connsiteY1" fmla="*/ 9611 h 101242"/>
                  <a:gd name="connsiteX2" fmla="*/ 180975 w 1447800"/>
                  <a:gd name="connsiteY2" fmla="*/ 9611 h 101242"/>
                  <a:gd name="connsiteX3" fmla="*/ 290513 w 1447800"/>
                  <a:gd name="connsiteY3" fmla="*/ 9611 h 101242"/>
                  <a:gd name="connsiteX4" fmla="*/ 476250 w 1447800"/>
                  <a:gd name="connsiteY4" fmla="*/ 33424 h 101242"/>
                  <a:gd name="connsiteX5" fmla="*/ 666750 w 1447800"/>
                  <a:gd name="connsiteY5" fmla="*/ 66761 h 101242"/>
                  <a:gd name="connsiteX6" fmla="*/ 781050 w 1447800"/>
                  <a:gd name="connsiteY6" fmla="*/ 100099 h 101242"/>
                  <a:gd name="connsiteX7" fmla="*/ 885825 w 1447800"/>
                  <a:gd name="connsiteY7" fmla="*/ 90574 h 101242"/>
                  <a:gd name="connsiteX8" fmla="*/ 957263 w 1447800"/>
                  <a:gd name="connsiteY8" fmla="*/ 61999 h 101242"/>
                  <a:gd name="connsiteX9" fmla="*/ 1047750 w 1447800"/>
                  <a:gd name="connsiteY9" fmla="*/ 33424 h 101242"/>
                  <a:gd name="connsiteX10" fmla="*/ 1138238 w 1447800"/>
                  <a:gd name="connsiteY10" fmla="*/ 9611 h 101242"/>
                  <a:gd name="connsiteX11" fmla="*/ 1200150 w 1447800"/>
                  <a:gd name="connsiteY11" fmla="*/ 86 h 101242"/>
                  <a:gd name="connsiteX12" fmla="*/ 1285875 w 1447800"/>
                  <a:gd name="connsiteY12" fmla="*/ 14374 h 101242"/>
                  <a:gd name="connsiteX13" fmla="*/ 1343025 w 1447800"/>
                  <a:gd name="connsiteY13" fmla="*/ 47711 h 101242"/>
                  <a:gd name="connsiteX14" fmla="*/ 1414463 w 1447800"/>
                  <a:gd name="connsiteY14" fmla="*/ 76286 h 101242"/>
                  <a:gd name="connsiteX15" fmla="*/ 1447800 w 1447800"/>
                  <a:gd name="connsiteY15" fmla="*/ 100099 h 101242"/>
                  <a:gd name="connsiteX0" fmla="*/ 0 w 1450182"/>
                  <a:gd name="connsiteY0" fmla="*/ 86 h 109624"/>
                  <a:gd name="connsiteX1" fmla="*/ 80963 w 1450182"/>
                  <a:gd name="connsiteY1" fmla="*/ 9611 h 109624"/>
                  <a:gd name="connsiteX2" fmla="*/ 180975 w 1450182"/>
                  <a:gd name="connsiteY2" fmla="*/ 9611 h 109624"/>
                  <a:gd name="connsiteX3" fmla="*/ 290513 w 1450182"/>
                  <a:gd name="connsiteY3" fmla="*/ 9611 h 109624"/>
                  <a:gd name="connsiteX4" fmla="*/ 476250 w 1450182"/>
                  <a:gd name="connsiteY4" fmla="*/ 33424 h 109624"/>
                  <a:gd name="connsiteX5" fmla="*/ 666750 w 1450182"/>
                  <a:gd name="connsiteY5" fmla="*/ 66761 h 109624"/>
                  <a:gd name="connsiteX6" fmla="*/ 781050 w 1450182"/>
                  <a:gd name="connsiteY6" fmla="*/ 100099 h 109624"/>
                  <a:gd name="connsiteX7" fmla="*/ 885825 w 1450182"/>
                  <a:gd name="connsiteY7" fmla="*/ 90574 h 109624"/>
                  <a:gd name="connsiteX8" fmla="*/ 957263 w 1450182"/>
                  <a:gd name="connsiteY8" fmla="*/ 61999 h 109624"/>
                  <a:gd name="connsiteX9" fmla="*/ 1047750 w 1450182"/>
                  <a:gd name="connsiteY9" fmla="*/ 33424 h 109624"/>
                  <a:gd name="connsiteX10" fmla="*/ 1138238 w 1450182"/>
                  <a:gd name="connsiteY10" fmla="*/ 9611 h 109624"/>
                  <a:gd name="connsiteX11" fmla="*/ 1200150 w 1450182"/>
                  <a:gd name="connsiteY11" fmla="*/ 86 h 109624"/>
                  <a:gd name="connsiteX12" fmla="*/ 1285875 w 1450182"/>
                  <a:gd name="connsiteY12" fmla="*/ 14374 h 109624"/>
                  <a:gd name="connsiteX13" fmla="*/ 1343025 w 1450182"/>
                  <a:gd name="connsiteY13" fmla="*/ 47711 h 109624"/>
                  <a:gd name="connsiteX14" fmla="*/ 1414463 w 1450182"/>
                  <a:gd name="connsiteY14" fmla="*/ 76286 h 109624"/>
                  <a:gd name="connsiteX15" fmla="*/ 1450182 w 1450182"/>
                  <a:gd name="connsiteY15" fmla="*/ 109624 h 109624"/>
                  <a:gd name="connsiteX0" fmla="*/ 0 w 1459707"/>
                  <a:gd name="connsiteY0" fmla="*/ 86 h 109624"/>
                  <a:gd name="connsiteX1" fmla="*/ 90488 w 1459707"/>
                  <a:gd name="connsiteY1" fmla="*/ 9611 h 109624"/>
                  <a:gd name="connsiteX2" fmla="*/ 190500 w 1459707"/>
                  <a:gd name="connsiteY2" fmla="*/ 9611 h 109624"/>
                  <a:gd name="connsiteX3" fmla="*/ 300038 w 1459707"/>
                  <a:gd name="connsiteY3" fmla="*/ 9611 h 109624"/>
                  <a:gd name="connsiteX4" fmla="*/ 485775 w 1459707"/>
                  <a:gd name="connsiteY4" fmla="*/ 33424 h 109624"/>
                  <a:gd name="connsiteX5" fmla="*/ 676275 w 1459707"/>
                  <a:gd name="connsiteY5" fmla="*/ 66761 h 109624"/>
                  <a:gd name="connsiteX6" fmla="*/ 790575 w 1459707"/>
                  <a:gd name="connsiteY6" fmla="*/ 100099 h 109624"/>
                  <a:gd name="connsiteX7" fmla="*/ 895350 w 1459707"/>
                  <a:gd name="connsiteY7" fmla="*/ 90574 h 109624"/>
                  <a:gd name="connsiteX8" fmla="*/ 966788 w 1459707"/>
                  <a:gd name="connsiteY8" fmla="*/ 61999 h 109624"/>
                  <a:gd name="connsiteX9" fmla="*/ 1057275 w 1459707"/>
                  <a:gd name="connsiteY9" fmla="*/ 33424 h 109624"/>
                  <a:gd name="connsiteX10" fmla="*/ 1147763 w 1459707"/>
                  <a:gd name="connsiteY10" fmla="*/ 9611 h 109624"/>
                  <a:gd name="connsiteX11" fmla="*/ 1209675 w 1459707"/>
                  <a:gd name="connsiteY11" fmla="*/ 86 h 109624"/>
                  <a:gd name="connsiteX12" fmla="*/ 1295400 w 1459707"/>
                  <a:gd name="connsiteY12" fmla="*/ 14374 h 109624"/>
                  <a:gd name="connsiteX13" fmla="*/ 1352550 w 1459707"/>
                  <a:gd name="connsiteY13" fmla="*/ 47711 h 109624"/>
                  <a:gd name="connsiteX14" fmla="*/ 1423988 w 1459707"/>
                  <a:gd name="connsiteY14" fmla="*/ 76286 h 109624"/>
                  <a:gd name="connsiteX15" fmla="*/ 1459707 w 1459707"/>
                  <a:gd name="connsiteY15" fmla="*/ 109624 h 109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59707" h="109624">
                    <a:moveTo>
                      <a:pt x="0" y="86"/>
                    </a:moveTo>
                    <a:cubicBezTo>
                      <a:pt x="25400" y="4055"/>
                      <a:pt x="58738" y="8023"/>
                      <a:pt x="90488" y="9611"/>
                    </a:cubicBezTo>
                    <a:cubicBezTo>
                      <a:pt x="122238" y="11199"/>
                      <a:pt x="190500" y="9611"/>
                      <a:pt x="190500" y="9611"/>
                    </a:cubicBezTo>
                    <a:cubicBezTo>
                      <a:pt x="225425" y="9611"/>
                      <a:pt x="250826" y="5642"/>
                      <a:pt x="300038" y="9611"/>
                    </a:cubicBezTo>
                    <a:cubicBezTo>
                      <a:pt x="349250" y="13580"/>
                      <a:pt x="423069" y="23899"/>
                      <a:pt x="485775" y="33424"/>
                    </a:cubicBezTo>
                    <a:cubicBezTo>
                      <a:pt x="548481" y="42949"/>
                      <a:pt x="625475" y="55649"/>
                      <a:pt x="676275" y="66761"/>
                    </a:cubicBezTo>
                    <a:cubicBezTo>
                      <a:pt x="727075" y="77874"/>
                      <a:pt x="754063" y="96130"/>
                      <a:pt x="790575" y="100099"/>
                    </a:cubicBezTo>
                    <a:cubicBezTo>
                      <a:pt x="827088" y="104068"/>
                      <a:pt x="865981" y="96924"/>
                      <a:pt x="895350" y="90574"/>
                    </a:cubicBezTo>
                    <a:cubicBezTo>
                      <a:pt x="924719" y="84224"/>
                      <a:pt x="939801" y="71524"/>
                      <a:pt x="966788" y="61999"/>
                    </a:cubicBezTo>
                    <a:cubicBezTo>
                      <a:pt x="993775" y="52474"/>
                      <a:pt x="1027113" y="42155"/>
                      <a:pt x="1057275" y="33424"/>
                    </a:cubicBezTo>
                    <a:cubicBezTo>
                      <a:pt x="1087437" y="24693"/>
                      <a:pt x="1122363" y="15167"/>
                      <a:pt x="1147763" y="9611"/>
                    </a:cubicBezTo>
                    <a:cubicBezTo>
                      <a:pt x="1173163" y="4055"/>
                      <a:pt x="1185069" y="-708"/>
                      <a:pt x="1209675" y="86"/>
                    </a:cubicBezTo>
                    <a:cubicBezTo>
                      <a:pt x="1234281" y="880"/>
                      <a:pt x="1271588" y="6437"/>
                      <a:pt x="1295400" y="14374"/>
                    </a:cubicBezTo>
                    <a:cubicBezTo>
                      <a:pt x="1319213" y="22312"/>
                      <a:pt x="1331119" y="37392"/>
                      <a:pt x="1352550" y="47711"/>
                    </a:cubicBezTo>
                    <a:cubicBezTo>
                      <a:pt x="1373981" y="58030"/>
                      <a:pt x="1406129" y="65967"/>
                      <a:pt x="1423988" y="76286"/>
                    </a:cubicBezTo>
                    <a:cubicBezTo>
                      <a:pt x="1441847" y="86605"/>
                      <a:pt x="1451769" y="102083"/>
                      <a:pt x="1459707" y="1096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2045495" y="3956595"/>
                <a:ext cx="578643" cy="170111"/>
              </a:xfrm>
              <a:custGeom>
                <a:avLst/>
                <a:gdLst>
                  <a:gd name="connsiteX0" fmla="*/ 0 w 578643"/>
                  <a:gd name="connsiteY0" fmla="*/ 132283 h 132283"/>
                  <a:gd name="connsiteX1" fmla="*/ 66675 w 578643"/>
                  <a:gd name="connsiteY1" fmla="*/ 94183 h 132283"/>
                  <a:gd name="connsiteX2" fmla="*/ 102393 w 578643"/>
                  <a:gd name="connsiteY2" fmla="*/ 51321 h 132283"/>
                  <a:gd name="connsiteX3" fmla="*/ 130968 w 578643"/>
                  <a:gd name="connsiteY3" fmla="*/ 15602 h 132283"/>
                  <a:gd name="connsiteX4" fmla="*/ 171450 w 578643"/>
                  <a:gd name="connsiteY4" fmla="*/ 1315 h 132283"/>
                  <a:gd name="connsiteX5" fmla="*/ 226218 w 578643"/>
                  <a:gd name="connsiteY5" fmla="*/ 46558 h 132283"/>
                  <a:gd name="connsiteX6" fmla="*/ 376237 w 578643"/>
                  <a:gd name="connsiteY6" fmla="*/ 41796 h 132283"/>
                  <a:gd name="connsiteX7" fmla="*/ 419100 w 578643"/>
                  <a:gd name="connsiteY7" fmla="*/ 20365 h 132283"/>
                  <a:gd name="connsiteX8" fmla="*/ 461962 w 578643"/>
                  <a:gd name="connsiteY8" fmla="*/ 44177 h 132283"/>
                  <a:gd name="connsiteX9" fmla="*/ 531018 w 578643"/>
                  <a:gd name="connsiteY9" fmla="*/ 106090 h 132283"/>
                  <a:gd name="connsiteX10" fmla="*/ 578643 w 578643"/>
                  <a:gd name="connsiteY10" fmla="*/ 120377 h 132283"/>
                  <a:gd name="connsiteX0" fmla="*/ 0 w 578643"/>
                  <a:gd name="connsiteY0" fmla="*/ 148329 h 148329"/>
                  <a:gd name="connsiteX1" fmla="*/ 66675 w 578643"/>
                  <a:gd name="connsiteY1" fmla="*/ 110229 h 148329"/>
                  <a:gd name="connsiteX2" fmla="*/ 102393 w 578643"/>
                  <a:gd name="connsiteY2" fmla="*/ 67367 h 148329"/>
                  <a:gd name="connsiteX3" fmla="*/ 130968 w 578643"/>
                  <a:gd name="connsiteY3" fmla="*/ 31648 h 148329"/>
                  <a:gd name="connsiteX4" fmla="*/ 190500 w 578643"/>
                  <a:gd name="connsiteY4" fmla="*/ 692 h 148329"/>
                  <a:gd name="connsiteX5" fmla="*/ 226218 w 578643"/>
                  <a:gd name="connsiteY5" fmla="*/ 62604 h 148329"/>
                  <a:gd name="connsiteX6" fmla="*/ 376237 w 578643"/>
                  <a:gd name="connsiteY6" fmla="*/ 57842 h 148329"/>
                  <a:gd name="connsiteX7" fmla="*/ 419100 w 578643"/>
                  <a:gd name="connsiteY7" fmla="*/ 36411 h 148329"/>
                  <a:gd name="connsiteX8" fmla="*/ 461962 w 578643"/>
                  <a:gd name="connsiteY8" fmla="*/ 60223 h 148329"/>
                  <a:gd name="connsiteX9" fmla="*/ 531018 w 578643"/>
                  <a:gd name="connsiteY9" fmla="*/ 122136 h 148329"/>
                  <a:gd name="connsiteX10" fmla="*/ 578643 w 578643"/>
                  <a:gd name="connsiteY10" fmla="*/ 136423 h 148329"/>
                  <a:gd name="connsiteX0" fmla="*/ 0 w 578643"/>
                  <a:gd name="connsiteY0" fmla="*/ 148329 h 148329"/>
                  <a:gd name="connsiteX1" fmla="*/ 66675 w 578643"/>
                  <a:gd name="connsiteY1" fmla="*/ 110229 h 148329"/>
                  <a:gd name="connsiteX2" fmla="*/ 102393 w 578643"/>
                  <a:gd name="connsiteY2" fmla="*/ 67367 h 148329"/>
                  <a:gd name="connsiteX3" fmla="*/ 130968 w 578643"/>
                  <a:gd name="connsiteY3" fmla="*/ 31648 h 148329"/>
                  <a:gd name="connsiteX4" fmla="*/ 190500 w 578643"/>
                  <a:gd name="connsiteY4" fmla="*/ 692 h 148329"/>
                  <a:gd name="connsiteX5" fmla="*/ 252411 w 578643"/>
                  <a:gd name="connsiteY5" fmla="*/ 62604 h 148329"/>
                  <a:gd name="connsiteX6" fmla="*/ 376237 w 578643"/>
                  <a:gd name="connsiteY6" fmla="*/ 57842 h 148329"/>
                  <a:gd name="connsiteX7" fmla="*/ 419100 w 578643"/>
                  <a:gd name="connsiteY7" fmla="*/ 36411 h 148329"/>
                  <a:gd name="connsiteX8" fmla="*/ 461962 w 578643"/>
                  <a:gd name="connsiteY8" fmla="*/ 60223 h 148329"/>
                  <a:gd name="connsiteX9" fmla="*/ 531018 w 578643"/>
                  <a:gd name="connsiteY9" fmla="*/ 122136 h 148329"/>
                  <a:gd name="connsiteX10" fmla="*/ 578643 w 578643"/>
                  <a:gd name="connsiteY10" fmla="*/ 136423 h 148329"/>
                  <a:gd name="connsiteX0" fmla="*/ 0 w 578643"/>
                  <a:gd name="connsiteY0" fmla="*/ 147706 h 147706"/>
                  <a:gd name="connsiteX1" fmla="*/ 66675 w 578643"/>
                  <a:gd name="connsiteY1" fmla="*/ 109606 h 147706"/>
                  <a:gd name="connsiteX2" fmla="*/ 102393 w 578643"/>
                  <a:gd name="connsiteY2" fmla="*/ 66744 h 147706"/>
                  <a:gd name="connsiteX3" fmla="*/ 130968 w 578643"/>
                  <a:gd name="connsiteY3" fmla="*/ 31025 h 147706"/>
                  <a:gd name="connsiteX4" fmla="*/ 190500 w 578643"/>
                  <a:gd name="connsiteY4" fmla="*/ 69 h 147706"/>
                  <a:gd name="connsiteX5" fmla="*/ 235743 w 578643"/>
                  <a:gd name="connsiteY5" fmla="*/ 23881 h 147706"/>
                  <a:gd name="connsiteX6" fmla="*/ 252411 w 578643"/>
                  <a:gd name="connsiteY6" fmla="*/ 61981 h 147706"/>
                  <a:gd name="connsiteX7" fmla="*/ 376237 w 578643"/>
                  <a:gd name="connsiteY7" fmla="*/ 57219 h 147706"/>
                  <a:gd name="connsiteX8" fmla="*/ 419100 w 578643"/>
                  <a:gd name="connsiteY8" fmla="*/ 35788 h 147706"/>
                  <a:gd name="connsiteX9" fmla="*/ 461962 w 578643"/>
                  <a:gd name="connsiteY9" fmla="*/ 59600 h 147706"/>
                  <a:gd name="connsiteX10" fmla="*/ 531018 w 578643"/>
                  <a:gd name="connsiteY10" fmla="*/ 121513 h 147706"/>
                  <a:gd name="connsiteX11" fmla="*/ 578643 w 578643"/>
                  <a:gd name="connsiteY11" fmla="*/ 135800 h 147706"/>
                  <a:gd name="connsiteX0" fmla="*/ 0 w 578643"/>
                  <a:gd name="connsiteY0" fmla="*/ 147706 h 147706"/>
                  <a:gd name="connsiteX1" fmla="*/ 66675 w 578643"/>
                  <a:gd name="connsiteY1" fmla="*/ 109606 h 147706"/>
                  <a:gd name="connsiteX2" fmla="*/ 102393 w 578643"/>
                  <a:gd name="connsiteY2" fmla="*/ 66744 h 147706"/>
                  <a:gd name="connsiteX3" fmla="*/ 130968 w 578643"/>
                  <a:gd name="connsiteY3" fmla="*/ 31025 h 147706"/>
                  <a:gd name="connsiteX4" fmla="*/ 190500 w 578643"/>
                  <a:gd name="connsiteY4" fmla="*/ 69 h 147706"/>
                  <a:gd name="connsiteX5" fmla="*/ 235743 w 578643"/>
                  <a:gd name="connsiteY5" fmla="*/ 23881 h 147706"/>
                  <a:gd name="connsiteX6" fmla="*/ 290511 w 578643"/>
                  <a:gd name="connsiteY6" fmla="*/ 78649 h 147706"/>
                  <a:gd name="connsiteX7" fmla="*/ 376237 w 578643"/>
                  <a:gd name="connsiteY7" fmla="*/ 57219 h 147706"/>
                  <a:gd name="connsiteX8" fmla="*/ 419100 w 578643"/>
                  <a:gd name="connsiteY8" fmla="*/ 35788 h 147706"/>
                  <a:gd name="connsiteX9" fmla="*/ 461962 w 578643"/>
                  <a:gd name="connsiteY9" fmla="*/ 59600 h 147706"/>
                  <a:gd name="connsiteX10" fmla="*/ 531018 w 578643"/>
                  <a:gd name="connsiteY10" fmla="*/ 121513 h 147706"/>
                  <a:gd name="connsiteX11" fmla="*/ 578643 w 578643"/>
                  <a:gd name="connsiteY11" fmla="*/ 135800 h 147706"/>
                  <a:gd name="connsiteX0" fmla="*/ 0 w 578643"/>
                  <a:gd name="connsiteY0" fmla="*/ 147706 h 147706"/>
                  <a:gd name="connsiteX1" fmla="*/ 66675 w 578643"/>
                  <a:gd name="connsiteY1" fmla="*/ 109606 h 147706"/>
                  <a:gd name="connsiteX2" fmla="*/ 102393 w 578643"/>
                  <a:gd name="connsiteY2" fmla="*/ 66744 h 147706"/>
                  <a:gd name="connsiteX3" fmla="*/ 130968 w 578643"/>
                  <a:gd name="connsiteY3" fmla="*/ 31025 h 147706"/>
                  <a:gd name="connsiteX4" fmla="*/ 190500 w 578643"/>
                  <a:gd name="connsiteY4" fmla="*/ 69 h 147706"/>
                  <a:gd name="connsiteX5" fmla="*/ 235743 w 578643"/>
                  <a:gd name="connsiteY5" fmla="*/ 23881 h 147706"/>
                  <a:gd name="connsiteX6" fmla="*/ 290511 w 578643"/>
                  <a:gd name="connsiteY6" fmla="*/ 78649 h 147706"/>
                  <a:gd name="connsiteX7" fmla="*/ 376237 w 578643"/>
                  <a:gd name="connsiteY7" fmla="*/ 57219 h 147706"/>
                  <a:gd name="connsiteX8" fmla="*/ 419100 w 578643"/>
                  <a:gd name="connsiteY8" fmla="*/ 35788 h 147706"/>
                  <a:gd name="connsiteX9" fmla="*/ 473869 w 578643"/>
                  <a:gd name="connsiteY9" fmla="*/ 52456 h 147706"/>
                  <a:gd name="connsiteX10" fmla="*/ 531018 w 578643"/>
                  <a:gd name="connsiteY10" fmla="*/ 121513 h 147706"/>
                  <a:gd name="connsiteX11" fmla="*/ 578643 w 578643"/>
                  <a:gd name="connsiteY11" fmla="*/ 135800 h 147706"/>
                  <a:gd name="connsiteX0" fmla="*/ 0 w 578643"/>
                  <a:gd name="connsiteY0" fmla="*/ 170109 h 170109"/>
                  <a:gd name="connsiteX1" fmla="*/ 66675 w 578643"/>
                  <a:gd name="connsiteY1" fmla="*/ 132009 h 170109"/>
                  <a:gd name="connsiteX2" fmla="*/ 102393 w 578643"/>
                  <a:gd name="connsiteY2" fmla="*/ 89147 h 170109"/>
                  <a:gd name="connsiteX3" fmla="*/ 130968 w 578643"/>
                  <a:gd name="connsiteY3" fmla="*/ 53428 h 170109"/>
                  <a:gd name="connsiteX4" fmla="*/ 210135 w 578643"/>
                  <a:gd name="connsiteY4" fmla="*/ 33 h 170109"/>
                  <a:gd name="connsiteX5" fmla="*/ 235743 w 578643"/>
                  <a:gd name="connsiteY5" fmla="*/ 46284 h 170109"/>
                  <a:gd name="connsiteX6" fmla="*/ 290511 w 578643"/>
                  <a:gd name="connsiteY6" fmla="*/ 101052 h 170109"/>
                  <a:gd name="connsiteX7" fmla="*/ 376237 w 578643"/>
                  <a:gd name="connsiteY7" fmla="*/ 79622 h 170109"/>
                  <a:gd name="connsiteX8" fmla="*/ 419100 w 578643"/>
                  <a:gd name="connsiteY8" fmla="*/ 58191 h 170109"/>
                  <a:gd name="connsiteX9" fmla="*/ 473869 w 578643"/>
                  <a:gd name="connsiteY9" fmla="*/ 74859 h 170109"/>
                  <a:gd name="connsiteX10" fmla="*/ 531018 w 578643"/>
                  <a:gd name="connsiteY10" fmla="*/ 143916 h 170109"/>
                  <a:gd name="connsiteX11" fmla="*/ 578643 w 578643"/>
                  <a:gd name="connsiteY11" fmla="*/ 158203 h 170109"/>
                  <a:gd name="connsiteX0" fmla="*/ 0 w 578643"/>
                  <a:gd name="connsiteY0" fmla="*/ 170111 h 170111"/>
                  <a:gd name="connsiteX1" fmla="*/ 66675 w 578643"/>
                  <a:gd name="connsiteY1" fmla="*/ 132011 h 170111"/>
                  <a:gd name="connsiteX2" fmla="*/ 102393 w 578643"/>
                  <a:gd name="connsiteY2" fmla="*/ 89149 h 170111"/>
                  <a:gd name="connsiteX3" fmla="*/ 130968 w 578643"/>
                  <a:gd name="connsiteY3" fmla="*/ 53430 h 170111"/>
                  <a:gd name="connsiteX4" fmla="*/ 210135 w 578643"/>
                  <a:gd name="connsiteY4" fmla="*/ 35 h 170111"/>
                  <a:gd name="connsiteX5" fmla="*/ 235743 w 578643"/>
                  <a:gd name="connsiteY5" fmla="*/ 46286 h 170111"/>
                  <a:gd name="connsiteX6" fmla="*/ 287706 w 578643"/>
                  <a:gd name="connsiteY6" fmla="*/ 109469 h 170111"/>
                  <a:gd name="connsiteX7" fmla="*/ 376237 w 578643"/>
                  <a:gd name="connsiteY7" fmla="*/ 79624 h 170111"/>
                  <a:gd name="connsiteX8" fmla="*/ 419100 w 578643"/>
                  <a:gd name="connsiteY8" fmla="*/ 58193 h 170111"/>
                  <a:gd name="connsiteX9" fmla="*/ 473869 w 578643"/>
                  <a:gd name="connsiteY9" fmla="*/ 74861 h 170111"/>
                  <a:gd name="connsiteX10" fmla="*/ 531018 w 578643"/>
                  <a:gd name="connsiteY10" fmla="*/ 143918 h 170111"/>
                  <a:gd name="connsiteX11" fmla="*/ 578643 w 578643"/>
                  <a:gd name="connsiteY11" fmla="*/ 158205 h 170111"/>
                  <a:gd name="connsiteX0" fmla="*/ 0 w 578643"/>
                  <a:gd name="connsiteY0" fmla="*/ 170111 h 170111"/>
                  <a:gd name="connsiteX1" fmla="*/ 66675 w 578643"/>
                  <a:gd name="connsiteY1" fmla="*/ 132011 h 170111"/>
                  <a:gd name="connsiteX2" fmla="*/ 102393 w 578643"/>
                  <a:gd name="connsiteY2" fmla="*/ 89149 h 170111"/>
                  <a:gd name="connsiteX3" fmla="*/ 130968 w 578643"/>
                  <a:gd name="connsiteY3" fmla="*/ 53430 h 170111"/>
                  <a:gd name="connsiteX4" fmla="*/ 210135 w 578643"/>
                  <a:gd name="connsiteY4" fmla="*/ 35 h 170111"/>
                  <a:gd name="connsiteX5" fmla="*/ 235743 w 578643"/>
                  <a:gd name="connsiteY5" fmla="*/ 46286 h 170111"/>
                  <a:gd name="connsiteX6" fmla="*/ 287706 w 578643"/>
                  <a:gd name="connsiteY6" fmla="*/ 109469 h 170111"/>
                  <a:gd name="connsiteX7" fmla="*/ 376237 w 578643"/>
                  <a:gd name="connsiteY7" fmla="*/ 79624 h 170111"/>
                  <a:gd name="connsiteX8" fmla="*/ 419100 w 578643"/>
                  <a:gd name="connsiteY8" fmla="*/ 58193 h 170111"/>
                  <a:gd name="connsiteX9" fmla="*/ 468259 w 578643"/>
                  <a:gd name="connsiteY9" fmla="*/ 94495 h 170111"/>
                  <a:gd name="connsiteX10" fmla="*/ 531018 w 578643"/>
                  <a:gd name="connsiteY10" fmla="*/ 143918 h 170111"/>
                  <a:gd name="connsiteX11" fmla="*/ 578643 w 578643"/>
                  <a:gd name="connsiteY11" fmla="*/ 158205 h 170111"/>
                  <a:gd name="connsiteX0" fmla="*/ 0 w 578643"/>
                  <a:gd name="connsiteY0" fmla="*/ 170111 h 170111"/>
                  <a:gd name="connsiteX1" fmla="*/ 66675 w 578643"/>
                  <a:gd name="connsiteY1" fmla="*/ 132011 h 170111"/>
                  <a:gd name="connsiteX2" fmla="*/ 102393 w 578643"/>
                  <a:gd name="connsiteY2" fmla="*/ 89149 h 170111"/>
                  <a:gd name="connsiteX3" fmla="*/ 130968 w 578643"/>
                  <a:gd name="connsiteY3" fmla="*/ 53430 h 170111"/>
                  <a:gd name="connsiteX4" fmla="*/ 210135 w 578643"/>
                  <a:gd name="connsiteY4" fmla="*/ 35 h 170111"/>
                  <a:gd name="connsiteX5" fmla="*/ 235743 w 578643"/>
                  <a:gd name="connsiteY5" fmla="*/ 46286 h 170111"/>
                  <a:gd name="connsiteX6" fmla="*/ 287706 w 578643"/>
                  <a:gd name="connsiteY6" fmla="*/ 109469 h 170111"/>
                  <a:gd name="connsiteX7" fmla="*/ 376237 w 578643"/>
                  <a:gd name="connsiteY7" fmla="*/ 79624 h 170111"/>
                  <a:gd name="connsiteX8" fmla="*/ 447149 w 578643"/>
                  <a:gd name="connsiteY8" fmla="*/ 58193 h 170111"/>
                  <a:gd name="connsiteX9" fmla="*/ 468259 w 578643"/>
                  <a:gd name="connsiteY9" fmla="*/ 94495 h 170111"/>
                  <a:gd name="connsiteX10" fmla="*/ 531018 w 578643"/>
                  <a:gd name="connsiteY10" fmla="*/ 143918 h 170111"/>
                  <a:gd name="connsiteX11" fmla="*/ 578643 w 578643"/>
                  <a:gd name="connsiteY11" fmla="*/ 158205 h 170111"/>
                  <a:gd name="connsiteX0" fmla="*/ 0 w 578643"/>
                  <a:gd name="connsiteY0" fmla="*/ 170111 h 170111"/>
                  <a:gd name="connsiteX1" fmla="*/ 66675 w 578643"/>
                  <a:gd name="connsiteY1" fmla="*/ 132011 h 170111"/>
                  <a:gd name="connsiteX2" fmla="*/ 102393 w 578643"/>
                  <a:gd name="connsiteY2" fmla="*/ 89149 h 170111"/>
                  <a:gd name="connsiteX3" fmla="*/ 130968 w 578643"/>
                  <a:gd name="connsiteY3" fmla="*/ 53430 h 170111"/>
                  <a:gd name="connsiteX4" fmla="*/ 210135 w 578643"/>
                  <a:gd name="connsiteY4" fmla="*/ 35 h 170111"/>
                  <a:gd name="connsiteX5" fmla="*/ 235743 w 578643"/>
                  <a:gd name="connsiteY5" fmla="*/ 46286 h 170111"/>
                  <a:gd name="connsiteX6" fmla="*/ 287706 w 578643"/>
                  <a:gd name="connsiteY6" fmla="*/ 109469 h 170111"/>
                  <a:gd name="connsiteX7" fmla="*/ 376237 w 578643"/>
                  <a:gd name="connsiteY7" fmla="*/ 79624 h 170111"/>
                  <a:gd name="connsiteX8" fmla="*/ 438734 w 578643"/>
                  <a:gd name="connsiteY8" fmla="*/ 66608 h 170111"/>
                  <a:gd name="connsiteX9" fmla="*/ 468259 w 578643"/>
                  <a:gd name="connsiteY9" fmla="*/ 94495 h 170111"/>
                  <a:gd name="connsiteX10" fmla="*/ 531018 w 578643"/>
                  <a:gd name="connsiteY10" fmla="*/ 143918 h 170111"/>
                  <a:gd name="connsiteX11" fmla="*/ 578643 w 578643"/>
                  <a:gd name="connsiteY11" fmla="*/ 158205 h 17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8643" h="170111">
                    <a:moveTo>
                      <a:pt x="0" y="170111"/>
                    </a:moveTo>
                    <a:cubicBezTo>
                      <a:pt x="24805" y="157808"/>
                      <a:pt x="49610" y="145505"/>
                      <a:pt x="66675" y="132011"/>
                    </a:cubicBezTo>
                    <a:cubicBezTo>
                      <a:pt x="83740" y="118517"/>
                      <a:pt x="91678" y="102246"/>
                      <a:pt x="102393" y="89149"/>
                    </a:cubicBezTo>
                    <a:cubicBezTo>
                      <a:pt x="113109" y="76052"/>
                      <a:pt x="113011" y="68282"/>
                      <a:pt x="130968" y="53430"/>
                    </a:cubicBezTo>
                    <a:cubicBezTo>
                      <a:pt x="148925" y="38578"/>
                      <a:pt x="192673" y="1226"/>
                      <a:pt x="210135" y="35"/>
                    </a:cubicBezTo>
                    <a:cubicBezTo>
                      <a:pt x="227598" y="-1156"/>
                      <a:pt x="222815" y="28047"/>
                      <a:pt x="235743" y="46286"/>
                    </a:cubicBezTo>
                    <a:cubicBezTo>
                      <a:pt x="248672" y="64525"/>
                      <a:pt x="264290" y="103913"/>
                      <a:pt x="287706" y="109469"/>
                    </a:cubicBezTo>
                    <a:cubicBezTo>
                      <a:pt x="311122" y="115025"/>
                      <a:pt x="351066" y="86767"/>
                      <a:pt x="376237" y="79624"/>
                    </a:cubicBezTo>
                    <a:cubicBezTo>
                      <a:pt x="401408" y="72481"/>
                      <a:pt x="423397" y="64130"/>
                      <a:pt x="438734" y="66608"/>
                    </a:cubicBezTo>
                    <a:cubicBezTo>
                      <a:pt x="454071" y="69086"/>
                      <a:pt x="452878" y="81610"/>
                      <a:pt x="468259" y="94495"/>
                    </a:cubicBezTo>
                    <a:cubicBezTo>
                      <a:pt x="483640" y="107380"/>
                      <a:pt x="511571" y="131218"/>
                      <a:pt x="531018" y="143918"/>
                    </a:cubicBezTo>
                    <a:cubicBezTo>
                      <a:pt x="550465" y="156618"/>
                      <a:pt x="564554" y="157411"/>
                      <a:pt x="578643" y="15820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462104" y="4086225"/>
                <a:ext cx="286923" cy="2857"/>
              </a:xfrm>
              <a:custGeom>
                <a:avLst/>
                <a:gdLst>
                  <a:gd name="connsiteX0" fmla="*/ 0 w 264318"/>
                  <a:gd name="connsiteY0" fmla="*/ 2381 h 2381"/>
                  <a:gd name="connsiteX1" fmla="*/ 264318 w 264318"/>
                  <a:gd name="connsiteY1" fmla="*/ 0 h 2381"/>
                  <a:gd name="connsiteX2" fmla="*/ 264318 w 264318"/>
                  <a:gd name="connsiteY2" fmla="*/ 0 h 2381"/>
                  <a:gd name="connsiteX0" fmla="*/ 0 w 8114"/>
                  <a:gd name="connsiteY0" fmla="*/ 625 h 625"/>
                  <a:gd name="connsiteX1" fmla="*/ 8114 w 8114"/>
                  <a:gd name="connsiteY1" fmla="*/ 0 h 625"/>
                  <a:gd name="connsiteX2" fmla="*/ 8114 w 8114"/>
                  <a:gd name="connsiteY2" fmla="*/ 0 h 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14" h="625">
                    <a:moveTo>
                      <a:pt x="0" y="625"/>
                    </a:moveTo>
                    <a:lnTo>
                      <a:pt x="8114" y="0"/>
                    </a:lnTo>
                    <a:lnTo>
                      <a:pt x="8114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614488" y="4043362"/>
                <a:ext cx="134539" cy="45719"/>
              </a:xfrm>
              <a:custGeom>
                <a:avLst/>
                <a:gdLst>
                  <a:gd name="connsiteX0" fmla="*/ 0 w 80962"/>
                  <a:gd name="connsiteY0" fmla="*/ 0 h 50006"/>
                  <a:gd name="connsiteX1" fmla="*/ 80962 w 80962"/>
                  <a:gd name="connsiteY1" fmla="*/ 50006 h 50006"/>
                  <a:gd name="connsiteX2" fmla="*/ 80962 w 80962"/>
                  <a:gd name="connsiteY2" fmla="*/ 50006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962" h="50006">
                    <a:moveTo>
                      <a:pt x="0" y="0"/>
                    </a:moveTo>
                    <a:lnTo>
                      <a:pt x="80962" y="50006"/>
                    </a:lnTo>
                    <a:lnTo>
                      <a:pt x="80962" y="50006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1785938" y="3800475"/>
                <a:ext cx="152400" cy="40481"/>
              </a:xfrm>
              <a:custGeom>
                <a:avLst/>
                <a:gdLst>
                  <a:gd name="connsiteX0" fmla="*/ 0 w 152400"/>
                  <a:gd name="connsiteY0" fmla="*/ 40481 h 40481"/>
                  <a:gd name="connsiteX1" fmla="*/ 152400 w 152400"/>
                  <a:gd name="connsiteY1" fmla="*/ 0 h 40481"/>
                  <a:gd name="connsiteX2" fmla="*/ 152400 w 152400"/>
                  <a:gd name="connsiteY2" fmla="*/ 0 h 4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00" h="40481">
                    <a:moveTo>
                      <a:pt x="0" y="40481"/>
                    </a:moveTo>
                    <a:lnTo>
                      <a:pt x="152400" y="0"/>
                    </a:lnTo>
                    <a:lnTo>
                      <a:pt x="152400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1869281" y="3771900"/>
                <a:ext cx="73819" cy="28575"/>
              </a:xfrm>
              <a:custGeom>
                <a:avLst/>
                <a:gdLst>
                  <a:gd name="connsiteX0" fmla="*/ 0 w 73819"/>
                  <a:gd name="connsiteY0" fmla="*/ 0 h 28575"/>
                  <a:gd name="connsiteX1" fmla="*/ 73819 w 73819"/>
                  <a:gd name="connsiteY1" fmla="*/ 28575 h 28575"/>
                  <a:gd name="connsiteX2" fmla="*/ 73819 w 73819"/>
                  <a:gd name="connsiteY2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819" h="28575">
                    <a:moveTo>
                      <a:pt x="0" y="0"/>
                    </a:moveTo>
                    <a:lnTo>
                      <a:pt x="73819" y="28575"/>
                    </a:lnTo>
                    <a:lnTo>
                      <a:pt x="73819" y="28575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614488" y="3957334"/>
                <a:ext cx="252252" cy="159848"/>
              </a:xfrm>
              <a:custGeom>
                <a:avLst/>
                <a:gdLst>
                  <a:gd name="connsiteX0" fmla="*/ 269081 w 269081"/>
                  <a:gd name="connsiteY0" fmla="*/ 160031 h 160031"/>
                  <a:gd name="connsiteX1" fmla="*/ 228600 w 269081"/>
                  <a:gd name="connsiteY1" fmla="*/ 86213 h 160031"/>
                  <a:gd name="connsiteX2" fmla="*/ 188118 w 269081"/>
                  <a:gd name="connsiteY2" fmla="*/ 12394 h 160031"/>
                  <a:gd name="connsiteX3" fmla="*/ 140493 w 269081"/>
                  <a:gd name="connsiteY3" fmla="*/ 488 h 160031"/>
                  <a:gd name="connsiteX4" fmla="*/ 42862 w 269081"/>
                  <a:gd name="connsiteY4" fmla="*/ 17156 h 160031"/>
                  <a:gd name="connsiteX5" fmla="*/ 0 w 269081"/>
                  <a:gd name="connsiteY5" fmla="*/ 48113 h 160031"/>
                  <a:gd name="connsiteX0" fmla="*/ 269081 w 269081"/>
                  <a:gd name="connsiteY0" fmla="*/ 160401 h 160401"/>
                  <a:gd name="connsiteX1" fmla="*/ 222991 w 269081"/>
                  <a:gd name="connsiteY1" fmla="*/ 97803 h 160401"/>
                  <a:gd name="connsiteX2" fmla="*/ 188118 w 269081"/>
                  <a:gd name="connsiteY2" fmla="*/ 12764 h 160401"/>
                  <a:gd name="connsiteX3" fmla="*/ 140493 w 269081"/>
                  <a:gd name="connsiteY3" fmla="*/ 858 h 160401"/>
                  <a:gd name="connsiteX4" fmla="*/ 42862 w 269081"/>
                  <a:gd name="connsiteY4" fmla="*/ 17526 h 160401"/>
                  <a:gd name="connsiteX5" fmla="*/ 0 w 269081"/>
                  <a:gd name="connsiteY5" fmla="*/ 48483 h 160401"/>
                  <a:gd name="connsiteX0" fmla="*/ 252252 w 252252"/>
                  <a:gd name="connsiteY0" fmla="*/ 160401 h 160401"/>
                  <a:gd name="connsiteX1" fmla="*/ 222991 w 252252"/>
                  <a:gd name="connsiteY1" fmla="*/ 97803 h 160401"/>
                  <a:gd name="connsiteX2" fmla="*/ 188118 w 252252"/>
                  <a:gd name="connsiteY2" fmla="*/ 12764 h 160401"/>
                  <a:gd name="connsiteX3" fmla="*/ 140493 w 252252"/>
                  <a:gd name="connsiteY3" fmla="*/ 858 h 160401"/>
                  <a:gd name="connsiteX4" fmla="*/ 42862 w 252252"/>
                  <a:gd name="connsiteY4" fmla="*/ 17526 h 160401"/>
                  <a:gd name="connsiteX5" fmla="*/ 0 w 252252"/>
                  <a:gd name="connsiteY5" fmla="*/ 48483 h 160401"/>
                  <a:gd name="connsiteX0" fmla="*/ 252252 w 252252"/>
                  <a:gd name="connsiteY0" fmla="*/ 159962 h 159962"/>
                  <a:gd name="connsiteX1" fmla="*/ 214576 w 252252"/>
                  <a:gd name="connsiteY1" fmla="*/ 83339 h 159962"/>
                  <a:gd name="connsiteX2" fmla="*/ 188118 w 252252"/>
                  <a:gd name="connsiteY2" fmla="*/ 12325 h 159962"/>
                  <a:gd name="connsiteX3" fmla="*/ 140493 w 252252"/>
                  <a:gd name="connsiteY3" fmla="*/ 419 h 159962"/>
                  <a:gd name="connsiteX4" fmla="*/ 42862 w 252252"/>
                  <a:gd name="connsiteY4" fmla="*/ 17087 h 159962"/>
                  <a:gd name="connsiteX5" fmla="*/ 0 w 252252"/>
                  <a:gd name="connsiteY5" fmla="*/ 48044 h 159962"/>
                  <a:gd name="connsiteX0" fmla="*/ 252252 w 252252"/>
                  <a:gd name="connsiteY0" fmla="*/ 159962 h 159962"/>
                  <a:gd name="connsiteX1" fmla="*/ 186527 w 252252"/>
                  <a:gd name="connsiteY1" fmla="*/ 83339 h 159962"/>
                  <a:gd name="connsiteX2" fmla="*/ 188118 w 252252"/>
                  <a:gd name="connsiteY2" fmla="*/ 12325 h 159962"/>
                  <a:gd name="connsiteX3" fmla="*/ 140493 w 252252"/>
                  <a:gd name="connsiteY3" fmla="*/ 419 h 159962"/>
                  <a:gd name="connsiteX4" fmla="*/ 42862 w 252252"/>
                  <a:gd name="connsiteY4" fmla="*/ 17087 h 159962"/>
                  <a:gd name="connsiteX5" fmla="*/ 0 w 252252"/>
                  <a:gd name="connsiteY5" fmla="*/ 48044 h 159962"/>
                  <a:gd name="connsiteX0" fmla="*/ 252252 w 252252"/>
                  <a:gd name="connsiteY0" fmla="*/ 159848 h 159848"/>
                  <a:gd name="connsiteX1" fmla="*/ 194942 w 252252"/>
                  <a:gd name="connsiteY1" fmla="*/ 77616 h 159848"/>
                  <a:gd name="connsiteX2" fmla="*/ 188118 w 252252"/>
                  <a:gd name="connsiteY2" fmla="*/ 12211 h 159848"/>
                  <a:gd name="connsiteX3" fmla="*/ 140493 w 252252"/>
                  <a:gd name="connsiteY3" fmla="*/ 305 h 159848"/>
                  <a:gd name="connsiteX4" fmla="*/ 42862 w 252252"/>
                  <a:gd name="connsiteY4" fmla="*/ 16973 h 159848"/>
                  <a:gd name="connsiteX5" fmla="*/ 0 w 252252"/>
                  <a:gd name="connsiteY5" fmla="*/ 47930 h 15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252" h="159848">
                    <a:moveTo>
                      <a:pt x="252252" y="159848"/>
                    </a:moveTo>
                    <a:cubicBezTo>
                      <a:pt x="238758" y="135242"/>
                      <a:pt x="208436" y="102222"/>
                      <a:pt x="194942" y="77616"/>
                    </a:cubicBezTo>
                    <a:cubicBezTo>
                      <a:pt x="181448" y="53010"/>
                      <a:pt x="197193" y="25096"/>
                      <a:pt x="188118" y="12211"/>
                    </a:cubicBezTo>
                    <a:cubicBezTo>
                      <a:pt x="179043" y="-674"/>
                      <a:pt x="164702" y="-489"/>
                      <a:pt x="140493" y="305"/>
                    </a:cubicBezTo>
                    <a:cubicBezTo>
                      <a:pt x="116284" y="1099"/>
                      <a:pt x="66277" y="9036"/>
                      <a:pt x="42862" y="16973"/>
                    </a:cubicBezTo>
                    <a:cubicBezTo>
                      <a:pt x="19447" y="24910"/>
                      <a:pt x="9723" y="36420"/>
                      <a:pt x="0" y="4793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1126331" y="3961949"/>
                <a:ext cx="250032" cy="124276"/>
              </a:xfrm>
              <a:custGeom>
                <a:avLst/>
                <a:gdLst>
                  <a:gd name="connsiteX0" fmla="*/ 0 w 250032"/>
                  <a:gd name="connsiteY0" fmla="*/ 124096 h 124096"/>
                  <a:gd name="connsiteX1" fmla="*/ 52388 w 250032"/>
                  <a:gd name="connsiteY1" fmla="*/ 66946 h 124096"/>
                  <a:gd name="connsiteX2" fmla="*/ 107157 w 250032"/>
                  <a:gd name="connsiteY2" fmla="*/ 21702 h 124096"/>
                  <a:gd name="connsiteX3" fmla="*/ 154782 w 250032"/>
                  <a:gd name="connsiteY3" fmla="*/ 271 h 124096"/>
                  <a:gd name="connsiteX4" fmla="*/ 197644 w 250032"/>
                  <a:gd name="connsiteY4" fmla="*/ 12177 h 124096"/>
                  <a:gd name="connsiteX5" fmla="*/ 230982 w 250032"/>
                  <a:gd name="connsiteY5" fmla="*/ 47896 h 124096"/>
                  <a:gd name="connsiteX6" fmla="*/ 250032 w 250032"/>
                  <a:gd name="connsiteY6" fmla="*/ 97902 h 124096"/>
                  <a:gd name="connsiteX0" fmla="*/ 0 w 250032"/>
                  <a:gd name="connsiteY0" fmla="*/ 124276 h 124276"/>
                  <a:gd name="connsiteX1" fmla="*/ 52388 w 250032"/>
                  <a:gd name="connsiteY1" fmla="*/ 67126 h 124276"/>
                  <a:gd name="connsiteX2" fmla="*/ 107157 w 250032"/>
                  <a:gd name="connsiteY2" fmla="*/ 21882 h 124276"/>
                  <a:gd name="connsiteX3" fmla="*/ 154782 w 250032"/>
                  <a:gd name="connsiteY3" fmla="*/ 451 h 124276"/>
                  <a:gd name="connsiteX4" fmla="*/ 197644 w 250032"/>
                  <a:gd name="connsiteY4" fmla="*/ 12357 h 124276"/>
                  <a:gd name="connsiteX5" fmla="*/ 216958 w 250032"/>
                  <a:gd name="connsiteY5" fmla="*/ 67711 h 124276"/>
                  <a:gd name="connsiteX6" fmla="*/ 250032 w 250032"/>
                  <a:gd name="connsiteY6" fmla="*/ 98082 h 12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0032" h="124276">
                    <a:moveTo>
                      <a:pt x="0" y="124276"/>
                    </a:moveTo>
                    <a:cubicBezTo>
                      <a:pt x="17264" y="104233"/>
                      <a:pt x="34529" y="84191"/>
                      <a:pt x="52388" y="67126"/>
                    </a:cubicBezTo>
                    <a:cubicBezTo>
                      <a:pt x="70247" y="50061"/>
                      <a:pt x="90091" y="32994"/>
                      <a:pt x="107157" y="21882"/>
                    </a:cubicBezTo>
                    <a:cubicBezTo>
                      <a:pt x="124223" y="10770"/>
                      <a:pt x="139701" y="2038"/>
                      <a:pt x="154782" y="451"/>
                    </a:cubicBezTo>
                    <a:cubicBezTo>
                      <a:pt x="169863" y="-1136"/>
                      <a:pt x="187281" y="1147"/>
                      <a:pt x="197644" y="12357"/>
                    </a:cubicBezTo>
                    <a:cubicBezTo>
                      <a:pt x="208007" y="23567"/>
                      <a:pt x="208227" y="53424"/>
                      <a:pt x="216958" y="67711"/>
                    </a:cubicBezTo>
                    <a:cubicBezTo>
                      <a:pt x="225689" y="81998"/>
                      <a:pt x="244872" y="80222"/>
                      <a:pt x="250032" y="9808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1302544" y="4151969"/>
                <a:ext cx="319087" cy="158093"/>
              </a:xfrm>
              <a:custGeom>
                <a:avLst/>
                <a:gdLst>
                  <a:gd name="connsiteX0" fmla="*/ 0 w 166687"/>
                  <a:gd name="connsiteY0" fmla="*/ 49806 h 52187"/>
                  <a:gd name="connsiteX1" fmla="*/ 66675 w 166687"/>
                  <a:gd name="connsiteY1" fmla="*/ 4562 h 52187"/>
                  <a:gd name="connsiteX2" fmla="*/ 135731 w 166687"/>
                  <a:gd name="connsiteY2" fmla="*/ 6943 h 52187"/>
                  <a:gd name="connsiteX3" fmla="*/ 166687 w 166687"/>
                  <a:gd name="connsiteY3" fmla="*/ 52187 h 52187"/>
                  <a:gd name="connsiteX4" fmla="*/ 166687 w 166687"/>
                  <a:gd name="connsiteY4" fmla="*/ 52187 h 52187"/>
                  <a:gd name="connsiteX0" fmla="*/ 0 w 261937"/>
                  <a:gd name="connsiteY0" fmla="*/ 141727 h 141727"/>
                  <a:gd name="connsiteX1" fmla="*/ 161925 w 261937"/>
                  <a:gd name="connsiteY1" fmla="*/ 10758 h 141727"/>
                  <a:gd name="connsiteX2" fmla="*/ 230981 w 261937"/>
                  <a:gd name="connsiteY2" fmla="*/ 13139 h 141727"/>
                  <a:gd name="connsiteX3" fmla="*/ 261937 w 261937"/>
                  <a:gd name="connsiteY3" fmla="*/ 58383 h 141727"/>
                  <a:gd name="connsiteX4" fmla="*/ 261937 w 261937"/>
                  <a:gd name="connsiteY4" fmla="*/ 58383 h 141727"/>
                  <a:gd name="connsiteX0" fmla="*/ 0 w 319087"/>
                  <a:gd name="connsiteY0" fmla="*/ 141727 h 158395"/>
                  <a:gd name="connsiteX1" fmla="*/ 161925 w 319087"/>
                  <a:gd name="connsiteY1" fmla="*/ 10758 h 158395"/>
                  <a:gd name="connsiteX2" fmla="*/ 230981 w 319087"/>
                  <a:gd name="connsiteY2" fmla="*/ 13139 h 158395"/>
                  <a:gd name="connsiteX3" fmla="*/ 261937 w 319087"/>
                  <a:gd name="connsiteY3" fmla="*/ 58383 h 158395"/>
                  <a:gd name="connsiteX4" fmla="*/ 319087 w 319087"/>
                  <a:gd name="connsiteY4" fmla="*/ 158395 h 158395"/>
                  <a:gd name="connsiteX0" fmla="*/ 0 w 319087"/>
                  <a:gd name="connsiteY0" fmla="*/ 141425 h 158093"/>
                  <a:gd name="connsiteX1" fmla="*/ 161925 w 319087"/>
                  <a:gd name="connsiteY1" fmla="*/ 10456 h 158093"/>
                  <a:gd name="connsiteX2" fmla="*/ 230981 w 319087"/>
                  <a:gd name="connsiteY2" fmla="*/ 12837 h 158093"/>
                  <a:gd name="connsiteX3" fmla="*/ 278606 w 319087"/>
                  <a:gd name="connsiteY3" fmla="*/ 50938 h 158093"/>
                  <a:gd name="connsiteX4" fmla="*/ 319087 w 319087"/>
                  <a:gd name="connsiteY4" fmla="*/ 158093 h 15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087" h="158093">
                    <a:moveTo>
                      <a:pt x="0" y="141425"/>
                    </a:moveTo>
                    <a:cubicBezTo>
                      <a:pt x="22026" y="122375"/>
                      <a:pt x="123428" y="31887"/>
                      <a:pt x="161925" y="10456"/>
                    </a:cubicBezTo>
                    <a:cubicBezTo>
                      <a:pt x="200422" y="-10975"/>
                      <a:pt x="211534" y="6090"/>
                      <a:pt x="230981" y="12837"/>
                    </a:cubicBezTo>
                    <a:cubicBezTo>
                      <a:pt x="250428" y="19584"/>
                      <a:pt x="278606" y="50938"/>
                      <a:pt x="278606" y="50938"/>
                    </a:cubicBezTo>
                    <a:cubicBezTo>
                      <a:pt x="297656" y="84275"/>
                      <a:pt x="300037" y="124756"/>
                      <a:pt x="319087" y="15809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1697832" y="4164767"/>
                <a:ext cx="283369" cy="142913"/>
              </a:xfrm>
              <a:custGeom>
                <a:avLst/>
                <a:gdLst>
                  <a:gd name="connsiteX0" fmla="*/ 0 w 164307"/>
                  <a:gd name="connsiteY0" fmla="*/ 53486 h 53486"/>
                  <a:gd name="connsiteX1" fmla="*/ 64294 w 164307"/>
                  <a:gd name="connsiteY1" fmla="*/ 8243 h 53486"/>
                  <a:gd name="connsiteX2" fmla="*/ 126207 w 164307"/>
                  <a:gd name="connsiteY2" fmla="*/ 3480 h 53486"/>
                  <a:gd name="connsiteX3" fmla="*/ 164307 w 164307"/>
                  <a:gd name="connsiteY3" fmla="*/ 46343 h 53486"/>
                  <a:gd name="connsiteX4" fmla="*/ 164307 w 164307"/>
                  <a:gd name="connsiteY4" fmla="*/ 46343 h 53486"/>
                  <a:gd name="connsiteX0" fmla="*/ 0 w 207169"/>
                  <a:gd name="connsiteY0" fmla="*/ 53486 h 53486"/>
                  <a:gd name="connsiteX1" fmla="*/ 64294 w 207169"/>
                  <a:gd name="connsiteY1" fmla="*/ 8243 h 53486"/>
                  <a:gd name="connsiteX2" fmla="*/ 126207 w 207169"/>
                  <a:gd name="connsiteY2" fmla="*/ 3480 h 53486"/>
                  <a:gd name="connsiteX3" fmla="*/ 164307 w 207169"/>
                  <a:gd name="connsiteY3" fmla="*/ 46343 h 53486"/>
                  <a:gd name="connsiteX4" fmla="*/ 207169 w 207169"/>
                  <a:gd name="connsiteY4" fmla="*/ 51106 h 53486"/>
                  <a:gd name="connsiteX0" fmla="*/ 0 w 207169"/>
                  <a:gd name="connsiteY0" fmla="*/ 51091 h 51091"/>
                  <a:gd name="connsiteX1" fmla="*/ 64294 w 207169"/>
                  <a:gd name="connsiteY1" fmla="*/ 5848 h 51091"/>
                  <a:gd name="connsiteX2" fmla="*/ 126207 w 207169"/>
                  <a:gd name="connsiteY2" fmla="*/ 1085 h 51091"/>
                  <a:gd name="connsiteX3" fmla="*/ 183357 w 207169"/>
                  <a:gd name="connsiteY3" fmla="*/ 10610 h 51091"/>
                  <a:gd name="connsiteX4" fmla="*/ 207169 w 207169"/>
                  <a:gd name="connsiteY4" fmla="*/ 48711 h 51091"/>
                  <a:gd name="connsiteX0" fmla="*/ 0 w 207169"/>
                  <a:gd name="connsiteY0" fmla="*/ 64342 h 64342"/>
                  <a:gd name="connsiteX1" fmla="*/ 64294 w 207169"/>
                  <a:gd name="connsiteY1" fmla="*/ 19099 h 64342"/>
                  <a:gd name="connsiteX2" fmla="*/ 145257 w 207169"/>
                  <a:gd name="connsiteY2" fmla="*/ 48 h 64342"/>
                  <a:gd name="connsiteX3" fmla="*/ 183357 w 207169"/>
                  <a:gd name="connsiteY3" fmla="*/ 23861 h 64342"/>
                  <a:gd name="connsiteX4" fmla="*/ 207169 w 207169"/>
                  <a:gd name="connsiteY4" fmla="*/ 61962 h 64342"/>
                  <a:gd name="connsiteX0" fmla="*/ 0 w 264319"/>
                  <a:gd name="connsiteY0" fmla="*/ 141160 h 141160"/>
                  <a:gd name="connsiteX1" fmla="*/ 121444 w 264319"/>
                  <a:gd name="connsiteY1" fmla="*/ 19717 h 141160"/>
                  <a:gd name="connsiteX2" fmla="*/ 202407 w 264319"/>
                  <a:gd name="connsiteY2" fmla="*/ 666 h 141160"/>
                  <a:gd name="connsiteX3" fmla="*/ 240507 w 264319"/>
                  <a:gd name="connsiteY3" fmla="*/ 24479 h 141160"/>
                  <a:gd name="connsiteX4" fmla="*/ 264319 w 264319"/>
                  <a:gd name="connsiteY4" fmla="*/ 62580 h 141160"/>
                  <a:gd name="connsiteX0" fmla="*/ 0 w 311944"/>
                  <a:gd name="connsiteY0" fmla="*/ 141160 h 141160"/>
                  <a:gd name="connsiteX1" fmla="*/ 121444 w 311944"/>
                  <a:gd name="connsiteY1" fmla="*/ 19717 h 141160"/>
                  <a:gd name="connsiteX2" fmla="*/ 202407 w 311944"/>
                  <a:gd name="connsiteY2" fmla="*/ 666 h 141160"/>
                  <a:gd name="connsiteX3" fmla="*/ 240507 w 311944"/>
                  <a:gd name="connsiteY3" fmla="*/ 24479 h 141160"/>
                  <a:gd name="connsiteX4" fmla="*/ 311944 w 311944"/>
                  <a:gd name="connsiteY4" fmla="*/ 138780 h 141160"/>
                  <a:gd name="connsiteX0" fmla="*/ 0 w 283369"/>
                  <a:gd name="connsiteY0" fmla="*/ 150990 h 150990"/>
                  <a:gd name="connsiteX1" fmla="*/ 92869 w 283369"/>
                  <a:gd name="connsiteY1" fmla="*/ 20022 h 150990"/>
                  <a:gd name="connsiteX2" fmla="*/ 173832 w 283369"/>
                  <a:gd name="connsiteY2" fmla="*/ 971 h 150990"/>
                  <a:gd name="connsiteX3" fmla="*/ 211932 w 283369"/>
                  <a:gd name="connsiteY3" fmla="*/ 24784 h 150990"/>
                  <a:gd name="connsiteX4" fmla="*/ 283369 w 283369"/>
                  <a:gd name="connsiteY4" fmla="*/ 139085 h 150990"/>
                  <a:gd name="connsiteX0" fmla="*/ 0 w 283369"/>
                  <a:gd name="connsiteY0" fmla="*/ 151695 h 151695"/>
                  <a:gd name="connsiteX1" fmla="*/ 92869 w 283369"/>
                  <a:gd name="connsiteY1" fmla="*/ 20727 h 151695"/>
                  <a:gd name="connsiteX2" fmla="*/ 173832 w 283369"/>
                  <a:gd name="connsiteY2" fmla="*/ 1676 h 151695"/>
                  <a:gd name="connsiteX3" fmla="*/ 250032 w 283369"/>
                  <a:gd name="connsiteY3" fmla="*/ 35014 h 151695"/>
                  <a:gd name="connsiteX4" fmla="*/ 283369 w 283369"/>
                  <a:gd name="connsiteY4" fmla="*/ 139790 h 151695"/>
                  <a:gd name="connsiteX0" fmla="*/ 0 w 283369"/>
                  <a:gd name="connsiteY0" fmla="*/ 146765 h 146765"/>
                  <a:gd name="connsiteX1" fmla="*/ 92869 w 283369"/>
                  <a:gd name="connsiteY1" fmla="*/ 15797 h 146765"/>
                  <a:gd name="connsiteX2" fmla="*/ 171451 w 283369"/>
                  <a:gd name="connsiteY2" fmla="*/ 3890 h 146765"/>
                  <a:gd name="connsiteX3" fmla="*/ 250032 w 283369"/>
                  <a:gd name="connsiteY3" fmla="*/ 30084 h 146765"/>
                  <a:gd name="connsiteX4" fmla="*/ 283369 w 283369"/>
                  <a:gd name="connsiteY4" fmla="*/ 134860 h 146765"/>
                  <a:gd name="connsiteX0" fmla="*/ 0 w 283369"/>
                  <a:gd name="connsiteY0" fmla="*/ 142913 h 142913"/>
                  <a:gd name="connsiteX1" fmla="*/ 83344 w 283369"/>
                  <a:gd name="connsiteY1" fmla="*/ 33377 h 142913"/>
                  <a:gd name="connsiteX2" fmla="*/ 171451 w 283369"/>
                  <a:gd name="connsiteY2" fmla="*/ 38 h 142913"/>
                  <a:gd name="connsiteX3" fmla="*/ 250032 w 283369"/>
                  <a:gd name="connsiteY3" fmla="*/ 26232 h 142913"/>
                  <a:gd name="connsiteX4" fmla="*/ 283369 w 283369"/>
                  <a:gd name="connsiteY4" fmla="*/ 131008 h 14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369" h="142913">
                    <a:moveTo>
                      <a:pt x="0" y="142913"/>
                    </a:moveTo>
                    <a:cubicBezTo>
                      <a:pt x="21629" y="124458"/>
                      <a:pt x="54769" y="57189"/>
                      <a:pt x="83344" y="33377"/>
                    </a:cubicBezTo>
                    <a:cubicBezTo>
                      <a:pt x="111919" y="9565"/>
                      <a:pt x="143670" y="1229"/>
                      <a:pt x="171451" y="38"/>
                    </a:cubicBezTo>
                    <a:cubicBezTo>
                      <a:pt x="199232" y="-1153"/>
                      <a:pt x="250032" y="26232"/>
                      <a:pt x="250032" y="26232"/>
                    </a:cubicBezTo>
                    <a:cubicBezTo>
                      <a:pt x="273844" y="64332"/>
                      <a:pt x="259557" y="92908"/>
                      <a:pt x="283369" y="13100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2095499" y="4171871"/>
                <a:ext cx="330995" cy="133428"/>
              </a:xfrm>
              <a:custGeom>
                <a:avLst/>
                <a:gdLst>
                  <a:gd name="connsiteX0" fmla="*/ 0 w 235744"/>
                  <a:gd name="connsiteY0" fmla="*/ 52760 h 52760"/>
                  <a:gd name="connsiteX1" fmla="*/ 71438 w 235744"/>
                  <a:gd name="connsiteY1" fmla="*/ 31328 h 52760"/>
                  <a:gd name="connsiteX2" fmla="*/ 102394 w 235744"/>
                  <a:gd name="connsiteY2" fmla="*/ 9897 h 52760"/>
                  <a:gd name="connsiteX3" fmla="*/ 135731 w 235744"/>
                  <a:gd name="connsiteY3" fmla="*/ 372 h 52760"/>
                  <a:gd name="connsiteX4" fmla="*/ 204788 w 235744"/>
                  <a:gd name="connsiteY4" fmla="*/ 21803 h 52760"/>
                  <a:gd name="connsiteX5" fmla="*/ 235744 w 235744"/>
                  <a:gd name="connsiteY5" fmla="*/ 50378 h 52760"/>
                  <a:gd name="connsiteX0" fmla="*/ 0 w 243781"/>
                  <a:gd name="connsiteY0" fmla="*/ 54821 h 54821"/>
                  <a:gd name="connsiteX1" fmla="*/ 71438 w 243781"/>
                  <a:gd name="connsiteY1" fmla="*/ 33389 h 54821"/>
                  <a:gd name="connsiteX2" fmla="*/ 102394 w 243781"/>
                  <a:gd name="connsiteY2" fmla="*/ 11958 h 54821"/>
                  <a:gd name="connsiteX3" fmla="*/ 135731 w 243781"/>
                  <a:gd name="connsiteY3" fmla="*/ 2433 h 54821"/>
                  <a:gd name="connsiteX4" fmla="*/ 238126 w 243781"/>
                  <a:gd name="connsiteY4" fmla="*/ 4814 h 54821"/>
                  <a:gd name="connsiteX5" fmla="*/ 235744 w 243781"/>
                  <a:gd name="connsiteY5" fmla="*/ 52439 h 54821"/>
                  <a:gd name="connsiteX0" fmla="*/ 0 w 288131"/>
                  <a:gd name="connsiteY0" fmla="*/ 54821 h 57201"/>
                  <a:gd name="connsiteX1" fmla="*/ 71438 w 288131"/>
                  <a:gd name="connsiteY1" fmla="*/ 33389 h 57201"/>
                  <a:gd name="connsiteX2" fmla="*/ 102394 w 288131"/>
                  <a:gd name="connsiteY2" fmla="*/ 11958 h 57201"/>
                  <a:gd name="connsiteX3" fmla="*/ 135731 w 288131"/>
                  <a:gd name="connsiteY3" fmla="*/ 2433 h 57201"/>
                  <a:gd name="connsiteX4" fmla="*/ 238126 w 288131"/>
                  <a:gd name="connsiteY4" fmla="*/ 4814 h 57201"/>
                  <a:gd name="connsiteX5" fmla="*/ 288131 w 288131"/>
                  <a:gd name="connsiteY5" fmla="*/ 57201 h 57201"/>
                  <a:gd name="connsiteX0" fmla="*/ 0 w 283369"/>
                  <a:gd name="connsiteY0" fmla="*/ 121496 h 121496"/>
                  <a:gd name="connsiteX1" fmla="*/ 66676 w 283369"/>
                  <a:gd name="connsiteY1" fmla="*/ 33389 h 121496"/>
                  <a:gd name="connsiteX2" fmla="*/ 97632 w 283369"/>
                  <a:gd name="connsiteY2" fmla="*/ 11958 h 121496"/>
                  <a:gd name="connsiteX3" fmla="*/ 130969 w 283369"/>
                  <a:gd name="connsiteY3" fmla="*/ 2433 h 121496"/>
                  <a:gd name="connsiteX4" fmla="*/ 233364 w 283369"/>
                  <a:gd name="connsiteY4" fmla="*/ 4814 h 121496"/>
                  <a:gd name="connsiteX5" fmla="*/ 283369 w 283369"/>
                  <a:gd name="connsiteY5" fmla="*/ 57201 h 121496"/>
                  <a:gd name="connsiteX0" fmla="*/ 0 w 340519"/>
                  <a:gd name="connsiteY0" fmla="*/ 121496 h 123876"/>
                  <a:gd name="connsiteX1" fmla="*/ 66676 w 340519"/>
                  <a:gd name="connsiteY1" fmla="*/ 33389 h 123876"/>
                  <a:gd name="connsiteX2" fmla="*/ 97632 w 340519"/>
                  <a:gd name="connsiteY2" fmla="*/ 11958 h 123876"/>
                  <a:gd name="connsiteX3" fmla="*/ 130969 w 340519"/>
                  <a:gd name="connsiteY3" fmla="*/ 2433 h 123876"/>
                  <a:gd name="connsiteX4" fmla="*/ 233364 w 340519"/>
                  <a:gd name="connsiteY4" fmla="*/ 4814 h 123876"/>
                  <a:gd name="connsiteX5" fmla="*/ 340519 w 340519"/>
                  <a:gd name="connsiteY5" fmla="*/ 123876 h 123876"/>
                  <a:gd name="connsiteX0" fmla="*/ 0 w 340519"/>
                  <a:gd name="connsiteY0" fmla="*/ 121496 h 123876"/>
                  <a:gd name="connsiteX1" fmla="*/ 57151 w 340519"/>
                  <a:gd name="connsiteY1" fmla="*/ 61964 h 123876"/>
                  <a:gd name="connsiteX2" fmla="*/ 97632 w 340519"/>
                  <a:gd name="connsiteY2" fmla="*/ 11958 h 123876"/>
                  <a:gd name="connsiteX3" fmla="*/ 130969 w 340519"/>
                  <a:gd name="connsiteY3" fmla="*/ 2433 h 123876"/>
                  <a:gd name="connsiteX4" fmla="*/ 233364 w 340519"/>
                  <a:gd name="connsiteY4" fmla="*/ 4814 h 123876"/>
                  <a:gd name="connsiteX5" fmla="*/ 340519 w 340519"/>
                  <a:gd name="connsiteY5" fmla="*/ 123876 h 123876"/>
                  <a:gd name="connsiteX0" fmla="*/ 0 w 340519"/>
                  <a:gd name="connsiteY0" fmla="*/ 119330 h 121710"/>
                  <a:gd name="connsiteX1" fmla="*/ 57151 w 340519"/>
                  <a:gd name="connsiteY1" fmla="*/ 59798 h 121710"/>
                  <a:gd name="connsiteX2" fmla="*/ 97632 w 340519"/>
                  <a:gd name="connsiteY2" fmla="*/ 9792 h 121710"/>
                  <a:gd name="connsiteX3" fmla="*/ 130969 w 340519"/>
                  <a:gd name="connsiteY3" fmla="*/ 267 h 121710"/>
                  <a:gd name="connsiteX4" fmla="*/ 223839 w 340519"/>
                  <a:gd name="connsiteY4" fmla="*/ 14554 h 121710"/>
                  <a:gd name="connsiteX5" fmla="*/ 340519 w 340519"/>
                  <a:gd name="connsiteY5" fmla="*/ 121710 h 121710"/>
                  <a:gd name="connsiteX0" fmla="*/ 0 w 340519"/>
                  <a:gd name="connsiteY0" fmla="*/ 119330 h 121710"/>
                  <a:gd name="connsiteX1" fmla="*/ 57151 w 340519"/>
                  <a:gd name="connsiteY1" fmla="*/ 59798 h 121710"/>
                  <a:gd name="connsiteX2" fmla="*/ 97632 w 340519"/>
                  <a:gd name="connsiteY2" fmla="*/ 9792 h 121710"/>
                  <a:gd name="connsiteX3" fmla="*/ 180975 w 340519"/>
                  <a:gd name="connsiteY3" fmla="*/ 267 h 121710"/>
                  <a:gd name="connsiteX4" fmla="*/ 223839 w 340519"/>
                  <a:gd name="connsiteY4" fmla="*/ 14554 h 121710"/>
                  <a:gd name="connsiteX5" fmla="*/ 340519 w 340519"/>
                  <a:gd name="connsiteY5" fmla="*/ 121710 h 121710"/>
                  <a:gd name="connsiteX0" fmla="*/ 0 w 340519"/>
                  <a:gd name="connsiteY0" fmla="*/ 119127 h 121507"/>
                  <a:gd name="connsiteX1" fmla="*/ 57151 w 340519"/>
                  <a:gd name="connsiteY1" fmla="*/ 59595 h 121507"/>
                  <a:gd name="connsiteX2" fmla="*/ 116682 w 340519"/>
                  <a:gd name="connsiteY2" fmla="*/ 19114 h 121507"/>
                  <a:gd name="connsiteX3" fmla="*/ 180975 w 340519"/>
                  <a:gd name="connsiteY3" fmla="*/ 64 h 121507"/>
                  <a:gd name="connsiteX4" fmla="*/ 223839 w 340519"/>
                  <a:gd name="connsiteY4" fmla="*/ 14351 h 121507"/>
                  <a:gd name="connsiteX5" fmla="*/ 340519 w 340519"/>
                  <a:gd name="connsiteY5" fmla="*/ 121507 h 121507"/>
                  <a:gd name="connsiteX0" fmla="*/ 0 w 340519"/>
                  <a:gd name="connsiteY0" fmla="*/ 119142 h 121522"/>
                  <a:gd name="connsiteX1" fmla="*/ 57151 w 340519"/>
                  <a:gd name="connsiteY1" fmla="*/ 59610 h 121522"/>
                  <a:gd name="connsiteX2" fmla="*/ 116682 w 340519"/>
                  <a:gd name="connsiteY2" fmla="*/ 19129 h 121522"/>
                  <a:gd name="connsiteX3" fmla="*/ 180975 w 340519"/>
                  <a:gd name="connsiteY3" fmla="*/ 79 h 121522"/>
                  <a:gd name="connsiteX4" fmla="*/ 223839 w 340519"/>
                  <a:gd name="connsiteY4" fmla="*/ 14366 h 121522"/>
                  <a:gd name="connsiteX5" fmla="*/ 276226 w 340519"/>
                  <a:gd name="connsiteY5" fmla="*/ 69135 h 121522"/>
                  <a:gd name="connsiteX6" fmla="*/ 340519 w 340519"/>
                  <a:gd name="connsiteY6" fmla="*/ 121522 h 121522"/>
                  <a:gd name="connsiteX0" fmla="*/ 0 w 340519"/>
                  <a:gd name="connsiteY0" fmla="*/ 119142 h 121522"/>
                  <a:gd name="connsiteX1" fmla="*/ 57151 w 340519"/>
                  <a:gd name="connsiteY1" fmla="*/ 59610 h 121522"/>
                  <a:gd name="connsiteX2" fmla="*/ 116682 w 340519"/>
                  <a:gd name="connsiteY2" fmla="*/ 19129 h 121522"/>
                  <a:gd name="connsiteX3" fmla="*/ 180975 w 340519"/>
                  <a:gd name="connsiteY3" fmla="*/ 79 h 121522"/>
                  <a:gd name="connsiteX4" fmla="*/ 223839 w 340519"/>
                  <a:gd name="connsiteY4" fmla="*/ 14366 h 121522"/>
                  <a:gd name="connsiteX5" fmla="*/ 276226 w 340519"/>
                  <a:gd name="connsiteY5" fmla="*/ 69135 h 121522"/>
                  <a:gd name="connsiteX6" fmla="*/ 302419 w 340519"/>
                  <a:gd name="connsiteY6" fmla="*/ 107235 h 121522"/>
                  <a:gd name="connsiteX7" fmla="*/ 340519 w 340519"/>
                  <a:gd name="connsiteY7" fmla="*/ 121522 h 121522"/>
                  <a:gd name="connsiteX0" fmla="*/ 0 w 335757"/>
                  <a:gd name="connsiteY0" fmla="*/ 119142 h 133428"/>
                  <a:gd name="connsiteX1" fmla="*/ 57151 w 335757"/>
                  <a:gd name="connsiteY1" fmla="*/ 59610 h 133428"/>
                  <a:gd name="connsiteX2" fmla="*/ 116682 w 335757"/>
                  <a:gd name="connsiteY2" fmla="*/ 19129 h 133428"/>
                  <a:gd name="connsiteX3" fmla="*/ 180975 w 335757"/>
                  <a:gd name="connsiteY3" fmla="*/ 79 h 133428"/>
                  <a:gd name="connsiteX4" fmla="*/ 223839 w 335757"/>
                  <a:gd name="connsiteY4" fmla="*/ 14366 h 133428"/>
                  <a:gd name="connsiteX5" fmla="*/ 276226 w 335757"/>
                  <a:gd name="connsiteY5" fmla="*/ 69135 h 133428"/>
                  <a:gd name="connsiteX6" fmla="*/ 302419 w 335757"/>
                  <a:gd name="connsiteY6" fmla="*/ 107235 h 133428"/>
                  <a:gd name="connsiteX7" fmla="*/ 335757 w 335757"/>
                  <a:gd name="connsiteY7" fmla="*/ 133428 h 133428"/>
                  <a:gd name="connsiteX0" fmla="*/ 0 w 335757"/>
                  <a:gd name="connsiteY0" fmla="*/ 119142 h 133428"/>
                  <a:gd name="connsiteX1" fmla="*/ 66676 w 335757"/>
                  <a:gd name="connsiteY1" fmla="*/ 71516 h 133428"/>
                  <a:gd name="connsiteX2" fmla="*/ 116682 w 335757"/>
                  <a:gd name="connsiteY2" fmla="*/ 19129 h 133428"/>
                  <a:gd name="connsiteX3" fmla="*/ 180975 w 335757"/>
                  <a:gd name="connsiteY3" fmla="*/ 79 h 133428"/>
                  <a:gd name="connsiteX4" fmla="*/ 223839 w 335757"/>
                  <a:gd name="connsiteY4" fmla="*/ 14366 h 133428"/>
                  <a:gd name="connsiteX5" fmla="*/ 276226 w 335757"/>
                  <a:gd name="connsiteY5" fmla="*/ 69135 h 133428"/>
                  <a:gd name="connsiteX6" fmla="*/ 302419 w 335757"/>
                  <a:gd name="connsiteY6" fmla="*/ 107235 h 133428"/>
                  <a:gd name="connsiteX7" fmla="*/ 335757 w 335757"/>
                  <a:gd name="connsiteY7" fmla="*/ 133428 h 133428"/>
                  <a:gd name="connsiteX0" fmla="*/ 0 w 330995"/>
                  <a:gd name="connsiteY0" fmla="*/ 131048 h 133428"/>
                  <a:gd name="connsiteX1" fmla="*/ 61914 w 330995"/>
                  <a:gd name="connsiteY1" fmla="*/ 71516 h 133428"/>
                  <a:gd name="connsiteX2" fmla="*/ 111920 w 330995"/>
                  <a:gd name="connsiteY2" fmla="*/ 19129 h 133428"/>
                  <a:gd name="connsiteX3" fmla="*/ 176213 w 330995"/>
                  <a:gd name="connsiteY3" fmla="*/ 79 h 133428"/>
                  <a:gd name="connsiteX4" fmla="*/ 219077 w 330995"/>
                  <a:gd name="connsiteY4" fmla="*/ 14366 h 133428"/>
                  <a:gd name="connsiteX5" fmla="*/ 271464 w 330995"/>
                  <a:gd name="connsiteY5" fmla="*/ 69135 h 133428"/>
                  <a:gd name="connsiteX6" fmla="*/ 297657 w 330995"/>
                  <a:gd name="connsiteY6" fmla="*/ 107235 h 133428"/>
                  <a:gd name="connsiteX7" fmla="*/ 330995 w 330995"/>
                  <a:gd name="connsiteY7" fmla="*/ 133428 h 13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995" h="133428">
                    <a:moveTo>
                      <a:pt x="0" y="131048"/>
                    </a:moveTo>
                    <a:cubicBezTo>
                      <a:pt x="27186" y="123904"/>
                      <a:pt x="43261" y="90169"/>
                      <a:pt x="61914" y="71516"/>
                    </a:cubicBezTo>
                    <a:cubicBezTo>
                      <a:pt x="80567" y="52863"/>
                      <a:pt x="92870" y="31035"/>
                      <a:pt x="111920" y="19129"/>
                    </a:cubicBezTo>
                    <a:cubicBezTo>
                      <a:pt x="130970" y="7223"/>
                      <a:pt x="158354" y="873"/>
                      <a:pt x="176213" y="79"/>
                    </a:cubicBezTo>
                    <a:cubicBezTo>
                      <a:pt x="194073" y="-715"/>
                      <a:pt x="203202" y="4444"/>
                      <a:pt x="219077" y="14366"/>
                    </a:cubicBezTo>
                    <a:cubicBezTo>
                      <a:pt x="234952" y="24288"/>
                      <a:pt x="257177" y="55244"/>
                      <a:pt x="271464" y="69135"/>
                    </a:cubicBezTo>
                    <a:cubicBezTo>
                      <a:pt x="285751" y="83026"/>
                      <a:pt x="286942" y="98504"/>
                      <a:pt x="297657" y="107235"/>
                    </a:cubicBezTo>
                    <a:cubicBezTo>
                      <a:pt x="308373" y="115966"/>
                      <a:pt x="325836" y="129459"/>
                      <a:pt x="330995" y="1334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2502695" y="4177254"/>
                <a:ext cx="321469" cy="130429"/>
              </a:xfrm>
              <a:custGeom>
                <a:avLst/>
                <a:gdLst>
                  <a:gd name="connsiteX0" fmla="*/ 0 w 207169"/>
                  <a:gd name="connsiteY0" fmla="*/ 77553 h 77553"/>
                  <a:gd name="connsiteX1" fmla="*/ 50006 w 207169"/>
                  <a:gd name="connsiteY1" fmla="*/ 29928 h 77553"/>
                  <a:gd name="connsiteX2" fmla="*/ 100012 w 207169"/>
                  <a:gd name="connsiteY2" fmla="*/ 3734 h 77553"/>
                  <a:gd name="connsiteX3" fmla="*/ 150019 w 207169"/>
                  <a:gd name="connsiteY3" fmla="*/ 3734 h 77553"/>
                  <a:gd name="connsiteX4" fmla="*/ 183356 w 207169"/>
                  <a:gd name="connsiteY4" fmla="*/ 37072 h 77553"/>
                  <a:gd name="connsiteX5" fmla="*/ 207169 w 207169"/>
                  <a:gd name="connsiteY5" fmla="*/ 68028 h 77553"/>
                  <a:gd name="connsiteX0" fmla="*/ 0 w 259556"/>
                  <a:gd name="connsiteY0" fmla="*/ 77553 h 77553"/>
                  <a:gd name="connsiteX1" fmla="*/ 50006 w 259556"/>
                  <a:gd name="connsiteY1" fmla="*/ 29928 h 77553"/>
                  <a:gd name="connsiteX2" fmla="*/ 100012 w 259556"/>
                  <a:gd name="connsiteY2" fmla="*/ 3734 h 77553"/>
                  <a:gd name="connsiteX3" fmla="*/ 150019 w 259556"/>
                  <a:gd name="connsiteY3" fmla="*/ 3734 h 77553"/>
                  <a:gd name="connsiteX4" fmla="*/ 183356 w 259556"/>
                  <a:gd name="connsiteY4" fmla="*/ 37072 h 77553"/>
                  <a:gd name="connsiteX5" fmla="*/ 259556 w 259556"/>
                  <a:gd name="connsiteY5" fmla="*/ 77553 h 77553"/>
                  <a:gd name="connsiteX0" fmla="*/ 0 w 259556"/>
                  <a:gd name="connsiteY0" fmla="*/ 76402 h 76402"/>
                  <a:gd name="connsiteX1" fmla="*/ 50006 w 259556"/>
                  <a:gd name="connsiteY1" fmla="*/ 28777 h 76402"/>
                  <a:gd name="connsiteX2" fmla="*/ 100012 w 259556"/>
                  <a:gd name="connsiteY2" fmla="*/ 2583 h 76402"/>
                  <a:gd name="connsiteX3" fmla="*/ 150019 w 259556"/>
                  <a:gd name="connsiteY3" fmla="*/ 2583 h 76402"/>
                  <a:gd name="connsiteX4" fmla="*/ 226219 w 259556"/>
                  <a:gd name="connsiteY4" fmla="*/ 16871 h 76402"/>
                  <a:gd name="connsiteX5" fmla="*/ 259556 w 259556"/>
                  <a:gd name="connsiteY5" fmla="*/ 76402 h 76402"/>
                  <a:gd name="connsiteX0" fmla="*/ 0 w 259556"/>
                  <a:gd name="connsiteY0" fmla="*/ 88467 h 88467"/>
                  <a:gd name="connsiteX1" fmla="*/ 50006 w 259556"/>
                  <a:gd name="connsiteY1" fmla="*/ 40842 h 88467"/>
                  <a:gd name="connsiteX2" fmla="*/ 100012 w 259556"/>
                  <a:gd name="connsiteY2" fmla="*/ 14648 h 88467"/>
                  <a:gd name="connsiteX3" fmla="*/ 183356 w 259556"/>
                  <a:gd name="connsiteY3" fmla="*/ 361 h 88467"/>
                  <a:gd name="connsiteX4" fmla="*/ 226219 w 259556"/>
                  <a:gd name="connsiteY4" fmla="*/ 28936 h 88467"/>
                  <a:gd name="connsiteX5" fmla="*/ 259556 w 259556"/>
                  <a:gd name="connsiteY5" fmla="*/ 88467 h 88467"/>
                  <a:gd name="connsiteX0" fmla="*/ 0 w 259556"/>
                  <a:gd name="connsiteY0" fmla="*/ 155142 h 155142"/>
                  <a:gd name="connsiteX1" fmla="*/ 50006 w 259556"/>
                  <a:gd name="connsiteY1" fmla="*/ 40842 h 155142"/>
                  <a:gd name="connsiteX2" fmla="*/ 100012 w 259556"/>
                  <a:gd name="connsiteY2" fmla="*/ 14648 h 155142"/>
                  <a:gd name="connsiteX3" fmla="*/ 183356 w 259556"/>
                  <a:gd name="connsiteY3" fmla="*/ 361 h 155142"/>
                  <a:gd name="connsiteX4" fmla="*/ 226219 w 259556"/>
                  <a:gd name="connsiteY4" fmla="*/ 28936 h 155142"/>
                  <a:gd name="connsiteX5" fmla="*/ 259556 w 259556"/>
                  <a:gd name="connsiteY5" fmla="*/ 88467 h 155142"/>
                  <a:gd name="connsiteX0" fmla="*/ 0 w 259556"/>
                  <a:gd name="connsiteY0" fmla="*/ 155260 h 155260"/>
                  <a:gd name="connsiteX1" fmla="*/ 69056 w 259556"/>
                  <a:gd name="connsiteY1" fmla="*/ 60010 h 155260"/>
                  <a:gd name="connsiteX2" fmla="*/ 100012 w 259556"/>
                  <a:gd name="connsiteY2" fmla="*/ 14766 h 155260"/>
                  <a:gd name="connsiteX3" fmla="*/ 183356 w 259556"/>
                  <a:gd name="connsiteY3" fmla="*/ 479 h 155260"/>
                  <a:gd name="connsiteX4" fmla="*/ 226219 w 259556"/>
                  <a:gd name="connsiteY4" fmla="*/ 29054 h 155260"/>
                  <a:gd name="connsiteX5" fmla="*/ 259556 w 259556"/>
                  <a:gd name="connsiteY5" fmla="*/ 88585 h 155260"/>
                  <a:gd name="connsiteX0" fmla="*/ 0 w 259556"/>
                  <a:gd name="connsiteY0" fmla="*/ 154974 h 154974"/>
                  <a:gd name="connsiteX1" fmla="*/ 69056 w 259556"/>
                  <a:gd name="connsiteY1" fmla="*/ 59724 h 154974"/>
                  <a:gd name="connsiteX2" fmla="*/ 142875 w 259556"/>
                  <a:gd name="connsiteY2" fmla="*/ 43055 h 154974"/>
                  <a:gd name="connsiteX3" fmla="*/ 183356 w 259556"/>
                  <a:gd name="connsiteY3" fmla="*/ 193 h 154974"/>
                  <a:gd name="connsiteX4" fmla="*/ 226219 w 259556"/>
                  <a:gd name="connsiteY4" fmla="*/ 28768 h 154974"/>
                  <a:gd name="connsiteX5" fmla="*/ 259556 w 259556"/>
                  <a:gd name="connsiteY5" fmla="*/ 88299 h 154974"/>
                  <a:gd name="connsiteX0" fmla="*/ 0 w 259556"/>
                  <a:gd name="connsiteY0" fmla="*/ 129072 h 129072"/>
                  <a:gd name="connsiteX1" fmla="*/ 69056 w 259556"/>
                  <a:gd name="connsiteY1" fmla="*/ 33822 h 129072"/>
                  <a:gd name="connsiteX2" fmla="*/ 142875 w 259556"/>
                  <a:gd name="connsiteY2" fmla="*/ 17153 h 129072"/>
                  <a:gd name="connsiteX3" fmla="*/ 192881 w 259556"/>
                  <a:gd name="connsiteY3" fmla="*/ 17154 h 129072"/>
                  <a:gd name="connsiteX4" fmla="*/ 226219 w 259556"/>
                  <a:gd name="connsiteY4" fmla="*/ 2866 h 129072"/>
                  <a:gd name="connsiteX5" fmla="*/ 259556 w 259556"/>
                  <a:gd name="connsiteY5" fmla="*/ 62397 h 129072"/>
                  <a:gd name="connsiteX0" fmla="*/ 0 w 321469"/>
                  <a:gd name="connsiteY0" fmla="*/ 129072 h 129072"/>
                  <a:gd name="connsiteX1" fmla="*/ 69056 w 321469"/>
                  <a:gd name="connsiteY1" fmla="*/ 33822 h 129072"/>
                  <a:gd name="connsiteX2" fmla="*/ 142875 w 321469"/>
                  <a:gd name="connsiteY2" fmla="*/ 17153 h 129072"/>
                  <a:gd name="connsiteX3" fmla="*/ 192881 w 321469"/>
                  <a:gd name="connsiteY3" fmla="*/ 17154 h 129072"/>
                  <a:gd name="connsiteX4" fmla="*/ 226219 w 321469"/>
                  <a:gd name="connsiteY4" fmla="*/ 2866 h 129072"/>
                  <a:gd name="connsiteX5" fmla="*/ 321469 w 321469"/>
                  <a:gd name="connsiteY5" fmla="*/ 124310 h 129072"/>
                  <a:gd name="connsiteX0" fmla="*/ 0 w 321469"/>
                  <a:gd name="connsiteY0" fmla="*/ 116149 h 116149"/>
                  <a:gd name="connsiteX1" fmla="*/ 69056 w 321469"/>
                  <a:gd name="connsiteY1" fmla="*/ 20899 h 116149"/>
                  <a:gd name="connsiteX2" fmla="*/ 142875 w 321469"/>
                  <a:gd name="connsiteY2" fmla="*/ 4230 h 116149"/>
                  <a:gd name="connsiteX3" fmla="*/ 192881 w 321469"/>
                  <a:gd name="connsiteY3" fmla="*/ 4231 h 116149"/>
                  <a:gd name="connsiteX4" fmla="*/ 250032 w 321469"/>
                  <a:gd name="connsiteY4" fmla="*/ 51856 h 116149"/>
                  <a:gd name="connsiteX5" fmla="*/ 321469 w 321469"/>
                  <a:gd name="connsiteY5" fmla="*/ 111387 h 116149"/>
                  <a:gd name="connsiteX0" fmla="*/ 0 w 321469"/>
                  <a:gd name="connsiteY0" fmla="*/ 124608 h 124608"/>
                  <a:gd name="connsiteX1" fmla="*/ 69056 w 321469"/>
                  <a:gd name="connsiteY1" fmla="*/ 29358 h 124608"/>
                  <a:gd name="connsiteX2" fmla="*/ 154781 w 321469"/>
                  <a:gd name="connsiteY2" fmla="*/ 783 h 124608"/>
                  <a:gd name="connsiteX3" fmla="*/ 192881 w 321469"/>
                  <a:gd name="connsiteY3" fmla="*/ 12690 h 124608"/>
                  <a:gd name="connsiteX4" fmla="*/ 250032 w 321469"/>
                  <a:gd name="connsiteY4" fmla="*/ 60315 h 124608"/>
                  <a:gd name="connsiteX5" fmla="*/ 321469 w 321469"/>
                  <a:gd name="connsiteY5" fmla="*/ 119846 h 124608"/>
                  <a:gd name="connsiteX0" fmla="*/ 0 w 321469"/>
                  <a:gd name="connsiteY0" fmla="*/ 125226 h 125226"/>
                  <a:gd name="connsiteX1" fmla="*/ 69056 w 321469"/>
                  <a:gd name="connsiteY1" fmla="*/ 39501 h 125226"/>
                  <a:gd name="connsiteX2" fmla="*/ 154781 w 321469"/>
                  <a:gd name="connsiteY2" fmla="*/ 1401 h 125226"/>
                  <a:gd name="connsiteX3" fmla="*/ 192881 w 321469"/>
                  <a:gd name="connsiteY3" fmla="*/ 13308 h 125226"/>
                  <a:gd name="connsiteX4" fmla="*/ 250032 w 321469"/>
                  <a:gd name="connsiteY4" fmla="*/ 60933 h 125226"/>
                  <a:gd name="connsiteX5" fmla="*/ 321469 w 321469"/>
                  <a:gd name="connsiteY5" fmla="*/ 120464 h 125226"/>
                  <a:gd name="connsiteX0" fmla="*/ 0 w 321469"/>
                  <a:gd name="connsiteY0" fmla="*/ 125666 h 125666"/>
                  <a:gd name="connsiteX1" fmla="*/ 69056 w 321469"/>
                  <a:gd name="connsiteY1" fmla="*/ 39941 h 125666"/>
                  <a:gd name="connsiteX2" fmla="*/ 154781 w 321469"/>
                  <a:gd name="connsiteY2" fmla="*/ 1841 h 125666"/>
                  <a:gd name="connsiteX3" fmla="*/ 192881 w 321469"/>
                  <a:gd name="connsiteY3" fmla="*/ 13748 h 125666"/>
                  <a:gd name="connsiteX4" fmla="*/ 242889 w 321469"/>
                  <a:gd name="connsiteY4" fmla="*/ 80423 h 125666"/>
                  <a:gd name="connsiteX5" fmla="*/ 321469 w 321469"/>
                  <a:gd name="connsiteY5" fmla="*/ 120904 h 125666"/>
                  <a:gd name="connsiteX0" fmla="*/ 0 w 321469"/>
                  <a:gd name="connsiteY0" fmla="*/ 125666 h 125666"/>
                  <a:gd name="connsiteX1" fmla="*/ 69056 w 321469"/>
                  <a:gd name="connsiteY1" fmla="*/ 39941 h 125666"/>
                  <a:gd name="connsiteX2" fmla="*/ 154781 w 321469"/>
                  <a:gd name="connsiteY2" fmla="*/ 1841 h 125666"/>
                  <a:gd name="connsiteX3" fmla="*/ 192881 w 321469"/>
                  <a:gd name="connsiteY3" fmla="*/ 13748 h 125666"/>
                  <a:gd name="connsiteX4" fmla="*/ 242889 w 321469"/>
                  <a:gd name="connsiteY4" fmla="*/ 80423 h 125666"/>
                  <a:gd name="connsiteX5" fmla="*/ 278605 w 321469"/>
                  <a:gd name="connsiteY5" fmla="*/ 116140 h 125666"/>
                  <a:gd name="connsiteX6" fmla="*/ 321469 w 321469"/>
                  <a:gd name="connsiteY6" fmla="*/ 120904 h 125666"/>
                  <a:gd name="connsiteX0" fmla="*/ 0 w 321469"/>
                  <a:gd name="connsiteY0" fmla="*/ 125666 h 130429"/>
                  <a:gd name="connsiteX1" fmla="*/ 69056 w 321469"/>
                  <a:gd name="connsiteY1" fmla="*/ 39941 h 130429"/>
                  <a:gd name="connsiteX2" fmla="*/ 154781 w 321469"/>
                  <a:gd name="connsiteY2" fmla="*/ 1841 h 130429"/>
                  <a:gd name="connsiteX3" fmla="*/ 192881 w 321469"/>
                  <a:gd name="connsiteY3" fmla="*/ 13748 h 130429"/>
                  <a:gd name="connsiteX4" fmla="*/ 242889 w 321469"/>
                  <a:gd name="connsiteY4" fmla="*/ 80423 h 130429"/>
                  <a:gd name="connsiteX5" fmla="*/ 278605 w 321469"/>
                  <a:gd name="connsiteY5" fmla="*/ 116140 h 130429"/>
                  <a:gd name="connsiteX6" fmla="*/ 321469 w 321469"/>
                  <a:gd name="connsiteY6" fmla="*/ 130429 h 13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1469" h="130429">
                    <a:moveTo>
                      <a:pt x="0" y="125666"/>
                    </a:moveTo>
                    <a:cubicBezTo>
                      <a:pt x="16669" y="108005"/>
                      <a:pt x="43259" y="60579"/>
                      <a:pt x="69056" y="39941"/>
                    </a:cubicBezTo>
                    <a:cubicBezTo>
                      <a:pt x="94853" y="19304"/>
                      <a:pt x="134144" y="6206"/>
                      <a:pt x="154781" y="1841"/>
                    </a:cubicBezTo>
                    <a:cubicBezTo>
                      <a:pt x="175418" y="-2524"/>
                      <a:pt x="178196" y="651"/>
                      <a:pt x="192881" y="13748"/>
                    </a:cubicBezTo>
                    <a:cubicBezTo>
                      <a:pt x="207566" y="26845"/>
                      <a:pt x="227411" y="65342"/>
                      <a:pt x="242889" y="80423"/>
                    </a:cubicBezTo>
                    <a:cubicBezTo>
                      <a:pt x="258367" y="95504"/>
                      <a:pt x="265508" y="109393"/>
                      <a:pt x="278605" y="116140"/>
                    </a:cubicBezTo>
                    <a:cubicBezTo>
                      <a:pt x="291702" y="122887"/>
                      <a:pt x="315516" y="127651"/>
                      <a:pt x="321469" y="1304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845594" y="4169160"/>
                <a:ext cx="328613" cy="126615"/>
              </a:xfrm>
              <a:custGeom>
                <a:avLst/>
                <a:gdLst>
                  <a:gd name="connsiteX0" fmla="*/ 0 w 200025"/>
                  <a:gd name="connsiteY0" fmla="*/ 60405 h 72311"/>
                  <a:gd name="connsiteX1" fmla="*/ 52387 w 200025"/>
                  <a:gd name="connsiteY1" fmla="*/ 27068 h 72311"/>
                  <a:gd name="connsiteX2" fmla="*/ 85725 w 200025"/>
                  <a:gd name="connsiteY2" fmla="*/ 5636 h 72311"/>
                  <a:gd name="connsiteX3" fmla="*/ 130969 w 200025"/>
                  <a:gd name="connsiteY3" fmla="*/ 874 h 72311"/>
                  <a:gd name="connsiteX4" fmla="*/ 166687 w 200025"/>
                  <a:gd name="connsiteY4" fmla="*/ 19924 h 72311"/>
                  <a:gd name="connsiteX5" fmla="*/ 200025 w 200025"/>
                  <a:gd name="connsiteY5" fmla="*/ 72311 h 72311"/>
                  <a:gd name="connsiteX6" fmla="*/ 200025 w 200025"/>
                  <a:gd name="connsiteY6" fmla="*/ 72311 h 72311"/>
                  <a:gd name="connsiteX0" fmla="*/ 0 w 247650"/>
                  <a:gd name="connsiteY0" fmla="*/ 136605 h 136605"/>
                  <a:gd name="connsiteX1" fmla="*/ 100012 w 247650"/>
                  <a:gd name="connsiteY1" fmla="*/ 27068 h 136605"/>
                  <a:gd name="connsiteX2" fmla="*/ 133350 w 247650"/>
                  <a:gd name="connsiteY2" fmla="*/ 5636 h 136605"/>
                  <a:gd name="connsiteX3" fmla="*/ 178594 w 247650"/>
                  <a:gd name="connsiteY3" fmla="*/ 874 h 136605"/>
                  <a:gd name="connsiteX4" fmla="*/ 214312 w 247650"/>
                  <a:gd name="connsiteY4" fmla="*/ 19924 h 136605"/>
                  <a:gd name="connsiteX5" fmla="*/ 247650 w 247650"/>
                  <a:gd name="connsiteY5" fmla="*/ 72311 h 136605"/>
                  <a:gd name="connsiteX6" fmla="*/ 247650 w 247650"/>
                  <a:gd name="connsiteY6" fmla="*/ 72311 h 136605"/>
                  <a:gd name="connsiteX0" fmla="*/ 0 w 247650"/>
                  <a:gd name="connsiteY0" fmla="*/ 137259 h 137259"/>
                  <a:gd name="connsiteX1" fmla="*/ 104774 w 247650"/>
                  <a:gd name="connsiteY1" fmla="*/ 46772 h 137259"/>
                  <a:gd name="connsiteX2" fmla="*/ 133350 w 247650"/>
                  <a:gd name="connsiteY2" fmla="*/ 6290 h 137259"/>
                  <a:gd name="connsiteX3" fmla="*/ 178594 w 247650"/>
                  <a:gd name="connsiteY3" fmla="*/ 1528 h 137259"/>
                  <a:gd name="connsiteX4" fmla="*/ 214312 w 247650"/>
                  <a:gd name="connsiteY4" fmla="*/ 20578 h 137259"/>
                  <a:gd name="connsiteX5" fmla="*/ 247650 w 247650"/>
                  <a:gd name="connsiteY5" fmla="*/ 72965 h 137259"/>
                  <a:gd name="connsiteX6" fmla="*/ 247650 w 247650"/>
                  <a:gd name="connsiteY6" fmla="*/ 72965 h 137259"/>
                  <a:gd name="connsiteX0" fmla="*/ 0 w 328613"/>
                  <a:gd name="connsiteY0" fmla="*/ 137259 h 137259"/>
                  <a:gd name="connsiteX1" fmla="*/ 104774 w 328613"/>
                  <a:gd name="connsiteY1" fmla="*/ 46772 h 137259"/>
                  <a:gd name="connsiteX2" fmla="*/ 133350 w 328613"/>
                  <a:gd name="connsiteY2" fmla="*/ 6290 h 137259"/>
                  <a:gd name="connsiteX3" fmla="*/ 178594 w 328613"/>
                  <a:gd name="connsiteY3" fmla="*/ 1528 h 137259"/>
                  <a:gd name="connsiteX4" fmla="*/ 214312 w 328613"/>
                  <a:gd name="connsiteY4" fmla="*/ 20578 h 137259"/>
                  <a:gd name="connsiteX5" fmla="*/ 247650 w 328613"/>
                  <a:gd name="connsiteY5" fmla="*/ 72965 h 137259"/>
                  <a:gd name="connsiteX6" fmla="*/ 328613 w 328613"/>
                  <a:gd name="connsiteY6" fmla="*/ 120590 h 137259"/>
                  <a:gd name="connsiteX0" fmla="*/ 0 w 328613"/>
                  <a:gd name="connsiteY0" fmla="*/ 137259 h 137259"/>
                  <a:gd name="connsiteX1" fmla="*/ 69056 w 328613"/>
                  <a:gd name="connsiteY1" fmla="*/ 103922 h 137259"/>
                  <a:gd name="connsiteX2" fmla="*/ 104774 w 328613"/>
                  <a:gd name="connsiteY2" fmla="*/ 46772 h 137259"/>
                  <a:gd name="connsiteX3" fmla="*/ 133350 w 328613"/>
                  <a:gd name="connsiteY3" fmla="*/ 6290 h 137259"/>
                  <a:gd name="connsiteX4" fmla="*/ 178594 w 328613"/>
                  <a:gd name="connsiteY4" fmla="*/ 1528 h 137259"/>
                  <a:gd name="connsiteX5" fmla="*/ 214312 w 328613"/>
                  <a:gd name="connsiteY5" fmla="*/ 20578 h 137259"/>
                  <a:gd name="connsiteX6" fmla="*/ 247650 w 328613"/>
                  <a:gd name="connsiteY6" fmla="*/ 72965 h 137259"/>
                  <a:gd name="connsiteX7" fmla="*/ 328613 w 328613"/>
                  <a:gd name="connsiteY7" fmla="*/ 120590 h 137259"/>
                  <a:gd name="connsiteX0" fmla="*/ 0 w 328613"/>
                  <a:gd name="connsiteY0" fmla="*/ 137259 h 137259"/>
                  <a:gd name="connsiteX1" fmla="*/ 69056 w 328613"/>
                  <a:gd name="connsiteY1" fmla="*/ 103922 h 137259"/>
                  <a:gd name="connsiteX2" fmla="*/ 104774 w 328613"/>
                  <a:gd name="connsiteY2" fmla="*/ 46772 h 137259"/>
                  <a:gd name="connsiteX3" fmla="*/ 133350 w 328613"/>
                  <a:gd name="connsiteY3" fmla="*/ 6290 h 137259"/>
                  <a:gd name="connsiteX4" fmla="*/ 178594 w 328613"/>
                  <a:gd name="connsiteY4" fmla="*/ 1528 h 137259"/>
                  <a:gd name="connsiteX5" fmla="*/ 214312 w 328613"/>
                  <a:gd name="connsiteY5" fmla="*/ 20578 h 137259"/>
                  <a:gd name="connsiteX6" fmla="*/ 240506 w 328613"/>
                  <a:gd name="connsiteY6" fmla="*/ 82490 h 137259"/>
                  <a:gd name="connsiteX7" fmla="*/ 328613 w 328613"/>
                  <a:gd name="connsiteY7" fmla="*/ 120590 h 137259"/>
                  <a:gd name="connsiteX0" fmla="*/ 0 w 328613"/>
                  <a:gd name="connsiteY0" fmla="*/ 137259 h 137259"/>
                  <a:gd name="connsiteX1" fmla="*/ 66675 w 328613"/>
                  <a:gd name="connsiteY1" fmla="*/ 94397 h 137259"/>
                  <a:gd name="connsiteX2" fmla="*/ 104774 w 328613"/>
                  <a:gd name="connsiteY2" fmla="*/ 46772 h 137259"/>
                  <a:gd name="connsiteX3" fmla="*/ 133350 w 328613"/>
                  <a:gd name="connsiteY3" fmla="*/ 6290 h 137259"/>
                  <a:gd name="connsiteX4" fmla="*/ 178594 w 328613"/>
                  <a:gd name="connsiteY4" fmla="*/ 1528 h 137259"/>
                  <a:gd name="connsiteX5" fmla="*/ 214312 w 328613"/>
                  <a:gd name="connsiteY5" fmla="*/ 20578 h 137259"/>
                  <a:gd name="connsiteX6" fmla="*/ 240506 w 328613"/>
                  <a:gd name="connsiteY6" fmla="*/ 82490 h 137259"/>
                  <a:gd name="connsiteX7" fmla="*/ 328613 w 328613"/>
                  <a:gd name="connsiteY7" fmla="*/ 120590 h 137259"/>
                  <a:gd name="connsiteX0" fmla="*/ 0 w 328613"/>
                  <a:gd name="connsiteY0" fmla="*/ 135731 h 135731"/>
                  <a:gd name="connsiteX1" fmla="*/ 66675 w 328613"/>
                  <a:gd name="connsiteY1" fmla="*/ 92869 h 135731"/>
                  <a:gd name="connsiteX2" fmla="*/ 104774 w 328613"/>
                  <a:gd name="connsiteY2" fmla="*/ 45244 h 135731"/>
                  <a:gd name="connsiteX3" fmla="*/ 140493 w 328613"/>
                  <a:gd name="connsiteY3" fmla="*/ 19049 h 135731"/>
                  <a:gd name="connsiteX4" fmla="*/ 178594 w 328613"/>
                  <a:gd name="connsiteY4" fmla="*/ 0 h 135731"/>
                  <a:gd name="connsiteX5" fmla="*/ 214312 w 328613"/>
                  <a:gd name="connsiteY5" fmla="*/ 19050 h 135731"/>
                  <a:gd name="connsiteX6" fmla="*/ 240506 w 328613"/>
                  <a:gd name="connsiteY6" fmla="*/ 80962 h 135731"/>
                  <a:gd name="connsiteX7" fmla="*/ 328613 w 328613"/>
                  <a:gd name="connsiteY7" fmla="*/ 119062 h 135731"/>
                  <a:gd name="connsiteX0" fmla="*/ 0 w 328613"/>
                  <a:gd name="connsiteY0" fmla="*/ 126401 h 126401"/>
                  <a:gd name="connsiteX1" fmla="*/ 66675 w 328613"/>
                  <a:gd name="connsiteY1" fmla="*/ 83539 h 126401"/>
                  <a:gd name="connsiteX2" fmla="*/ 104774 w 328613"/>
                  <a:gd name="connsiteY2" fmla="*/ 35914 h 126401"/>
                  <a:gd name="connsiteX3" fmla="*/ 140493 w 328613"/>
                  <a:gd name="connsiteY3" fmla="*/ 9719 h 126401"/>
                  <a:gd name="connsiteX4" fmla="*/ 176213 w 328613"/>
                  <a:gd name="connsiteY4" fmla="*/ 195 h 126401"/>
                  <a:gd name="connsiteX5" fmla="*/ 214312 w 328613"/>
                  <a:gd name="connsiteY5" fmla="*/ 9720 h 126401"/>
                  <a:gd name="connsiteX6" fmla="*/ 240506 w 328613"/>
                  <a:gd name="connsiteY6" fmla="*/ 71632 h 126401"/>
                  <a:gd name="connsiteX7" fmla="*/ 328613 w 328613"/>
                  <a:gd name="connsiteY7" fmla="*/ 109732 h 126401"/>
                  <a:gd name="connsiteX0" fmla="*/ 0 w 328613"/>
                  <a:gd name="connsiteY0" fmla="*/ 126615 h 126615"/>
                  <a:gd name="connsiteX1" fmla="*/ 66675 w 328613"/>
                  <a:gd name="connsiteY1" fmla="*/ 83753 h 126615"/>
                  <a:gd name="connsiteX2" fmla="*/ 104774 w 328613"/>
                  <a:gd name="connsiteY2" fmla="*/ 36128 h 126615"/>
                  <a:gd name="connsiteX3" fmla="*/ 140493 w 328613"/>
                  <a:gd name="connsiteY3" fmla="*/ 9933 h 126615"/>
                  <a:gd name="connsiteX4" fmla="*/ 176213 w 328613"/>
                  <a:gd name="connsiteY4" fmla="*/ 409 h 126615"/>
                  <a:gd name="connsiteX5" fmla="*/ 214312 w 328613"/>
                  <a:gd name="connsiteY5" fmla="*/ 21840 h 126615"/>
                  <a:gd name="connsiteX6" fmla="*/ 240506 w 328613"/>
                  <a:gd name="connsiteY6" fmla="*/ 71846 h 126615"/>
                  <a:gd name="connsiteX7" fmla="*/ 328613 w 328613"/>
                  <a:gd name="connsiteY7" fmla="*/ 109946 h 126615"/>
                  <a:gd name="connsiteX0" fmla="*/ 0 w 328613"/>
                  <a:gd name="connsiteY0" fmla="*/ 126615 h 126615"/>
                  <a:gd name="connsiteX1" fmla="*/ 66675 w 328613"/>
                  <a:gd name="connsiteY1" fmla="*/ 83753 h 126615"/>
                  <a:gd name="connsiteX2" fmla="*/ 104774 w 328613"/>
                  <a:gd name="connsiteY2" fmla="*/ 36128 h 126615"/>
                  <a:gd name="connsiteX3" fmla="*/ 140493 w 328613"/>
                  <a:gd name="connsiteY3" fmla="*/ 9933 h 126615"/>
                  <a:gd name="connsiteX4" fmla="*/ 176213 w 328613"/>
                  <a:gd name="connsiteY4" fmla="*/ 409 h 126615"/>
                  <a:gd name="connsiteX5" fmla="*/ 214312 w 328613"/>
                  <a:gd name="connsiteY5" fmla="*/ 21840 h 126615"/>
                  <a:gd name="connsiteX6" fmla="*/ 240506 w 328613"/>
                  <a:gd name="connsiteY6" fmla="*/ 71846 h 126615"/>
                  <a:gd name="connsiteX7" fmla="*/ 278606 w 328613"/>
                  <a:gd name="connsiteY7" fmla="*/ 107565 h 126615"/>
                  <a:gd name="connsiteX8" fmla="*/ 328613 w 328613"/>
                  <a:gd name="connsiteY8" fmla="*/ 109946 h 126615"/>
                  <a:gd name="connsiteX0" fmla="*/ 0 w 328613"/>
                  <a:gd name="connsiteY0" fmla="*/ 126615 h 126615"/>
                  <a:gd name="connsiteX1" fmla="*/ 66675 w 328613"/>
                  <a:gd name="connsiteY1" fmla="*/ 83753 h 126615"/>
                  <a:gd name="connsiteX2" fmla="*/ 104774 w 328613"/>
                  <a:gd name="connsiteY2" fmla="*/ 36128 h 126615"/>
                  <a:gd name="connsiteX3" fmla="*/ 140493 w 328613"/>
                  <a:gd name="connsiteY3" fmla="*/ 9933 h 126615"/>
                  <a:gd name="connsiteX4" fmla="*/ 176213 w 328613"/>
                  <a:gd name="connsiteY4" fmla="*/ 409 h 126615"/>
                  <a:gd name="connsiteX5" fmla="*/ 214312 w 328613"/>
                  <a:gd name="connsiteY5" fmla="*/ 21840 h 126615"/>
                  <a:gd name="connsiteX6" fmla="*/ 240506 w 328613"/>
                  <a:gd name="connsiteY6" fmla="*/ 71846 h 126615"/>
                  <a:gd name="connsiteX7" fmla="*/ 278606 w 328613"/>
                  <a:gd name="connsiteY7" fmla="*/ 107565 h 126615"/>
                  <a:gd name="connsiteX8" fmla="*/ 328613 w 328613"/>
                  <a:gd name="connsiteY8" fmla="*/ 119471 h 12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613" h="126615">
                    <a:moveTo>
                      <a:pt x="0" y="126615"/>
                    </a:moveTo>
                    <a:cubicBezTo>
                      <a:pt x="9128" y="118677"/>
                      <a:pt x="49213" y="98834"/>
                      <a:pt x="66675" y="83753"/>
                    </a:cubicBezTo>
                    <a:cubicBezTo>
                      <a:pt x="84137" y="68672"/>
                      <a:pt x="91677" y="50019"/>
                      <a:pt x="104774" y="36128"/>
                    </a:cubicBezTo>
                    <a:cubicBezTo>
                      <a:pt x="119061" y="27000"/>
                      <a:pt x="128587" y="15886"/>
                      <a:pt x="140493" y="9933"/>
                    </a:cubicBezTo>
                    <a:cubicBezTo>
                      <a:pt x="152399" y="3980"/>
                      <a:pt x="163910" y="-1576"/>
                      <a:pt x="176213" y="409"/>
                    </a:cubicBezTo>
                    <a:cubicBezTo>
                      <a:pt x="188516" y="2394"/>
                      <a:pt x="203597" y="9934"/>
                      <a:pt x="214312" y="21840"/>
                    </a:cubicBezTo>
                    <a:cubicBezTo>
                      <a:pt x="225027" y="33746"/>
                      <a:pt x="228600" y="59940"/>
                      <a:pt x="240506" y="71846"/>
                    </a:cubicBezTo>
                    <a:cubicBezTo>
                      <a:pt x="252412" y="83752"/>
                      <a:pt x="263922" y="101215"/>
                      <a:pt x="278606" y="107565"/>
                    </a:cubicBezTo>
                    <a:cubicBezTo>
                      <a:pt x="293290" y="113915"/>
                      <a:pt x="321469" y="116693"/>
                      <a:pt x="328613" y="11947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2714625" y="4060628"/>
                <a:ext cx="228600" cy="68460"/>
              </a:xfrm>
              <a:custGeom>
                <a:avLst/>
                <a:gdLst>
                  <a:gd name="connsiteX0" fmla="*/ 0 w 166687"/>
                  <a:gd name="connsiteY0" fmla="*/ 55962 h 55962"/>
                  <a:gd name="connsiteX1" fmla="*/ 54769 w 166687"/>
                  <a:gd name="connsiteY1" fmla="*/ 5956 h 55962"/>
                  <a:gd name="connsiteX2" fmla="*/ 114300 w 166687"/>
                  <a:gd name="connsiteY2" fmla="*/ 5956 h 55962"/>
                  <a:gd name="connsiteX3" fmla="*/ 166687 w 166687"/>
                  <a:gd name="connsiteY3" fmla="*/ 51200 h 55962"/>
                  <a:gd name="connsiteX0" fmla="*/ 0 w 230981"/>
                  <a:gd name="connsiteY0" fmla="*/ 61032 h 61032"/>
                  <a:gd name="connsiteX1" fmla="*/ 119063 w 230981"/>
                  <a:gd name="connsiteY1" fmla="*/ 6264 h 61032"/>
                  <a:gd name="connsiteX2" fmla="*/ 178594 w 230981"/>
                  <a:gd name="connsiteY2" fmla="*/ 6264 h 61032"/>
                  <a:gd name="connsiteX3" fmla="*/ 230981 w 230981"/>
                  <a:gd name="connsiteY3" fmla="*/ 51508 h 61032"/>
                  <a:gd name="connsiteX0" fmla="*/ 0 w 230981"/>
                  <a:gd name="connsiteY0" fmla="*/ 58501 h 58501"/>
                  <a:gd name="connsiteX1" fmla="*/ 38100 w 230981"/>
                  <a:gd name="connsiteY1" fmla="*/ 13258 h 58501"/>
                  <a:gd name="connsiteX2" fmla="*/ 119063 w 230981"/>
                  <a:gd name="connsiteY2" fmla="*/ 3733 h 58501"/>
                  <a:gd name="connsiteX3" fmla="*/ 178594 w 230981"/>
                  <a:gd name="connsiteY3" fmla="*/ 3733 h 58501"/>
                  <a:gd name="connsiteX4" fmla="*/ 230981 w 230981"/>
                  <a:gd name="connsiteY4" fmla="*/ 48977 h 58501"/>
                  <a:gd name="connsiteX0" fmla="*/ 0 w 230981"/>
                  <a:gd name="connsiteY0" fmla="*/ 66823 h 66823"/>
                  <a:gd name="connsiteX1" fmla="*/ 38100 w 230981"/>
                  <a:gd name="connsiteY1" fmla="*/ 21580 h 66823"/>
                  <a:gd name="connsiteX2" fmla="*/ 97631 w 230981"/>
                  <a:gd name="connsiteY2" fmla="*/ 149 h 66823"/>
                  <a:gd name="connsiteX3" fmla="*/ 119063 w 230981"/>
                  <a:gd name="connsiteY3" fmla="*/ 12055 h 66823"/>
                  <a:gd name="connsiteX4" fmla="*/ 178594 w 230981"/>
                  <a:gd name="connsiteY4" fmla="*/ 12055 h 66823"/>
                  <a:gd name="connsiteX5" fmla="*/ 230981 w 230981"/>
                  <a:gd name="connsiteY5" fmla="*/ 57299 h 66823"/>
                  <a:gd name="connsiteX0" fmla="*/ 0 w 230981"/>
                  <a:gd name="connsiteY0" fmla="*/ 67250 h 67250"/>
                  <a:gd name="connsiteX1" fmla="*/ 38100 w 230981"/>
                  <a:gd name="connsiteY1" fmla="*/ 22007 h 67250"/>
                  <a:gd name="connsiteX2" fmla="*/ 97631 w 230981"/>
                  <a:gd name="connsiteY2" fmla="*/ 576 h 67250"/>
                  <a:gd name="connsiteX3" fmla="*/ 123825 w 230981"/>
                  <a:gd name="connsiteY3" fmla="*/ 2957 h 67250"/>
                  <a:gd name="connsiteX4" fmla="*/ 178594 w 230981"/>
                  <a:gd name="connsiteY4" fmla="*/ 12482 h 67250"/>
                  <a:gd name="connsiteX5" fmla="*/ 230981 w 230981"/>
                  <a:gd name="connsiteY5" fmla="*/ 57726 h 67250"/>
                  <a:gd name="connsiteX0" fmla="*/ 0 w 230981"/>
                  <a:gd name="connsiteY0" fmla="*/ 67902 h 67902"/>
                  <a:gd name="connsiteX1" fmla="*/ 38100 w 230981"/>
                  <a:gd name="connsiteY1" fmla="*/ 22659 h 67902"/>
                  <a:gd name="connsiteX2" fmla="*/ 97631 w 230981"/>
                  <a:gd name="connsiteY2" fmla="*/ 1228 h 67902"/>
                  <a:gd name="connsiteX3" fmla="*/ 123825 w 230981"/>
                  <a:gd name="connsiteY3" fmla="*/ 3609 h 67902"/>
                  <a:gd name="connsiteX4" fmla="*/ 169069 w 230981"/>
                  <a:gd name="connsiteY4" fmla="*/ 29803 h 67902"/>
                  <a:gd name="connsiteX5" fmla="*/ 230981 w 230981"/>
                  <a:gd name="connsiteY5" fmla="*/ 58378 h 67902"/>
                  <a:gd name="connsiteX0" fmla="*/ 0 w 230981"/>
                  <a:gd name="connsiteY0" fmla="*/ 67902 h 67902"/>
                  <a:gd name="connsiteX1" fmla="*/ 38100 w 230981"/>
                  <a:gd name="connsiteY1" fmla="*/ 22659 h 67902"/>
                  <a:gd name="connsiteX2" fmla="*/ 97631 w 230981"/>
                  <a:gd name="connsiteY2" fmla="*/ 1228 h 67902"/>
                  <a:gd name="connsiteX3" fmla="*/ 123825 w 230981"/>
                  <a:gd name="connsiteY3" fmla="*/ 3609 h 67902"/>
                  <a:gd name="connsiteX4" fmla="*/ 169069 w 230981"/>
                  <a:gd name="connsiteY4" fmla="*/ 29803 h 67902"/>
                  <a:gd name="connsiteX5" fmla="*/ 230981 w 230981"/>
                  <a:gd name="connsiteY5" fmla="*/ 58378 h 67902"/>
                  <a:gd name="connsiteX0" fmla="*/ 0 w 228600"/>
                  <a:gd name="connsiteY0" fmla="*/ 67902 h 77428"/>
                  <a:gd name="connsiteX1" fmla="*/ 38100 w 228600"/>
                  <a:gd name="connsiteY1" fmla="*/ 22659 h 77428"/>
                  <a:gd name="connsiteX2" fmla="*/ 97631 w 228600"/>
                  <a:gd name="connsiteY2" fmla="*/ 1228 h 77428"/>
                  <a:gd name="connsiteX3" fmla="*/ 123825 w 228600"/>
                  <a:gd name="connsiteY3" fmla="*/ 3609 h 77428"/>
                  <a:gd name="connsiteX4" fmla="*/ 169069 w 228600"/>
                  <a:gd name="connsiteY4" fmla="*/ 29803 h 77428"/>
                  <a:gd name="connsiteX5" fmla="*/ 228600 w 228600"/>
                  <a:gd name="connsiteY5" fmla="*/ 77428 h 77428"/>
                  <a:gd name="connsiteX0" fmla="*/ 0 w 228600"/>
                  <a:gd name="connsiteY0" fmla="*/ 67902 h 77428"/>
                  <a:gd name="connsiteX1" fmla="*/ 40481 w 228600"/>
                  <a:gd name="connsiteY1" fmla="*/ 32184 h 77428"/>
                  <a:gd name="connsiteX2" fmla="*/ 97631 w 228600"/>
                  <a:gd name="connsiteY2" fmla="*/ 1228 h 77428"/>
                  <a:gd name="connsiteX3" fmla="*/ 123825 w 228600"/>
                  <a:gd name="connsiteY3" fmla="*/ 3609 h 77428"/>
                  <a:gd name="connsiteX4" fmla="*/ 169069 w 228600"/>
                  <a:gd name="connsiteY4" fmla="*/ 29803 h 77428"/>
                  <a:gd name="connsiteX5" fmla="*/ 228600 w 228600"/>
                  <a:gd name="connsiteY5" fmla="*/ 77428 h 77428"/>
                  <a:gd name="connsiteX0" fmla="*/ 0 w 228600"/>
                  <a:gd name="connsiteY0" fmla="*/ 64983 h 74509"/>
                  <a:gd name="connsiteX1" fmla="*/ 40481 w 228600"/>
                  <a:gd name="connsiteY1" fmla="*/ 29265 h 74509"/>
                  <a:gd name="connsiteX2" fmla="*/ 88106 w 228600"/>
                  <a:gd name="connsiteY2" fmla="*/ 7834 h 74509"/>
                  <a:gd name="connsiteX3" fmla="*/ 123825 w 228600"/>
                  <a:gd name="connsiteY3" fmla="*/ 690 h 74509"/>
                  <a:gd name="connsiteX4" fmla="*/ 169069 w 228600"/>
                  <a:gd name="connsiteY4" fmla="*/ 26884 h 74509"/>
                  <a:gd name="connsiteX5" fmla="*/ 228600 w 228600"/>
                  <a:gd name="connsiteY5" fmla="*/ 74509 h 74509"/>
                  <a:gd name="connsiteX0" fmla="*/ 0 w 228600"/>
                  <a:gd name="connsiteY0" fmla="*/ 57943 h 67469"/>
                  <a:gd name="connsiteX1" fmla="*/ 40481 w 228600"/>
                  <a:gd name="connsiteY1" fmla="*/ 22225 h 67469"/>
                  <a:gd name="connsiteX2" fmla="*/ 88106 w 228600"/>
                  <a:gd name="connsiteY2" fmla="*/ 794 h 67469"/>
                  <a:gd name="connsiteX3" fmla="*/ 123825 w 228600"/>
                  <a:gd name="connsiteY3" fmla="*/ 3175 h 67469"/>
                  <a:gd name="connsiteX4" fmla="*/ 169069 w 228600"/>
                  <a:gd name="connsiteY4" fmla="*/ 19844 h 67469"/>
                  <a:gd name="connsiteX5" fmla="*/ 228600 w 228600"/>
                  <a:gd name="connsiteY5" fmla="*/ 67469 h 67469"/>
                  <a:gd name="connsiteX0" fmla="*/ 0 w 228600"/>
                  <a:gd name="connsiteY0" fmla="*/ 58934 h 68460"/>
                  <a:gd name="connsiteX1" fmla="*/ 40481 w 228600"/>
                  <a:gd name="connsiteY1" fmla="*/ 23216 h 68460"/>
                  <a:gd name="connsiteX2" fmla="*/ 88106 w 228600"/>
                  <a:gd name="connsiteY2" fmla="*/ 1785 h 68460"/>
                  <a:gd name="connsiteX3" fmla="*/ 123825 w 228600"/>
                  <a:gd name="connsiteY3" fmla="*/ 4166 h 68460"/>
                  <a:gd name="connsiteX4" fmla="*/ 166688 w 228600"/>
                  <a:gd name="connsiteY4" fmla="*/ 39885 h 68460"/>
                  <a:gd name="connsiteX5" fmla="*/ 228600 w 228600"/>
                  <a:gd name="connsiteY5" fmla="*/ 68460 h 6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600" h="68460">
                    <a:moveTo>
                      <a:pt x="0" y="58934"/>
                    </a:moveTo>
                    <a:cubicBezTo>
                      <a:pt x="10716" y="52981"/>
                      <a:pt x="20637" y="32344"/>
                      <a:pt x="40481" y="23216"/>
                    </a:cubicBezTo>
                    <a:cubicBezTo>
                      <a:pt x="58340" y="13691"/>
                      <a:pt x="74612" y="3372"/>
                      <a:pt x="88106" y="1785"/>
                    </a:cubicBezTo>
                    <a:cubicBezTo>
                      <a:pt x="101600" y="198"/>
                      <a:pt x="110728" y="-2184"/>
                      <a:pt x="123825" y="4166"/>
                    </a:cubicBezTo>
                    <a:cubicBezTo>
                      <a:pt x="136922" y="10516"/>
                      <a:pt x="148035" y="32344"/>
                      <a:pt x="166688" y="39885"/>
                    </a:cubicBezTo>
                    <a:cubicBezTo>
                      <a:pt x="182959" y="64095"/>
                      <a:pt x="211733" y="49608"/>
                      <a:pt x="228600" y="6846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657600" y="4024313"/>
                <a:ext cx="119063" cy="28575"/>
              </a:xfrm>
              <a:custGeom>
                <a:avLst/>
                <a:gdLst>
                  <a:gd name="connsiteX0" fmla="*/ 0 w 119063"/>
                  <a:gd name="connsiteY0" fmla="*/ 28575 h 28575"/>
                  <a:gd name="connsiteX1" fmla="*/ 119063 w 119063"/>
                  <a:gd name="connsiteY1" fmla="*/ 0 h 28575"/>
                  <a:gd name="connsiteX2" fmla="*/ 119063 w 119063"/>
                  <a:gd name="connsiteY2" fmla="*/ 0 h 28575"/>
                  <a:gd name="connsiteX3" fmla="*/ 119063 w 119063"/>
                  <a:gd name="connsiteY3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3" h="28575">
                    <a:moveTo>
                      <a:pt x="0" y="28575"/>
                    </a:moveTo>
                    <a:lnTo>
                      <a:pt x="119063" y="0"/>
                    </a:lnTo>
                    <a:lnTo>
                      <a:pt x="119063" y="0"/>
                    </a:lnTo>
                    <a:lnTo>
                      <a:pt x="11906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719513" y="4019550"/>
                <a:ext cx="76200" cy="5221"/>
              </a:xfrm>
              <a:custGeom>
                <a:avLst/>
                <a:gdLst>
                  <a:gd name="connsiteX0" fmla="*/ 0 w 76200"/>
                  <a:gd name="connsiteY0" fmla="*/ 0 h 5221"/>
                  <a:gd name="connsiteX1" fmla="*/ 61912 w 76200"/>
                  <a:gd name="connsiteY1" fmla="*/ 4763 h 5221"/>
                  <a:gd name="connsiteX2" fmla="*/ 76200 w 76200"/>
                  <a:gd name="connsiteY2" fmla="*/ 4763 h 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5221">
                    <a:moveTo>
                      <a:pt x="0" y="0"/>
                    </a:moveTo>
                    <a:lnTo>
                      <a:pt x="61912" y="4763"/>
                    </a:lnTo>
                    <a:cubicBezTo>
                      <a:pt x="74612" y="5557"/>
                      <a:pt x="75406" y="5160"/>
                      <a:pt x="76200" y="476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4210050" y="4024313"/>
                <a:ext cx="176213" cy="4762"/>
              </a:xfrm>
              <a:custGeom>
                <a:avLst/>
                <a:gdLst>
                  <a:gd name="connsiteX0" fmla="*/ 0 w 176213"/>
                  <a:gd name="connsiteY0" fmla="*/ 4762 h 4762"/>
                  <a:gd name="connsiteX1" fmla="*/ 176213 w 176213"/>
                  <a:gd name="connsiteY1" fmla="*/ 0 h 4762"/>
                  <a:gd name="connsiteX2" fmla="*/ 176213 w 176213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6213" h="4762">
                    <a:moveTo>
                      <a:pt x="0" y="4762"/>
                    </a:moveTo>
                    <a:lnTo>
                      <a:pt x="176213" y="0"/>
                    </a:lnTo>
                    <a:lnTo>
                      <a:pt x="176213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4314825" y="4005263"/>
                <a:ext cx="66675" cy="23812"/>
              </a:xfrm>
              <a:custGeom>
                <a:avLst/>
                <a:gdLst>
                  <a:gd name="connsiteX0" fmla="*/ 0 w 66675"/>
                  <a:gd name="connsiteY0" fmla="*/ 0 h 23812"/>
                  <a:gd name="connsiteX1" fmla="*/ 66675 w 66675"/>
                  <a:gd name="connsiteY1" fmla="*/ 23812 h 23812"/>
                  <a:gd name="connsiteX2" fmla="*/ 66675 w 66675"/>
                  <a:gd name="connsiteY2" fmla="*/ 23812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75" h="23812">
                    <a:moveTo>
                      <a:pt x="0" y="0"/>
                    </a:moveTo>
                    <a:lnTo>
                      <a:pt x="66675" y="23812"/>
                    </a:lnTo>
                    <a:lnTo>
                      <a:pt x="66675" y="2381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 flipH="1">
                <a:off x="2067887" y="3248799"/>
                <a:ext cx="65713" cy="4992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>
                <a:stCxn id="47" idx="2"/>
              </p:cNvCxnSpPr>
              <p:nvPr/>
            </p:nvCxnSpPr>
            <p:spPr>
              <a:xfrm flipH="1">
                <a:off x="5614258" y="3480642"/>
                <a:ext cx="95165" cy="49604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>
                <a:stCxn id="22" idx="4"/>
                <a:endCxn id="28" idx="5"/>
              </p:cNvCxnSpPr>
              <p:nvPr/>
            </p:nvCxnSpPr>
            <p:spPr>
              <a:xfrm>
                <a:off x="4081462" y="3667125"/>
                <a:ext cx="19050" cy="30956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>
                <a:stCxn id="21" idx="4"/>
                <a:endCxn id="27" idx="0"/>
              </p:cNvCxnSpPr>
              <p:nvPr/>
            </p:nvCxnSpPr>
            <p:spPr>
              <a:xfrm flipH="1">
                <a:off x="5014913" y="3776736"/>
                <a:ext cx="24849" cy="2237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4891019" y="4419600"/>
                <a:ext cx="632971" cy="280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30 km</a:t>
                </a:r>
                <a:endParaRPr lang="en-ZA" sz="2000" dirty="0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574007" y="5585271"/>
                <a:ext cx="311943" cy="151162"/>
              </a:xfrm>
              <a:custGeom>
                <a:avLst/>
                <a:gdLst>
                  <a:gd name="connsiteX0" fmla="*/ 0 w 300037"/>
                  <a:gd name="connsiteY0" fmla="*/ 120205 h 120205"/>
                  <a:gd name="connsiteX1" fmla="*/ 28575 w 300037"/>
                  <a:gd name="connsiteY1" fmla="*/ 72580 h 120205"/>
                  <a:gd name="connsiteX2" fmla="*/ 52387 w 300037"/>
                  <a:gd name="connsiteY2" fmla="*/ 39243 h 120205"/>
                  <a:gd name="connsiteX3" fmla="*/ 80962 w 300037"/>
                  <a:gd name="connsiteY3" fmla="*/ 10668 h 120205"/>
                  <a:gd name="connsiteX4" fmla="*/ 109537 w 300037"/>
                  <a:gd name="connsiteY4" fmla="*/ 1143 h 120205"/>
                  <a:gd name="connsiteX5" fmla="*/ 133350 w 300037"/>
                  <a:gd name="connsiteY5" fmla="*/ 34480 h 120205"/>
                  <a:gd name="connsiteX6" fmla="*/ 147637 w 300037"/>
                  <a:gd name="connsiteY6" fmla="*/ 67818 h 120205"/>
                  <a:gd name="connsiteX7" fmla="*/ 152400 w 300037"/>
                  <a:gd name="connsiteY7" fmla="*/ 101155 h 120205"/>
                  <a:gd name="connsiteX8" fmla="*/ 171450 w 300037"/>
                  <a:gd name="connsiteY8" fmla="*/ 115443 h 120205"/>
                  <a:gd name="connsiteX9" fmla="*/ 214312 w 300037"/>
                  <a:gd name="connsiteY9" fmla="*/ 115443 h 120205"/>
                  <a:gd name="connsiteX10" fmla="*/ 238125 w 300037"/>
                  <a:gd name="connsiteY10" fmla="*/ 91630 h 120205"/>
                  <a:gd name="connsiteX11" fmla="*/ 266700 w 300037"/>
                  <a:gd name="connsiteY11" fmla="*/ 63055 h 120205"/>
                  <a:gd name="connsiteX12" fmla="*/ 300037 w 300037"/>
                  <a:gd name="connsiteY12" fmla="*/ 24955 h 120205"/>
                  <a:gd name="connsiteX13" fmla="*/ 300037 w 300037"/>
                  <a:gd name="connsiteY13" fmla="*/ 24955 h 120205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83356 w 311943"/>
                  <a:gd name="connsiteY8" fmla="*/ 115443 h 151162"/>
                  <a:gd name="connsiteX9" fmla="*/ 226218 w 311943"/>
                  <a:gd name="connsiteY9" fmla="*/ 115443 h 151162"/>
                  <a:gd name="connsiteX10" fmla="*/ 250031 w 311943"/>
                  <a:gd name="connsiteY10" fmla="*/ 91630 h 151162"/>
                  <a:gd name="connsiteX11" fmla="*/ 278606 w 311943"/>
                  <a:gd name="connsiteY11" fmla="*/ 63055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95263 w 311943"/>
                  <a:gd name="connsiteY8" fmla="*/ 144018 h 151162"/>
                  <a:gd name="connsiteX9" fmla="*/ 226218 w 311943"/>
                  <a:gd name="connsiteY9" fmla="*/ 115443 h 151162"/>
                  <a:gd name="connsiteX10" fmla="*/ 250031 w 311943"/>
                  <a:gd name="connsiteY10" fmla="*/ 91630 h 151162"/>
                  <a:gd name="connsiteX11" fmla="*/ 278606 w 311943"/>
                  <a:gd name="connsiteY11" fmla="*/ 63055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95263 w 311943"/>
                  <a:gd name="connsiteY8" fmla="*/ 144018 h 151162"/>
                  <a:gd name="connsiteX9" fmla="*/ 228599 w 311943"/>
                  <a:gd name="connsiteY9" fmla="*/ 132112 h 151162"/>
                  <a:gd name="connsiteX10" fmla="*/ 250031 w 311943"/>
                  <a:gd name="connsiteY10" fmla="*/ 91630 h 151162"/>
                  <a:gd name="connsiteX11" fmla="*/ 278606 w 311943"/>
                  <a:gd name="connsiteY11" fmla="*/ 63055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95263 w 311943"/>
                  <a:gd name="connsiteY8" fmla="*/ 144018 h 151162"/>
                  <a:gd name="connsiteX9" fmla="*/ 228599 w 311943"/>
                  <a:gd name="connsiteY9" fmla="*/ 132112 h 151162"/>
                  <a:gd name="connsiteX10" fmla="*/ 261937 w 311943"/>
                  <a:gd name="connsiteY10" fmla="*/ 108299 h 151162"/>
                  <a:gd name="connsiteX11" fmla="*/ 278606 w 311943"/>
                  <a:gd name="connsiteY11" fmla="*/ 63055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  <a:gd name="connsiteX0" fmla="*/ 0 w 311943"/>
                  <a:gd name="connsiteY0" fmla="*/ 151162 h 151162"/>
                  <a:gd name="connsiteX1" fmla="*/ 40481 w 311943"/>
                  <a:gd name="connsiteY1" fmla="*/ 72580 h 151162"/>
                  <a:gd name="connsiteX2" fmla="*/ 64293 w 311943"/>
                  <a:gd name="connsiteY2" fmla="*/ 39243 h 151162"/>
                  <a:gd name="connsiteX3" fmla="*/ 92868 w 311943"/>
                  <a:gd name="connsiteY3" fmla="*/ 10668 h 151162"/>
                  <a:gd name="connsiteX4" fmla="*/ 121443 w 311943"/>
                  <a:gd name="connsiteY4" fmla="*/ 1143 h 151162"/>
                  <a:gd name="connsiteX5" fmla="*/ 145256 w 311943"/>
                  <a:gd name="connsiteY5" fmla="*/ 34480 h 151162"/>
                  <a:gd name="connsiteX6" fmla="*/ 159543 w 311943"/>
                  <a:gd name="connsiteY6" fmla="*/ 67818 h 151162"/>
                  <a:gd name="connsiteX7" fmla="*/ 164306 w 311943"/>
                  <a:gd name="connsiteY7" fmla="*/ 101155 h 151162"/>
                  <a:gd name="connsiteX8" fmla="*/ 195263 w 311943"/>
                  <a:gd name="connsiteY8" fmla="*/ 144018 h 151162"/>
                  <a:gd name="connsiteX9" fmla="*/ 228599 w 311943"/>
                  <a:gd name="connsiteY9" fmla="*/ 132112 h 151162"/>
                  <a:gd name="connsiteX10" fmla="*/ 261937 w 311943"/>
                  <a:gd name="connsiteY10" fmla="*/ 108299 h 151162"/>
                  <a:gd name="connsiteX11" fmla="*/ 290512 w 311943"/>
                  <a:gd name="connsiteY11" fmla="*/ 70199 h 151162"/>
                  <a:gd name="connsiteX12" fmla="*/ 311943 w 311943"/>
                  <a:gd name="connsiteY12" fmla="*/ 24955 h 151162"/>
                  <a:gd name="connsiteX13" fmla="*/ 311943 w 311943"/>
                  <a:gd name="connsiteY13" fmla="*/ 24955 h 15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943" h="151162">
                    <a:moveTo>
                      <a:pt x="0" y="151162"/>
                    </a:moveTo>
                    <a:cubicBezTo>
                      <a:pt x="9922" y="134096"/>
                      <a:pt x="29766" y="91233"/>
                      <a:pt x="40481" y="72580"/>
                    </a:cubicBezTo>
                    <a:cubicBezTo>
                      <a:pt x="51196" y="53927"/>
                      <a:pt x="55562" y="49562"/>
                      <a:pt x="64293" y="39243"/>
                    </a:cubicBezTo>
                    <a:cubicBezTo>
                      <a:pt x="73024" y="28924"/>
                      <a:pt x="83343" y="17018"/>
                      <a:pt x="92868" y="10668"/>
                    </a:cubicBezTo>
                    <a:cubicBezTo>
                      <a:pt x="102393" y="4318"/>
                      <a:pt x="112712" y="-2826"/>
                      <a:pt x="121443" y="1143"/>
                    </a:cubicBezTo>
                    <a:cubicBezTo>
                      <a:pt x="130174" y="5112"/>
                      <a:pt x="138906" y="23368"/>
                      <a:pt x="145256" y="34480"/>
                    </a:cubicBezTo>
                    <a:cubicBezTo>
                      <a:pt x="151606" y="45592"/>
                      <a:pt x="156368" y="56705"/>
                      <a:pt x="159543" y="67818"/>
                    </a:cubicBezTo>
                    <a:cubicBezTo>
                      <a:pt x="162718" y="78931"/>
                      <a:pt x="158353" y="88455"/>
                      <a:pt x="164306" y="101155"/>
                    </a:cubicBezTo>
                    <a:cubicBezTo>
                      <a:pt x="170259" y="113855"/>
                      <a:pt x="184548" y="138859"/>
                      <a:pt x="195263" y="144018"/>
                    </a:cubicBezTo>
                    <a:cubicBezTo>
                      <a:pt x="205978" y="149177"/>
                      <a:pt x="217487" y="138065"/>
                      <a:pt x="228599" y="132112"/>
                    </a:cubicBezTo>
                    <a:cubicBezTo>
                      <a:pt x="239711" y="126159"/>
                      <a:pt x="251618" y="118618"/>
                      <a:pt x="261937" y="108299"/>
                    </a:cubicBezTo>
                    <a:cubicBezTo>
                      <a:pt x="272256" y="97980"/>
                      <a:pt x="282178" y="84090"/>
                      <a:pt x="290512" y="70199"/>
                    </a:cubicBezTo>
                    <a:cubicBezTo>
                      <a:pt x="298846" y="56308"/>
                      <a:pt x="311943" y="24955"/>
                      <a:pt x="311943" y="24955"/>
                    </a:cubicBezTo>
                    <a:lnTo>
                      <a:pt x="311943" y="2495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4210050" y="2667000"/>
                <a:ext cx="141440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804988" y="2667000"/>
                <a:ext cx="132827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1251347" y="1752600"/>
                <a:ext cx="553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(a)</a:t>
                </a:r>
                <a:endParaRPr lang="en-ZA" sz="24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655219" y="1752600"/>
                <a:ext cx="561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(b)</a:t>
                </a:r>
                <a:endParaRPr lang="en-ZA" sz="2400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128712" y="2807432"/>
                <a:ext cx="725089" cy="323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  </a:t>
                </a:r>
                <a:endParaRPr lang="en-ZA" sz="2400" dirty="0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4194810" y="3817620"/>
                <a:ext cx="365760" cy="114300"/>
              </a:xfrm>
              <a:custGeom>
                <a:avLst/>
                <a:gdLst>
                  <a:gd name="connsiteX0" fmla="*/ 0 w 365760"/>
                  <a:gd name="connsiteY0" fmla="*/ 114300 h 114300"/>
                  <a:gd name="connsiteX1" fmla="*/ 160020 w 365760"/>
                  <a:gd name="connsiteY1" fmla="*/ 68580 h 114300"/>
                  <a:gd name="connsiteX2" fmla="*/ 365760 w 365760"/>
                  <a:gd name="connsiteY2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760" h="114300">
                    <a:moveTo>
                      <a:pt x="0" y="114300"/>
                    </a:moveTo>
                    <a:cubicBezTo>
                      <a:pt x="49530" y="100965"/>
                      <a:pt x="99060" y="87630"/>
                      <a:pt x="160020" y="68580"/>
                    </a:cubicBezTo>
                    <a:cubicBezTo>
                      <a:pt x="220980" y="49530"/>
                      <a:pt x="293370" y="24765"/>
                      <a:pt x="36576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5097780" y="3863340"/>
                <a:ext cx="331470" cy="91440"/>
              </a:xfrm>
              <a:custGeom>
                <a:avLst/>
                <a:gdLst>
                  <a:gd name="connsiteX0" fmla="*/ 0 w 331470"/>
                  <a:gd name="connsiteY0" fmla="*/ 91440 h 91440"/>
                  <a:gd name="connsiteX1" fmla="*/ 171450 w 331470"/>
                  <a:gd name="connsiteY1" fmla="*/ 45720 h 91440"/>
                  <a:gd name="connsiteX2" fmla="*/ 331470 w 331470"/>
                  <a:gd name="connsiteY2" fmla="*/ 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470" h="91440">
                    <a:moveTo>
                      <a:pt x="0" y="91440"/>
                    </a:moveTo>
                    <a:lnTo>
                      <a:pt x="171450" y="45720"/>
                    </a:lnTo>
                    <a:lnTo>
                      <a:pt x="33147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2390775" y="2357438"/>
                <a:ext cx="247650" cy="304800"/>
              </a:xfrm>
              <a:custGeom>
                <a:avLst/>
                <a:gdLst>
                  <a:gd name="connsiteX0" fmla="*/ 0 w 247650"/>
                  <a:gd name="connsiteY0" fmla="*/ 0 h 304800"/>
                  <a:gd name="connsiteX1" fmla="*/ 247650 w 247650"/>
                  <a:gd name="connsiteY1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304800">
                    <a:moveTo>
                      <a:pt x="0" y="0"/>
                    </a:moveTo>
                    <a:lnTo>
                      <a:pt x="247650" y="30480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cxnSp>
            <p:nvCxnSpPr>
              <p:cNvPr id="84" name="Straight Connector 83"/>
              <p:cNvCxnSpPr>
                <a:endCxn id="83" idx="0"/>
              </p:cNvCxnSpPr>
              <p:nvPr/>
            </p:nvCxnSpPr>
            <p:spPr>
              <a:xfrm flipV="1">
                <a:off x="2286000" y="2357438"/>
                <a:ext cx="104775" cy="476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071688" y="2133600"/>
                <a:ext cx="214312" cy="22860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137" idx="0"/>
              </p:cNvCxnSpPr>
              <p:nvPr/>
            </p:nvCxnSpPr>
            <p:spPr>
              <a:xfrm flipH="1" flipV="1">
                <a:off x="2338387" y="2133602"/>
                <a:ext cx="342901" cy="44529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Freeform 86"/>
              <p:cNvSpPr/>
              <p:nvPr/>
            </p:nvSpPr>
            <p:spPr>
              <a:xfrm>
                <a:off x="1812131" y="2612231"/>
                <a:ext cx="271463" cy="2382"/>
              </a:xfrm>
              <a:custGeom>
                <a:avLst/>
                <a:gdLst>
                  <a:gd name="connsiteX0" fmla="*/ 0 w 271463"/>
                  <a:gd name="connsiteY0" fmla="*/ 2382 h 2382"/>
                  <a:gd name="connsiteX1" fmla="*/ 271463 w 271463"/>
                  <a:gd name="connsiteY1" fmla="*/ 0 h 2382"/>
                  <a:gd name="connsiteX2" fmla="*/ 271463 w 271463"/>
                  <a:gd name="connsiteY2" fmla="*/ 0 h 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3" h="2382">
                    <a:moveTo>
                      <a:pt x="0" y="2382"/>
                    </a:moveTo>
                    <a:lnTo>
                      <a:pt x="271463" y="0"/>
                    </a:lnTo>
                    <a:lnTo>
                      <a:pt x="271463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2081213" y="2557816"/>
                <a:ext cx="77257" cy="59178"/>
              </a:xfrm>
              <a:custGeom>
                <a:avLst/>
                <a:gdLst>
                  <a:gd name="connsiteX0" fmla="*/ 0 w 76200"/>
                  <a:gd name="connsiteY0" fmla="*/ 59531 h 59531"/>
                  <a:gd name="connsiteX1" fmla="*/ 76200 w 76200"/>
                  <a:gd name="connsiteY1" fmla="*/ 0 h 59531"/>
                  <a:gd name="connsiteX2" fmla="*/ 76200 w 76200"/>
                  <a:gd name="connsiteY2" fmla="*/ 0 h 59531"/>
                  <a:gd name="connsiteX0" fmla="*/ 0 w 80742"/>
                  <a:gd name="connsiteY0" fmla="*/ 61722 h 61722"/>
                  <a:gd name="connsiteX1" fmla="*/ 76200 w 80742"/>
                  <a:gd name="connsiteY1" fmla="*/ 2191 h 61722"/>
                  <a:gd name="connsiteX2" fmla="*/ 71438 w 80742"/>
                  <a:gd name="connsiteY2" fmla="*/ 14097 h 61722"/>
                  <a:gd name="connsiteX0" fmla="*/ 0 w 72330"/>
                  <a:gd name="connsiteY0" fmla="*/ 49334 h 49334"/>
                  <a:gd name="connsiteX1" fmla="*/ 61912 w 72330"/>
                  <a:gd name="connsiteY1" fmla="*/ 8853 h 49334"/>
                  <a:gd name="connsiteX2" fmla="*/ 71438 w 72330"/>
                  <a:gd name="connsiteY2" fmla="*/ 1709 h 49334"/>
                  <a:gd name="connsiteX0" fmla="*/ 0 w 77257"/>
                  <a:gd name="connsiteY0" fmla="*/ 59178 h 59178"/>
                  <a:gd name="connsiteX1" fmla="*/ 66674 w 77257"/>
                  <a:gd name="connsiteY1" fmla="*/ 9172 h 59178"/>
                  <a:gd name="connsiteX2" fmla="*/ 76200 w 77257"/>
                  <a:gd name="connsiteY2" fmla="*/ 2028 h 59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57" h="59178">
                    <a:moveTo>
                      <a:pt x="0" y="59178"/>
                    </a:moveTo>
                    <a:cubicBezTo>
                      <a:pt x="25400" y="39334"/>
                      <a:pt x="53974" y="18697"/>
                      <a:pt x="66674" y="9172"/>
                    </a:cubicBezTo>
                    <a:cubicBezTo>
                      <a:pt x="79374" y="-353"/>
                      <a:pt x="77787" y="-1941"/>
                      <a:pt x="76200" y="202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1814513" y="2555081"/>
                <a:ext cx="254793" cy="0"/>
              </a:xfrm>
              <a:custGeom>
                <a:avLst/>
                <a:gdLst>
                  <a:gd name="connsiteX0" fmla="*/ 0 w 254793"/>
                  <a:gd name="connsiteY0" fmla="*/ 0 h 0"/>
                  <a:gd name="connsiteX1" fmla="*/ 254793 w 254793"/>
                  <a:gd name="connsiteY1" fmla="*/ 0 h 0"/>
                  <a:gd name="connsiteX2" fmla="*/ 254793 w 254793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793">
                    <a:moveTo>
                      <a:pt x="0" y="0"/>
                    </a:moveTo>
                    <a:lnTo>
                      <a:pt x="254793" y="0"/>
                    </a:lnTo>
                    <a:lnTo>
                      <a:pt x="254793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2066926" y="2492439"/>
                <a:ext cx="96078" cy="60262"/>
              </a:xfrm>
              <a:custGeom>
                <a:avLst/>
                <a:gdLst>
                  <a:gd name="connsiteX0" fmla="*/ 0 w 85725"/>
                  <a:gd name="connsiteY0" fmla="*/ 66675 h 66675"/>
                  <a:gd name="connsiteX1" fmla="*/ 85725 w 85725"/>
                  <a:gd name="connsiteY1" fmla="*/ 0 h 66675"/>
                  <a:gd name="connsiteX2" fmla="*/ 85725 w 85725"/>
                  <a:gd name="connsiteY2" fmla="*/ 0 h 66675"/>
                  <a:gd name="connsiteX0" fmla="*/ 0 w 89643"/>
                  <a:gd name="connsiteY0" fmla="*/ 69324 h 69324"/>
                  <a:gd name="connsiteX1" fmla="*/ 85725 w 89643"/>
                  <a:gd name="connsiteY1" fmla="*/ 2649 h 69324"/>
                  <a:gd name="connsiteX2" fmla="*/ 73818 w 89643"/>
                  <a:gd name="connsiteY2" fmla="*/ 14555 h 69324"/>
                  <a:gd name="connsiteX0" fmla="*/ 0 w 86719"/>
                  <a:gd name="connsiteY0" fmla="*/ 67273 h 67273"/>
                  <a:gd name="connsiteX1" fmla="*/ 85725 w 86719"/>
                  <a:gd name="connsiteY1" fmla="*/ 598 h 67273"/>
                  <a:gd name="connsiteX2" fmla="*/ 47624 w 86719"/>
                  <a:gd name="connsiteY2" fmla="*/ 33936 h 67273"/>
                  <a:gd name="connsiteX0" fmla="*/ 0 w 75143"/>
                  <a:gd name="connsiteY0" fmla="*/ 57941 h 57941"/>
                  <a:gd name="connsiteX1" fmla="*/ 73819 w 75143"/>
                  <a:gd name="connsiteY1" fmla="*/ 791 h 57941"/>
                  <a:gd name="connsiteX2" fmla="*/ 47624 w 75143"/>
                  <a:gd name="connsiteY2" fmla="*/ 24604 h 57941"/>
                  <a:gd name="connsiteX0" fmla="*/ 0 w 84390"/>
                  <a:gd name="connsiteY0" fmla="*/ 53332 h 53332"/>
                  <a:gd name="connsiteX1" fmla="*/ 83344 w 84390"/>
                  <a:gd name="connsiteY1" fmla="*/ 944 h 53332"/>
                  <a:gd name="connsiteX2" fmla="*/ 47624 w 84390"/>
                  <a:gd name="connsiteY2" fmla="*/ 19995 h 53332"/>
                  <a:gd name="connsiteX0" fmla="*/ 0 w 96078"/>
                  <a:gd name="connsiteY0" fmla="*/ 60262 h 60262"/>
                  <a:gd name="connsiteX1" fmla="*/ 95250 w 96078"/>
                  <a:gd name="connsiteY1" fmla="*/ 731 h 60262"/>
                  <a:gd name="connsiteX2" fmla="*/ 47624 w 96078"/>
                  <a:gd name="connsiteY2" fmla="*/ 26925 h 6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078" h="60262">
                    <a:moveTo>
                      <a:pt x="0" y="60262"/>
                    </a:moveTo>
                    <a:lnTo>
                      <a:pt x="95250" y="731"/>
                    </a:lnTo>
                    <a:cubicBezTo>
                      <a:pt x="103187" y="-4825"/>
                      <a:pt x="51593" y="22956"/>
                      <a:pt x="47624" y="26925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2159807" y="2489952"/>
                <a:ext cx="337237" cy="3690"/>
              </a:xfrm>
              <a:custGeom>
                <a:avLst/>
                <a:gdLst>
                  <a:gd name="connsiteX0" fmla="*/ 0 w 372269"/>
                  <a:gd name="connsiteY0" fmla="*/ 9525 h 9525"/>
                  <a:gd name="connsiteX1" fmla="*/ 338138 w 372269"/>
                  <a:gd name="connsiteY1" fmla="*/ 2381 h 9525"/>
                  <a:gd name="connsiteX2" fmla="*/ 342900 w 372269"/>
                  <a:gd name="connsiteY2" fmla="*/ 0 h 9525"/>
                  <a:gd name="connsiteX0" fmla="*/ 0 w 9777"/>
                  <a:gd name="connsiteY0" fmla="*/ 3750 h 3750"/>
                  <a:gd name="connsiteX1" fmla="*/ 8875 w 9777"/>
                  <a:gd name="connsiteY1" fmla="*/ 2500 h 3750"/>
                  <a:gd name="connsiteX2" fmla="*/ 9003 w 9777"/>
                  <a:gd name="connsiteY2" fmla="*/ 0 h 3750"/>
                  <a:gd name="connsiteX0" fmla="*/ 0 w 9338"/>
                  <a:gd name="connsiteY0" fmla="*/ 10000 h 10089"/>
                  <a:gd name="connsiteX1" fmla="*/ 5963 w 9338"/>
                  <a:gd name="connsiteY1" fmla="*/ 9445 h 10089"/>
                  <a:gd name="connsiteX2" fmla="*/ 9208 w 9338"/>
                  <a:gd name="connsiteY2" fmla="*/ 0 h 10089"/>
                  <a:gd name="connsiteX0" fmla="*/ 0 w 10735"/>
                  <a:gd name="connsiteY0" fmla="*/ 760 h 2133"/>
                  <a:gd name="connsiteX1" fmla="*/ 6386 w 10735"/>
                  <a:gd name="connsiteY1" fmla="*/ 210 h 2133"/>
                  <a:gd name="connsiteX2" fmla="*/ 10619 w 10735"/>
                  <a:gd name="connsiteY2" fmla="*/ 1861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35" h="2133">
                    <a:moveTo>
                      <a:pt x="0" y="760"/>
                    </a:moveTo>
                    <a:cubicBezTo>
                      <a:pt x="3239" y="-342"/>
                      <a:pt x="4616" y="27"/>
                      <a:pt x="6386" y="210"/>
                    </a:cubicBezTo>
                    <a:cubicBezTo>
                      <a:pt x="8156" y="393"/>
                      <a:pt x="11390" y="2960"/>
                      <a:pt x="10619" y="1861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2164556" y="2559844"/>
                <a:ext cx="385775" cy="0"/>
              </a:xfrm>
              <a:custGeom>
                <a:avLst/>
                <a:gdLst>
                  <a:gd name="connsiteX0" fmla="*/ 0 w 378619"/>
                  <a:gd name="connsiteY0" fmla="*/ 0 h 0"/>
                  <a:gd name="connsiteX1" fmla="*/ 378619 w 378619"/>
                  <a:gd name="connsiteY1" fmla="*/ 0 h 0"/>
                  <a:gd name="connsiteX2" fmla="*/ 378619 w 378619"/>
                  <a:gd name="connsiteY2" fmla="*/ 0 h 0"/>
                  <a:gd name="connsiteX0" fmla="*/ 0 w 10189"/>
                  <a:gd name="connsiteY0" fmla="*/ 0 h 0"/>
                  <a:gd name="connsiteX1" fmla="*/ 10000 w 10189"/>
                  <a:gd name="connsiteY1" fmla="*/ 0 h 0"/>
                  <a:gd name="connsiteX2" fmla="*/ 10189 w 10189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89">
                    <a:moveTo>
                      <a:pt x="0" y="0"/>
                    </a:moveTo>
                    <a:lnTo>
                      <a:pt x="10000" y="0"/>
                    </a:lnTo>
                    <a:lnTo>
                      <a:pt x="10189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2183606" y="2633663"/>
                <a:ext cx="435769" cy="2381"/>
              </a:xfrm>
              <a:custGeom>
                <a:avLst/>
                <a:gdLst>
                  <a:gd name="connsiteX0" fmla="*/ 0 w 435769"/>
                  <a:gd name="connsiteY0" fmla="*/ 2381 h 2381"/>
                  <a:gd name="connsiteX1" fmla="*/ 435769 w 435769"/>
                  <a:gd name="connsiteY1" fmla="*/ 0 h 2381"/>
                  <a:gd name="connsiteX2" fmla="*/ 435769 w 435769"/>
                  <a:gd name="connsiteY2" fmla="*/ 0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5769" h="2381">
                    <a:moveTo>
                      <a:pt x="0" y="2381"/>
                    </a:moveTo>
                    <a:lnTo>
                      <a:pt x="435769" y="0"/>
                    </a:lnTo>
                    <a:lnTo>
                      <a:pt x="435769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2155030" y="2636043"/>
                <a:ext cx="26194" cy="28575"/>
              </a:xfrm>
              <a:custGeom>
                <a:avLst/>
                <a:gdLst>
                  <a:gd name="connsiteX0" fmla="*/ 0 w 90488"/>
                  <a:gd name="connsiteY0" fmla="*/ 54768 h 54768"/>
                  <a:gd name="connsiteX1" fmla="*/ 90488 w 90488"/>
                  <a:gd name="connsiteY1" fmla="*/ 0 h 54768"/>
                  <a:gd name="connsiteX2" fmla="*/ 90488 w 90488"/>
                  <a:gd name="connsiteY2" fmla="*/ 0 h 54768"/>
                  <a:gd name="connsiteX0" fmla="*/ 0 w 97190"/>
                  <a:gd name="connsiteY0" fmla="*/ 61912 h 61912"/>
                  <a:gd name="connsiteX1" fmla="*/ 90488 w 97190"/>
                  <a:gd name="connsiteY1" fmla="*/ 7144 h 61912"/>
                  <a:gd name="connsiteX2" fmla="*/ 90488 w 97190"/>
                  <a:gd name="connsiteY2" fmla="*/ 0 h 61912"/>
                  <a:gd name="connsiteX0" fmla="*/ 0 w 35807"/>
                  <a:gd name="connsiteY0" fmla="*/ 28575 h 28575"/>
                  <a:gd name="connsiteX1" fmla="*/ 33338 w 35807"/>
                  <a:gd name="connsiteY1" fmla="*/ 7144 h 28575"/>
                  <a:gd name="connsiteX2" fmla="*/ 33338 w 35807"/>
                  <a:gd name="connsiteY2" fmla="*/ 0 h 28575"/>
                  <a:gd name="connsiteX0" fmla="*/ 0 w 34326"/>
                  <a:gd name="connsiteY0" fmla="*/ 28575 h 28575"/>
                  <a:gd name="connsiteX1" fmla="*/ 33338 w 34326"/>
                  <a:gd name="connsiteY1" fmla="*/ 7144 h 28575"/>
                  <a:gd name="connsiteX2" fmla="*/ 26194 w 34326"/>
                  <a:gd name="connsiteY2" fmla="*/ 0 h 28575"/>
                  <a:gd name="connsiteX0" fmla="*/ 0 w 26194"/>
                  <a:gd name="connsiteY0" fmla="*/ 28575 h 28575"/>
                  <a:gd name="connsiteX1" fmla="*/ 19051 w 26194"/>
                  <a:gd name="connsiteY1" fmla="*/ 11906 h 28575"/>
                  <a:gd name="connsiteX2" fmla="*/ 26194 w 26194"/>
                  <a:gd name="connsiteY2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194" h="28575">
                    <a:moveTo>
                      <a:pt x="0" y="28575"/>
                    </a:moveTo>
                    <a:cubicBezTo>
                      <a:pt x="30163" y="10319"/>
                      <a:pt x="14685" y="16668"/>
                      <a:pt x="19051" y="11906"/>
                    </a:cubicBezTo>
                    <a:cubicBezTo>
                      <a:pt x="23417" y="7144"/>
                      <a:pt x="26194" y="2381"/>
                      <a:pt x="26194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1816894" y="2505075"/>
                <a:ext cx="233362" cy="0"/>
              </a:xfrm>
              <a:custGeom>
                <a:avLst/>
                <a:gdLst>
                  <a:gd name="connsiteX0" fmla="*/ 0 w 233362"/>
                  <a:gd name="connsiteY0" fmla="*/ 0 h 0"/>
                  <a:gd name="connsiteX1" fmla="*/ 233362 w 233362"/>
                  <a:gd name="connsiteY1" fmla="*/ 0 h 0"/>
                  <a:gd name="connsiteX2" fmla="*/ 233362 w 233362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362">
                    <a:moveTo>
                      <a:pt x="0" y="0"/>
                    </a:moveTo>
                    <a:lnTo>
                      <a:pt x="233362" y="0"/>
                    </a:lnTo>
                    <a:lnTo>
                      <a:pt x="233362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2045495" y="2426494"/>
                <a:ext cx="120629" cy="76200"/>
              </a:xfrm>
              <a:custGeom>
                <a:avLst/>
                <a:gdLst>
                  <a:gd name="connsiteX0" fmla="*/ 0 w 102393"/>
                  <a:gd name="connsiteY0" fmla="*/ 66675 h 66675"/>
                  <a:gd name="connsiteX1" fmla="*/ 102393 w 102393"/>
                  <a:gd name="connsiteY1" fmla="*/ 0 h 66675"/>
                  <a:gd name="connsiteX2" fmla="*/ 102393 w 102393"/>
                  <a:gd name="connsiteY2" fmla="*/ 0 h 66675"/>
                  <a:gd name="connsiteX0" fmla="*/ 0 w 113002"/>
                  <a:gd name="connsiteY0" fmla="*/ 76200 h 76200"/>
                  <a:gd name="connsiteX1" fmla="*/ 102393 w 113002"/>
                  <a:gd name="connsiteY1" fmla="*/ 9525 h 76200"/>
                  <a:gd name="connsiteX2" fmla="*/ 111918 w 113002"/>
                  <a:gd name="connsiteY2" fmla="*/ 0 h 76200"/>
                  <a:gd name="connsiteX0" fmla="*/ 0 w 120629"/>
                  <a:gd name="connsiteY0" fmla="*/ 76200 h 76200"/>
                  <a:gd name="connsiteX1" fmla="*/ 109536 w 120629"/>
                  <a:gd name="connsiteY1" fmla="*/ 9525 h 76200"/>
                  <a:gd name="connsiteX2" fmla="*/ 119061 w 120629"/>
                  <a:gd name="connsiteY2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629" h="76200">
                    <a:moveTo>
                      <a:pt x="0" y="76200"/>
                    </a:moveTo>
                    <a:lnTo>
                      <a:pt x="109536" y="9525"/>
                    </a:lnTo>
                    <a:cubicBezTo>
                      <a:pt x="129379" y="-3175"/>
                      <a:pt x="115886" y="3175"/>
                      <a:pt x="119061" y="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2159794" y="2433638"/>
                <a:ext cx="292894" cy="2381"/>
              </a:xfrm>
              <a:custGeom>
                <a:avLst/>
                <a:gdLst>
                  <a:gd name="connsiteX0" fmla="*/ 0 w 292894"/>
                  <a:gd name="connsiteY0" fmla="*/ 2381 h 2381"/>
                  <a:gd name="connsiteX1" fmla="*/ 292894 w 292894"/>
                  <a:gd name="connsiteY1" fmla="*/ 0 h 2381"/>
                  <a:gd name="connsiteX2" fmla="*/ 292894 w 292894"/>
                  <a:gd name="connsiteY2" fmla="*/ 0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2894" h="2381">
                    <a:moveTo>
                      <a:pt x="0" y="2381"/>
                    </a:moveTo>
                    <a:lnTo>
                      <a:pt x="292894" y="0"/>
                    </a:lnTo>
                    <a:lnTo>
                      <a:pt x="292894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2143125" y="2362200"/>
                <a:ext cx="145256" cy="2381"/>
              </a:xfrm>
              <a:custGeom>
                <a:avLst/>
                <a:gdLst>
                  <a:gd name="connsiteX0" fmla="*/ 145256 w 145256"/>
                  <a:gd name="connsiteY0" fmla="*/ 0 h 2381"/>
                  <a:gd name="connsiteX1" fmla="*/ 0 w 145256"/>
                  <a:gd name="connsiteY1" fmla="*/ 2381 h 2381"/>
                  <a:gd name="connsiteX2" fmla="*/ 0 w 145256"/>
                  <a:gd name="connsiteY2" fmla="*/ 2381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256" h="2381">
                    <a:moveTo>
                      <a:pt x="145256" y="0"/>
                    </a:moveTo>
                    <a:lnTo>
                      <a:pt x="0" y="2381"/>
                    </a:lnTo>
                    <a:lnTo>
                      <a:pt x="0" y="2381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2033588" y="2364581"/>
                <a:ext cx="116681" cy="71438"/>
              </a:xfrm>
              <a:custGeom>
                <a:avLst/>
                <a:gdLst>
                  <a:gd name="connsiteX0" fmla="*/ 0 w 116681"/>
                  <a:gd name="connsiteY0" fmla="*/ 71438 h 71438"/>
                  <a:gd name="connsiteX1" fmla="*/ 116681 w 116681"/>
                  <a:gd name="connsiteY1" fmla="*/ 0 h 71438"/>
                  <a:gd name="connsiteX2" fmla="*/ 116681 w 116681"/>
                  <a:gd name="connsiteY2" fmla="*/ 0 h 7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681" h="71438">
                    <a:moveTo>
                      <a:pt x="0" y="71438"/>
                    </a:moveTo>
                    <a:lnTo>
                      <a:pt x="116681" y="0"/>
                    </a:lnTo>
                    <a:lnTo>
                      <a:pt x="116681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1819275" y="2440781"/>
                <a:ext cx="214313" cy="2382"/>
              </a:xfrm>
              <a:custGeom>
                <a:avLst/>
                <a:gdLst>
                  <a:gd name="connsiteX0" fmla="*/ 0 w 214313"/>
                  <a:gd name="connsiteY0" fmla="*/ 2382 h 2382"/>
                  <a:gd name="connsiteX1" fmla="*/ 214313 w 214313"/>
                  <a:gd name="connsiteY1" fmla="*/ 0 h 2382"/>
                  <a:gd name="connsiteX2" fmla="*/ 214313 w 214313"/>
                  <a:gd name="connsiteY2" fmla="*/ 0 h 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313" h="2382">
                    <a:moveTo>
                      <a:pt x="0" y="2382"/>
                    </a:moveTo>
                    <a:lnTo>
                      <a:pt x="214313" y="0"/>
                    </a:lnTo>
                    <a:lnTo>
                      <a:pt x="214313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2174081" y="2238375"/>
                <a:ext cx="152400" cy="0"/>
              </a:xfrm>
              <a:custGeom>
                <a:avLst/>
                <a:gdLst>
                  <a:gd name="connsiteX0" fmla="*/ 0 w 152400"/>
                  <a:gd name="connsiteY0" fmla="*/ 0 h 0"/>
                  <a:gd name="connsiteX1" fmla="*/ 152400 w 152400"/>
                  <a:gd name="connsiteY1" fmla="*/ 0 h 0"/>
                  <a:gd name="connsiteX2" fmla="*/ 152400 w 15240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2324100" y="2243138"/>
                <a:ext cx="47625" cy="57150"/>
              </a:xfrm>
              <a:custGeom>
                <a:avLst/>
                <a:gdLst>
                  <a:gd name="connsiteX0" fmla="*/ 0 w 47625"/>
                  <a:gd name="connsiteY0" fmla="*/ 0 h 57150"/>
                  <a:gd name="connsiteX1" fmla="*/ 47625 w 47625"/>
                  <a:gd name="connsiteY1" fmla="*/ 57150 h 57150"/>
                  <a:gd name="connsiteX2" fmla="*/ 47625 w 47625"/>
                  <a:gd name="connsiteY2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57150">
                    <a:moveTo>
                      <a:pt x="0" y="0"/>
                    </a:moveTo>
                    <a:lnTo>
                      <a:pt x="47625" y="57150"/>
                    </a:lnTo>
                    <a:lnTo>
                      <a:pt x="47625" y="5715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2371725" y="2297906"/>
                <a:ext cx="92869" cy="2382"/>
              </a:xfrm>
              <a:custGeom>
                <a:avLst/>
                <a:gdLst>
                  <a:gd name="connsiteX0" fmla="*/ 0 w 92869"/>
                  <a:gd name="connsiteY0" fmla="*/ 2382 h 2382"/>
                  <a:gd name="connsiteX1" fmla="*/ 92869 w 92869"/>
                  <a:gd name="connsiteY1" fmla="*/ 0 h 2382"/>
                  <a:gd name="connsiteX2" fmla="*/ 92869 w 92869"/>
                  <a:gd name="connsiteY2" fmla="*/ 0 h 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69" h="2382">
                    <a:moveTo>
                      <a:pt x="0" y="2382"/>
                    </a:moveTo>
                    <a:lnTo>
                      <a:pt x="92869" y="0"/>
                    </a:lnTo>
                    <a:lnTo>
                      <a:pt x="92869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2366963" y="2162175"/>
                <a:ext cx="164306" cy="0"/>
              </a:xfrm>
              <a:custGeom>
                <a:avLst/>
                <a:gdLst>
                  <a:gd name="connsiteX0" fmla="*/ 0 w 164306"/>
                  <a:gd name="connsiteY0" fmla="*/ 0 h 0"/>
                  <a:gd name="connsiteX1" fmla="*/ 164306 w 16430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4306">
                    <a:moveTo>
                      <a:pt x="0" y="0"/>
                    </a:moveTo>
                    <a:lnTo>
                      <a:pt x="164306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2524124" y="2164555"/>
                <a:ext cx="214370" cy="292904"/>
              </a:xfrm>
              <a:custGeom>
                <a:avLst/>
                <a:gdLst>
                  <a:gd name="connsiteX0" fmla="*/ 0 w 269081"/>
                  <a:gd name="connsiteY0" fmla="*/ 0 h 371475"/>
                  <a:gd name="connsiteX1" fmla="*/ 269081 w 269081"/>
                  <a:gd name="connsiteY1" fmla="*/ 371475 h 371475"/>
                  <a:gd name="connsiteX2" fmla="*/ 269081 w 269081"/>
                  <a:gd name="connsiteY2" fmla="*/ 371475 h 371475"/>
                  <a:gd name="connsiteX0" fmla="*/ 0 w 269081"/>
                  <a:gd name="connsiteY0" fmla="*/ 0 h 371475"/>
                  <a:gd name="connsiteX1" fmla="*/ 269081 w 269081"/>
                  <a:gd name="connsiteY1" fmla="*/ 371475 h 371475"/>
                  <a:gd name="connsiteX2" fmla="*/ 180975 w 269081"/>
                  <a:gd name="connsiteY2" fmla="*/ 250031 h 371475"/>
                  <a:gd name="connsiteX0" fmla="*/ 0 w 185738"/>
                  <a:gd name="connsiteY0" fmla="*/ 0 h 252412"/>
                  <a:gd name="connsiteX1" fmla="*/ 185738 w 185738"/>
                  <a:gd name="connsiteY1" fmla="*/ 252412 h 252412"/>
                  <a:gd name="connsiteX2" fmla="*/ 180975 w 185738"/>
                  <a:gd name="connsiteY2" fmla="*/ 250031 h 252412"/>
                  <a:gd name="connsiteX0" fmla="*/ 0 w 223882"/>
                  <a:gd name="connsiteY0" fmla="*/ 0 h 311950"/>
                  <a:gd name="connsiteX1" fmla="*/ 185738 w 223882"/>
                  <a:gd name="connsiteY1" fmla="*/ 252412 h 311950"/>
                  <a:gd name="connsiteX2" fmla="*/ 223838 w 223882"/>
                  <a:gd name="connsiteY2" fmla="*/ 311943 h 311950"/>
                  <a:gd name="connsiteX0" fmla="*/ 0 w 219125"/>
                  <a:gd name="connsiteY0" fmla="*/ 0 h 302427"/>
                  <a:gd name="connsiteX1" fmla="*/ 185738 w 219125"/>
                  <a:gd name="connsiteY1" fmla="*/ 252412 h 302427"/>
                  <a:gd name="connsiteX2" fmla="*/ 219075 w 219125"/>
                  <a:gd name="connsiteY2" fmla="*/ 302418 h 302427"/>
                  <a:gd name="connsiteX0" fmla="*/ 0 w 214370"/>
                  <a:gd name="connsiteY0" fmla="*/ 0 h 292904"/>
                  <a:gd name="connsiteX1" fmla="*/ 185738 w 214370"/>
                  <a:gd name="connsiteY1" fmla="*/ 252412 h 292904"/>
                  <a:gd name="connsiteX2" fmla="*/ 214313 w 214370"/>
                  <a:gd name="connsiteY2" fmla="*/ 292893 h 29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370" h="292904">
                    <a:moveTo>
                      <a:pt x="0" y="0"/>
                    </a:moveTo>
                    <a:lnTo>
                      <a:pt x="185738" y="252412"/>
                    </a:lnTo>
                    <a:cubicBezTo>
                      <a:pt x="184150" y="251618"/>
                      <a:pt x="215901" y="293687"/>
                      <a:pt x="214313" y="29289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2066925" y="2486025"/>
                <a:ext cx="83344" cy="47625"/>
              </a:xfrm>
              <a:custGeom>
                <a:avLst/>
                <a:gdLst>
                  <a:gd name="connsiteX0" fmla="*/ 0 w 83344"/>
                  <a:gd name="connsiteY0" fmla="*/ 47625 h 47625"/>
                  <a:gd name="connsiteX1" fmla="*/ 83344 w 83344"/>
                  <a:gd name="connsiteY1" fmla="*/ 0 h 47625"/>
                  <a:gd name="connsiteX2" fmla="*/ 83344 w 83344"/>
                  <a:gd name="connsiteY2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344" h="47625">
                    <a:moveTo>
                      <a:pt x="0" y="47625"/>
                    </a:moveTo>
                    <a:lnTo>
                      <a:pt x="83344" y="0"/>
                    </a:lnTo>
                    <a:lnTo>
                      <a:pt x="83344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2114552" y="2481263"/>
                <a:ext cx="40480" cy="0"/>
              </a:xfrm>
              <a:custGeom>
                <a:avLst/>
                <a:gdLst>
                  <a:gd name="connsiteX0" fmla="*/ 0 w 59531"/>
                  <a:gd name="connsiteY0" fmla="*/ 0 h 0"/>
                  <a:gd name="connsiteX1" fmla="*/ 59531 w 59531"/>
                  <a:gd name="connsiteY1" fmla="*/ 0 h 0"/>
                  <a:gd name="connsiteX2" fmla="*/ 59531 w 59531"/>
                  <a:gd name="connsiteY2" fmla="*/ 0 h 0"/>
                  <a:gd name="connsiteX0" fmla="*/ 0 w 4400"/>
                  <a:gd name="connsiteY0" fmla="*/ 2382 h 0"/>
                  <a:gd name="connsiteX1" fmla="*/ 4400 w 4400"/>
                  <a:gd name="connsiteY1" fmla="*/ 0 h 0"/>
                  <a:gd name="connsiteX2" fmla="*/ 4400 w 4400"/>
                  <a:gd name="connsiteY2" fmla="*/ 0 h 0"/>
                  <a:gd name="connsiteX0" fmla="*/ 0 w 15454"/>
                  <a:gd name="connsiteY0" fmla="*/ 2382 h 0"/>
                  <a:gd name="connsiteX1" fmla="*/ 15454 w 15454"/>
                  <a:gd name="connsiteY1" fmla="*/ 0 h 0"/>
                  <a:gd name="connsiteX2" fmla="*/ 15454 w 15454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54">
                    <a:moveTo>
                      <a:pt x="0" y="2382"/>
                    </a:moveTo>
                    <a:lnTo>
                      <a:pt x="15454" y="0"/>
                    </a:lnTo>
                    <a:lnTo>
                      <a:pt x="15454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2276478" y="2607468"/>
                <a:ext cx="140383" cy="5153"/>
              </a:xfrm>
              <a:custGeom>
                <a:avLst/>
                <a:gdLst>
                  <a:gd name="connsiteX0" fmla="*/ 0 w 164306"/>
                  <a:gd name="connsiteY0" fmla="*/ 2382 h 2382"/>
                  <a:gd name="connsiteX1" fmla="*/ 164306 w 164306"/>
                  <a:gd name="connsiteY1" fmla="*/ 0 h 2382"/>
                  <a:gd name="connsiteX2" fmla="*/ 164306 w 164306"/>
                  <a:gd name="connsiteY2" fmla="*/ 0 h 2382"/>
                  <a:gd name="connsiteX0" fmla="*/ 0 w 10863"/>
                  <a:gd name="connsiteY0" fmla="*/ 29992 h 29992"/>
                  <a:gd name="connsiteX1" fmla="*/ 10000 w 10863"/>
                  <a:gd name="connsiteY1" fmla="*/ 19992 h 29992"/>
                  <a:gd name="connsiteX2" fmla="*/ 10435 w 10863"/>
                  <a:gd name="connsiteY2" fmla="*/ 0 h 29992"/>
                  <a:gd name="connsiteX0" fmla="*/ 0 w 8544"/>
                  <a:gd name="connsiteY0" fmla="*/ 19992 h 21633"/>
                  <a:gd name="connsiteX1" fmla="*/ 7681 w 8544"/>
                  <a:gd name="connsiteY1" fmla="*/ 19992 h 21633"/>
                  <a:gd name="connsiteX2" fmla="*/ 8116 w 8544"/>
                  <a:gd name="connsiteY2" fmla="*/ 0 h 2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44" h="21633">
                    <a:moveTo>
                      <a:pt x="0" y="19992"/>
                    </a:moveTo>
                    <a:cubicBezTo>
                      <a:pt x="3333" y="16659"/>
                      <a:pt x="5942" y="24991"/>
                      <a:pt x="7681" y="19992"/>
                    </a:cubicBezTo>
                    <a:cubicBezTo>
                      <a:pt x="9420" y="14993"/>
                      <a:pt x="7971" y="6664"/>
                      <a:pt x="8116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2355056" y="2588419"/>
                <a:ext cx="61428" cy="20461"/>
              </a:xfrm>
              <a:custGeom>
                <a:avLst/>
                <a:gdLst>
                  <a:gd name="connsiteX0" fmla="*/ 0 w 59532"/>
                  <a:gd name="connsiteY0" fmla="*/ 0 h 19050"/>
                  <a:gd name="connsiteX1" fmla="*/ 59532 w 59532"/>
                  <a:gd name="connsiteY1" fmla="*/ 19050 h 19050"/>
                  <a:gd name="connsiteX2" fmla="*/ 59532 w 59532"/>
                  <a:gd name="connsiteY2" fmla="*/ 19050 h 19050"/>
                  <a:gd name="connsiteX0" fmla="*/ 0 w 61428"/>
                  <a:gd name="connsiteY0" fmla="*/ 0 h 20461"/>
                  <a:gd name="connsiteX1" fmla="*/ 59532 w 61428"/>
                  <a:gd name="connsiteY1" fmla="*/ 19050 h 20461"/>
                  <a:gd name="connsiteX2" fmla="*/ 45245 w 61428"/>
                  <a:gd name="connsiteY2" fmla="*/ 19050 h 2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428" h="20461">
                    <a:moveTo>
                      <a:pt x="0" y="0"/>
                    </a:moveTo>
                    <a:cubicBezTo>
                      <a:pt x="19844" y="6350"/>
                      <a:pt x="51991" y="15875"/>
                      <a:pt x="59532" y="19050"/>
                    </a:cubicBezTo>
                    <a:cubicBezTo>
                      <a:pt x="67073" y="22225"/>
                      <a:pt x="50007" y="19050"/>
                      <a:pt x="45245" y="1905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2466975" y="2414588"/>
                <a:ext cx="80963" cy="100012"/>
              </a:xfrm>
              <a:custGeom>
                <a:avLst/>
                <a:gdLst>
                  <a:gd name="connsiteX0" fmla="*/ 0 w 85725"/>
                  <a:gd name="connsiteY0" fmla="*/ 0 h 107156"/>
                  <a:gd name="connsiteX1" fmla="*/ 85725 w 85725"/>
                  <a:gd name="connsiteY1" fmla="*/ 107156 h 107156"/>
                  <a:gd name="connsiteX2" fmla="*/ 85725 w 85725"/>
                  <a:gd name="connsiteY2" fmla="*/ 107156 h 107156"/>
                  <a:gd name="connsiteX0" fmla="*/ 0 w 80963"/>
                  <a:gd name="connsiteY0" fmla="*/ 0 h 100012"/>
                  <a:gd name="connsiteX1" fmla="*/ 80963 w 80963"/>
                  <a:gd name="connsiteY1" fmla="*/ 100012 h 100012"/>
                  <a:gd name="connsiteX2" fmla="*/ 80963 w 80963"/>
                  <a:gd name="connsiteY2" fmla="*/ 10001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963" h="100012">
                    <a:moveTo>
                      <a:pt x="0" y="0"/>
                    </a:moveTo>
                    <a:lnTo>
                      <a:pt x="80963" y="100012"/>
                    </a:lnTo>
                    <a:lnTo>
                      <a:pt x="80963" y="1000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1" name="Freeform 110"/>
              <p:cNvSpPr/>
              <p:nvPr/>
            </p:nvSpPr>
            <p:spPr>
              <a:xfrm>
                <a:off x="2486025" y="2286000"/>
                <a:ext cx="95250" cy="123825"/>
              </a:xfrm>
              <a:custGeom>
                <a:avLst/>
                <a:gdLst>
                  <a:gd name="connsiteX0" fmla="*/ 0 w 95250"/>
                  <a:gd name="connsiteY0" fmla="*/ 0 h 123825"/>
                  <a:gd name="connsiteX1" fmla="*/ 95250 w 95250"/>
                  <a:gd name="connsiteY1" fmla="*/ 123825 h 123825"/>
                  <a:gd name="connsiteX2" fmla="*/ 95250 w 95250"/>
                  <a:gd name="connsiteY2" fmla="*/ 12382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123825">
                    <a:moveTo>
                      <a:pt x="0" y="0"/>
                    </a:moveTo>
                    <a:lnTo>
                      <a:pt x="95250" y="123825"/>
                    </a:lnTo>
                    <a:lnTo>
                      <a:pt x="95250" y="12382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2" name="Freeform 111"/>
              <p:cNvSpPr/>
              <p:nvPr/>
            </p:nvSpPr>
            <p:spPr>
              <a:xfrm>
                <a:off x="2490788" y="2288381"/>
                <a:ext cx="73818" cy="38100"/>
              </a:xfrm>
              <a:custGeom>
                <a:avLst/>
                <a:gdLst>
                  <a:gd name="connsiteX0" fmla="*/ 0 w 73818"/>
                  <a:gd name="connsiteY0" fmla="*/ 0 h 38100"/>
                  <a:gd name="connsiteX1" fmla="*/ 73818 w 73818"/>
                  <a:gd name="connsiteY1" fmla="*/ 38100 h 38100"/>
                  <a:gd name="connsiteX2" fmla="*/ 73818 w 73818"/>
                  <a:gd name="connsiteY2" fmla="*/ 38100 h 38100"/>
                  <a:gd name="connsiteX0" fmla="*/ 0 w 73818"/>
                  <a:gd name="connsiteY0" fmla="*/ 0 h 38100"/>
                  <a:gd name="connsiteX1" fmla="*/ 73818 w 73818"/>
                  <a:gd name="connsiteY1" fmla="*/ 38100 h 38100"/>
                  <a:gd name="connsiteX2" fmla="*/ 64293 w 73818"/>
                  <a:gd name="connsiteY2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818" h="38100">
                    <a:moveTo>
                      <a:pt x="0" y="0"/>
                    </a:moveTo>
                    <a:lnTo>
                      <a:pt x="73818" y="38100"/>
                    </a:lnTo>
                    <a:lnTo>
                      <a:pt x="64293" y="30956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2469355" y="2419350"/>
                <a:ext cx="61913" cy="26194"/>
              </a:xfrm>
              <a:custGeom>
                <a:avLst/>
                <a:gdLst>
                  <a:gd name="connsiteX0" fmla="*/ 0 w 76200"/>
                  <a:gd name="connsiteY0" fmla="*/ 0 h 26194"/>
                  <a:gd name="connsiteX1" fmla="*/ 76200 w 76200"/>
                  <a:gd name="connsiteY1" fmla="*/ 26194 h 26194"/>
                  <a:gd name="connsiteX2" fmla="*/ 76200 w 76200"/>
                  <a:gd name="connsiteY2" fmla="*/ 26194 h 26194"/>
                  <a:gd name="connsiteX3" fmla="*/ 76200 w 76200"/>
                  <a:gd name="connsiteY3" fmla="*/ 26194 h 26194"/>
                  <a:gd name="connsiteX0" fmla="*/ 0 w 76200"/>
                  <a:gd name="connsiteY0" fmla="*/ 0 h 26194"/>
                  <a:gd name="connsiteX1" fmla="*/ 76200 w 76200"/>
                  <a:gd name="connsiteY1" fmla="*/ 26194 h 26194"/>
                  <a:gd name="connsiteX2" fmla="*/ 76200 w 76200"/>
                  <a:gd name="connsiteY2" fmla="*/ 26194 h 26194"/>
                  <a:gd name="connsiteX3" fmla="*/ 57150 w 76200"/>
                  <a:gd name="connsiteY3" fmla="*/ 23812 h 26194"/>
                  <a:gd name="connsiteX0" fmla="*/ 0 w 76200"/>
                  <a:gd name="connsiteY0" fmla="*/ 0 h 26194"/>
                  <a:gd name="connsiteX1" fmla="*/ 76200 w 76200"/>
                  <a:gd name="connsiteY1" fmla="*/ 26194 h 26194"/>
                  <a:gd name="connsiteX2" fmla="*/ 59532 w 76200"/>
                  <a:gd name="connsiteY2" fmla="*/ 21431 h 26194"/>
                  <a:gd name="connsiteX3" fmla="*/ 57150 w 76200"/>
                  <a:gd name="connsiteY3" fmla="*/ 23812 h 26194"/>
                  <a:gd name="connsiteX0" fmla="*/ 0 w 61913"/>
                  <a:gd name="connsiteY0" fmla="*/ 0 h 26194"/>
                  <a:gd name="connsiteX1" fmla="*/ 61913 w 61913"/>
                  <a:gd name="connsiteY1" fmla="*/ 26194 h 26194"/>
                  <a:gd name="connsiteX2" fmla="*/ 59532 w 61913"/>
                  <a:gd name="connsiteY2" fmla="*/ 21431 h 26194"/>
                  <a:gd name="connsiteX3" fmla="*/ 57150 w 61913"/>
                  <a:gd name="connsiteY3" fmla="*/ 23812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913" h="26194">
                    <a:moveTo>
                      <a:pt x="0" y="0"/>
                    </a:moveTo>
                    <a:lnTo>
                      <a:pt x="61913" y="26194"/>
                    </a:lnTo>
                    <a:lnTo>
                      <a:pt x="59532" y="21431"/>
                    </a:lnTo>
                    <a:lnTo>
                      <a:pt x="57150" y="238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4219575" y="2491826"/>
                <a:ext cx="1390650" cy="122787"/>
              </a:xfrm>
              <a:custGeom>
                <a:avLst/>
                <a:gdLst>
                  <a:gd name="connsiteX0" fmla="*/ 0 w 1390650"/>
                  <a:gd name="connsiteY0" fmla="*/ 126131 h 126131"/>
                  <a:gd name="connsiteX1" fmla="*/ 533400 w 1390650"/>
                  <a:gd name="connsiteY1" fmla="*/ 123749 h 126131"/>
                  <a:gd name="connsiteX2" fmla="*/ 533400 w 1390650"/>
                  <a:gd name="connsiteY2" fmla="*/ 123749 h 126131"/>
                  <a:gd name="connsiteX3" fmla="*/ 676275 w 1390650"/>
                  <a:gd name="connsiteY3" fmla="*/ 14212 h 126131"/>
                  <a:gd name="connsiteX4" fmla="*/ 1390650 w 1390650"/>
                  <a:gd name="connsiteY4" fmla="*/ 4687 h 126131"/>
                  <a:gd name="connsiteX0" fmla="*/ 0 w 1390650"/>
                  <a:gd name="connsiteY0" fmla="*/ 125197 h 125197"/>
                  <a:gd name="connsiteX1" fmla="*/ 533400 w 1390650"/>
                  <a:gd name="connsiteY1" fmla="*/ 122815 h 125197"/>
                  <a:gd name="connsiteX2" fmla="*/ 533400 w 1390650"/>
                  <a:gd name="connsiteY2" fmla="*/ 122815 h 125197"/>
                  <a:gd name="connsiteX3" fmla="*/ 742950 w 1390650"/>
                  <a:gd name="connsiteY3" fmla="*/ 15660 h 125197"/>
                  <a:gd name="connsiteX4" fmla="*/ 1390650 w 1390650"/>
                  <a:gd name="connsiteY4" fmla="*/ 3753 h 125197"/>
                  <a:gd name="connsiteX0" fmla="*/ 0 w 1390650"/>
                  <a:gd name="connsiteY0" fmla="*/ 122606 h 122606"/>
                  <a:gd name="connsiteX1" fmla="*/ 533400 w 1390650"/>
                  <a:gd name="connsiteY1" fmla="*/ 120224 h 122606"/>
                  <a:gd name="connsiteX2" fmla="*/ 533400 w 1390650"/>
                  <a:gd name="connsiteY2" fmla="*/ 120224 h 122606"/>
                  <a:gd name="connsiteX3" fmla="*/ 659606 w 1390650"/>
                  <a:gd name="connsiteY3" fmla="*/ 22593 h 122606"/>
                  <a:gd name="connsiteX4" fmla="*/ 742950 w 1390650"/>
                  <a:gd name="connsiteY4" fmla="*/ 13069 h 122606"/>
                  <a:gd name="connsiteX5" fmla="*/ 1390650 w 1390650"/>
                  <a:gd name="connsiteY5" fmla="*/ 1162 h 122606"/>
                  <a:gd name="connsiteX0" fmla="*/ 0 w 1390650"/>
                  <a:gd name="connsiteY0" fmla="*/ 122787 h 122787"/>
                  <a:gd name="connsiteX1" fmla="*/ 533400 w 1390650"/>
                  <a:gd name="connsiteY1" fmla="*/ 120405 h 122787"/>
                  <a:gd name="connsiteX2" fmla="*/ 533400 w 1390650"/>
                  <a:gd name="connsiteY2" fmla="*/ 120405 h 122787"/>
                  <a:gd name="connsiteX3" fmla="*/ 659606 w 1390650"/>
                  <a:gd name="connsiteY3" fmla="*/ 22774 h 122787"/>
                  <a:gd name="connsiteX4" fmla="*/ 812006 w 1390650"/>
                  <a:gd name="connsiteY4" fmla="*/ 10869 h 122787"/>
                  <a:gd name="connsiteX5" fmla="*/ 1390650 w 1390650"/>
                  <a:gd name="connsiteY5" fmla="*/ 1343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50" h="122787">
                    <a:moveTo>
                      <a:pt x="0" y="122787"/>
                    </a:moveTo>
                    <a:lnTo>
                      <a:pt x="533400" y="120405"/>
                    </a:lnTo>
                    <a:lnTo>
                      <a:pt x="533400" y="120405"/>
                    </a:lnTo>
                    <a:cubicBezTo>
                      <a:pt x="554434" y="104133"/>
                      <a:pt x="624681" y="40633"/>
                      <a:pt x="659606" y="22774"/>
                    </a:cubicBezTo>
                    <a:cubicBezTo>
                      <a:pt x="694531" y="4915"/>
                      <a:pt x="690165" y="14441"/>
                      <a:pt x="812006" y="10869"/>
                    </a:cubicBezTo>
                    <a:cubicBezTo>
                      <a:pt x="933847" y="7297"/>
                      <a:pt x="1104900" y="-3817"/>
                      <a:pt x="1390650" y="134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5" name="Freeform 114"/>
              <p:cNvSpPr/>
              <p:nvPr/>
            </p:nvSpPr>
            <p:spPr>
              <a:xfrm>
                <a:off x="4800640" y="2578894"/>
                <a:ext cx="814348" cy="2381"/>
              </a:xfrm>
              <a:custGeom>
                <a:avLst/>
                <a:gdLst>
                  <a:gd name="connsiteX0" fmla="*/ 0 w 807244"/>
                  <a:gd name="connsiteY0" fmla="*/ 0 h 4762"/>
                  <a:gd name="connsiteX1" fmla="*/ 807244 w 807244"/>
                  <a:gd name="connsiteY1" fmla="*/ 4762 h 4762"/>
                  <a:gd name="connsiteX2" fmla="*/ 807244 w 807244"/>
                  <a:gd name="connsiteY2" fmla="*/ 4762 h 4762"/>
                  <a:gd name="connsiteX0" fmla="*/ 0 w 10088"/>
                  <a:gd name="connsiteY0" fmla="*/ 0 h 5000"/>
                  <a:gd name="connsiteX1" fmla="*/ 10088 w 10088"/>
                  <a:gd name="connsiteY1" fmla="*/ 5000 h 5000"/>
                  <a:gd name="connsiteX2" fmla="*/ 10088 w 10088"/>
                  <a:gd name="connsiteY2" fmla="*/ 500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8" h="5000">
                    <a:moveTo>
                      <a:pt x="0" y="0"/>
                    </a:moveTo>
                    <a:lnTo>
                      <a:pt x="10088" y="5000"/>
                    </a:lnTo>
                    <a:lnTo>
                      <a:pt x="10088" y="50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4543425" y="2109788"/>
                <a:ext cx="431006" cy="390525"/>
              </a:xfrm>
              <a:custGeom>
                <a:avLst/>
                <a:gdLst>
                  <a:gd name="connsiteX0" fmla="*/ 431006 w 431006"/>
                  <a:gd name="connsiteY0" fmla="*/ 390525 h 390525"/>
                  <a:gd name="connsiteX1" fmla="*/ 0 w 431006"/>
                  <a:gd name="connsiteY1" fmla="*/ 0 h 390525"/>
                  <a:gd name="connsiteX2" fmla="*/ 0 w 431006"/>
                  <a:gd name="connsiteY2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006" h="390525">
                    <a:moveTo>
                      <a:pt x="431006" y="390525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4217194" y="2443163"/>
                <a:ext cx="690562" cy="111918"/>
              </a:xfrm>
              <a:custGeom>
                <a:avLst/>
                <a:gdLst>
                  <a:gd name="connsiteX0" fmla="*/ 0 w 673894"/>
                  <a:gd name="connsiteY0" fmla="*/ 119062 h 119062"/>
                  <a:gd name="connsiteX1" fmla="*/ 500062 w 673894"/>
                  <a:gd name="connsiteY1" fmla="*/ 116681 h 119062"/>
                  <a:gd name="connsiteX2" fmla="*/ 500062 w 673894"/>
                  <a:gd name="connsiteY2" fmla="*/ 116681 h 119062"/>
                  <a:gd name="connsiteX3" fmla="*/ 604837 w 673894"/>
                  <a:gd name="connsiteY3" fmla="*/ 21431 h 119062"/>
                  <a:gd name="connsiteX4" fmla="*/ 604837 w 673894"/>
                  <a:gd name="connsiteY4" fmla="*/ 21431 h 119062"/>
                  <a:gd name="connsiteX5" fmla="*/ 673894 w 673894"/>
                  <a:gd name="connsiteY5" fmla="*/ 0 h 119062"/>
                  <a:gd name="connsiteX6" fmla="*/ 673894 w 673894"/>
                  <a:gd name="connsiteY6" fmla="*/ 0 h 119062"/>
                  <a:gd name="connsiteX0" fmla="*/ 0 w 690562"/>
                  <a:gd name="connsiteY0" fmla="*/ 119541 h 119541"/>
                  <a:gd name="connsiteX1" fmla="*/ 500062 w 690562"/>
                  <a:gd name="connsiteY1" fmla="*/ 117160 h 119541"/>
                  <a:gd name="connsiteX2" fmla="*/ 500062 w 690562"/>
                  <a:gd name="connsiteY2" fmla="*/ 117160 h 119541"/>
                  <a:gd name="connsiteX3" fmla="*/ 604837 w 690562"/>
                  <a:gd name="connsiteY3" fmla="*/ 21910 h 119541"/>
                  <a:gd name="connsiteX4" fmla="*/ 604837 w 690562"/>
                  <a:gd name="connsiteY4" fmla="*/ 21910 h 119541"/>
                  <a:gd name="connsiteX5" fmla="*/ 673894 w 690562"/>
                  <a:gd name="connsiteY5" fmla="*/ 479 h 119541"/>
                  <a:gd name="connsiteX6" fmla="*/ 690562 w 690562"/>
                  <a:gd name="connsiteY6" fmla="*/ 7623 h 119541"/>
                  <a:gd name="connsiteX0" fmla="*/ 0 w 690562"/>
                  <a:gd name="connsiteY0" fmla="*/ 111918 h 111918"/>
                  <a:gd name="connsiteX1" fmla="*/ 500062 w 690562"/>
                  <a:gd name="connsiteY1" fmla="*/ 109537 h 111918"/>
                  <a:gd name="connsiteX2" fmla="*/ 500062 w 690562"/>
                  <a:gd name="connsiteY2" fmla="*/ 109537 h 111918"/>
                  <a:gd name="connsiteX3" fmla="*/ 604837 w 690562"/>
                  <a:gd name="connsiteY3" fmla="*/ 14287 h 111918"/>
                  <a:gd name="connsiteX4" fmla="*/ 604837 w 690562"/>
                  <a:gd name="connsiteY4" fmla="*/ 14287 h 111918"/>
                  <a:gd name="connsiteX5" fmla="*/ 652462 w 690562"/>
                  <a:gd name="connsiteY5" fmla="*/ 0 h 111918"/>
                  <a:gd name="connsiteX6" fmla="*/ 690562 w 690562"/>
                  <a:gd name="connsiteY6" fmla="*/ 0 h 1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562" h="111918">
                    <a:moveTo>
                      <a:pt x="0" y="111918"/>
                    </a:moveTo>
                    <a:lnTo>
                      <a:pt x="500062" y="109537"/>
                    </a:lnTo>
                    <a:lnTo>
                      <a:pt x="500062" y="109537"/>
                    </a:lnTo>
                    <a:lnTo>
                      <a:pt x="604837" y="14287"/>
                    </a:lnTo>
                    <a:lnTo>
                      <a:pt x="604837" y="14287"/>
                    </a:lnTo>
                    <a:cubicBezTo>
                      <a:pt x="612774" y="11906"/>
                      <a:pt x="638175" y="2381"/>
                      <a:pt x="652462" y="0"/>
                    </a:cubicBezTo>
                    <a:cubicBezTo>
                      <a:pt x="666750" y="-2381"/>
                      <a:pt x="685006" y="-2381"/>
                      <a:pt x="69056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4219575" y="2388393"/>
                <a:ext cx="616744" cy="111920"/>
              </a:xfrm>
              <a:custGeom>
                <a:avLst/>
                <a:gdLst>
                  <a:gd name="connsiteX0" fmla="*/ 0 w 616744"/>
                  <a:gd name="connsiteY0" fmla="*/ 111919 h 117128"/>
                  <a:gd name="connsiteX1" fmla="*/ 426244 w 616744"/>
                  <a:gd name="connsiteY1" fmla="*/ 107156 h 117128"/>
                  <a:gd name="connsiteX2" fmla="*/ 511969 w 616744"/>
                  <a:gd name="connsiteY2" fmla="*/ 21431 h 117128"/>
                  <a:gd name="connsiteX3" fmla="*/ 616744 w 616744"/>
                  <a:gd name="connsiteY3" fmla="*/ 0 h 117128"/>
                  <a:gd name="connsiteX0" fmla="*/ 0 w 616744"/>
                  <a:gd name="connsiteY0" fmla="*/ 111919 h 116255"/>
                  <a:gd name="connsiteX1" fmla="*/ 426244 w 616744"/>
                  <a:gd name="connsiteY1" fmla="*/ 107156 h 116255"/>
                  <a:gd name="connsiteX2" fmla="*/ 540544 w 616744"/>
                  <a:gd name="connsiteY2" fmla="*/ 35719 h 116255"/>
                  <a:gd name="connsiteX3" fmla="*/ 616744 w 616744"/>
                  <a:gd name="connsiteY3" fmla="*/ 0 h 116255"/>
                  <a:gd name="connsiteX0" fmla="*/ 0 w 616744"/>
                  <a:gd name="connsiteY0" fmla="*/ 111919 h 116255"/>
                  <a:gd name="connsiteX1" fmla="*/ 426244 w 616744"/>
                  <a:gd name="connsiteY1" fmla="*/ 107156 h 116255"/>
                  <a:gd name="connsiteX2" fmla="*/ 540544 w 616744"/>
                  <a:gd name="connsiteY2" fmla="*/ 35719 h 116255"/>
                  <a:gd name="connsiteX3" fmla="*/ 616744 w 616744"/>
                  <a:gd name="connsiteY3" fmla="*/ 0 h 116255"/>
                  <a:gd name="connsiteX0" fmla="*/ 0 w 616744"/>
                  <a:gd name="connsiteY0" fmla="*/ 111919 h 114112"/>
                  <a:gd name="connsiteX1" fmla="*/ 316706 w 616744"/>
                  <a:gd name="connsiteY1" fmla="*/ 111920 h 114112"/>
                  <a:gd name="connsiteX2" fmla="*/ 426244 w 616744"/>
                  <a:gd name="connsiteY2" fmla="*/ 107156 h 114112"/>
                  <a:gd name="connsiteX3" fmla="*/ 540544 w 616744"/>
                  <a:gd name="connsiteY3" fmla="*/ 35719 h 114112"/>
                  <a:gd name="connsiteX4" fmla="*/ 616744 w 616744"/>
                  <a:gd name="connsiteY4" fmla="*/ 0 h 114112"/>
                  <a:gd name="connsiteX0" fmla="*/ 0 w 616744"/>
                  <a:gd name="connsiteY0" fmla="*/ 111919 h 111920"/>
                  <a:gd name="connsiteX1" fmla="*/ 316706 w 616744"/>
                  <a:gd name="connsiteY1" fmla="*/ 111920 h 111920"/>
                  <a:gd name="connsiteX2" fmla="*/ 452438 w 616744"/>
                  <a:gd name="connsiteY2" fmla="*/ 97631 h 111920"/>
                  <a:gd name="connsiteX3" fmla="*/ 540544 w 616744"/>
                  <a:gd name="connsiteY3" fmla="*/ 35719 h 111920"/>
                  <a:gd name="connsiteX4" fmla="*/ 616744 w 616744"/>
                  <a:gd name="connsiteY4" fmla="*/ 0 h 111920"/>
                  <a:gd name="connsiteX0" fmla="*/ 0 w 616744"/>
                  <a:gd name="connsiteY0" fmla="*/ 111919 h 111920"/>
                  <a:gd name="connsiteX1" fmla="*/ 316706 w 616744"/>
                  <a:gd name="connsiteY1" fmla="*/ 111920 h 111920"/>
                  <a:gd name="connsiteX2" fmla="*/ 452438 w 616744"/>
                  <a:gd name="connsiteY2" fmla="*/ 97631 h 111920"/>
                  <a:gd name="connsiteX3" fmla="*/ 540544 w 616744"/>
                  <a:gd name="connsiteY3" fmla="*/ 35719 h 111920"/>
                  <a:gd name="connsiteX4" fmla="*/ 569119 w 616744"/>
                  <a:gd name="connsiteY4" fmla="*/ 9526 h 111920"/>
                  <a:gd name="connsiteX5" fmla="*/ 616744 w 616744"/>
                  <a:gd name="connsiteY5" fmla="*/ 0 h 11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744" h="111920">
                    <a:moveTo>
                      <a:pt x="0" y="111919"/>
                    </a:moveTo>
                    <a:lnTo>
                      <a:pt x="316706" y="111920"/>
                    </a:lnTo>
                    <a:cubicBezTo>
                      <a:pt x="387747" y="111126"/>
                      <a:pt x="415132" y="110331"/>
                      <a:pt x="452438" y="97631"/>
                    </a:cubicBezTo>
                    <a:cubicBezTo>
                      <a:pt x="489744" y="84931"/>
                      <a:pt x="521097" y="50403"/>
                      <a:pt x="540544" y="35719"/>
                    </a:cubicBezTo>
                    <a:cubicBezTo>
                      <a:pt x="559991" y="21035"/>
                      <a:pt x="556419" y="15479"/>
                      <a:pt x="569119" y="9526"/>
                    </a:cubicBezTo>
                    <a:cubicBezTo>
                      <a:pt x="581819" y="3573"/>
                      <a:pt x="607219" y="3175"/>
                      <a:pt x="616744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4424363" y="2597944"/>
                <a:ext cx="207168" cy="2381"/>
              </a:xfrm>
              <a:custGeom>
                <a:avLst/>
                <a:gdLst>
                  <a:gd name="connsiteX0" fmla="*/ 0 w 207168"/>
                  <a:gd name="connsiteY0" fmla="*/ 0 h 2381"/>
                  <a:gd name="connsiteX1" fmla="*/ 207168 w 207168"/>
                  <a:gd name="connsiteY1" fmla="*/ 2381 h 2381"/>
                  <a:gd name="connsiteX2" fmla="*/ 207168 w 207168"/>
                  <a:gd name="connsiteY2" fmla="*/ 2381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168" h="2381">
                    <a:moveTo>
                      <a:pt x="0" y="0"/>
                    </a:moveTo>
                    <a:lnTo>
                      <a:pt x="207168" y="2381"/>
                    </a:lnTo>
                    <a:lnTo>
                      <a:pt x="207168" y="2381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4567238" y="2574132"/>
                <a:ext cx="67437" cy="25272"/>
              </a:xfrm>
              <a:custGeom>
                <a:avLst/>
                <a:gdLst>
                  <a:gd name="connsiteX0" fmla="*/ 0 w 71437"/>
                  <a:gd name="connsiteY0" fmla="*/ 0 h 19050"/>
                  <a:gd name="connsiteX1" fmla="*/ 71437 w 71437"/>
                  <a:gd name="connsiteY1" fmla="*/ 19050 h 19050"/>
                  <a:gd name="connsiteX2" fmla="*/ 71437 w 71437"/>
                  <a:gd name="connsiteY2" fmla="*/ 19050 h 19050"/>
                  <a:gd name="connsiteX0" fmla="*/ 0 w 73768"/>
                  <a:gd name="connsiteY0" fmla="*/ 0 h 23813"/>
                  <a:gd name="connsiteX1" fmla="*/ 71437 w 73768"/>
                  <a:gd name="connsiteY1" fmla="*/ 19050 h 23813"/>
                  <a:gd name="connsiteX2" fmla="*/ 54768 w 73768"/>
                  <a:gd name="connsiteY2" fmla="*/ 23813 h 23813"/>
                  <a:gd name="connsiteX0" fmla="*/ 0 w 67437"/>
                  <a:gd name="connsiteY0" fmla="*/ 0 h 25272"/>
                  <a:gd name="connsiteX1" fmla="*/ 64293 w 67437"/>
                  <a:gd name="connsiteY1" fmla="*/ 23812 h 25272"/>
                  <a:gd name="connsiteX2" fmla="*/ 54768 w 67437"/>
                  <a:gd name="connsiteY2" fmla="*/ 23813 h 2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437" h="25272">
                    <a:moveTo>
                      <a:pt x="0" y="0"/>
                    </a:moveTo>
                    <a:cubicBezTo>
                      <a:pt x="23812" y="6350"/>
                      <a:pt x="55165" y="19843"/>
                      <a:pt x="64293" y="23812"/>
                    </a:cubicBezTo>
                    <a:cubicBezTo>
                      <a:pt x="73421" y="27781"/>
                      <a:pt x="60324" y="22225"/>
                      <a:pt x="54768" y="2381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4693444" y="2134835"/>
                <a:ext cx="921544" cy="141640"/>
              </a:xfrm>
              <a:custGeom>
                <a:avLst/>
                <a:gdLst>
                  <a:gd name="connsiteX0" fmla="*/ 0 w 921544"/>
                  <a:gd name="connsiteY0" fmla="*/ 98778 h 141640"/>
                  <a:gd name="connsiteX1" fmla="*/ 109537 w 921544"/>
                  <a:gd name="connsiteY1" fmla="*/ 32103 h 141640"/>
                  <a:gd name="connsiteX2" fmla="*/ 145256 w 921544"/>
                  <a:gd name="connsiteY2" fmla="*/ 20196 h 141640"/>
                  <a:gd name="connsiteX3" fmla="*/ 223837 w 921544"/>
                  <a:gd name="connsiteY3" fmla="*/ 3528 h 141640"/>
                  <a:gd name="connsiteX4" fmla="*/ 319087 w 921544"/>
                  <a:gd name="connsiteY4" fmla="*/ 1146 h 141640"/>
                  <a:gd name="connsiteX5" fmla="*/ 421481 w 921544"/>
                  <a:gd name="connsiteY5" fmla="*/ 17815 h 141640"/>
                  <a:gd name="connsiteX6" fmla="*/ 559594 w 921544"/>
                  <a:gd name="connsiteY6" fmla="*/ 72584 h 141640"/>
                  <a:gd name="connsiteX7" fmla="*/ 650081 w 921544"/>
                  <a:gd name="connsiteY7" fmla="*/ 108303 h 141640"/>
                  <a:gd name="connsiteX8" fmla="*/ 723900 w 921544"/>
                  <a:gd name="connsiteY8" fmla="*/ 117828 h 141640"/>
                  <a:gd name="connsiteX9" fmla="*/ 790575 w 921544"/>
                  <a:gd name="connsiteY9" fmla="*/ 101159 h 141640"/>
                  <a:gd name="connsiteX10" fmla="*/ 852487 w 921544"/>
                  <a:gd name="connsiteY10" fmla="*/ 113065 h 141640"/>
                  <a:gd name="connsiteX11" fmla="*/ 921544 w 921544"/>
                  <a:gd name="connsiteY11" fmla="*/ 141640 h 141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21544" h="141640">
                    <a:moveTo>
                      <a:pt x="0" y="98778"/>
                    </a:moveTo>
                    <a:cubicBezTo>
                      <a:pt x="42664" y="71989"/>
                      <a:pt x="85328" y="45200"/>
                      <a:pt x="109537" y="32103"/>
                    </a:cubicBezTo>
                    <a:cubicBezTo>
                      <a:pt x="133746" y="19006"/>
                      <a:pt x="126206" y="24958"/>
                      <a:pt x="145256" y="20196"/>
                    </a:cubicBezTo>
                    <a:cubicBezTo>
                      <a:pt x="164306" y="15434"/>
                      <a:pt x="194865" y="6703"/>
                      <a:pt x="223837" y="3528"/>
                    </a:cubicBezTo>
                    <a:cubicBezTo>
                      <a:pt x="252809" y="353"/>
                      <a:pt x="286146" y="-1235"/>
                      <a:pt x="319087" y="1146"/>
                    </a:cubicBezTo>
                    <a:cubicBezTo>
                      <a:pt x="352028" y="3527"/>
                      <a:pt x="381397" y="5909"/>
                      <a:pt x="421481" y="17815"/>
                    </a:cubicBezTo>
                    <a:cubicBezTo>
                      <a:pt x="461565" y="29721"/>
                      <a:pt x="559594" y="72584"/>
                      <a:pt x="559594" y="72584"/>
                    </a:cubicBezTo>
                    <a:cubicBezTo>
                      <a:pt x="597694" y="87665"/>
                      <a:pt x="622697" y="100762"/>
                      <a:pt x="650081" y="108303"/>
                    </a:cubicBezTo>
                    <a:cubicBezTo>
                      <a:pt x="677465" y="115844"/>
                      <a:pt x="700484" y="119019"/>
                      <a:pt x="723900" y="117828"/>
                    </a:cubicBezTo>
                    <a:cubicBezTo>
                      <a:pt x="747316" y="116637"/>
                      <a:pt x="769144" y="101953"/>
                      <a:pt x="790575" y="101159"/>
                    </a:cubicBezTo>
                    <a:cubicBezTo>
                      <a:pt x="812006" y="100365"/>
                      <a:pt x="830659" y="106318"/>
                      <a:pt x="852487" y="113065"/>
                    </a:cubicBezTo>
                    <a:cubicBezTo>
                      <a:pt x="874315" y="119812"/>
                      <a:pt x="897929" y="130726"/>
                      <a:pt x="921544" y="14164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4907756" y="2312536"/>
                <a:ext cx="707232" cy="119424"/>
              </a:xfrm>
              <a:custGeom>
                <a:avLst/>
                <a:gdLst>
                  <a:gd name="connsiteX0" fmla="*/ 0 w 707232"/>
                  <a:gd name="connsiteY0" fmla="*/ 25852 h 119424"/>
                  <a:gd name="connsiteX1" fmla="*/ 64294 w 707232"/>
                  <a:gd name="connsiteY1" fmla="*/ 4420 h 119424"/>
                  <a:gd name="connsiteX2" fmla="*/ 116682 w 707232"/>
                  <a:gd name="connsiteY2" fmla="*/ 2039 h 119424"/>
                  <a:gd name="connsiteX3" fmla="*/ 221457 w 707232"/>
                  <a:gd name="connsiteY3" fmla="*/ 28233 h 119424"/>
                  <a:gd name="connsiteX4" fmla="*/ 350044 w 707232"/>
                  <a:gd name="connsiteY4" fmla="*/ 85383 h 119424"/>
                  <a:gd name="connsiteX5" fmla="*/ 445294 w 707232"/>
                  <a:gd name="connsiteY5" fmla="*/ 111577 h 119424"/>
                  <a:gd name="connsiteX6" fmla="*/ 526257 w 707232"/>
                  <a:gd name="connsiteY6" fmla="*/ 118720 h 119424"/>
                  <a:gd name="connsiteX7" fmla="*/ 569119 w 707232"/>
                  <a:gd name="connsiteY7" fmla="*/ 97289 h 119424"/>
                  <a:gd name="connsiteX8" fmla="*/ 650082 w 707232"/>
                  <a:gd name="connsiteY8" fmla="*/ 97289 h 119424"/>
                  <a:gd name="connsiteX9" fmla="*/ 707232 w 707232"/>
                  <a:gd name="connsiteY9" fmla="*/ 118720 h 11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7232" h="119424">
                    <a:moveTo>
                      <a:pt x="0" y="25852"/>
                    </a:moveTo>
                    <a:cubicBezTo>
                      <a:pt x="22423" y="17120"/>
                      <a:pt x="44847" y="8389"/>
                      <a:pt x="64294" y="4420"/>
                    </a:cubicBezTo>
                    <a:cubicBezTo>
                      <a:pt x="83741" y="451"/>
                      <a:pt x="90488" y="-1930"/>
                      <a:pt x="116682" y="2039"/>
                    </a:cubicBezTo>
                    <a:cubicBezTo>
                      <a:pt x="142876" y="6008"/>
                      <a:pt x="182564" y="14342"/>
                      <a:pt x="221457" y="28233"/>
                    </a:cubicBezTo>
                    <a:cubicBezTo>
                      <a:pt x="260350" y="42124"/>
                      <a:pt x="312738" y="71492"/>
                      <a:pt x="350044" y="85383"/>
                    </a:cubicBezTo>
                    <a:cubicBezTo>
                      <a:pt x="387350" y="99274"/>
                      <a:pt x="415925" y="106021"/>
                      <a:pt x="445294" y="111577"/>
                    </a:cubicBezTo>
                    <a:cubicBezTo>
                      <a:pt x="474663" y="117133"/>
                      <a:pt x="505620" y="121101"/>
                      <a:pt x="526257" y="118720"/>
                    </a:cubicBezTo>
                    <a:cubicBezTo>
                      <a:pt x="546894" y="116339"/>
                      <a:pt x="548482" y="100861"/>
                      <a:pt x="569119" y="97289"/>
                    </a:cubicBezTo>
                    <a:cubicBezTo>
                      <a:pt x="589756" y="93717"/>
                      <a:pt x="627063" y="93717"/>
                      <a:pt x="650082" y="97289"/>
                    </a:cubicBezTo>
                    <a:cubicBezTo>
                      <a:pt x="673101" y="100861"/>
                      <a:pt x="690166" y="109790"/>
                      <a:pt x="707232" y="11872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4798219" y="2300288"/>
                <a:ext cx="109537" cy="100012"/>
              </a:xfrm>
              <a:custGeom>
                <a:avLst/>
                <a:gdLst>
                  <a:gd name="connsiteX0" fmla="*/ 0 w 109537"/>
                  <a:gd name="connsiteY0" fmla="*/ 0 h 100012"/>
                  <a:gd name="connsiteX1" fmla="*/ 109537 w 109537"/>
                  <a:gd name="connsiteY1" fmla="*/ 100012 h 100012"/>
                  <a:gd name="connsiteX2" fmla="*/ 109537 w 109537"/>
                  <a:gd name="connsiteY2" fmla="*/ 10001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37" h="100012">
                    <a:moveTo>
                      <a:pt x="0" y="0"/>
                    </a:moveTo>
                    <a:lnTo>
                      <a:pt x="109537" y="100012"/>
                    </a:lnTo>
                    <a:lnTo>
                      <a:pt x="109537" y="1000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4802981" y="2302669"/>
                <a:ext cx="73819" cy="21431"/>
              </a:xfrm>
              <a:custGeom>
                <a:avLst/>
                <a:gdLst>
                  <a:gd name="connsiteX0" fmla="*/ 0 w 73819"/>
                  <a:gd name="connsiteY0" fmla="*/ 0 h 21431"/>
                  <a:gd name="connsiteX1" fmla="*/ 73819 w 73819"/>
                  <a:gd name="connsiteY1" fmla="*/ 21431 h 21431"/>
                  <a:gd name="connsiteX2" fmla="*/ 73819 w 73819"/>
                  <a:gd name="connsiteY2" fmla="*/ 21431 h 2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819" h="21431">
                    <a:moveTo>
                      <a:pt x="0" y="0"/>
                    </a:moveTo>
                    <a:lnTo>
                      <a:pt x="73819" y="21431"/>
                    </a:lnTo>
                    <a:lnTo>
                      <a:pt x="73819" y="21431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5" name="Freeform 124"/>
              <p:cNvSpPr/>
              <p:nvPr/>
            </p:nvSpPr>
            <p:spPr>
              <a:xfrm>
                <a:off x="4791075" y="2497424"/>
                <a:ext cx="86964" cy="60039"/>
              </a:xfrm>
              <a:custGeom>
                <a:avLst/>
                <a:gdLst>
                  <a:gd name="connsiteX0" fmla="*/ 0 w 86964"/>
                  <a:gd name="connsiteY0" fmla="*/ 60039 h 60039"/>
                  <a:gd name="connsiteX1" fmla="*/ 78581 w 86964"/>
                  <a:gd name="connsiteY1" fmla="*/ 5270 h 60039"/>
                  <a:gd name="connsiteX2" fmla="*/ 80963 w 86964"/>
                  <a:gd name="connsiteY2" fmla="*/ 5270 h 6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64" h="60039">
                    <a:moveTo>
                      <a:pt x="0" y="60039"/>
                    </a:moveTo>
                    <a:lnTo>
                      <a:pt x="78581" y="5270"/>
                    </a:lnTo>
                    <a:cubicBezTo>
                      <a:pt x="92075" y="-3858"/>
                      <a:pt x="86519" y="706"/>
                      <a:pt x="80963" y="527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4836319" y="2497931"/>
                <a:ext cx="50006" cy="0"/>
              </a:xfrm>
              <a:custGeom>
                <a:avLst/>
                <a:gdLst>
                  <a:gd name="connsiteX0" fmla="*/ 0 w 50006"/>
                  <a:gd name="connsiteY0" fmla="*/ 0 h 0"/>
                  <a:gd name="connsiteX1" fmla="*/ 50006 w 50006"/>
                  <a:gd name="connsiteY1" fmla="*/ 0 h 0"/>
                  <a:gd name="connsiteX2" fmla="*/ 50006 w 50006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006">
                    <a:moveTo>
                      <a:pt x="0" y="0"/>
                    </a:moveTo>
                    <a:lnTo>
                      <a:pt x="50006" y="0"/>
                    </a:lnTo>
                    <a:lnTo>
                      <a:pt x="50006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3190876" y="4201471"/>
                <a:ext cx="676274" cy="104149"/>
              </a:xfrm>
              <a:custGeom>
                <a:avLst/>
                <a:gdLst>
                  <a:gd name="connsiteX0" fmla="*/ 0 w 733425"/>
                  <a:gd name="connsiteY0" fmla="*/ 70262 h 89367"/>
                  <a:gd name="connsiteX1" fmla="*/ 71437 w 733425"/>
                  <a:gd name="connsiteY1" fmla="*/ 55974 h 89367"/>
                  <a:gd name="connsiteX2" fmla="*/ 138112 w 733425"/>
                  <a:gd name="connsiteY2" fmla="*/ 8349 h 89367"/>
                  <a:gd name="connsiteX3" fmla="*/ 204787 w 733425"/>
                  <a:gd name="connsiteY3" fmla="*/ 3587 h 89367"/>
                  <a:gd name="connsiteX4" fmla="*/ 276225 w 733425"/>
                  <a:gd name="connsiteY4" fmla="*/ 46449 h 89367"/>
                  <a:gd name="connsiteX5" fmla="*/ 328612 w 733425"/>
                  <a:gd name="connsiteY5" fmla="*/ 75024 h 89367"/>
                  <a:gd name="connsiteX6" fmla="*/ 400050 w 733425"/>
                  <a:gd name="connsiteY6" fmla="*/ 89312 h 89367"/>
                  <a:gd name="connsiteX7" fmla="*/ 490537 w 733425"/>
                  <a:gd name="connsiteY7" fmla="*/ 70262 h 89367"/>
                  <a:gd name="connsiteX8" fmla="*/ 552450 w 733425"/>
                  <a:gd name="connsiteY8" fmla="*/ 51212 h 89367"/>
                  <a:gd name="connsiteX9" fmla="*/ 657225 w 733425"/>
                  <a:gd name="connsiteY9" fmla="*/ 60737 h 89367"/>
                  <a:gd name="connsiteX10" fmla="*/ 733425 w 733425"/>
                  <a:gd name="connsiteY10" fmla="*/ 84549 h 89367"/>
                  <a:gd name="connsiteX0" fmla="*/ 0 w 733425"/>
                  <a:gd name="connsiteY0" fmla="*/ 70262 h 89367"/>
                  <a:gd name="connsiteX1" fmla="*/ 71437 w 733425"/>
                  <a:gd name="connsiteY1" fmla="*/ 55974 h 89367"/>
                  <a:gd name="connsiteX2" fmla="*/ 138112 w 733425"/>
                  <a:gd name="connsiteY2" fmla="*/ 8349 h 89367"/>
                  <a:gd name="connsiteX3" fmla="*/ 204787 w 733425"/>
                  <a:gd name="connsiteY3" fmla="*/ 3587 h 89367"/>
                  <a:gd name="connsiteX4" fmla="*/ 276225 w 733425"/>
                  <a:gd name="connsiteY4" fmla="*/ 46449 h 89367"/>
                  <a:gd name="connsiteX5" fmla="*/ 328612 w 733425"/>
                  <a:gd name="connsiteY5" fmla="*/ 75024 h 89367"/>
                  <a:gd name="connsiteX6" fmla="*/ 400050 w 733425"/>
                  <a:gd name="connsiteY6" fmla="*/ 89312 h 89367"/>
                  <a:gd name="connsiteX7" fmla="*/ 490537 w 733425"/>
                  <a:gd name="connsiteY7" fmla="*/ 70262 h 89367"/>
                  <a:gd name="connsiteX8" fmla="*/ 552450 w 733425"/>
                  <a:gd name="connsiteY8" fmla="*/ 51212 h 89367"/>
                  <a:gd name="connsiteX9" fmla="*/ 638175 w 733425"/>
                  <a:gd name="connsiteY9" fmla="*/ 70262 h 89367"/>
                  <a:gd name="connsiteX10" fmla="*/ 733425 w 733425"/>
                  <a:gd name="connsiteY10" fmla="*/ 84549 h 89367"/>
                  <a:gd name="connsiteX0" fmla="*/ 0 w 700087"/>
                  <a:gd name="connsiteY0" fmla="*/ 70262 h 94074"/>
                  <a:gd name="connsiteX1" fmla="*/ 71437 w 700087"/>
                  <a:gd name="connsiteY1" fmla="*/ 55974 h 94074"/>
                  <a:gd name="connsiteX2" fmla="*/ 138112 w 700087"/>
                  <a:gd name="connsiteY2" fmla="*/ 8349 h 94074"/>
                  <a:gd name="connsiteX3" fmla="*/ 204787 w 700087"/>
                  <a:gd name="connsiteY3" fmla="*/ 3587 h 94074"/>
                  <a:gd name="connsiteX4" fmla="*/ 276225 w 700087"/>
                  <a:gd name="connsiteY4" fmla="*/ 46449 h 94074"/>
                  <a:gd name="connsiteX5" fmla="*/ 328612 w 700087"/>
                  <a:gd name="connsiteY5" fmla="*/ 75024 h 94074"/>
                  <a:gd name="connsiteX6" fmla="*/ 400050 w 700087"/>
                  <a:gd name="connsiteY6" fmla="*/ 89312 h 94074"/>
                  <a:gd name="connsiteX7" fmla="*/ 490537 w 700087"/>
                  <a:gd name="connsiteY7" fmla="*/ 70262 h 94074"/>
                  <a:gd name="connsiteX8" fmla="*/ 552450 w 700087"/>
                  <a:gd name="connsiteY8" fmla="*/ 51212 h 94074"/>
                  <a:gd name="connsiteX9" fmla="*/ 638175 w 700087"/>
                  <a:gd name="connsiteY9" fmla="*/ 70262 h 94074"/>
                  <a:gd name="connsiteX10" fmla="*/ 700087 w 700087"/>
                  <a:gd name="connsiteY10" fmla="*/ 94074 h 94074"/>
                  <a:gd name="connsiteX0" fmla="*/ 0 w 700087"/>
                  <a:gd name="connsiteY0" fmla="*/ 70262 h 94074"/>
                  <a:gd name="connsiteX1" fmla="*/ 71437 w 700087"/>
                  <a:gd name="connsiteY1" fmla="*/ 55974 h 94074"/>
                  <a:gd name="connsiteX2" fmla="*/ 138112 w 700087"/>
                  <a:gd name="connsiteY2" fmla="*/ 8349 h 94074"/>
                  <a:gd name="connsiteX3" fmla="*/ 204787 w 700087"/>
                  <a:gd name="connsiteY3" fmla="*/ 3587 h 94074"/>
                  <a:gd name="connsiteX4" fmla="*/ 276225 w 700087"/>
                  <a:gd name="connsiteY4" fmla="*/ 46449 h 94074"/>
                  <a:gd name="connsiteX5" fmla="*/ 328612 w 700087"/>
                  <a:gd name="connsiteY5" fmla="*/ 75024 h 94074"/>
                  <a:gd name="connsiteX6" fmla="*/ 400050 w 700087"/>
                  <a:gd name="connsiteY6" fmla="*/ 89312 h 94074"/>
                  <a:gd name="connsiteX7" fmla="*/ 490537 w 700087"/>
                  <a:gd name="connsiteY7" fmla="*/ 70262 h 94074"/>
                  <a:gd name="connsiteX8" fmla="*/ 552450 w 700087"/>
                  <a:gd name="connsiteY8" fmla="*/ 51212 h 94074"/>
                  <a:gd name="connsiteX9" fmla="*/ 590550 w 700087"/>
                  <a:gd name="connsiteY9" fmla="*/ 48829 h 94074"/>
                  <a:gd name="connsiteX10" fmla="*/ 638175 w 700087"/>
                  <a:gd name="connsiteY10" fmla="*/ 70262 h 94074"/>
                  <a:gd name="connsiteX11" fmla="*/ 700087 w 700087"/>
                  <a:gd name="connsiteY11" fmla="*/ 94074 h 94074"/>
                  <a:gd name="connsiteX0" fmla="*/ 0 w 700087"/>
                  <a:gd name="connsiteY0" fmla="*/ 70262 h 94074"/>
                  <a:gd name="connsiteX1" fmla="*/ 71437 w 700087"/>
                  <a:gd name="connsiteY1" fmla="*/ 55974 h 94074"/>
                  <a:gd name="connsiteX2" fmla="*/ 138112 w 700087"/>
                  <a:gd name="connsiteY2" fmla="*/ 8349 h 94074"/>
                  <a:gd name="connsiteX3" fmla="*/ 204787 w 700087"/>
                  <a:gd name="connsiteY3" fmla="*/ 3587 h 94074"/>
                  <a:gd name="connsiteX4" fmla="*/ 276225 w 700087"/>
                  <a:gd name="connsiteY4" fmla="*/ 46449 h 94074"/>
                  <a:gd name="connsiteX5" fmla="*/ 328612 w 700087"/>
                  <a:gd name="connsiteY5" fmla="*/ 75024 h 94074"/>
                  <a:gd name="connsiteX6" fmla="*/ 400050 w 700087"/>
                  <a:gd name="connsiteY6" fmla="*/ 89312 h 94074"/>
                  <a:gd name="connsiteX7" fmla="*/ 490537 w 700087"/>
                  <a:gd name="connsiteY7" fmla="*/ 70262 h 94074"/>
                  <a:gd name="connsiteX8" fmla="*/ 552450 w 700087"/>
                  <a:gd name="connsiteY8" fmla="*/ 51212 h 94074"/>
                  <a:gd name="connsiteX9" fmla="*/ 590550 w 700087"/>
                  <a:gd name="connsiteY9" fmla="*/ 48829 h 94074"/>
                  <a:gd name="connsiteX10" fmla="*/ 626268 w 700087"/>
                  <a:gd name="connsiteY10" fmla="*/ 77406 h 94074"/>
                  <a:gd name="connsiteX11" fmla="*/ 700087 w 700087"/>
                  <a:gd name="connsiteY11" fmla="*/ 94074 h 94074"/>
                  <a:gd name="connsiteX0" fmla="*/ 0 w 661987"/>
                  <a:gd name="connsiteY0" fmla="*/ 70262 h 91693"/>
                  <a:gd name="connsiteX1" fmla="*/ 71437 w 661987"/>
                  <a:gd name="connsiteY1" fmla="*/ 55974 h 91693"/>
                  <a:gd name="connsiteX2" fmla="*/ 138112 w 661987"/>
                  <a:gd name="connsiteY2" fmla="*/ 8349 h 91693"/>
                  <a:gd name="connsiteX3" fmla="*/ 204787 w 661987"/>
                  <a:gd name="connsiteY3" fmla="*/ 3587 h 91693"/>
                  <a:gd name="connsiteX4" fmla="*/ 276225 w 661987"/>
                  <a:gd name="connsiteY4" fmla="*/ 46449 h 91693"/>
                  <a:gd name="connsiteX5" fmla="*/ 328612 w 661987"/>
                  <a:gd name="connsiteY5" fmla="*/ 75024 h 91693"/>
                  <a:gd name="connsiteX6" fmla="*/ 400050 w 661987"/>
                  <a:gd name="connsiteY6" fmla="*/ 89312 h 91693"/>
                  <a:gd name="connsiteX7" fmla="*/ 490537 w 661987"/>
                  <a:gd name="connsiteY7" fmla="*/ 70262 h 91693"/>
                  <a:gd name="connsiteX8" fmla="*/ 552450 w 661987"/>
                  <a:gd name="connsiteY8" fmla="*/ 51212 h 91693"/>
                  <a:gd name="connsiteX9" fmla="*/ 590550 w 661987"/>
                  <a:gd name="connsiteY9" fmla="*/ 48829 h 91693"/>
                  <a:gd name="connsiteX10" fmla="*/ 626268 w 661987"/>
                  <a:gd name="connsiteY10" fmla="*/ 77406 h 91693"/>
                  <a:gd name="connsiteX11" fmla="*/ 661987 w 661987"/>
                  <a:gd name="connsiteY11" fmla="*/ 91693 h 91693"/>
                  <a:gd name="connsiteX0" fmla="*/ 0 w 661987"/>
                  <a:gd name="connsiteY0" fmla="*/ 69857 h 91288"/>
                  <a:gd name="connsiteX1" fmla="*/ 69056 w 661987"/>
                  <a:gd name="connsiteY1" fmla="*/ 46044 h 91288"/>
                  <a:gd name="connsiteX2" fmla="*/ 138112 w 661987"/>
                  <a:gd name="connsiteY2" fmla="*/ 7944 h 91288"/>
                  <a:gd name="connsiteX3" fmla="*/ 204787 w 661987"/>
                  <a:gd name="connsiteY3" fmla="*/ 3182 h 91288"/>
                  <a:gd name="connsiteX4" fmla="*/ 276225 w 661987"/>
                  <a:gd name="connsiteY4" fmla="*/ 46044 h 91288"/>
                  <a:gd name="connsiteX5" fmla="*/ 328612 w 661987"/>
                  <a:gd name="connsiteY5" fmla="*/ 74619 h 91288"/>
                  <a:gd name="connsiteX6" fmla="*/ 400050 w 661987"/>
                  <a:gd name="connsiteY6" fmla="*/ 88907 h 91288"/>
                  <a:gd name="connsiteX7" fmla="*/ 490537 w 661987"/>
                  <a:gd name="connsiteY7" fmla="*/ 69857 h 91288"/>
                  <a:gd name="connsiteX8" fmla="*/ 552450 w 661987"/>
                  <a:gd name="connsiteY8" fmla="*/ 50807 h 91288"/>
                  <a:gd name="connsiteX9" fmla="*/ 590550 w 661987"/>
                  <a:gd name="connsiteY9" fmla="*/ 48424 h 91288"/>
                  <a:gd name="connsiteX10" fmla="*/ 626268 w 661987"/>
                  <a:gd name="connsiteY10" fmla="*/ 77001 h 91288"/>
                  <a:gd name="connsiteX11" fmla="*/ 661987 w 661987"/>
                  <a:gd name="connsiteY11" fmla="*/ 91288 h 91288"/>
                  <a:gd name="connsiteX0" fmla="*/ 0 w 676274"/>
                  <a:gd name="connsiteY0" fmla="*/ 79382 h 91288"/>
                  <a:gd name="connsiteX1" fmla="*/ 83343 w 676274"/>
                  <a:gd name="connsiteY1" fmla="*/ 46044 h 91288"/>
                  <a:gd name="connsiteX2" fmla="*/ 152399 w 676274"/>
                  <a:gd name="connsiteY2" fmla="*/ 7944 h 91288"/>
                  <a:gd name="connsiteX3" fmla="*/ 219074 w 676274"/>
                  <a:gd name="connsiteY3" fmla="*/ 3182 h 91288"/>
                  <a:gd name="connsiteX4" fmla="*/ 290512 w 676274"/>
                  <a:gd name="connsiteY4" fmla="*/ 46044 h 91288"/>
                  <a:gd name="connsiteX5" fmla="*/ 342899 w 676274"/>
                  <a:gd name="connsiteY5" fmla="*/ 74619 h 91288"/>
                  <a:gd name="connsiteX6" fmla="*/ 414337 w 676274"/>
                  <a:gd name="connsiteY6" fmla="*/ 88907 h 91288"/>
                  <a:gd name="connsiteX7" fmla="*/ 504824 w 676274"/>
                  <a:gd name="connsiteY7" fmla="*/ 69857 h 91288"/>
                  <a:gd name="connsiteX8" fmla="*/ 566737 w 676274"/>
                  <a:gd name="connsiteY8" fmla="*/ 50807 h 91288"/>
                  <a:gd name="connsiteX9" fmla="*/ 604837 w 676274"/>
                  <a:gd name="connsiteY9" fmla="*/ 48424 h 91288"/>
                  <a:gd name="connsiteX10" fmla="*/ 640555 w 676274"/>
                  <a:gd name="connsiteY10" fmla="*/ 77001 h 91288"/>
                  <a:gd name="connsiteX11" fmla="*/ 676274 w 676274"/>
                  <a:gd name="connsiteY11" fmla="*/ 91288 h 91288"/>
                  <a:gd name="connsiteX0" fmla="*/ 0 w 676274"/>
                  <a:gd name="connsiteY0" fmla="*/ 78660 h 90566"/>
                  <a:gd name="connsiteX1" fmla="*/ 78581 w 676274"/>
                  <a:gd name="connsiteY1" fmla="*/ 23891 h 90566"/>
                  <a:gd name="connsiteX2" fmla="*/ 152399 w 676274"/>
                  <a:gd name="connsiteY2" fmla="*/ 7222 h 90566"/>
                  <a:gd name="connsiteX3" fmla="*/ 219074 w 676274"/>
                  <a:gd name="connsiteY3" fmla="*/ 2460 h 90566"/>
                  <a:gd name="connsiteX4" fmla="*/ 290512 w 676274"/>
                  <a:gd name="connsiteY4" fmla="*/ 45322 h 90566"/>
                  <a:gd name="connsiteX5" fmla="*/ 342899 w 676274"/>
                  <a:gd name="connsiteY5" fmla="*/ 73897 h 90566"/>
                  <a:gd name="connsiteX6" fmla="*/ 414337 w 676274"/>
                  <a:gd name="connsiteY6" fmla="*/ 88185 h 90566"/>
                  <a:gd name="connsiteX7" fmla="*/ 504824 w 676274"/>
                  <a:gd name="connsiteY7" fmla="*/ 69135 h 90566"/>
                  <a:gd name="connsiteX8" fmla="*/ 566737 w 676274"/>
                  <a:gd name="connsiteY8" fmla="*/ 50085 h 90566"/>
                  <a:gd name="connsiteX9" fmla="*/ 604837 w 676274"/>
                  <a:gd name="connsiteY9" fmla="*/ 47702 h 90566"/>
                  <a:gd name="connsiteX10" fmla="*/ 640555 w 676274"/>
                  <a:gd name="connsiteY10" fmla="*/ 76279 h 90566"/>
                  <a:gd name="connsiteX11" fmla="*/ 676274 w 676274"/>
                  <a:gd name="connsiteY11" fmla="*/ 90566 h 90566"/>
                  <a:gd name="connsiteX0" fmla="*/ 0 w 676274"/>
                  <a:gd name="connsiteY0" fmla="*/ 89117 h 101023"/>
                  <a:gd name="connsiteX1" fmla="*/ 78581 w 676274"/>
                  <a:gd name="connsiteY1" fmla="*/ 34348 h 101023"/>
                  <a:gd name="connsiteX2" fmla="*/ 147637 w 676274"/>
                  <a:gd name="connsiteY2" fmla="*/ 1010 h 101023"/>
                  <a:gd name="connsiteX3" fmla="*/ 219074 w 676274"/>
                  <a:gd name="connsiteY3" fmla="*/ 12917 h 101023"/>
                  <a:gd name="connsiteX4" fmla="*/ 290512 w 676274"/>
                  <a:gd name="connsiteY4" fmla="*/ 55779 h 101023"/>
                  <a:gd name="connsiteX5" fmla="*/ 342899 w 676274"/>
                  <a:gd name="connsiteY5" fmla="*/ 84354 h 101023"/>
                  <a:gd name="connsiteX6" fmla="*/ 414337 w 676274"/>
                  <a:gd name="connsiteY6" fmla="*/ 98642 h 101023"/>
                  <a:gd name="connsiteX7" fmla="*/ 504824 w 676274"/>
                  <a:gd name="connsiteY7" fmla="*/ 79592 h 101023"/>
                  <a:gd name="connsiteX8" fmla="*/ 566737 w 676274"/>
                  <a:gd name="connsiteY8" fmla="*/ 60542 h 101023"/>
                  <a:gd name="connsiteX9" fmla="*/ 604837 w 676274"/>
                  <a:gd name="connsiteY9" fmla="*/ 58159 h 101023"/>
                  <a:gd name="connsiteX10" fmla="*/ 640555 w 676274"/>
                  <a:gd name="connsiteY10" fmla="*/ 86736 h 101023"/>
                  <a:gd name="connsiteX11" fmla="*/ 676274 w 676274"/>
                  <a:gd name="connsiteY11" fmla="*/ 101023 h 101023"/>
                  <a:gd name="connsiteX0" fmla="*/ 0 w 676274"/>
                  <a:gd name="connsiteY0" fmla="*/ 89542 h 101448"/>
                  <a:gd name="connsiteX1" fmla="*/ 78581 w 676274"/>
                  <a:gd name="connsiteY1" fmla="*/ 34773 h 101448"/>
                  <a:gd name="connsiteX2" fmla="*/ 147637 w 676274"/>
                  <a:gd name="connsiteY2" fmla="*/ 1435 h 101448"/>
                  <a:gd name="connsiteX3" fmla="*/ 219074 w 676274"/>
                  <a:gd name="connsiteY3" fmla="*/ 13342 h 101448"/>
                  <a:gd name="connsiteX4" fmla="*/ 280987 w 676274"/>
                  <a:gd name="connsiteY4" fmla="*/ 77635 h 101448"/>
                  <a:gd name="connsiteX5" fmla="*/ 342899 w 676274"/>
                  <a:gd name="connsiteY5" fmla="*/ 84779 h 101448"/>
                  <a:gd name="connsiteX6" fmla="*/ 414337 w 676274"/>
                  <a:gd name="connsiteY6" fmla="*/ 99067 h 101448"/>
                  <a:gd name="connsiteX7" fmla="*/ 504824 w 676274"/>
                  <a:gd name="connsiteY7" fmla="*/ 80017 h 101448"/>
                  <a:gd name="connsiteX8" fmla="*/ 566737 w 676274"/>
                  <a:gd name="connsiteY8" fmla="*/ 60967 h 101448"/>
                  <a:gd name="connsiteX9" fmla="*/ 604837 w 676274"/>
                  <a:gd name="connsiteY9" fmla="*/ 58584 h 101448"/>
                  <a:gd name="connsiteX10" fmla="*/ 640555 w 676274"/>
                  <a:gd name="connsiteY10" fmla="*/ 87161 h 101448"/>
                  <a:gd name="connsiteX11" fmla="*/ 676274 w 676274"/>
                  <a:gd name="connsiteY11" fmla="*/ 101448 h 101448"/>
                  <a:gd name="connsiteX0" fmla="*/ 0 w 676274"/>
                  <a:gd name="connsiteY0" fmla="*/ 89542 h 103214"/>
                  <a:gd name="connsiteX1" fmla="*/ 78581 w 676274"/>
                  <a:gd name="connsiteY1" fmla="*/ 34773 h 103214"/>
                  <a:gd name="connsiteX2" fmla="*/ 147637 w 676274"/>
                  <a:gd name="connsiteY2" fmla="*/ 1435 h 103214"/>
                  <a:gd name="connsiteX3" fmla="*/ 219074 w 676274"/>
                  <a:gd name="connsiteY3" fmla="*/ 13342 h 103214"/>
                  <a:gd name="connsiteX4" fmla="*/ 280987 w 676274"/>
                  <a:gd name="connsiteY4" fmla="*/ 77635 h 103214"/>
                  <a:gd name="connsiteX5" fmla="*/ 340518 w 676274"/>
                  <a:gd name="connsiteY5" fmla="*/ 101447 h 103214"/>
                  <a:gd name="connsiteX6" fmla="*/ 414337 w 676274"/>
                  <a:gd name="connsiteY6" fmla="*/ 99067 h 103214"/>
                  <a:gd name="connsiteX7" fmla="*/ 504824 w 676274"/>
                  <a:gd name="connsiteY7" fmla="*/ 80017 h 103214"/>
                  <a:gd name="connsiteX8" fmla="*/ 566737 w 676274"/>
                  <a:gd name="connsiteY8" fmla="*/ 60967 h 103214"/>
                  <a:gd name="connsiteX9" fmla="*/ 604837 w 676274"/>
                  <a:gd name="connsiteY9" fmla="*/ 58584 h 103214"/>
                  <a:gd name="connsiteX10" fmla="*/ 640555 w 676274"/>
                  <a:gd name="connsiteY10" fmla="*/ 87161 h 103214"/>
                  <a:gd name="connsiteX11" fmla="*/ 676274 w 676274"/>
                  <a:gd name="connsiteY11" fmla="*/ 101448 h 103214"/>
                  <a:gd name="connsiteX0" fmla="*/ 0 w 676274"/>
                  <a:gd name="connsiteY0" fmla="*/ 89542 h 104149"/>
                  <a:gd name="connsiteX1" fmla="*/ 78581 w 676274"/>
                  <a:gd name="connsiteY1" fmla="*/ 34773 h 104149"/>
                  <a:gd name="connsiteX2" fmla="*/ 147637 w 676274"/>
                  <a:gd name="connsiteY2" fmla="*/ 1435 h 104149"/>
                  <a:gd name="connsiteX3" fmla="*/ 219074 w 676274"/>
                  <a:gd name="connsiteY3" fmla="*/ 13342 h 104149"/>
                  <a:gd name="connsiteX4" fmla="*/ 280987 w 676274"/>
                  <a:gd name="connsiteY4" fmla="*/ 77635 h 104149"/>
                  <a:gd name="connsiteX5" fmla="*/ 340518 w 676274"/>
                  <a:gd name="connsiteY5" fmla="*/ 101447 h 104149"/>
                  <a:gd name="connsiteX6" fmla="*/ 414337 w 676274"/>
                  <a:gd name="connsiteY6" fmla="*/ 99067 h 104149"/>
                  <a:gd name="connsiteX7" fmla="*/ 488155 w 676274"/>
                  <a:gd name="connsiteY7" fmla="*/ 60967 h 104149"/>
                  <a:gd name="connsiteX8" fmla="*/ 566737 w 676274"/>
                  <a:gd name="connsiteY8" fmla="*/ 60967 h 104149"/>
                  <a:gd name="connsiteX9" fmla="*/ 604837 w 676274"/>
                  <a:gd name="connsiteY9" fmla="*/ 58584 h 104149"/>
                  <a:gd name="connsiteX10" fmla="*/ 640555 w 676274"/>
                  <a:gd name="connsiteY10" fmla="*/ 87161 h 104149"/>
                  <a:gd name="connsiteX11" fmla="*/ 676274 w 676274"/>
                  <a:gd name="connsiteY11" fmla="*/ 101448 h 104149"/>
                  <a:gd name="connsiteX0" fmla="*/ 0 w 676274"/>
                  <a:gd name="connsiteY0" fmla="*/ 89542 h 104149"/>
                  <a:gd name="connsiteX1" fmla="*/ 78581 w 676274"/>
                  <a:gd name="connsiteY1" fmla="*/ 34773 h 104149"/>
                  <a:gd name="connsiteX2" fmla="*/ 147637 w 676274"/>
                  <a:gd name="connsiteY2" fmla="*/ 1435 h 104149"/>
                  <a:gd name="connsiteX3" fmla="*/ 219074 w 676274"/>
                  <a:gd name="connsiteY3" fmla="*/ 13342 h 104149"/>
                  <a:gd name="connsiteX4" fmla="*/ 280987 w 676274"/>
                  <a:gd name="connsiteY4" fmla="*/ 77635 h 104149"/>
                  <a:gd name="connsiteX5" fmla="*/ 340518 w 676274"/>
                  <a:gd name="connsiteY5" fmla="*/ 101447 h 104149"/>
                  <a:gd name="connsiteX6" fmla="*/ 414337 w 676274"/>
                  <a:gd name="connsiteY6" fmla="*/ 99067 h 104149"/>
                  <a:gd name="connsiteX7" fmla="*/ 488155 w 676274"/>
                  <a:gd name="connsiteY7" fmla="*/ 60967 h 104149"/>
                  <a:gd name="connsiteX8" fmla="*/ 561975 w 676274"/>
                  <a:gd name="connsiteY8" fmla="*/ 44299 h 104149"/>
                  <a:gd name="connsiteX9" fmla="*/ 604837 w 676274"/>
                  <a:gd name="connsiteY9" fmla="*/ 58584 h 104149"/>
                  <a:gd name="connsiteX10" fmla="*/ 640555 w 676274"/>
                  <a:gd name="connsiteY10" fmla="*/ 87161 h 104149"/>
                  <a:gd name="connsiteX11" fmla="*/ 676274 w 676274"/>
                  <a:gd name="connsiteY11" fmla="*/ 101448 h 10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274" h="104149">
                    <a:moveTo>
                      <a:pt x="0" y="89542"/>
                    </a:moveTo>
                    <a:cubicBezTo>
                      <a:pt x="24209" y="87557"/>
                      <a:pt x="53975" y="49457"/>
                      <a:pt x="78581" y="34773"/>
                    </a:cubicBezTo>
                    <a:cubicBezTo>
                      <a:pt x="103187" y="20089"/>
                      <a:pt x="124221" y="5007"/>
                      <a:pt x="147637" y="1435"/>
                    </a:cubicBezTo>
                    <a:cubicBezTo>
                      <a:pt x="171053" y="-2137"/>
                      <a:pt x="196849" y="642"/>
                      <a:pt x="219074" y="13342"/>
                    </a:cubicBezTo>
                    <a:cubicBezTo>
                      <a:pt x="241299" y="26042"/>
                      <a:pt x="260746" y="62951"/>
                      <a:pt x="280987" y="77635"/>
                    </a:cubicBezTo>
                    <a:cubicBezTo>
                      <a:pt x="301228" y="92319"/>
                      <a:pt x="318293" y="97875"/>
                      <a:pt x="340518" y="101447"/>
                    </a:cubicBezTo>
                    <a:cubicBezTo>
                      <a:pt x="362743" y="105019"/>
                      <a:pt x="389731" y="105814"/>
                      <a:pt x="414337" y="99067"/>
                    </a:cubicBezTo>
                    <a:cubicBezTo>
                      <a:pt x="438943" y="92320"/>
                      <a:pt x="463549" y="70095"/>
                      <a:pt x="488155" y="60967"/>
                    </a:cubicBezTo>
                    <a:cubicBezTo>
                      <a:pt x="512761" y="51839"/>
                      <a:pt x="542528" y="44696"/>
                      <a:pt x="561975" y="44299"/>
                    </a:cubicBezTo>
                    <a:cubicBezTo>
                      <a:pt x="581422" y="43902"/>
                      <a:pt x="591740" y="51440"/>
                      <a:pt x="604837" y="58584"/>
                    </a:cubicBezTo>
                    <a:cubicBezTo>
                      <a:pt x="617934" y="65728"/>
                      <a:pt x="628649" y="80017"/>
                      <a:pt x="640555" y="87161"/>
                    </a:cubicBezTo>
                    <a:cubicBezTo>
                      <a:pt x="652461" y="94305"/>
                      <a:pt x="653255" y="92320"/>
                      <a:pt x="676274" y="1014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1123950" y="4191180"/>
                <a:ext cx="111919" cy="111739"/>
              </a:xfrm>
              <a:custGeom>
                <a:avLst/>
                <a:gdLst>
                  <a:gd name="connsiteX0" fmla="*/ 111919 w 111919"/>
                  <a:gd name="connsiteY0" fmla="*/ 111739 h 111739"/>
                  <a:gd name="connsiteX1" fmla="*/ 54769 w 111919"/>
                  <a:gd name="connsiteY1" fmla="*/ 52208 h 111739"/>
                  <a:gd name="connsiteX2" fmla="*/ 14288 w 111919"/>
                  <a:gd name="connsiteY2" fmla="*/ 4583 h 111739"/>
                  <a:gd name="connsiteX3" fmla="*/ 0 w 111919"/>
                  <a:gd name="connsiteY3" fmla="*/ 4583 h 11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919" h="111739">
                    <a:moveTo>
                      <a:pt x="111919" y="111739"/>
                    </a:moveTo>
                    <a:cubicBezTo>
                      <a:pt x="91480" y="90903"/>
                      <a:pt x="71041" y="70067"/>
                      <a:pt x="54769" y="52208"/>
                    </a:cubicBezTo>
                    <a:cubicBezTo>
                      <a:pt x="38497" y="34349"/>
                      <a:pt x="23416" y="12521"/>
                      <a:pt x="14288" y="4583"/>
                    </a:cubicBezTo>
                    <a:cubicBezTo>
                      <a:pt x="5160" y="-3355"/>
                      <a:pt x="2580" y="614"/>
                      <a:pt x="0" y="458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9" name="Freeform 128"/>
              <p:cNvSpPr/>
              <p:nvPr/>
            </p:nvSpPr>
            <p:spPr>
              <a:xfrm>
                <a:off x="3971925" y="4268391"/>
                <a:ext cx="547687" cy="37696"/>
              </a:xfrm>
              <a:custGeom>
                <a:avLst/>
                <a:gdLst>
                  <a:gd name="connsiteX0" fmla="*/ 0 w 554831"/>
                  <a:gd name="connsiteY0" fmla="*/ 34241 h 35240"/>
                  <a:gd name="connsiteX1" fmla="*/ 57150 w 554831"/>
                  <a:gd name="connsiteY1" fmla="*/ 8047 h 35240"/>
                  <a:gd name="connsiteX2" fmla="*/ 78581 w 554831"/>
                  <a:gd name="connsiteY2" fmla="*/ 903 h 35240"/>
                  <a:gd name="connsiteX3" fmla="*/ 126206 w 554831"/>
                  <a:gd name="connsiteY3" fmla="*/ 3285 h 35240"/>
                  <a:gd name="connsiteX4" fmla="*/ 147638 w 554831"/>
                  <a:gd name="connsiteY4" fmla="*/ 29478 h 35240"/>
                  <a:gd name="connsiteX5" fmla="*/ 252413 w 554831"/>
                  <a:gd name="connsiteY5" fmla="*/ 34241 h 35240"/>
                  <a:gd name="connsiteX6" fmla="*/ 292894 w 554831"/>
                  <a:gd name="connsiteY6" fmla="*/ 15191 h 35240"/>
                  <a:gd name="connsiteX7" fmla="*/ 311944 w 554831"/>
                  <a:gd name="connsiteY7" fmla="*/ 8047 h 35240"/>
                  <a:gd name="connsiteX8" fmla="*/ 466725 w 554831"/>
                  <a:gd name="connsiteY8" fmla="*/ 22335 h 35240"/>
                  <a:gd name="connsiteX9" fmla="*/ 471488 w 554831"/>
                  <a:gd name="connsiteY9" fmla="*/ 22335 h 35240"/>
                  <a:gd name="connsiteX10" fmla="*/ 554831 w 554831"/>
                  <a:gd name="connsiteY10" fmla="*/ 15191 h 35240"/>
                  <a:gd name="connsiteX0" fmla="*/ 0 w 554831"/>
                  <a:gd name="connsiteY0" fmla="*/ 34241 h 35240"/>
                  <a:gd name="connsiteX1" fmla="*/ 57150 w 554831"/>
                  <a:gd name="connsiteY1" fmla="*/ 8047 h 35240"/>
                  <a:gd name="connsiteX2" fmla="*/ 78581 w 554831"/>
                  <a:gd name="connsiteY2" fmla="*/ 903 h 35240"/>
                  <a:gd name="connsiteX3" fmla="*/ 126206 w 554831"/>
                  <a:gd name="connsiteY3" fmla="*/ 3285 h 35240"/>
                  <a:gd name="connsiteX4" fmla="*/ 147638 w 554831"/>
                  <a:gd name="connsiteY4" fmla="*/ 29478 h 35240"/>
                  <a:gd name="connsiteX5" fmla="*/ 252413 w 554831"/>
                  <a:gd name="connsiteY5" fmla="*/ 34241 h 35240"/>
                  <a:gd name="connsiteX6" fmla="*/ 292894 w 554831"/>
                  <a:gd name="connsiteY6" fmla="*/ 15191 h 35240"/>
                  <a:gd name="connsiteX7" fmla="*/ 311944 w 554831"/>
                  <a:gd name="connsiteY7" fmla="*/ 8047 h 35240"/>
                  <a:gd name="connsiteX8" fmla="*/ 466725 w 554831"/>
                  <a:gd name="connsiteY8" fmla="*/ 22335 h 35240"/>
                  <a:gd name="connsiteX9" fmla="*/ 450056 w 554831"/>
                  <a:gd name="connsiteY9" fmla="*/ 34241 h 35240"/>
                  <a:gd name="connsiteX10" fmla="*/ 554831 w 554831"/>
                  <a:gd name="connsiteY10" fmla="*/ 15191 h 35240"/>
                  <a:gd name="connsiteX0" fmla="*/ 0 w 554831"/>
                  <a:gd name="connsiteY0" fmla="*/ 34241 h 35240"/>
                  <a:gd name="connsiteX1" fmla="*/ 57150 w 554831"/>
                  <a:gd name="connsiteY1" fmla="*/ 8047 h 35240"/>
                  <a:gd name="connsiteX2" fmla="*/ 78581 w 554831"/>
                  <a:gd name="connsiteY2" fmla="*/ 903 h 35240"/>
                  <a:gd name="connsiteX3" fmla="*/ 126206 w 554831"/>
                  <a:gd name="connsiteY3" fmla="*/ 3285 h 35240"/>
                  <a:gd name="connsiteX4" fmla="*/ 147638 w 554831"/>
                  <a:gd name="connsiteY4" fmla="*/ 29478 h 35240"/>
                  <a:gd name="connsiteX5" fmla="*/ 252413 w 554831"/>
                  <a:gd name="connsiteY5" fmla="*/ 34241 h 35240"/>
                  <a:gd name="connsiteX6" fmla="*/ 292894 w 554831"/>
                  <a:gd name="connsiteY6" fmla="*/ 15191 h 35240"/>
                  <a:gd name="connsiteX7" fmla="*/ 311944 w 554831"/>
                  <a:gd name="connsiteY7" fmla="*/ 8047 h 35240"/>
                  <a:gd name="connsiteX8" fmla="*/ 416719 w 554831"/>
                  <a:gd name="connsiteY8" fmla="*/ 27097 h 35240"/>
                  <a:gd name="connsiteX9" fmla="*/ 450056 w 554831"/>
                  <a:gd name="connsiteY9" fmla="*/ 34241 h 35240"/>
                  <a:gd name="connsiteX10" fmla="*/ 554831 w 554831"/>
                  <a:gd name="connsiteY10" fmla="*/ 15191 h 35240"/>
                  <a:gd name="connsiteX0" fmla="*/ 0 w 554831"/>
                  <a:gd name="connsiteY0" fmla="*/ 34241 h 35240"/>
                  <a:gd name="connsiteX1" fmla="*/ 57150 w 554831"/>
                  <a:gd name="connsiteY1" fmla="*/ 8047 h 35240"/>
                  <a:gd name="connsiteX2" fmla="*/ 78581 w 554831"/>
                  <a:gd name="connsiteY2" fmla="*/ 903 h 35240"/>
                  <a:gd name="connsiteX3" fmla="*/ 126206 w 554831"/>
                  <a:gd name="connsiteY3" fmla="*/ 3285 h 35240"/>
                  <a:gd name="connsiteX4" fmla="*/ 147638 w 554831"/>
                  <a:gd name="connsiteY4" fmla="*/ 29478 h 35240"/>
                  <a:gd name="connsiteX5" fmla="*/ 252413 w 554831"/>
                  <a:gd name="connsiteY5" fmla="*/ 34241 h 35240"/>
                  <a:gd name="connsiteX6" fmla="*/ 292894 w 554831"/>
                  <a:gd name="connsiteY6" fmla="*/ 15191 h 35240"/>
                  <a:gd name="connsiteX7" fmla="*/ 311944 w 554831"/>
                  <a:gd name="connsiteY7" fmla="*/ 8047 h 35240"/>
                  <a:gd name="connsiteX8" fmla="*/ 357188 w 554831"/>
                  <a:gd name="connsiteY8" fmla="*/ 3285 h 35240"/>
                  <a:gd name="connsiteX9" fmla="*/ 416719 w 554831"/>
                  <a:gd name="connsiteY9" fmla="*/ 27097 h 35240"/>
                  <a:gd name="connsiteX10" fmla="*/ 450056 w 554831"/>
                  <a:gd name="connsiteY10" fmla="*/ 34241 h 35240"/>
                  <a:gd name="connsiteX11" fmla="*/ 554831 w 554831"/>
                  <a:gd name="connsiteY11" fmla="*/ 15191 h 35240"/>
                  <a:gd name="connsiteX0" fmla="*/ 0 w 547687"/>
                  <a:gd name="connsiteY0" fmla="*/ 34241 h 35240"/>
                  <a:gd name="connsiteX1" fmla="*/ 57150 w 547687"/>
                  <a:gd name="connsiteY1" fmla="*/ 8047 h 35240"/>
                  <a:gd name="connsiteX2" fmla="*/ 78581 w 547687"/>
                  <a:gd name="connsiteY2" fmla="*/ 903 h 35240"/>
                  <a:gd name="connsiteX3" fmla="*/ 126206 w 547687"/>
                  <a:gd name="connsiteY3" fmla="*/ 3285 h 35240"/>
                  <a:gd name="connsiteX4" fmla="*/ 147638 w 547687"/>
                  <a:gd name="connsiteY4" fmla="*/ 29478 h 35240"/>
                  <a:gd name="connsiteX5" fmla="*/ 252413 w 547687"/>
                  <a:gd name="connsiteY5" fmla="*/ 34241 h 35240"/>
                  <a:gd name="connsiteX6" fmla="*/ 292894 w 547687"/>
                  <a:gd name="connsiteY6" fmla="*/ 15191 h 35240"/>
                  <a:gd name="connsiteX7" fmla="*/ 311944 w 547687"/>
                  <a:gd name="connsiteY7" fmla="*/ 8047 h 35240"/>
                  <a:gd name="connsiteX8" fmla="*/ 357188 w 547687"/>
                  <a:gd name="connsiteY8" fmla="*/ 3285 h 35240"/>
                  <a:gd name="connsiteX9" fmla="*/ 416719 w 547687"/>
                  <a:gd name="connsiteY9" fmla="*/ 27097 h 35240"/>
                  <a:gd name="connsiteX10" fmla="*/ 450056 w 547687"/>
                  <a:gd name="connsiteY10" fmla="*/ 34241 h 35240"/>
                  <a:gd name="connsiteX11" fmla="*/ 547687 w 547687"/>
                  <a:gd name="connsiteY11" fmla="*/ 8047 h 35240"/>
                  <a:gd name="connsiteX0" fmla="*/ 0 w 547687"/>
                  <a:gd name="connsiteY0" fmla="*/ 34528 h 37696"/>
                  <a:gd name="connsiteX1" fmla="*/ 57150 w 547687"/>
                  <a:gd name="connsiteY1" fmla="*/ 8334 h 37696"/>
                  <a:gd name="connsiteX2" fmla="*/ 78581 w 547687"/>
                  <a:gd name="connsiteY2" fmla="*/ 1190 h 37696"/>
                  <a:gd name="connsiteX3" fmla="*/ 126206 w 547687"/>
                  <a:gd name="connsiteY3" fmla="*/ 3572 h 37696"/>
                  <a:gd name="connsiteX4" fmla="*/ 178594 w 547687"/>
                  <a:gd name="connsiteY4" fmla="*/ 34528 h 37696"/>
                  <a:gd name="connsiteX5" fmla="*/ 252413 w 547687"/>
                  <a:gd name="connsiteY5" fmla="*/ 34528 h 37696"/>
                  <a:gd name="connsiteX6" fmla="*/ 292894 w 547687"/>
                  <a:gd name="connsiteY6" fmla="*/ 15478 h 37696"/>
                  <a:gd name="connsiteX7" fmla="*/ 311944 w 547687"/>
                  <a:gd name="connsiteY7" fmla="*/ 8334 h 37696"/>
                  <a:gd name="connsiteX8" fmla="*/ 357188 w 547687"/>
                  <a:gd name="connsiteY8" fmla="*/ 3572 h 37696"/>
                  <a:gd name="connsiteX9" fmla="*/ 416719 w 547687"/>
                  <a:gd name="connsiteY9" fmla="*/ 27384 h 37696"/>
                  <a:gd name="connsiteX10" fmla="*/ 450056 w 547687"/>
                  <a:gd name="connsiteY10" fmla="*/ 34528 h 37696"/>
                  <a:gd name="connsiteX11" fmla="*/ 547687 w 547687"/>
                  <a:gd name="connsiteY11" fmla="*/ 8334 h 3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47687" h="37696">
                    <a:moveTo>
                      <a:pt x="0" y="34528"/>
                    </a:moveTo>
                    <a:cubicBezTo>
                      <a:pt x="22026" y="24209"/>
                      <a:pt x="44053" y="13890"/>
                      <a:pt x="57150" y="8334"/>
                    </a:cubicBezTo>
                    <a:cubicBezTo>
                      <a:pt x="70247" y="2778"/>
                      <a:pt x="67072" y="1984"/>
                      <a:pt x="78581" y="1190"/>
                    </a:cubicBezTo>
                    <a:cubicBezTo>
                      <a:pt x="90090" y="396"/>
                      <a:pt x="109537" y="-1984"/>
                      <a:pt x="126206" y="3572"/>
                    </a:cubicBezTo>
                    <a:cubicBezTo>
                      <a:pt x="142875" y="9128"/>
                      <a:pt x="157560" y="29369"/>
                      <a:pt x="178594" y="34528"/>
                    </a:cubicBezTo>
                    <a:cubicBezTo>
                      <a:pt x="199628" y="39687"/>
                      <a:pt x="233363" y="37703"/>
                      <a:pt x="252413" y="34528"/>
                    </a:cubicBezTo>
                    <a:cubicBezTo>
                      <a:pt x="271463" y="31353"/>
                      <a:pt x="282972" y="19844"/>
                      <a:pt x="292894" y="15478"/>
                    </a:cubicBezTo>
                    <a:cubicBezTo>
                      <a:pt x="302816" y="11112"/>
                      <a:pt x="301228" y="10318"/>
                      <a:pt x="311944" y="8334"/>
                    </a:cubicBezTo>
                    <a:cubicBezTo>
                      <a:pt x="322660" y="6350"/>
                      <a:pt x="339726" y="397"/>
                      <a:pt x="357188" y="3572"/>
                    </a:cubicBezTo>
                    <a:cubicBezTo>
                      <a:pt x="374651" y="6747"/>
                      <a:pt x="401241" y="22225"/>
                      <a:pt x="416719" y="27384"/>
                    </a:cubicBezTo>
                    <a:cubicBezTo>
                      <a:pt x="432197" y="32543"/>
                      <a:pt x="428228" y="37703"/>
                      <a:pt x="450056" y="34528"/>
                    </a:cubicBezTo>
                    <a:cubicBezTo>
                      <a:pt x="471884" y="31353"/>
                      <a:pt x="512762" y="14684"/>
                      <a:pt x="547687" y="8334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1983768" y="4800600"/>
                <a:ext cx="11055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Beaufort Group</a:t>
                </a:r>
                <a:endParaRPr lang="en-ZA" sz="1600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1981201" y="5029200"/>
                <a:ext cx="87327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Ecca</a:t>
                </a:r>
                <a:r>
                  <a:rPr lang="en-US" sz="1600" dirty="0" smtClean="0"/>
                  <a:t> Group</a:t>
                </a:r>
                <a:endParaRPr lang="en-ZA" sz="1600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983768" y="5257800"/>
                <a:ext cx="10179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Dwyka</a:t>
                </a:r>
                <a:r>
                  <a:rPr lang="en-US" sz="1600" dirty="0" smtClean="0"/>
                  <a:t> Group</a:t>
                </a:r>
                <a:endParaRPr lang="en-ZA" sz="1600" dirty="0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981201" y="5562601"/>
                <a:ext cx="120489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Witteberg</a:t>
                </a:r>
                <a:r>
                  <a:rPr lang="en-US" sz="1600" dirty="0" smtClean="0"/>
                  <a:t> Group</a:t>
                </a:r>
                <a:endParaRPr lang="en-ZA" sz="1600" dirty="0"/>
              </a:p>
            </p:txBody>
          </p:sp>
          <p:sp>
            <p:nvSpPr>
              <p:cNvPr id="134" name="Right Brace 133"/>
              <p:cNvSpPr/>
              <p:nvPr/>
            </p:nvSpPr>
            <p:spPr>
              <a:xfrm>
                <a:off x="3174207" y="4800600"/>
                <a:ext cx="178593" cy="685800"/>
              </a:xfrm>
              <a:prstGeom prst="rightBrace">
                <a:avLst>
                  <a:gd name="adj1" fmla="val 8333"/>
                  <a:gd name="adj2" fmla="val 51388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3515978" y="5037416"/>
                <a:ext cx="1732035" cy="237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Karoo </a:t>
                </a:r>
                <a:r>
                  <a:rPr lang="en-US" sz="1600" dirty="0" err="1" smtClean="0"/>
                  <a:t>Supergroup</a:t>
                </a:r>
                <a:endParaRPr lang="en-ZA" sz="1600" dirty="0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3552825" y="5562600"/>
                <a:ext cx="187500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Cape </a:t>
                </a:r>
                <a:r>
                  <a:rPr lang="en-US" sz="1600" dirty="0" err="1" smtClean="0"/>
                  <a:t>Supergroup</a:t>
                </a:r>
                <a:endParaRPr lang="en-ZA" sz="1600" dirty="0"/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2681288" y="2578894"/>
                <a:ext cx="442912" cy="0"/>
              </a:xfrm>
              <a:custGeom>
                <a:avLst/>
                <a:gdLst>
                  <a:gd name="connsiteX0" fmla="*/ 0 w 442912"/>
                  <a:gd name="connsiteY0" fmla="*/ 0 h 0"/>
                  <a:gd name="connsiteX1" fmla="*/ 442912 w 442912"/>
                  <a:gd name="connsiteY1" fmla="*/ 0 h 0"/>
                  <a:gd name="connsiteX2" fmla="*/ 442912 w 442912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2912">
                    <a:moveTo>
                      <a:pt x="0" y="0"/>
                    </a:moveTo>
                    <a:lnTo>
                      <a:pt x="442912" y="0"/>
                    </a:lnTo>
                    <a:lnTo>
                      <a:pt x="4429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2740819" y="2455069"/>
                <a:ext cx="376237" cy="2381"/>
              </a:xfrm>
              <a:custGeom>
                <a:avLst/>
                <a:gdLst>
                  <a:gd name="connsiteX0" fmla="*/ 0 w 376237"/>
                  <a:gd name="connsiteY0" fmla="*/ 2381 h 2381"/>
                  <a:gd name="connsiteX1" fmla="*/ 376237 w 376237"/>
                  <a:gd name="connsiteY1" fmla="*/ 0 h 2381"/>
                  <a:gd name="connsiteX2" fmla="*/ 376237 w 376237"/>
                  <a:gd name="connsiteY2" fmla="*/ 0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237" h="2381">
                    <a:moveTo>
                      <a:pt x="0" y="2381"/>
                    </a:moveTo>
                    <a:lnTo>
                      <a:pt x="376237" y="0"/>
                    </a:lnTo>
                    <a:lnTo>
                      <a:pt x="376237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4274344" y="3788569"/>
                <a:ext cx="180073" cy="61912"/>
              </a:xfrm>
              <a:custGeom>
                <a:avLst/>
                <a:gdLst>
                  <a:gd name="connsiteX0" fmla="*/ 0 w 164306"/>
                  <a:gd name="connsiteY0" fmla="*/ 54768 h 54768"/>
                  <a:gd name="connsiteX1" fmla="*/ 164306 w 164306"/>
                  <a:gd name="connsiteY1" fmla="*/ 0 h 54768"/>
                  <a:gd name="connsiteX2" fmla="*/ 164306 w 164306"/>
                  <a:gd name="connsiteY2" fmla="*/ 0 h 54768"/>
                  <a:gd name="connsiteX0" fmla="*/ 0 w 180073"/>
                  <a:gd name="connsiteY0" fmla="*/ 61912 h 61912"/>
                  <a:gd name="connsiteX1" fmla="*/ 164306 w 180073"/>
                  <a:gd name="connsiteY1" fmla="*/ 7144 h 61912"/>
                  <a:gd name="connsiteX2" fmla="*/ 176212 w 180073"/>
                  <a:gd name="connsiteY2" fmla="*/ 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073" h="61912">
                    <a:moveTo>
                      <a:pt x="0" y="61912"/>
                    </a:moveTo>
                    <a:lnTo>
                      <a:pt x="164306" y="7144"/>
                    </a:lnTo>
                    <a:cubicBezTo>
                      <a:pt x="193675" y="-3175"/>
                      <a:pt x="172243" y="2381"/>
                      <a:pt x="176212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4357688" y="3781425"/>
                <a:ext cx="95250" cy="7144"/>
              </a:xfrm>
              <a:custGeom>
                <a:avLst/>
                <a:gdLst>
                  <a:gd name="connsiteX0" fmla="*/ 0 w 95250"/>
                  <a:gd name="connsiteY0" fmla="*/ 0 h 7144"/>
                  <a:gd name="connsiteX1" fmla="*/ 95250 w 95250"/>
                  <a:gd name="connsiteY1" fmla="*/ 7144 h 7144"/>
                  <a:gd name="connsiteX2" fmla="*/ 95250 w 95250"/>
                  <a:gd name="connsiteY2" fmla="*/ 7144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7144">
                    <a:moveTo>
                      <a:pt x="0" y="0"/>
                    </a:moveTo>
                    <a:lnTo>
                      <a:pt x="95250" y="7144"/>
                    </a:lnTo>
                    <a:lnTo>
                      <a:pt x="95250" y="7144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5167314" y="3834537"/>
                <a:ext cx="161398" cy="49282"/>
              </a:xfrm>
              <a:custGeom>
                <a:avLst/>
                <a:gdLst>
                  <a:gd name="connsiteX0" fmla="*/ 0 w 147637"/>
                  <a:gd name="connsiteY0" fmla="*/ 45244 h 45244"/>
                  <a:gd name="connsiteX1" fmla="*/ 147637 w 147637"/>
                  <a:gd name="connsiteY1" fmla="*/ 0 h 45244"/>
                  <a:gd name="connsiteX2" fmla="*/ 147637 w 147637"/>
                  <a:gd name="connsiteY2" fmla="*/ 0 h 45244"/>
                  <a:gd name="connsiteX0" fmla="*/ 0 w 161398"/>
                  <a:gd name="connsiteY0" fmla="*/ 49282 h 49282"/>
                  <a:gd name="connsiteX1" fmla="*/ 147637 w 161398"/>
                  <a:gd name="connsiteY1" fmla="*/ 4038 h 49282"/>
                  <a:gd name="connsiteX2" fmla="*/ 157162 w 161398"/>
                  <a:gd name="connsiteY2" fmla="*/ 1657 h 49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98" h="49282">
                    <a:moveTo>
                      <a:pt x="0" y="49282"/>
                    </a:moveTo>
                    <a:lnTo>
                      <a:pt x="147637" y="4038"/>
                    </a:lnTo>
                    <a:cubicBezTo>
                      <a:pt x="173831" y="-3899"/>
                      <a:pt x="153987" y="2451"/>
                      <a:pt x="157162" y="165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5253039" y="3819525"/>
                <a:ext cx="76200" cy="11906"/>
              </a:xfrm>
              <a:custGeom>
                <a:avLst/>
                <a:gdLst>
                  <a:gd name="connsiteX0" fmla="*/ 0 w 66675"/>
                  <a:gd name="connsiteY0" fmla="*/ 0 h 11906"/>
                  <a:gd name="connsiteX1" fmla="*/ 66675 w 66675"/>
                  <a:gd name="connsiteY1" fmla="*/ 11906 h 11906"/>
                  <a:gd name="connsiteX2" fmla="*/ 66675 w 66675"/>
                  <a:gd name="connsiteY2" fmla="*/ 11906 h 11906"/>
                  <a:gd name="connsiteX0" fmla="*/ 0 w 76200"/>
                  <a:gd name="connsiteY0" fmla="*/ 0 h 11906"/>
                  <a:gd name="connsiteX1" fmla="*/ 66675 w 76200"/>
                  <a:gd name="connsiteY1" fmla="*/ 11906 h 11906"/>
                  <a:gd name="connsiteX2" fmla="*/ 76200 w 76200"/>
                  <a:gd name="connsiteY2" fmla="*/ 11906 h 1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11906">
                    <a:moveTo>
                      <a:pt x="0" y="0"/>
                    </a:moveTo>
                    <a:lnTo>
                      <a:pt x="66675" y="11906"/>
                    </a:lnTo>
                    <a:lnTo>
                      <a:pt x="76200" y="11906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2805113" y="3821906"/>
                <a:ext cx="302418" cy="145257"/>
              </a:xfrm>
              <a:custGeom>
                <a:avLst/>
                <a:gdLst>
                  <a:gd name="connsiteX0" fmla="*/ 302418 w 302418"/>
                  <a:gd name="connsiteY0" fmla="*/ 145257 h 145257"/>
                  <a:gd name="connsiteX1" fmla="*/ 250031 w 302418"/>
                  <a:gd name="connsiteY1" fmla="*/ 128588 h 145257"/>
                  <a:gd name="connsiteX2" fmla="*/ 188118 w 302418"/>
                  <a:gd name="connsiteY2" fmla="*/ 92869 h 145257"/>
                  <a:gd name="connsiteX3" fmla="*/ 109537 w 302418"/>
                  <a:gd name="connsiteY3" fmla="*/ 42863 h 145257"/>
                  <a:gd name="connsiteX4" fmla="*/ 0 w 302418"/>
                  <a:gd name="connsiteY4" fmla="*/ 0 h 145257"/>
                  <a:gd name="connsiteX0" fmla="*/ 302418 w 302418"/>
                  <a:gd name="connsiteY0" fmla="*/ 145257 h 145257"/>
                  <a:gd name="connsiteX1" fmla="*/ 250031 w 302418"/>
                  <a:gd name="connsiteY1" fmla="*/ 128588 h 145257"/>
                  <a:gd name="connsiteX2" fmla="*/ 169068 w 302418"/>
                  <a:gd name="connsiteY2" fmla="*/ 100013 h 145257"/>
                  <a:gd name="connsiteX3" fmla="*/ 109537 w 302418"/>
                  <a:gd name="connsiteY3" fmla="*/ 42863 h 145257"/>
                  <a:gd name="connsiteX4" fmla="*/ 0 w 302418"/>
                  <a:gd name="connsiteY4" fmla="*/ 0 h 145257"/>
                  <a:gd name="connsiteX0" fmla="*/ 302418 w 302418"/>
                  <a:gd name="connsiteY0" fmla="*/ 145257 h 145257"/>
                  <a:gd name="connsiteX1" fmla="*/ 250031 w 302418"/>
                  <a:gd name="connsiteY1" fmla="*/ 128588 h 145257"/>
                  <a:gd name="connsiteX2" fmla="*/ 169068 w 302418"/>
                  <a:gd name="connsiteY2" fmla="*/ 100013 h 145257"/>
                  <a:gd name="connsiteX3" fmla="*/ 90487 w 302418"/>
                  <a:gd name="connsiteY3" fmla="*/ 66676 h 145257"/>
                  <a:gd name="connsiteX4" fmla="*/ 0 w 302418"/>
                  <a:gd name="connsiteY4" fmla="*/ 0 h 145257"/>
                  <a:gd name="connsiteX0" fmla="*/ 302418 w 302418"/>
                  <a:gd name="connsiteY0" fmla="*/ 145257 h 145257"/>
                  <a:gd name="connsiteX1" fmla="*/ 250031 w 302418"/>
                  <a:gd name="connsiteY1" fmla="*/ 128588 h 145257"/>
                  <a:gd name="connsiteX2" fmla="*/ 169068 w 302418"/>
                  <a:gd name="connsiteY2" fmla="*/ 100013 h 145257"/>
                  <a:gd name="connsiteX3" fmla="*/ 90487 w 302418"/>
                  <a:gd name="connsiteY3" fmla="*/ 66676 h 145257"/>
                  <a:gd name="connsiteX4" fmla="*/ 38100 w 302418"/>
                  <a:gd name="connsiteY4" fmla="*/ 30957 h 145257"/>
                  <a:gd name="connsiteX5" fmla="*/ 0 w 302418"/>
                  <a:gd name="connsiteY5" fmla="*/ 0 h 145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418" h="145257">
                    <a:moveTo>
                      <a:pt x="302418" y="145257"/>
                    </a:moveTo>
                    <a:cubicBezTo>
                      <a:pt x="285749" y="141288"/>
                      <a:pt x="272256" y="136129"/>
                      <a:pt x="250031" y="128588"/>
                    </a:cubicBezTo>
                    <a:cubicBezTo>
                      <a:pt x="227806" y="121047"/>
                      <a:pt x="195659" y="110332"/>
                      <a:pt x="169068" y="100013"/>
                    </a:cubicBezTo>
                    <a:cubicBezTo>
                      <a:pt x="142477" y="89694"/>
                      <a:pt x="112315" y="78185"/>
                      <a:pt x="90487" y="66676"/>
                    </a:cubicBezTo>
                    <a:cubicBezTo>
                      <a:pt x="68659" y="55167"/>
                      <a:pt x="53181" y="42070"/>
                      <a:pt x="38100" y="30957"/>
                    </a:cubicBezTo>
                    <a:cubicBezTo>
                      <a:pt x="23019" y="19844"/>
                      <a:pt x="6747" y="3175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3226594" y="3829050"/>
                <a:ext cx="326231" cy="114300"/>
              </a:xfrm>
              <a:custGeom>
                <a:avLst/>
                <a:gdLst>
                  <a:gd name="connsiteX0" fmla="*/ 326231 w 326231"/>
                  <a:gd name="connsiteY0" fmla="*/ 114300 h 114300"/>
                  <a:gd name="connsiteX1" fmla="*/ 204787 w 326231"/>
                  <a:gd name="connsiteY1" fmla="*/ 80963 h 114300"/>
                  <a:gd name="connsiteX2" fmla="*/ 119062 w 326231"/>
                  <a:gd name="connsiteY2" fmla="*/ 52388 h 114300"/>
                  <a:gd name="connsiteX3" fmla="*/ 38100 w 326231"/>
                  <a:gd name="connsiteY3" fmla="*/ 23813 h 114300"/>
                  <a:gd name="connsiteX4" fmla="*/ 0 w 326231"/>
                  <a:gd name="connsiteY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231" h="114300">
                    <a:moveTo>
                      <a:pt x="326231" y="114300"/>
                    </a:moveTo>
                    <a:lnTo>
                      <a:pt x="204787" y="80963"/>
                    </a:lnTo>
                    <a:cubicBezTo>
                      <a:pt x="170259" y="70644"/>
                      <a:pt x="146843" y="61913"/>
                      <a:pt x="119062" y="52388"/>
                    </a:cubicBezTo>
                    <a:cubicBezTo>
                      <a:pt x="91281" y="42863"/>
                      <a:pt x="57944" y="32544"/>
                      <a:pt x="38100" y="23813"/>
                    </a:cubicBezTo>
                    <a:cubicBezTo>
                      <a:pt x="18256" y="15082"/>
                      <a:pt x="9128" y="7541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4438650" y="2391071"/>
                <a:ext cx="114895" cy="106860"/>
              </a:xfrm>
              <a:custGeom>
                <a:avLst/>
                <a:gdLst>
                  <a:gd name="connsiteX0" fmla="*/ 0 w 142875"/>
                  <a:gd name="connsiteY0" fmla="*/ 140493 h 140493"/>
                  <a:gd name="connsiteX1" fmla="*/ 142875 w 142875"/>
                  <a:gd name="connsiteY1" fmla="*/ 0 h 140493"/>
                  <a:gd name="connsiteX2" fmla="*/ 142875 w 142875"/>
                  <a:gd name="connsiteY2" fmla="*/ 0 h 140493"/>
                  <a:gd name="connsiteX0" fmla="*/ 0 w 146998"/>
                  <a:gd name="connsiteY0" fmla="*/ 143776 h 143776"/>
                  <a:gd name="connsiteX1" fmla="*/ 142875 w 146998"/>
                  <a:gd name="connsiteY1" fmla="*/ 3283 h 143776"/>
                  <a:gd name="connsiteX2" fmla="*/ 104775 w 146998"/>
                  <a:gd name="connsiteY2" fmla="*/ 48527 h 143776"/>
                  <a:gd name="connsiteX0" fmla="*/ 0 w 114895"/>
                  <a:gd name="connsiteY0" fmla="*/ 106860 h 106860"/>
                  <a:gd name="connsiteX1" fmla="*/ 102394 w 114895"/>
                  <a:gd name="connsiteY1" fmla="*/ 11611 h 106860"/>
                  <a:gd name="connsiteX2" fmla="*/ 104775 w 114895"/>
                  <a:gd name="connsiteY2" fmla="*/ 11611 h 10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895" h="106860">
                    <a:moveTo>
                      <a:pt x="0" y="106860"/>
                    </a:moveTo>
                    <a:cubicBezTo>
                      <a:pt x="47625" y="60029"/>
                      <a:pt x="84931" y="27486"/>
                      <a:pt x="102394" y="11611"/>
                    </a:cubicBezTo>
                    <a:cubicBezTo>
                      <a:pt x="119857" y="-4264"/>
                      <a:pt x="117475" y="-3470"/>
                      <a:pt x="104775" y="11611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4433888" y="2405063"/>
                <a:ext cx="73820" cy="69057"/>
              </a:xfrm>
              <a:custGeom>
                <a:avLst/>
                <a:gdLst>
                  <a:gd name="connsiteX0" fmla="*/ 0 w 69057"/>
                  <a:gd name="connsiteY0" fmla="*/ 69057 h 69057"/>
                  <a:gd name="connsiteX1" fmla="*/ 69057 w 69057"/>
                  <a:gd name="connsiteY1" fmla="*/ 0 h 69057"/>
                  <a:gd name="connsiteX2" fmla="*/ 69057 w 69057"/>
                  <a:gd name="connsiteY2" fmla="*/ 0 h 69057"/>
                  <a:gd name="connsiteX0" fmla="*/ 0 w 78582"/>
                  <a:gd name="connsiteY0" fmla="*/ 74833 h 74833"/>
                  <a:gd name="connsiteX1" fmla="*/ 69057 w 78582"/>
                  <a:gd name="connsiteY1" fmla="*/ 5776 h 74833"/>
                  <a:gd name="connsiteX2" fmla="*/ 78582 w 78582"/>
                  <a:gd name="connsiteY2" fmla="*/ 3395 h 74833"/>
                  <a:gd name="connsiteX0" fmla="*/ 0 w 78582"/>
                  <a:gd name="connsiteY0" fmla="*/ 71438 h 71438"/>
                  <a:gd name="connsiteX1" fmla="*/ 61914 w 78582"/>
                  <a:gd name="connsiteY1" fmla="*/ 11906 h 71438"/>
                  <a:gd name="connsiteX2" fmla="*/ 78582 w 78582"/>
                  <a:gd name="connsiteY2" fmla="*/ 0 h 71438"/>
                  <a:gd name="connsiteX0" fmla="*/ 0 w 85726"/>
                  <a:gd name="connsiteY0" fmla="*/ 83344 h 83344"/>
                  <a:gd name="connsiteX1" fmla="*/ 69058 w 85726"/>
                  <a:gd name="connsiteY1" fmla="*/ 11906 h 83344"/>
                  <a:gd name="connsiteX2" fmla="*/ 85726 w 85726"/>
                  <a:gd name="connsiteY2" fmla="*/ 0 h 83344"/>
                  <a:gd name="connsiteX0" fmla="*/ 0 w 85726"/>
                  <a:gd name="connsiteY0" fmla="*/ 83344 h 83344"/>
                  <a:gd name="connsiteX1" fmla="*/ 61914 w 85726"/>
                  <a:gd name="connsiteY1" fmla="*/ 26194 h 83344"/>
                  <a:gd name="connsiteX2" fmla="*/ 85726 w 85726"/>
                  <a:gd name="connsiteY2" fmla="*/ 0 h 83344"/>
                  <a:gd name="connsiteX0" fmla="*/ 0 w 73820"/>
                  <a:gd name="connsiteY0" fmla="*/ 69057 h 69057"/>
                  <a:gd name="connsiteX1" fmla="*/ 61914 w 73820"/>
                  <a:gd name="connsiteY1" fmla="*/ 11907 h 69057"/>
                  <a:gd name="connsiteX2" fmla="*/ 73820 w 73820"/>
                  <a:gd name="connsiteY2" fmla="*/ 0 h 6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820" h="69057">
                    <a:moveTo>
                      <a:pt x="0" y="69057"/>
                    </a:moveTo>
                    <a:cubicBezTo>
                      <a:pt x="23019" y="46038"/>
                      <a:pt x="49611" y="23416"/>
                      <a:pt x="61914" y="11907"/>
                    </a:cubicBezTo>
                    <a:cubicBezTo>
                      <a:pt x="74217" y="398"/>
                      <a:pt x="70645" y="794"/>
                      <a:pt x="73820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4307680" y="2384399"/>
                <a:ext cx="103611" cy="106389"/>
              </a:xfrm>
              <a:custGeom>
                <a:avLst/>
                <a:gdLst>
                  <a:gd name="connsiteX0" fmla="*/ 0 w 121444"/>
                  <a:gd name="connsiteY0" fmla="*/ 135732 h 135732"/>
                  <a:gd name="connsiteX1" fmla="*/ 121444 w 121444"/>
                  <a:gd name="connsiteY1" fmla="*/ 0 h 135732"/>
                  <a:gd name="connsiteX2" fmla="*/ 121444 w 121444"/>
                  <a:gd name="connsiteY2" fmla="*/ 0 h 135732"/>
                  <a:gd name="connsiteX0" fmla="*/ 0 w 124604"/>
                  <a:gd name="connsiteY0" fmla="*/ 138370 h 138370"/>
                  <a:gd name="connsiteX1" fmla="*/ 121444 w 124604"/>
                  <a:gd name="connsiteY1" fmla="*/ 2638 h 138370"/>
                  <a:gd name="connsiteX2" fmla="*/ 85725 w 124604"/>
                  <a:gd name="connsiteY2" fmla="*/ 52644 h 138370"/>
                  <a:gd name="connsiteX0" fmla="*/ 0 w 103611"/>
                  <a:gd name="connsiteY0" fmla="*/ 106389 h 106389"/>
                  <a:gd name="connsiteX1" fmla="*/ 97632 w 103611"/>
                  <a:gd name="connsiteY1" fmla="*/ 6376 h 106389"/>
                  <a:gd name="connsiteX2" fmla="*/ 85725 w 103611"/>
                  <a:gd name="connsiteY2" fmla="*/ 20663 h 106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611" h="106389">
                    <a:moveTo>
                      <a:pt x="0" y="106389"/>
                    </a:moveTo>
                    <a:cubicBezTo>
                      <a:pt x="40481" y="61145"/>
                      <a:pt x="83345" y="20664"/>
                      <a:pt x="97632" y="6376"/>
                    </a:cubicBezTo>
                    <a:cubicBezTo>
                      <a:pt x="111919" y="-7912"/>
                      <a:pt x="97631" y="3994"/>
                      <a:pt x="85725" y="2066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4219575" y="2386013"/>
                <a:ext cx="616744" cy="4762"/>
              </a:xfrm>
              <a:custGeom>
                <a:avLst/>
                <a:gdLst>
                  <a:gd name="connsiteX0" fmla="*/ 0 w 616744"/>
                  <a:gd name="connsiteY0" fmla="*/ 4762 h 4762"/>
                  <a:gd name="connsiteX1" fmla="*/ 616744 w 616744"/>
                  <a:gd name="connsiteY1" fmla="*/ 0 h 4762"/>
                  <a:gd name="connsiteX2" fmla="*/ 616744 w 616744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6744" h="4762">
                    <a:moveTo>
                      <a:pt x="0" y="4762"/>
                    </a:moveTo>
                    <a:lnTo>
                      <a:pt x="616744" y="0"/>
                    </a:lnTo>
                    <a:lnTo>
                      <a:pt x="616744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4407694" y="2278857"/>
                <a:ext cx="316706" cy="104774"/>
              </a:xfrm>
              <a:custGeom>
                <a:avLst/>
                <a:gdLst>
                  <a:gd name="connsiteX0" fmla="*/ 0 w 309562"/>
                  <a:gd name="connsiteY0" fmla="*/ 102393 h 102393"/>
                  <a:gd name="connsiteX1" fmla="*/ 183356 w 309562"/>
                  <a:gd name="connsiteY1" fmla="*/ 80962 h 102393"/>
                  <a:gd name="connsiteX2" fmla="*/ 233362 w 309562"/>
                  <a:gd name="connsiteY2" fmla="*/ 59531 h 102393"/>
                  <a:gd name="connsiteX3" fmla="*/ 290512 w 309562"/>
                  <a:gd name="connsiteY3" fmla="*/ 19050 h 102393"/>
                  <a:gd name="connsiteX4" fmla="*/ 309562 w 309562"/>
                  <a:gd name="connsiteY4" fmla="*/ 0 h 102393"/>
                  <a:gd name="connsiteX0" fmla="*/ 0 w 309562"/>
                  <a:gd name="connsiteY0" fmla="*/ 102393 h 102393"/>
                  <a:gd name="connsiteX1" fmla="*/ 166688 w 309562"/>
                  <a:gd name="connsiteY1" fmla="*/ 76199 h 102393"/>
                  <a:gd name="connsiteX2" fmla="*/ 233362 w 309562"/>
                  <a:gd name="connsiteY2" fmla="*/ 59531 h 102393"/>
                  <a:gd name="connsiteX3" fmla="*/ 290512 w 309562"/>
                  <a:gd name="connsiteY3" fmla="*/ 19050 h 102393"/>
                  <a:gd name="connsiteX4" fmla="*/ 309562 w 309562"/>
                  <a:gd name="connsiteY4" fmla="*/ 0 h 102393"/>
                  <a:gd name="connsiteX0" fmla="*/ 0 w 309562"/>
                  <a:gd name="connsiteY0" fmla="*/ 102393 h 102393"/>
                  <a:gd name="connsiteX1" fmla="*/ 166688 w 309562"/>
                  <a:gd name="connsiteY1" fmla="*/ 76199 h 102393"/>
                  <a:gd name="connsiteX2" fmla="*/ 233362 w 309562"/>
                  <a:gd name="connsiteY2" fmla="*/ 50006 h 102393"/>
                  <a:gd name="connsiteX3" fmla="*/ 290512 w 309562"/>
                  <a:gd name="connsiteY3" fmla="*/ 19050 h 102393"/>
                  <a:gd name="connsiteX4" fmla="*/ 309562 w 309562"/>
                  <a:gd name="connsiteY4" fmla="*/ 0 h 102393"/>
                  <a:gd name="connsiteX0" fmla="*/ 0 w 316706"/>
                  <a:gd name="connsiteY0" fmla="*/ 104774 h 104774"/>
                  <a:gd name="connsiteX1" fmla="*/ 166688 w 316706"/>
                  <a:gd name="connsiteY1" fmla="*/ 78580 h 104774"/>
                  <a:gd name="connsiteX2" fmla="*/ 233362 w 316706"/>
                  <a:gd name="connsiteY2" fmla="*/ 52387 h 104774"/>
                  <a:gd name="connsiteX3" fmla="*/ 290512 w 316706"/>
                  <a:gd name="connsiteY3" fmla="*/ 21431 h 104774"/>
                  <a:gd name="connsiteX4" fmla="*/ 316706 w 316706"/>
                  <a:gd name="connsiteY4" fmla="*/ 0 h 10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06" h="104774">
                    <a:moveTo>
                      <a:pt x="0" y="104774"/>
                    </a:moveTo>
                    <a:cubicBezTo>
                      <a:pt x="72231" y="97630"/>
                      <a:pt x="127794" y="87311"/>
                      <a:pt x="166688" y="78580"/>
                    </a:cubicBezTo>
                    <a:cubicBezTo>
                      <a:pt x="205582" y="69849"/>
                      <a:pt x="212725" y="61912"/>
                      <a:pt x="233362" y="52387"/>
                    </a:cubicBezTo>
                    <a:cubicBezTo>
                      <a:pt x="253999" y="42862"/>
                      <a:pt x="276621" y="30162"/>
                      <a:pt x="290512" y="21431"/>
                    </a:cubicBezTo>
                    <a:cubicBezTo>
                      <a:pt x="304403" y="12700"/>
                      <a:pt x="313531" y="4564"/>
                      <a:pt x="316706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4293394" y="2235994"/>
                <a:ext cx="383381" cy="147637"/>
              </a:xfrm>
              <a:custGeom>
                <a:avLst/>
                <a:gdLst>
                  <a:gd name="connsiteX0" fmla="*/ 0 w 383381"/>
                  <a:gd name="connsiteY0" fmla="*/ 147637 h 147637"/>
                  <a:gd name="connsiteX1" fmla="*/ 183356 w 383381"/>
                  <a:gd name="connsiteY1" fmla="*/ 100012 h 147637"/>
                  <a:gd name="connsiteX2" fmla="*/ 276225 w 383381"/>
                  <a:gd name="connsiteY2" fmla="*/ 69056 h 147637"/>
                  <a:gd name="connsiteX3" fmla="*/ 330994 w 383381"/>
                  <a:gd name="connsiteY3" fmla="*/ 40481 h 147637"/>
                  <a:gd name="connsiteX4" fmla="*/ 383381 w 383381"/>
                  <a:gd name="connsiteY4" fmla="*/ 0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381" h="147637">
                    <a:moveTo>
                      <a:pt x="0" y="147637"/>
                    </a:moveTo>
                    <a:lnTo>
                      <a:pt x="183356" y="100012"/>
                    </a:lnTo>
                    <a:cubicBezTo>
                      <a:pt x="229394" y="86915"/>
                      <a:pt x="251619" y="78978"/>
                      <a:pt x="276225" y="69056"/>
                    </a:cubicBezTo>
                    <a:cubicBezTo>
                      <a:pt x="300831" y="59134"/>
                      <a:pt x="313135" y="51990"/>
                      <a:pt x="330994" y="40481"/>
                    </a:cubicBezTo>
                    <a:cubicBezTo>
                      <a:pt x="348853" y="28972"/>
                      <a:pt x="366117" y="14486"/>
                      <a:pt x="383381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1" name="Freeform 150"/>
              <p:cNvSpPr/>
              <p:nvPr/>
            </p:nvSpPr>
            <p:spPr>
              <a:xfrm>
                <a:off x="4229100" y="2197895"/>
                <a:ext cx="409576" cy="121444"/>
              </a:xfrm>
              <a:custGeom>
                <a:avLst/>
                <a:gdLst>
                  <a:gd name="connsiteX0" fmla="*/ 0 w 416719"/>
                  <a:gd name="connsiteY0" fmla="*/ 126207 h 126207"/>
                  <a:gd name="connsiteX1" fmla="*/ 133350 w 416719"/>
                  <a:gd name="connsiteY1" fmla="*/ 107157 h 126207"/>
                  <a:gd name="connsiteX2" fmla="*/ 214313 w 416719"/>
                  <a:gd name="connsiteY2" fmla="*/ 85725 h 126207"/>
                  <a:gd name="connsiteX3" fmla="*/ 311944 w 416719"/>
                  <a:gd name="connsiteY3" fmla="*/ 52388 h 126207"/>
                  <a:gd name="connsiteX4" fmla="*/ 416719 w 416719"/>
                  <a:gd name="connsiteY4" fmla="*/ 0 h 126207"/>
                  <a:gd name="connsiteX0" fmla="*/ 0 w 409576"/>
                  <a:gd name="connsiteY0" fmla="*/ 121444 h 121444"/>
                  <a:gd name="connsiteX1" fmla="*/ 133350 w 409576"/>
                  <a:gd name="connsiteY1" fmla="*/ 102394 h 121444"/>
                  <a:gd name="connsiteX2" fmla="*/ 214313 w 409576"/>
                  <a:gd name="connsiteY2" fmla="*/ 80962 h 121444"/>
                  <a:gd name="connsiteX3" fmla="*/ 311944 w 409576"/>
                  <a:gd name="connsiteY3" fmla="*/ 47625 h 121444"/>
                  <a:gd name="connsiteX4" fmla="*/ 409576 w 409576"/>
                  <a:gd name="connsiteY4" fmla="*/ 0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76" h="121444">
                    <a:moveTo>
                      <a:pt x="0" y="121444"/>
                    </a:moveTo>
                    <a:cubicBezTo>
                      <a:pt x="48815" y="115292"/>
                      <a:pt x="97631" y="109141"/>
                      <a:pt x="133350" y="102394"/>
                    </a:cubicBezTo>
                    <a:cubicBezTo>
                      <a:pt x="169069" y="95647"/>
                      <a:pt x="184547" y="90090"/>
                      <a:pt x="214313" y="80962"/>
                    </a:cubicBezTo>
                    <a:cubicBezTo>
                      <a:pt x="244079" y="71834"/>
                      <a:pt x="279400" y="61119"/>
                      <a:pt x="311944" y="47625"/>
                    </a:cubicBezTo>
                    <a:cubicBezTo>
                      <a:pt x="344488" y="34131"/>
                      <a:pt x="374055" y="19050"/>
                      <a:pt x="409576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4605338" y="2278857"/>
                <a:ext cx="87613" cy="50006"/>
              </a:xfrm>
              <a:custGeom>
                <a:avLst/>
                <a:gdLst>
                  <a:gd name="connsiteX0" fmla="*/ 0 w 80962"/>
                  <a:gd name="connsiteY0" fmla="*/ 38100 h 38100"/>
                  <a:gd name="connsiteX1" fmla="*/ 80962 w 80962"/>
                  <a:gd name="connsiteY1" fmla="*/ 0 h 38100"/>
                  <a:gd name="connsiteX2" fmla="*/ 80962 w 80962"/>
                  <a:gd name="connsiteY2" fmla="*/ 0 h 38100"/>
                  <a:gd name="connsiteX0" fmla="*/ 0 w 87613"/>
                  <a:gd name="connsiteY0" fmla="*/ 50006 h 50006"/>
                  <a:gd name="connsiteX1" fmla="*/ 80962 w 87613"/>
                  <a:gd name="connsiteY1" fmla="*/ 11906 h 50006"/>
                  <a:gd name="connsiteX2" fmla="*/ 83343 w 87613"/>
                  <a:gd name="connsiteY2" fmla="*/ 0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13" h="50006">
                    <a:moveTo>
                      <a:pt x="0" y="50006"/>
                    </a:moveTo>
                    <a:cubicBezTo>
                      <a:pt x="26987" y="37306"/>
                      <a:pt x="67072" y="20240"/>
                      <a:pt x="80962" y="11906"/>
                    </a:cubicBezTo>
                    <a:cubicBezTo>
                      <a:pt x="94852" y="3572"/>
                      <a:pt x="82549" y="3969"/>
                      <a:pt x="83343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4648200" y="2283265"/>
                <a:ext cx="41444" cy="5115"/>
              </a:xfrm>
              <a:custGeom>
                <a:avLst/>
                <a:gdLst>
                  <a:gd name="connsiteX0" fmla="*/ 0 w 52388"/>
                  <a:gd name="connsiteY0" fmla="*/ 2381 h 2381"/>
                  <a:gd name="connsiteX1" fmla="*/ 52388 w 52388"/>
                  <a:gd name="connsiteY1" fmla="*/ 0 h 2381"/>
                  <a:gd name="connsiteX2" fmla="*/ 52388 w 52388"/>
                  <a:gd name="connsiteY2" fmla="*/ 0 h 2381"/>
                  <a:gd name="connsiteX0" fmla="*/ 0 w 10461"/>
                  <a:gd name="connsiteY0" fmla="*/ 10739 h 10739"/>
                  <a:gd name="connsiteX1" fmla="*/ 10000 w 10461"/>
                  <a:gd name="connsiteY1" fmla="*/ 739 h 10739"/>
                  <a:gd name="connsiteX2" fmla="*/ 8636 w 10461"/>
                  <a:gd name="connsiteY2" fmla="*/ 739 h 10739"/>
                  <a:gd name="connsiteX0" fmla="*/ 0 w 10110"/>
                  <a:gd name="connsiteY0" fmla="*/ 20000 h 20000"/>
                  <a:gd name="connsiteX1" fmla="*/ 10000 w 10110"/>
                  <a:gd name="connsiteY1" fmla="*/ 10000 h 20000"/>
                  <a:gd name="connsiteX2" fmla="*/ 5454 w 10110"/>
                  <a:gd name="connsiteY2" fmla="*/ 0 h 20000"/>
                  <a:gd name="connsiteX0" fmla="*/ 0 w 7911"/>
                  <a:gd name="connsiteY0" fmla="*/ 21483 h 21483"/>
                  <a:gd name="connsiteX1" fmla="*/ 7727 w 7911"/>
                  <a:gd name="connsiteY1" fmla="*/ 1483 h 21483"/>
                  <a:gd name="connsiteX2" fmla="*/ 5454 w 7911"/>
                  <a:gd name="connsiteY2" fmla="*/ 1483 h 2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11" h="21483">
                    <a:moveTo>
                      <a:pt x="0" y="21483"/>
                    </a:moveTo>
                    <a:cubicBezTo>
                      <a:pt x="3333" y="18150"/>
                      <a:pt x="6818" y="4816"/>
                      <a:pt x="7727" y="1483"/>
                    </a:cubicBezTo>
                    <a:cubicBezTo>
                      <a:pt x="8636" y="-1850"/>
                      <a:pt x="5909" y="1483"/>
                      <a:pt x="5454" y="148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4" name="Freeform 153"/>
              <p:cNvSpPr/>
              <p:nvPr/>
            </p:nvSpPr>
            <p:spPr>
              <a:xfrm>
                <a:off x="4462462" y="2405062"/>
                <a:ext cx="36613" cy="14287"/>
              </a:xfrm>
              <a:custGeom>
                <a:avLst/>
                <a:gdLst>
                  <a:gd name="connsiteX0" fmla="*/ 0 w 50006"/>
                  <a:gd name="connsiteY0" fmla="*/ 4762 h 4762"/>
                  <a:gd name="connsiteX1" fmla="*/ 50006 w 50006"/>
                  <a:gd name="connsiteY1" fmla="*/ 0 h 4762"/>
                  <a:gd name="connsiteX2" fmla="*/ 50006 w 50006"/>
                  <a:gd name="connsiteY2" fmla="*/ 0 h 4762"/>
                  <a:gd name="connsiteX0" fmla="*/ 0 w 10268"/>
                  <a:gd name="connsiteY0" fmla="*/ 30002 h 30002"/>
                  <a:gd name="connsiteX1" fmla="*/ 10000 w 10268"/>
                  <a:gd name="connsiteY1" fmla="*/ 20002 h 30002"/>
                  <a:gd name="connsiteX2" fmla="*/ 7143 w 10268"/>
                  <a:gd name="connsiteY2" fmla="*/ 0 h 30002"/>
                  <a:gd name="connsiteX0" fmla="*/ 0 w 7488"/>
                  <a:gd name="connsiteY0" fmla="*/ 30002 h 30002"/>
                  <a:gd name="connsiteX1" fmla="*/ 5714 w 7488"/>
                  <a:gd name="connsiteY1" fmla="*/ 25002 h 30002"/>
                  <a:gd name="connsiteX2" fmla="*/ 7143 w 7488"/>
                  <a:gd name="connsiteY2" fmla="*/ 0 h 30002"/>
                  <a:gd name="connsiteX0" fmla="*/ 0 w 9778"/>
                  <a:gd name="connsiteY0" fmla="*/ 10000 h 10000"/>
                  <a:gd name="connsiteX1" fmla="*/ 5087 w 9778"/>
                  <a:gd name="connsiteY1" fmla="*/ 6666 h 10000"/>
                  <a:gd name="connsiteX2" fmla="*/ 9539 w 9778"/>
                  <a:gd name="connsiteY2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8" h="10000">
                    <a:moveTo>
                      <a:pt x="0" y="10000"/>
                    </a:moveTo>
                    <a:cubicBezTo>
                      <a:pt x="4451" y="8889"/>
                      <a:pt x="3498" y="8333"/>
                      <a:pt x="5087" y="6666"/>
                    </a:cubicBezTo>
                    <a:cubicBezTo>
                      <a:pt x="6676" y="5000"/>
                      <a:pt x="10811" y="2222"/>
                      <a:pt x="9539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5" name="Freeform 154"/>
              <p:cNvSpPr/>
              <p:nvPr/>
            </p:nvSpPr>
            <p:spPr>
              <a:xfrm>
                <a:off x="4700588" y="2366963"/>
                <a:ext cx="85725" cy="0"/>
              </a:xfrm>
              <a:custGeom>
                <a:avLst/>
                <a:gdLst>
                  <a:gd name="connsiteX0" fmla="*/ 0 w 85725"/>
                  <a:gd name="connsiteY0" fmla="*/ 0 h 0"/>
                  <a:gd name="connsiteX1" fmla="*/ 85725 w 85725"/>
                  <a:gd name="connsiteY1" fmla="*/ 0 h 0"/>
                  <a:gd name="connsiteX2" fmla="*/ 85725 w 85725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">
                    <a:moveTo>
                      <a:pt x="0" y="0"/>
                    </a:moveTo>
                    <a:lnTo>
                      <a:pt x="85725" y="0"/>
                    </a:lnTo>
                    <a:lnTo>
                      <a:pt x="85725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6" name="Freeform 155"/>
              <p:cNvSpPr/>
              <p:nvPr/>
            </p:nvSpPr>
            <p:spPr>
              <a:xfrm>
                <a:off x="4748214" y="2345531"/>
                <a:ext cx="41766" cy="24011"/>
              </a:xfrm>
              <a:custGeom>
                <a:avLst/>
                <a:gdLst>
                  <a:gd name="connsiteX0" fmla="*/ 0 w 47625"/>
                  <a:gd name="connsiteY0" fmla="*/ 0 h 26194"/>
                  <a:gd name="connsiteX1" fmla="*/ 47625 w 47625"/>
                  <a:gd name="connsiteY1" fmla="*/ 26194 h 26194"/>
                  <a:gd name="connsiteX2" fmla="*/ 47625 w 47625"/>
                  <a:gd name="connsiteY2" fmla="*/ 26194 h 26194"/>
                  <a:gd name="connsiteX0" fmla="*/ 0 w 49378"/>
                  <a:gd name="connsiteY0" fmla="*/ 0 h 27609"/>
                  <a:gd name="connsiteX1" fmla="*/ 47625 w 49378"/>
                  <a:gd name="connsiteY1" fmla="*/ 26194 h 27609"/>
                  <a:gd name="connsiteX2" fmla="*/ 38100 w 49378"/>
                  <a:gd name="connsiteY2" fmla="*/ 23813 h 27609"/>
                  <a:gd name="connsiteX0" fmla="*/ 0 w 41766"/>
                  <a:gd name="connsiteY0" fmla="*/ 0 h 24011"/>
                  <a:gd name="connsiteX1" fmla="*/ 38100 w 41766"/>
                  <a:gd name="connsiteY1" fmla="*/ 19050 h 24011"/>
                  <a:gd name="connsiteX2" fmla="*/ 38100 w 41766"/>
                  <a:gd name="connsiteY2" fmla="*/ 23813 h 24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766" h="24011">
                    <a:moveTo>
                      <a:pt x="0" y="0"/>
                    </a:moveTo>
                    <a:cubicBezTo>
                      <a:pt x="15875" y="8731"/>
                      <a:pt x="31750" y="15081"/>
                      <a:pt x="38100" y="19050"/>
                    </a:cubicBezTo>
                    <a:cubicBezTo>
                      <a:pt x="44450" y="23019"/>
                      <a:pt x="41275" y="24607"/>
                      <a:pt x="38100" y="2381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5624453" y="3748087"/>
                <a:ext cx="7450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</a:t>
                </a:r>
                <a:r>
                  <a:rPr lang="en-US" sz="1100" dirty="0" err="1" smtClean="0"/>
                  <a:t>pel</a:t>
                </a:r>
                <a:endParaRPr lang="en-ZA" sz="1100" dirty="0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1919525" y="3918171"/>
              <a:ext cx="161147" cy="121660"/>
            </a:xfrm>
            <a:custGeom>
              <a:avLst/>
              <a:gdLst>
                <a:gd name="connsiteX0" fmla="*/ 2634 w 221128"/>
                <a:gd name="connsiteY0" fmla="*/ 45100 h 160878"/>
                <a:gd name="connsiteX1" fmla="*/ 46177 w 221128"/>
                <a:gd name="connsiteY1" fmla="*/ 143071 h 160878"/>
                <a:gd name="connsiteX2" fmla="*/ 122377 w 221128"/>
                <a:gd name="connsiteY2" fmla="*/ 153957 h 160878"/>
                <a:gd name="connsiteX3" fmla="*/ 165920 w 221128"/>
                <a:gd name="connsiteY3" fmla="*/ 66871 h 160878"/>
                <a:gd name="connsiteX4" fmla="*/ 220349 w 221128"/>
                <a:gd name="connsiteY4" fmla="*/ 1557 h 160878"/>
                <a:gd name="connsiteX5" fmla="*/ 122377 w 221128"/>
                <a:gd name="connsiteY5" fmla="*/ 23329 h 160878"/>
                <a:gd name="connsiteX6" fmla="*/ 2634 w 221128"/>
                <a:gd name="connsiteY6" fmla="*/ 45100 h 160878"/>
                <a:gd name="connsiteX0" fmla="*/ 2634 w 222510"/>
                <a:gd name="connsiteY0" fmla="*/ 45100 h 158441"/>
                <a:gd name="connsiteX1" fmla="*/ 46177 w 222510"/>
                <a:gd name="connsiteY1" fmla="*/ 143071 h 158441"/>
                <a:gd name="connsiteX2" fmla="*/ 122377 w 222510"/>
                <a:gd name="connsiteY2" fmla="*/ 153957 h 158441"/>
                <a:gd name="connsiteX3" fmla="*/ 199258 w 222510"/>
                <a:gd name="connsiteY3" fmla="*/ 100208 h 158441"/>
                <a:gd name="connsiteX4" fmla="*/ 220349 w 222510"/>
                <a:gd name="connsiteY4" fmla="*/ 1557 h 158441"/>
                <a:gd name="connsiteX5" fmla="*/ 122377 w 222510"/>
                <a:gd name="connsiteY5" fmla="*/ 23329 h 158441"/>
                <a:gd name="connsiteX6" fmla="*/ 2634 w 222510"/>
                <a:gd name="connsiteY6" fmla="*/ 45100 h 158441"/>
                <a:gd name="connsiteX0" fmla="*/ 2634 w 221587"/>
                <a:gd name="connsiteY0" fmla="*/ 45100 h 158788"/>
                <a:gd name="connsiteX1" fmla="*/ 46177 w 221587"/>
                <a:gd name="connsiteY1" fmla="*/ 143071 h 158788"/>
                <a:gd name="connsiteX2" fmla="*/ 122377 w 221587"/>
                <a:gd name="connsiteY2" fmla="*/ 153957 h 158788"/>
                <a:gd name="connsiteX3" fmla="*/ 184971 w 221587"/>
                <a:gd name="connsiteY3" fmla="*/ 95445 h 158788"/>
                <a:gd name="connsiteX4" fmla="*/ 220349 w 221587"/>
                <a:gd name="connsiteY4" fmla="*/ 1557 h 158788"/>
                <a:gd name="connsiteX5" fmla="*/ 122377 w 221587"/>
                <a:gd name="connsiteY5" fmla="*/ 23329 h 158788"/>
                <a:gd name="connsiteX6" fmla="*/ 2634 w 221587"/>
                <a:gd name="connsiteY6" fmla="*/ 45100 h 158788"/>
                <a:gd name="connsiteX0" fmla="*/ 2097 w 235338"/>
                <a:gd name="connsiteY0" fmla="*/ 30605 h 159267"/>
                <a:gd name="connsiteX1" fmla="*/ 59928 w 235338"/>
                <a:gd name="connsiteY1" fmla="*/ 142864 h 159267"/>
                <a:gd name="connsiteX2" fmla="*/ 136128 w 235338"/>
                <a:gd name="connsiteY2" fmla="*/ 153750 h 159267"/>
                <a:gd name="connsiteX3" fmla="*/ 198722 w 235338"/>
                <a:gd name="connsiteY3" fmla="*/ 95238 h 159267"/>
                <a:gd name="connsiteX4" fmla="*/ 234100 w 235338"/>
                <a:gd name="connsiteY4" fmla="*/ 1350 h 159267"/>
                <a:gd name="connsiteX5" fmla="*/ 136128 w 235338"/>
                <a:gd name="connsiteY5" fmla="*/ 23122 h 159267"/>
                <a:gd name="connsiteX6" fmla="*/ 2097 w 235338"/>
                <a:gd name="connsiteY6" fmla="*/ 30605 h 159267"/>
                <a:gd name="connsiteX0" fmla="*/ 3170 w 212599"/>
                <a:gd name="connsiteY0" fmla="*/ 49806 h 158519"/>
                <a:gd name="connsiteX1" fmla="*/ 37189 w 212599"/>
                <a:gd name="connsiteY1" fmla="*/ 143015 h 158519"/>
                <a:gd name="connsiteX2" fmla="*/ 113389 w 212599"/>
                <a:gd name="connsiteY2" fmla="*/ 153901 h 158519"/>
                <a:gd name="connsiteX3" fmla="*/ 175983 w 212599"/>
                <a:gd name="connsiteY3" fmla="*/ 95389 h 158519"/>
                <a:gd name="connsiteX4" fmla="*/ 211361 w 212599"/>
                <a:gd name="connsiteY4" fmla="*/ 1501 h 158519"/>
                <a:gd name="connsiteX5" fmla="*/ 113389 w 212599"/>
                <a:gd name="connsiteY5" fmla="*/ 23273 h 158519"/>
                <a:gd name="connsiteX6" fmla="*/ 3170 w 212599"/>
                <a:gd name="connsiteY6" fmla="*/ 49806 h 158519"/>
                <a:gd name="connsiteX0" fmla="*/ 3170 w 212599"/>
                <a:gd name="connsiteY0" fmla="*/ 49181 h 157894"/>
                <a:gd name="connsiteX1" fmla="*/ 37189 w 212599"/>
                <a:gd name="connsiteY1" fmla="*/ 142390 h 157894"/>
                <a:gd name="connsiteX2" fmla="*/ 113389 w 212599"/>
                <a:gd name="connsiteY2" fmla="*/ 153276 h 157894"/>
                <a:gd name="connsiteX3" fmla="*/ 175983 w 212599"/>
                <a:gd name="connsiteY3" fmla="*/ 94764 h 157894"/>
                <a:gd name="connsiteX4" fmla="*/ 211361 w 212599"/>
                <a:gd name="connsiteY4" fmla="*/ 876 h 157894"/>
                <a:gd name="connsiteX5" fmla="*/ 113389 w 212599"/>
                <a:gd name="connsiteY5" fmla="*/ 41698 h 157894"/>
                <a:gd name="connsiteX6" fmla="*/ 3170 w 212599"/>
                <a:gd name="connsiteY6" fmla="*/ 49181 h 157894"/>
                <a:gd name="connsiteX0" fmla="*/ 2634 w 221588"/>
                <a:gd name="connsiteY0" fmla="*/ 34851 h 158513"/>
                <a:gd name="connsiteX1" fmla="*/ 46178 w 221588"/>
                <a:gd name="connsiteY1" fmla="*/ 142347 h 158513"/>
                <a:gd name="connsiteX2" fmla="*/ 122378 w 221588"/>
                <a:gd name="connsiteY2" fmla="*/ 153233 h 158513"/>
                <a:gd name="connsiteX3" fmla="*/ 184972 w 221588"/>
                <a:gd name="connsiteY3" fmla="*/ 94721 h 158513"/>
                <a:gd name="connsiteX4" fmla="*/ 220350 w 221588"/>
                <a:gd name="connsiteY4" fmla="*/ 833 h 158513"/>
                <a:gd name="connsiteX5" fmla="*/ 122378 w 221588"/>
                <a:gd name="connsiteY5" fmla="*/ 41655 h 158513"/>
                <a:gd name="connsiteX6" fmla="*/ 2634 w 221588"/>
                <a:gd name="connsiteY6" fmla="*/ 34851 h 158513"/>
                <a:gd name="connsiteX0" fmla="*/ 2634 w 221588"/>
                <a:gd name="connsiteY0" fmla="*/ 35402 h 159064"/>
                <a:gd name="connsiteX1" fmla="*/ 46178 w 221588"/>
                <a:gd name="connsiteY1" fmla="*/ 142898 h 159064"/>
                <a:gd name="connsiteX2" fmla="*/ 122378 w 221588"/>
                <a:gd name="connsiteY2" fmla="*/ 153784 h 159064"/>
                <a:gd name="connsiteX3" fmla="*/ 184972 w 221588"/>
                <a:gd name="connsiteY3" fmla="*/ 95272 h 159064"/>
                <a:gd name="connsiteX4" fmla="*/ 220350 w 221588"/>
                <a:gd name="connsiteY4" fmla="*/ 1384 h 159064"/>
                <a:gd name="connsiteX5" fmla="*/ 122378 w 221588"/>
                <a:gd name="connsiteY5" fmla="*/ 23156 h 159064"/>
                <a:gd name="connsiteX6" fmla="*/ 2634 w 221588"/>
                <a:gd name="connsiteY6" fmla="*/ 35402 h 159064"/>
                <a:gd name="connsiteX0" fmla="*/ 2427 w 226144"/>
                <a:gd name="connsiteY0" fmla="*/ 54612 h 158358"/>
                <a:gd name="connsiteX1" fmla="*/ 50734 w 226144"/>
                <a:gd name="connsiteY1" fmla="*/ 143058 h 158358"/>
                <a:gd name="connsiteX2" fmla="*/ 126934 w 226144"/>
                <a:gd name="connsiteY2" fmla="*/ 153944 h 158358"/>
                <a:gd name="connsiteX3" fmla="*/ 189528 w 226144"/>
                <a:gd name="connsiteY3" fmla="*/ 95432 h 158358"/>
                <a:gd name="connsiteX4" fmla="*/ 224906 w 226144"/>
                <a:gd name="connsiteY4" fmla="*/ 1544 h 158358"/>
                <a:gd name="connsiteX5" fmla="*/ 126934 w 226144"/>
                <a:gd name="connsiteY5" fmla="*/ 23316 h 158358"/>
                <a:gd name="connsiteX6" fmla="*/ 2427 w 226144"/>
                <a:gd name="connsiteY6" fmla="*/ 54612 h 158358"/>
                <a:gd name="connsiteX0" fmla="*/ 6716 w 230433"/>
                <a:gd name="connsiteY0" fmla="*/ 54612 h 164638"/>
                <a:gd name="connsiteX1" fmla="*/ 28829 w 230433"/>
                <a:gd name="connsiteY1" fmla="*/ 154965 h 164638"/>
                <a:gd name="connsiteX2" fmla="*/ 131223 w 230433"/>
                <a:gd name="connsiteY2" fmla="*/ 153944 h 164638"/>
                <a:gd name="connsiteX3" fmla="*/ 193817 w 230433"/>
                <a:gd name="connsiteY3" fmla="*/ 95432 h 164638"/>
                <a:gd name="connsiteX4" fmla="*/ 229195 w 230433"/>
                <a:gd name="connsiteY4" fmla="*/ 1544 h 164638"/>
                <a:gd name="connsiteX5" fmla="*/ 131223 w 230433"/>
                <a:gd name="connsiteY5" fmla="*/ 23316 h 164638"/>
                <a:gd name="connsiteX6" fmla="*/ 6716 w 230433"/>
                <a:gd name="connsiteY6" fmla="*/ 54612 h 164638"/>
                <a:gd name="connsiteX0" fmla="*/ 2933 w 226650"/>
                <a:gd name="connsiteY0" fmla="*/ 54612 h 179707"/>
                <a:gd name="connsiteX1" fmla="*/ 46477 w 226650"/>
                <a:gd name="connsiteY1" fmla="*/ 174015 h 179707"/>
                <a:gd name="connsiteX2" fmla="*/ 127440 w 226650"/>
                <a:gd name="connsiteY2" fmla="*/ 153944 h 179707"/>
                <a:gd name="connsiteX3" fmla="*/ 190034 w 226650"/>
                <a:gd name="connsiteY3" fmla="*/ 95432 h 179707"/>
                <a:gd name="connsiteX4" fmla="*/ 225412 w 226650"/>
                <a:gd name="connsiteY4" fmla="*/ 1544 h 179707"/>
                <a:gd name="connsiteX5" fmla="*/ 127440 w 226650"/>
                <a:gd name="connsiteY5" fmla="*/ 23316 h 179707"/>
                <a:gd name="connsiteX6" fmla="*/ 2933 w 226650"/>
                <a:gd name="connsiteY6" fmla="*/ 54612 h 179707"/>
                <a:gd name="connsiteX0" fmla="*/ 1854 w 225571"/>
                <a:gd name="connsiteY0" fmla="*/ 54612 h 186860"/>
                <a:gd name="connsiteX1" fmla="*/ 45398 w 225571"/>
                <a:gd name="connsiteY1" fmla="*/ 174015 h 186860"/>
                <a:gd name="connsiteX2" fmla="*/ 126361 w 225571"/>
                <a:gd name="connsiteY2" fmla="*/ 153944 h 186860"/>
                <a:gd name="connsiteX3" fmla="*/ 188955 w 225571"/>
                <a:gd name="connsiteY3" fmla="*/ 95432 h 186860"/>
                <a:gd name="connsiteX4" fmla="*/ 224333 w 225571"/>
                <a:gd name="connsiteY4" fmla="*/ 1544 h 186860"/>
                <a:gd name="connsiteX5" fmla="*/ 126361 w 225571"/>
                <a:gd name="connsiteY5" fmla="*/ 23316 h 186860"/>
                <a:gd name="connsiteX6" fmla="*/ 1854 w 225571"/>
                <a:gd name="connsiteY6" fmla="*/ 54612 h 186860"/>
                <a:gd name="connsiteX0" fmla="*/ 3758 w 227475"/>
                <a:gd name="connsiteY0" fmla="*/ 54612 h 175050"/>
                <a:gd name="connsiteX1" fmla="*/ 33697 w 227475"/>
                <a:gd name="connsiteY1" fmla="*/ 159386 h 175050"/>
                <a:gd name="connsiteX2" fmla="*/ 47302 w 227475"/>
                <a:gd name="connsiteY2" fmla="*/ 174015 h 175050"/>
                <a:gd name="connsiteX3" fmla="*/ 128265 w 227475"/>
                <a:gd name="connsiteY3" fmla="*/ 153944 h 175050"/>
                <a:gd name="connsiteX4" fmla="*/ 190859 w 227475"/>
                <a:gd name="connsiteY4" fmla="*/ 95432 h 175050"/>
                <a:gd name="connsiteX5" fmla="*/ 226237 w 227475"/>
                <a:gd name="connsiteY5" fmla="*/ 1544 h 175050"/>
                <a:gd name="connsiteX6" fmla="*/ 128265 w 227475"/>
                <a:gd name="connsiteY6" fmla="*/ 23316 h 175050"/>
                <a:gd name="connsiteX7" fmla="*/ 3758 w 227475"/>
                <a:gd name="connsiteY7" fmla="*/ 54612 h 175050"/>
                <a:gd name="connsiteX0" fmla="*/ 4550 w 228267"/>
                <a:gd name="connsiteY0" fmla="*/ 54612 h 175050"/>
                <a:gd name="connsiteX1" fmla="*/ 34489 w 228267"/>
                <a:gd name="connsiteY1" fmla="*/ 159386 h 175050"/>
                <a:gd name="connsiteX2" fmla="*/ 48094 w 228267"/>
                <a:gd name="connsiteY2" fmla="*/ 174015 h 175050"/>
                <a:gd name="connsiteX3" fmla="*/ 129057 w 228267"/>
                <a:gd name="connsiteY3" fmla="*/ 153944 h 175050"/>
                <a:gd name="connsiteX4" fmla="*/ 191651 w 228267"/>
                <a:gd name="connsiteY4" fmla="*/ 95432 h 175050"/>
                <a:gd name="connsiteX5" fmla="*/ 227029 w 228267"/>
                <a:gd name="connsiteY5" fmla="*/ 1544 h 175050"/>
                <a:gd name="connsiteX6" fmla="*/ 129057 w 228267"/>
                <a:gd name="connsiteY6" fmla="*/ 23316 h 175050"/>
                <a:gd name="connsiteX7" fmla="*/ 4550 w 228267"/>
                <a:gd name="connsiteY7" fmla="*/ 54612 h 175050"/>
                <a:gd name="connsiteX0" fmla="*/ 8663 w 210949"/>
                <a:gd name="connsiteY0" fmla="*/ 57016 h 175073"/>
                <a:gd name="connsiteX1" fmla="*/ 17171 w 210949"/>
                <a:gd name="connsiteY1" fmla="*/ 159409 h 175073"/>
                <a:gd name="connsiteX2" fmla="*/ 30776 w 210949"/>
                <a:gd name="connsiteY2" fmla="*/ 174038 h 175073"/>
                <a:gd name="connsiteX3" fmla="*/ 111739 w 210949"/>
                <a:gd name="connsiteY3" fmla="*/ 153967 h 175073"/>
                <a:gd name="connsiteX4" fmla="*/ 174333 w 210949"/>
                <a:gd name="connsiteY4" fmla="*/ 95455 h 175073"/>
                <a:gd name="connsiteX5" fmla="*/ 209711 w 210949"/>
                <a:gd name="connsiteY5" fmla="*/ 1567 h 175073"/>
                <a:gd name="connsiteX6" fmla="*/ 111739 w 210949"/>
                <a:gd name="connsiteY6" fmla="*/ 23339 h 175073"/>
                <a:gd name="connsiteX7" fmla="*/ 8663 w 210949"/>
                <a:gd name="connsiteY7" fmla="*/ 57016 h 175073"/>
                <a:gd name="connsiteX0" fmla="*/ 7297 w 214346"/>
                <a:gd name="connsiteY0" fmla="*/ 28207 h 174839"/>
                <a:gd name="connsiteX1" fmla="*/ 20568 w 214346"/>
                <a:gd name="connsiteY1" fmla="*/ 159175 h 174839"/>
                <a:gd name="connsiteX2" fmla="*/ 34173 w 214346"/>
                <a:gd name="connsiteY2" fmla="*/ 173804 h 174839"/>
                <a:gd name="connsiteX3" fmla="*/ 115136 w 214346"/>
                <a:gd name="connsiteY3" fmla="*/ 153733 h 174839"/>
                <a:gd name="connsiteX4" fmla="*/ 177730 w 214346"/>
                <a:gd name="connsiteY4" fmla="*/ 95221 h 174839"/>
                <a:gd name="connsiteX5" fmla="*/ 213108 w 214346"/>
                <a:gd name="connsiteY5" fmla="*/ 1333 h 174839"/>
                <a:gd name="connsiteX6" fmla="*/ 115136 w 214346"/>
                <a:gd name="connsiteY6" fmla="*/ 23105 h 174839"/>
                <a:gd name="connsiteX7" fmla="*/ 7297 w 214346"/>
                <a:gd name="connsiteY7" fmla="*/ 28207 h 174839"/>
                <a:gd name="connsiteX0" fmla="*/ 8354 w 215403"/>
                <a:gd name="connsiteY0" fmla="*/ 28207 h 174839"/>
                <a:gd name="connsiteX1" fmla="*/ 21625 w 215403"/>
                <a:gd name="connsiteY1" fmla="*/ 159175 h 174839"/>
                <a:gd name="connsiteX2" fmla="*/ 35230 w 215403"/>
                <a:gd name="connsiteY2" fmla="*/ 173804 h 174839"/>
                <a:gd name="connsiteX3" fmla="*/ 116193 w 215403"/>
                <a:gd name="connsiteY3" fmla="*/ 153733 h 174839"/>
                <a:gd name="connsiteX4" fmla="*/ 178787 w 215403"/>
                <a:gd name="connsiteY4" fmla="*/ 95221 h 174839"/>
                <a:gd name="connsiteX5" fmla="*/ 214165 w 215403"/>
                <a:gd name="connsiteY5" fmla="*/ 1333 h 174839"/>
                <a:gd name="connsiteX6" fmla="*/ 116193 w 215403"/>
                <a:gd name="connsiteY6" fmla="*/ 23105 h 174839"/>
                <a:gd name="connsiteX7" fmla="*/ 8354 w 215403"/>
                <a:gd name="connsiteY7" fmla="*/ 28207 h 174839"/>
                <a:gd name="connsiteX0" fmla="*/ 10471 w 217520"/>
                <a:gd name="connsiteY0" fmla="*/ 28207 h 174839"/>
                <a:gd name="connsiteX1" fmla="*/ 23742 w 217520"/>
                <a:gd name="connsiteY1" fmla="*/ 159175 h 174839"/>
                <a:gd name="connsiteX2" fmla="*/ 37347 w 217520"/>
                <a:gd name="connsiteY2" fmla="*/ 173804 h 174839"/>
                <a:gd name="connsiteX3" fmla="*/ 118310 w 217520"/>
                <a:gd name="connsiteY3" fmla="*/ 153733 h 174839"/>
                <a:gd name="connsiteX4" fmla="*/ 180904 w 217520"/>
                <a:gd name="connsiteY4" fmla="*/ 95221 h 174839"/>
                <a:gd name="connsiteX5" fmla="*/ 216282 w 217520"/>
                <a:gd name="connsiteY5" fmla="*/ 1333 h 174839"/>
                <a:gd name="connsiteX6" fmla="*/ 118310 w 217520"/>
                <a:gd name="connsiteY6" fmla="*/ 23105 h 174839"/>
                <a:gd name="connsiteX7" fmla="*/ 10471 w 217520"/>
                <a:gd name="connsiteY7" fmla="*/ 28207 h 174839"/>
                <a:gd name="connsiteX0" fmla="*/ 10471 w 217520"/>
                <a:gd name="connsiteY0" fmla="*/ 40201 h 174927"/>
                <a:gd name="connsiteX1" fmla="*/ 23742 w 217520"/>
                <a:gd name="connsiteY1" fmla="*/ 159263 h 174927"/>
                <a:gd name="connsiteX2" fmla="*/ 37347 w 217520"/>
                <a:gd name="connsiteY2" fmla="*/ 173892 h 174927"/>
                <a:gd name="connsiteX3" fmla="*/ 118310 w 217520"/>
                <a:gd name="connsiteY3" fmla="*/ 153821 h 174927"/>
                <a:gd name="connsiteX4" fmla="*/ 180904 w 217520"/>
                <a:gd name="connsiteY4" fmla="*/ 95309 h 174927"/>
                <a:gd name="connsiteX5" fmla="*/ 216282 w 217520"/>
                <a:gd name="connsiteY5" fmla="*/ 1421 h 174927"/>
                <a:gd name="connsiteX6" fmla="*/ 118310 w 217520"/>
                <a:gd name="connsiteY6" fmla="*/ 23193 h 174927"/>
                <a:gd name="connsiteX7" fmla="*/ 10471 w 217520"/>
                <a:gd name="connsiteY7" fmla="*/ 40201 h 17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520" h="174927">
                  <a:moveTo>
                    <a:pt x="10471" y="40201"/>
                  </a:moveTo>
                  <a:cubicBezTo>
                    <a:pt x="-12434" y="31923"/>
                    <a:pt x="6960" y="98881"/>
                    <a:pt x="23742" y="159263"/>
                  </a:cubicBezTo>
                  <a:cubicBezTo>
                    <a:pt x="30999" y="179164"/>
                    <a:pt x="21586" y="174799"/>
                    <a:pt x="37347" y="173892"/>
                  </a:cubicBezTo>
                  <a:cubicBezTo>
                    <a:pt x="53108" y="172985"/>
                    <a:pt x="94384" y="166918"/>
                    <a:pt x="118310" y="153821"/>
                  </a:cubicBezTo>
                  <a:cubicBezTo>
                    <a:pt x="142236" y="140724"/>
                    <a:pt x="164575" y="120709"/>
                    <a:pt x="180904" y="95309"/>
                  </a:cubicBezTo>
                  <a:cubicBezTo>
                    <a:pt x="197233" y="69909"/>
                    <a:pt x="223539" y="8678"/>
                    <a:pt x="216282" y="1421"/>
                  </a:cubicBezTo>
                  <a:cubicBezTo>
                    <a:pt x="209025" y="-5836"/>
                    <a:pt x="152612" y="16730"/>
                    <a:pt x="118310" y="23193"/>
                  </a:cubicBezTo>
                  <a:cubicBezTo>
                    <a:pt x="84008" y="29656"/>
                    <a:pt x="33376" y="48479"/>
                    <a:pt x="10471" y="40201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983768" y="3819527"/>
              <a:ext cx="231195" cy="159474"/>
              <a:chOff x="2075879" y="2966287"/>
              <a:chExt cx="140972" cy="109378"/>
            </a:xfrm>
          </p:grpSpPr>
          <p:sp>
            <p:nvSpPr>
              <p:cNvPr id="19" name="Freeform 18"/>
              <p:cNvSpPr/>
              <p:nvPr/>
            </p:nvSpPr>
            <p:spPr>
              <a:xfrm rot="20528723">
                <a:off x="2075879" y="3010266"/>
                <a:ext cx="140972" cy="65399"/>
              </a:xfrm>
              <a:custGeom>
                <a:avLst/>
                <a:gdLst>
                  <a:gd name="connsiteX0" fmla="*/ 0 w 407194"/>
                  <a:gd name="connsiteY0" fmla="*/ 83344 h 83344"/>
                  <a:gd name="connsiteX1" fmla="*/ 76200 w 407194"/>
                  <a:gd name="connsiteY1" fmla="*/ 76200 h 83344"/>
                  <a:gd name="connsiteX2" fmla="*/ 188119 w 407194"/>
                  <a:gd name="connsiteY2" fmla="*/ 57150 h 83344"/>
                  <a:gd name="connsiteX3" fmla="*/ 283369 w 407194"/>
                  <a:gd name="connsiteY3" fmla="*/ 38100 h 83344"/>
                  <a:gd name="connsiteX4" fmla="*/ 357187 w 407194"/>
                  <a:gd name="connsiteY4" fmla="*/ 14288 h 83344"/>
                  <a:gd name="connsiteX5" fmla="*/ 407194 w 407194"/>
                  <a:gd name="connsiteY5" fmla="*/ 0 h 83344"/>
                  <a:gd name="connsiteX6" fmla="*/ 407194 w 407194"/>
                  <a:gd name="connsiteY6" fmla="*/ 0 h 83344"/>
                  <a:gd name="connsiteX0" fmla="*/ 0 w 440532"/>
                  <a:gd name="connsiteY0" fmla="*/ 92869 h 92869"/>
                  <a:gd name="connsiteX1" fmla="*/ 109538 w 440532"/>
                  <a:gd name="connsiteY1" fmla="*/ 76200 h 92869"/>
                  <a:gd name="connsiteX2" fmla="*/ 221457 w 440532"/>
                  <a:gd name="connsiteY2" fmla="*/ 57150 h 92869"/>
                  <a:gd name="connsiteX3" fmla="*/ 316707 w 440532"/>
                  <a:gd name="connsiteY3" fmla="*/ 38100 h 92869"/>
                  <a:gd name="connsiteX4" fmla="*/ 390525 w 440532"/>
                  <a:gd name="connsiteY4" fmla="*/ 14288 h 92869"/>
                  <a:gd name="connsiteX5" fmla="*/ 440532 w 440532"/>
                  <a:gd name="connsiteY5" fmla="*/ 0 h 92869"/>
                  <a:gd name="connsiteX6" fmla="*/ 440532 w 440532"/>
                  <a:gd name="connsiteY6" fmla="*/ 0 h 9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532" h="92869">
                    <a:moveTo>
                      <a:pt x="0" y="92869"/>
                    </a:moveTo>
                    <a:cubicBezTo>
                      <a:pt x="22423" y="91480"/>
                      <a:pt x="72629" y="82153"/>
                      <a:pt x="109538" y="76200"/>
                    </a:cubicBezTo>
                    <a:lnTo>
                      <a:pt x="221457" y="57150"/>
                    </a:lnTo>
                    <a:cubicBezTo>
                      <a:pt x="255985" y="50800"/>
                      <a:pt x="288529" y="45244"/>
                      <a:pt x="316707" y="38100"/>
                    </a:cubicBezTo>
                    <a:cubicBezTo>
                      <a:pt x="344885" y="30956"/>
                      <a:pt x="369888" y="20638"/>
                      <a:pt x="390525" y="14288"/>
                    </a:cubicBezTo>
                    <a:cubicBezTo>
                      <a:pt x="411162" y="7938"/>
                      <a:pt x="440532" y="0"/>
                      <a:pt x="440532" y="0"/>
                    </a:cubicBezTo>
                    <a:lnTo>
                      <a:pt x="440532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8164059">
                <a:off x="2137580" y="2977209"/>
                <a:ext cx="67564" cy="45719"/>
              </a:xfrm>
              <a:custGeom>
                <a:avLst/>
                <a:gdLst>
                  <a:gd name="connsiteX0" fmla="*/ 0 w 102394"/>
                  <a:gd name="connsiteY0" fmla="*/ 0 h 21431"/>
                  <a:gd name="connsiteX1" fmla="*/ 102394 w 102394"/>
                  <a:gd name="connsiteY1" fmla="*/ 21431 h 21431"/>
                  <a:gd name="connsiteX2" fmla="*/ 102394 w 102394"/>
                  <a:gd name="connsiteY2" fmla="*/ 21431 h 21431"/>
                  <a:gd name="connsiteX0" fmla="*/ 0 w 107458"/>
                  <a:gd name="connsiteY0" fmla="*/ 0 h 23812"/>
                  <a:gd name="connsiteX1" fmla="*/ 102394 w 107458"/>
                  <a:gd name="connsiteY1" fmla="*/ 21431 h 23812"/>
                  <a:gd name="connsiteX2" fmla="*/ 90487 w 107458"/>
                  <a:gd name="connsiteY2" fmla="*/ 23812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58" h="23812">
                    <a:moveTo>
                      <a:pt x="0" y="0"/>
                    </a:moveTo>
                    <a:lnTo>
                      <a:pt x="102394" y="21431"/>
                    </a:lnTo>
                    <a:cubicBezTo>
                      <a:pt x="117475" y="25400"/>
                      <a:pt x="94456" y="23018"/>
                      <a:pt x="90487" y="2381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8" name="Freeform 7"/>
            <p:cNvSpPr/>
            <p:nvPr/>
          </p:nvSpPr>
          <p:spPr>
            <a:xfrm rot="21347475">
              <a:off x="1895987" y="3967162"/>
              <a:ext cx="192881" cy="90488"/>
            </a:xfrm>
            <a:custGeom>
              <a:avLst/>
              <a:gdLst>
                <a:gd name="connsiteX0" fmla="*/ 0 w 219075"/>
                <a:gd name="connsiteY0" fmla="*/ 57150 h 57150"/>
                <a:gd name="connsiteX1" fmla="*/ 119062 w 219075"/>
                <a:gd name="connsiteY1" fmla="*/ 28575 h 57150"/>
                <a:gd name="connsiteX2" fmla="*/ 219075 w 219075"/>
                <a:gd name="connsiteY2" fmla="*/ 0 h 57150"/>
                <a:gd name="connsiteX0" fmla="*/ 0 w 300037"/>
                <a:gd name="connsiteY0" fmla="*/ 90488 h 90488"/>
                <a:gd name="connsiteX1" fmla="*/ 119062 w 300037"/>
                <a:gd name="connsiteY1" fmla="*/ 61913 h 90488"/>
                <a:gd name="connsiteX2" fmla="*/ 300037 w 300037"/>
                <a:gd name="connsiteY2" fmla="*/ 0 h 9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037" h="90488">
                  <a:moveTo>
                    <a:pt x="0" y="90488"/>
                  </a:moveTo>
                  <a:lnTo>
                    <a:pt x="119062" y="61913"/>
                  </a:lnTo>
                  <a:cubicBezTo>
                    <a:pt x="155574" y="52388"/>
                    <a:pt x="268286" y="9525"/>
                    <a:pt x="300037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749571" y="3863339"/>
              <a:ext cx="208205" cy="160020"/>
              <a:chOff x="1749571" y="3863339"/>
              <a:chExt cx="208205" cy="16002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804988" y="3863339"/>
                <a:ext cx="152788" cy="113349"/>
                <a:chOff x="2221194" y="3118687"/>
                <a:chExt cx="150284" cy="121336"/>
              </a:xfrm>
            </p:grpSpPr>
            <p:sp>
              <p:nvSpPr>
                <p:cNvPr id="17" name="Freeform 16"/>
                <p:cNvSpPr/>
                <p:nvPr/>
              </p:nvSpPr>
              <p:spPr>
                <a:xfrm rot="20873600">
                  <a:off x="2221194" y="3154252"/>
                  <a:ext cx="150284" cy="85771"/>
                </a:xfrm>
                <a:custGeom>
                  <a:avLst/>
                  <a:gdLst>
                    <a:gd name="connsiteX0" fmla="*/ 0 w 407194"/>
                    <a:gd name="connsiteY0" fmla="*/ 83344 h 83344"/>
                    <a:gd name="connsiteX1" fmla="*/ 76200 w 407194"/>
                    <a:gd name="connsiteY1" fmla="*/ 76200 h 83344"/>
                    <a:gd name="connsiteX2" fmla="*/ 188119 w 407194"/>
                    <a:gd name="connsiteY2" fmla="*/ 57150 h 83344"/>
                    <a:gd name="connsiteX3" fmla="*/ 283369 w 407194"/>
                    <a:gd name="connsiteY3" fmla="*/ 38100 h 83344"/>
                    <a:gd name="connsiteX4" fmla="*/ 357187 w 407194"/>
                    <a:gd name="connsiteY4" fmla="*/ 14288 h 83344"/>
                    <a:gd name="connsiteX5" fmla="*/ 407194 w 407194"/>
                    <a:gd name="connsiteY5" fmla="*/ 0 h 83344"/>
                    <a:gd name="connsiteX6" fmla="*/ 407194 w 407194"/>
                    <a:gd name="connsiteY6" fmla="*/ 0 h 83344"/>
                    <a:gd name="connsiteX0" fmla="*/ 0 w 440532"/>
                    <a:gd name="connsiteY0" fmla="*/ 92869 h 92869"/>
                    <a:gd name="connsiteX1" fmla="*/ 109538 w 440532"/>
                    <a:gd name="connsiteY1" fmla="*/ 76200 h 92869"/>
                    <a:gd name="connsiteX2" fmla="*/ 221457 w 440532"/>
                    <a:gd name="connsiteY2" fmla="*/ 57150 h 92869"/>
                    <a:gd name="connsiteX3" fmla="*/ 316707 w 440532"/>
                    <a:gd name="connsiteY3" fmla="*/ 38100 h 92869"/>
                    <a:gd name="connsiteX4" fmla="*/ 390525 w 440532"/>
                    <a:gd name="connsiteY4" fmla="*/ 14288 h 92869"/>
                    <a:gd name="connsiteX5" fmla="*/ 440532 w 440532"/>
                    <a:gd name="connsiteY5" fmla="*/ 0 h 92869"/>
                    <a:gd name="connsiteX6" fmla="*/ 440532 w 440532"/>
                    <a:gd name="connsiteY6" fmla="*/ 0 h 9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0532" h="92869">
                      <a:moveTo>
                        <a:pt x="0" y="92869"/>
                      </a:moveTo>
                      <a:cubicBezTo>
                        <a:pt x="22423" y="91480"/>
                        <a:pt x="72629" y="82153"/>
                        <a:pt x="109538" y="76200"/>
                      </a:cubicBezTo>
                      <a:lnTo>
                        <a:pt x="221457" y="57150"/>
                      </a:lnTo>
                      <a:cubicBezTo>
                        <a:pt x="255985" y="50800"/>
                        <a:pt x="288529" y="45244"/>
                        <a:pt x="316707" y="38100"/>
                      </a:cubicBezTo>
                      <a:cubicBezTo>
                        <a:pt x="344885" y="30956"/>
                        <a:pt x="369888" y="20638"/>
                        <a:pt x="390525" y="14288"/>
                      </a:cubicBezTo>
                      <a:cubicBezTo>
                        <a:pt x="411162" y="7938"/>
                        <a:pt x="440532" y="0"/>
                        <a:pt x="440532" y="0"/>
                      </a:cubicBezTo>
                      <a:lnTo>
                        <a:pt x="440532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 rot="18164059">
                  <a:off x="2289980" y="3129609"/>
                  <a:ext cx="67564" cy="45719"/>
                </a:xfrm>
                <a:custGeom>
                  <a:avLst/>
                  <a:gdLst>
                    <a:gd name="connsiteX0" fmla="*/ 0 w 102394"/>
                    <a:gd name="connsiteY0" fmla="*/ 0 h 21431"/>
                    <a:gd name="connsiteX1" fmla="*/ 102394 w 102394"/>
                    <a:gd name="connsiteY1" fmla="*/ 21431 h 21431"/>
                    <a:gd name="connsiteX2" fmla="*/ 102394 w 102394"/>
                    <a:gd name="connsiteY2" fmla="*/ 21431 h 21431"/>
                    <a:gd name="connsiteX0" fmla="*/ 0 w 107458"/>
                    <a:gd name="connsiteY0" fmla="*/ 0 h 23812"/>
                    <a:gd name="connsiteX1" fmla="*/ 102394 w 107458"/>
                    <a:gd name="connsiteY1" fmla="*/ 21431 h 23812"/>
                    <a:gd name="connsiteX2" fmla="*/ 90487 w 107458"/>
                    <a:gd name="connsiteY2" fmla="*/ 23812 h 2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458" h="23812">
                      <a:moveTo>
                        <a:pt x="0" y="0"/>
                      </a:moveTo>
                      <a:lnTo>
                        <a:pt x="102394" y="21431"/>
                      </a:lnTo>
                      <a:cubicBezTo>
                        <a:pt x="117475" y="25400"/>
                        <a:pt x="94456" y="23018"/>
                        <a:pt x="90487" y="238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</p:grpSp>
          <p:sp>
            <p:nvSpPr>
              <p:cNvPr id="16" name="Freeform 15"/>
              <p:cNvSpPr/>
              <p:nvPr/>
            </p:nvSpPr>
            <p:spPr>
              <a:xfrm rot="21347475">
                <a:off x="1749571" y="3977640"/>
                <a:ext cx="96440" cy="45719"/>
              </a:xfrm>
              <a:custGeom>
                <a:avLst/>
                <a:gdLst>
                  <a:gd name="connsiteX0" fmla="*/ 0 w 219075"/>
                  <a:gd name="connsiteY0" fmla="*/ 57150 h 57150"/>
                  <a:gd name="connsiteX1" fmla="*/ 119062 w 219075"/>
                  <a:gd name="connsiteY1" fmla="*/ 28575 h 57150"/>
                  <a:gd name="connsiteX2" fmla="*/ 219075 w 219075"/>
                  <a:gd name="connsiteY2" fmla="*/ 0 h 57150"/>
                  <a:gd name="connsiteX0" fmla="*/ 0 w 300037"/>
                  <a:gd name="connsiteY0" fmla="*/ 90488 h 90488"/>
                  <a:gd name="connsiteX1" fmla="*/ 119062 w 300037"/>
                  <a:gd name="connsiteY1" fmla="*/ 61913 h 90488"/>
                  <a:gd name="connsiteX2" fmla="*/ 300037 w 300037"/>
                  <a:gd name="connsiteY2" fmla="*/ 0 h 9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90488">
                    <a:moveTo>
                      <a:pt x="0" y="90488"/>
                    </a:moveTo>
                    <a:lnTo>
                      <a:pt x="119062" y="61913"/>
                    </a:lnTo>
                    <a:cubicBezTo>
                      <a:pt x="155574" y="52388"/>
                      <a:pt x="268286" y="9525"/>
                      <a:pt x="300037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rot="360569">
              <a:off x="1581692" y="3904475"/>
              <a:ext cx="143524" cy="101500"/>
              <a:chOff x="1749571" y="3863339"/>
              <a:chExt cx="208205" cy="16002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04988" y="3863339"/>
                <a:ext cx="152788" cy="113349"/>
                <a:chOff x="2221194" y="3118687"/>
                <a:chExt cx="150284" cy="121336"/>
              </a:xfrm>
            </p:grpSpPr>
            <p:sp>
              <p:nvSpPr>
                <p:cNvPr id="13" name="Freeform 12"/>
                <p:cNvSpPr/>
                <p:nvPr/>
              </p:nvSpPr>
              <p:spPr>
                <a:xfrm rot="20873600">
                  <a:off x="2221194" y="3154252"/>
                  <a:ext cx="150284" cy="85771"/>
                </a:xfrm>
                <a:custGeom>
                  <a:avLst/>
                  <a:gdLst>
                    <a:gd name="connsiteX0" fmla="*/ 0 w 407194"/>
                    <a:gd name="connsiteY0" fmla="*/ 83344 h 83344"/>
                    <a:gd name="connsiteX1" fmla="*/ 76200 w 407194"/>
                    <a:gd name="connsiteY1" fmla="*/ 76200 h 83344"/>
                    <a:gd name="connsiteX2" fmla="*/ 188119 w 407194"/>
                    <a:gd name="connsiteY2" fmla="*/ 57150 h 83344"/>
                    <a:gd name="connsiteX3" fmla="*/ 283369 w 407194"/>
                    <a:gd name="connsiteY3" fmla="*/ 38100 h 83344"/>
                    <a:gd name="connsiteX4" fmla="*/ 357187 w 407194"/>
                    <a:gd name="connsiteY4" fmla="*/ 14288 h 83344"/>
                    <a:gd name="connsiteX5" fmla="*/ 407194 w 407194"/>
                    <a:gd name="connsiteY5" fmla="*/ 0 h 83344"/>
                    <a:gd name="connsiteX6" fmla="*/ 407194 w 407194"/>
                    <a:gd name="connsiteY6" fmla="*/ 0 h 83344"/>
                    <a:gd name="connsiteX0" fmla="*/ 0 w 440532"/>
                    <a:gd name="connsiteY0" fmla="*/ 92869 h 92869"/>
                    <a:gd name="connsiteX1" fmla="*/ 109538 w 440532"/>
                    <a:gd name="connsiteY1" fmla="*/ 76200 h 92869"/>
                    <a:gd name="connsiteX2" fmla="*/ 221457 w 440532"/>
                    <a:gd name="connsiteY2" fmla="*/ 57150 h 92869"/>
                    <a:gd name="connsiteX3" fmla="*/ 316707 w 440532"/>
                    <a:gd name="connsiteY3" fmla="*/ 38100 h 92869"/>
                    <a:gd name="connsiteX4" fmla="*/ 390525 w 440532"/>
                    <a:gd name="connsiteY4" fmla="*/ 14288 h 92869"/>
                    <a:gd name="connsiteX5" fmla="*/ 440532 w 440532"/>
                    <a:gd name="connsiteY5" fmla="*/ 0 h 92869"/>
                    <a:gd name="connsiteX6" fmla="*/ 440532 w 440532"/>
                    <a:gd name="connsiteY6" fmla="*/ 0 h 9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0532" h="92869">
                      <a:moveTo>
                        <a:pt x="0" y="92869"/>
                      </a:moveTo>
                      <a:cubicBezTo>
                        <a:pt x="22423" y="91480"/>
                        <a:pt x="72629" y="82153"/>
                        <a:pt x="109538" y="76200"/>
                      </a:cubicBezTo>
                      <a:lnTo>
                        <a:pt x="221457" y="57150"/>
                      </a:lnTo>
                      <a:cubicBezTo>
                        <a:pt x="255985" y="50800"/>
                        <a:pt x="288529" y="45244"/>
                        <a:pt x="316707" y="38100"/>
                      </a:cubicBezTo>
                      <a:cubicBezTo>
                        <a:pt x="344885" y="30956"/>
                        <a:pt x="369888" y="20638"/>
                        <a:pt x="390525" y="14288"/>
                      </a:cubicBezTo>
                      <a:cubicBezTo>
                        <a:pt x="411162" y="7938"/>
                        <a:pt x="440532" y="0"/>
                        <a:pt x="440532" y="0"/>
                      </a:cubicBezTo>
                      <a:lnTo>
                        <a:pt x="44053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 rot="18164059">
                  <a:off x="2289980" y="3129609"/>
                  <a:ext cx="67564" cy="45719"/>
                </a:xfrm>
                <a:custGeom>
                  <a:avLst/>
                  <a:gdLst>
                    <a:gd name="connsiteX0" fmla="*/ 0 w 102394"/>
                    <a:gd name="connsiteY0" fmla="*/ 0 h 21431"/>
                    <a:gd name="connsiteX1" fmla="*/ 102394 w 102394"/>
                    <a:gd name="connsiteY1" fmla="*/ 21431 h 21431"/>
                    <a:gd name="connsiteX2" fmla="*/ 102394 w 102394"/>
                    <a:gd name="connsiteY2" fmla="*/ 21431 h 21431"/>
                    <a:gd name="connsiteX0" fmla="*/ 0 w 107458"/>
                    <a:gd name="connsiteY0" fmla="*/ 0 h 23812"/>
                    <a:gd name="connsiteX1" fmla="*/ 102394 w 107458"/>
                    <a:gd name="connsiteY1" fmla="*/ 21431 h 23812"/>
                    <a:gd name="connsiteX2" fmla="*/ 90487 w 107458"/>
                    <a:gd name="connsiteY2" fmla="*/ 23812 h 2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458" h="23812">
                      <a:moveTo>
                        <a:pt x="0" y="0"/>
                      </a:moveTo>
                      <a:lnTo>
                        <a:pt x="102394" y="21431"/>
                      </a:lnTo>
                      <a:cubicBezTo>
                        <a:pt x="117475" y="25400"/>
                        <a:pt x="94456" y="23018"/>
                        <a:pt x="90487" y="2381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</p:grpSp>
          <p:sp>
            <p:nvSpPr>
              <p:cNvPr id="12" name="Freeform 11"/>
              <p:cNvSpPr/>
              <p:nvPr/>
            </p:nvSpPr>
            <p:spPr>
              <a:xfrm rot="21347475">
                <a:off x="1749571" y="3977640"/>
                <a:ext cx="96440" cy="45719"/>
              </a:xfrm>
              <a:custGeom>
                <a:avLst/>
                <a:gdLst>
                  <a:gd name="connsiteX0" fmla="*/ 0 w 219075"/>
                  <a:gd name="connsiteY0" fmla="*/ 57150 h 57150"/>
                  <a:gd name="connsiteX1" fmla="*/ 119062 w 219075"/>
                  <a:gd name="connsiteY1" fmla="*/ 28575 h 57150"/>
                  <a:gd name="connsiteX2" fmla="*/ 219075 w 219075"/>
                  <a:gd name="connsiteY2" fmla="*/ 0 h 57150"/>
                  <a:gd name="connsiteX0" fmla="*/ 0 w 300037"/>
                  <a:gd name="connsiteY0" fmla="*/ 90488 h 90488"/>
                  <a:gd name="connsiteX1" fmla="*/ 119062 w 300037"/>
                  <a:gd name="connsiteY1" fmla="*/ 61913 h 90488"/>
                  <a:gd name="connsiteX2" fmla="*/ 300037 w 300037"/>
                  <a:gd name="connsiteY2" fmla="*/ 0 h 9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90488">
                    <a:moveTo>
                      <a:pt x="0" y="90488"/>
                    </a:moveTo>
                    <a:lnTo>
                      <a:pt x="119062" y="61913"/>
                    </a:lnTo>
                    <a:cubicBezTo>
                      <a:pt x="155574" y="52388"/>
                      <a:pt x="268286" y="9525"/>
                      <a:pt x="300037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256611" y="609600"/>
            <a:ext cx="6515789" cy="1566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58" name="Straight Arrow Connector 157"/>
          <p:cNvCxnSpPr/>
          <p:nvPr/>
        </p:nvCxnSpPr>
        <p:spPr>
          <a:xfrm>
            <a:off x="4456001" y="2440305"/>
            <a:ext cx="3717193" cy="0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Freeform 159"/>
          <p:cNvSpPr/>
          <p:nvPr/>
        </p:nvSpPr>
        <p:spPr>
          <a:xfrm>
            <a:off x="4467689" y="1503154"/>
            <a:ext cx="24301" cy="2588786"/>
          </a:xfrm>
          <a:custGeom>
            <a:avLst/>
            <a:gdLst>
              <a:gd name="connsiteX0" fmla="*/ 2199 w 25059"/>
              <a:gd name="connsiteY0" fmla="*/ 3303270 h 3303270"/>
              <a:gd name="connsiteX1" fmla="*/ 2199 w 25059"/>
              <a:gd name="connsiteY1" fmla="*/ 868680 h 3303270"/>
              <a:gd name="connsiteX2" fmla="*/ 25059 w 25059"/>
              <a:gd name="connsiteY2" fmla="*/ 0 h 3303270"/>
              <a:gd name="connsiteX0" fmla="*/ 12861 w 13323"/>
              <a:gd name="connsiteY0" fmla="*/ 3303270 h 3303270"/>
              <a:gd name="connsiteX1" fmla="*/ 12861 w 13323"/>
              <a:gd name="connsiteY1" fmla="*/ 868680 h 3303270"/>
              <a:gd name="connsiteX2" fmla="*/ 2773 w 13323"/>
              <a:gd name="connsiteY2" fmla="*/ 0 h 3303270"/>
              <a:gd name="connsiteX0" fmla="*/ 1267 w 10007"/>
              <a:gd name="connsiteY0" fmla="*/ 3303270 h 3303270"/>
              <a:gd name="connsiteX1" fmla="*/ 1267 w 10007"/>
              <a:gd name="connsiteY1" fmla="*/ 868680 h 3303270"/>
              <a:gd name="connsiteX2" fmla="*/ 10007 w 10007"/>
              <a:gd name="connsiteY2" fmla="*/ 0 h 330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7" h="3303270">
                <a:moveTo>
                  <a:pt x="1267" y="3303270"/>
                </a:moveTo>
                <a:cubicBezTo>
                  <a:pt x="-638" y="2361247"/>
                  <a:pt x="-190" y="1419225"/>
                  <a:pt x="1267" y="868680"/>
                </a:cubicBezTo>
                <a:cubicBezTo>
                  <a:pt x="2724" y="318135"/>
                  <a:pt x="482" y="159067"/>
                  <a:pt x="10007" y="0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2" name="TextBox 161"/>
          <p:cNvSpPr txBox="1"/>
          <p:nvPr/>
        </p:nvSpPr>
        <p:spPr>
          <a:xfrm>
            <a:off x="4425229" y="1703740"/>
            <a:ext cx="3956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Prospective area for </a:t>
            </a:r>
            <a:r>
              <a:rPr lang="en-US" sz="2400" dirty="0" err="1" smtClean="0"/>
              <a:t>shalegas</a:t>
            </a:r>
            <a:endParaRPr lang="en-ZA" sz="2400" dirty="0"/>
          </a:p>
        </p:txBody>
      </p:sp>
      <p:sp>
        <p:nvSpPr>
          <p:cNvPr id="166" name="TextBox 165"/>
          <p:cNvSpPr txBox="1"/>
          <p:nvPr/>
        </p:nvSpPr>
        <p:spPr>
          <a:xfrm>
            <a:off x="1999652" y="457200"/>
            <a:ext cx="4481375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    CONCLUSION  1</a:t>
            </a:r>
            <a:r>
              <a:rPr lang="en-US" dirty="0" smtClean="0"/>
              <a:t> </a:t>
            </a:r>
            <a:endParaRPr lang="en-ZA" dirty="0"/>
          </a:p>
        </p:txBody>
      </p:sp>
      <p:sp>
        <p:nvSpPr>
          <p:cNvPr id="167" name="TextBox 166"/>
          <p:cNvSpPr txBox="1"/>
          <p:nvPr/>
        </p:nvSpPr>
        <p:spPr>
          <a:xfrm>
            <a:off x="457200" y="1307729"/>
            <a:ext cx="3631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1. Best case scenario</a:t>
            </a:r>
            <a:endParaRPr lang="en-ZA" sz="3200" dirty="0"/>
          </a:p>
        </p:txBody>
      </p:sp>
      <p:sp>
        <p:nvSpPr>
          <p:cNvPr id="3" name="Freeform 2"/>
          <p:cNvSpPr/>
          <p:nvPr/>
        </p:nvSpPr>
        <p:spPr>
          <a:xfrm>
            <a:off x="3144982" y="3934691"/>
            <a:ext cx="443345" cy="207818"/>
          </a:xfrm>
          <a:custGeom>
            <a:avLst/>
            <a:gdLst>
              <a:gd name="connsiteX0" fmla="*/ 0 w 443345"/>
              <a:gd name="connsiteY0" fmla="*/ 207818 h 207818"/>
              <a:gd name="connsiteX1" fmla="*/ 55418 w 443345"/>
              <a:gd name="connsiteY1" fmla="*/ 193964 h 207818"/>
              <a:gd name="connsiteX2" fmla="*/ 221673 w 443345"/>
              <a:gd name="connsiteY2" fmla="*/ 124691 h 207818"/>
              <a:gd name="connsiteX3" fmla="*/ 443345 w 443345"/>
              <a:gd name="connsiteY3" fmla="*/ 0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345" h="207818">
                <a:moveTo>
                  <a:pt x="0" y="207818"/>
                </a:moveTo>
                <a:cubicBezTo>
                  <a:pt x="9236" y="207818"/>
                  <a:pt x="18473" y="207819"/>
                  <a:pt x="55418" y="193964"/>
                </a:cubicBezTo>
                <a:cubicBezTo>
                  <a:pt x="92364" y="180109"/>
                  <a:pt x="157019" y="157018"/>
                  <a:pt x="221673" y="124691"/>
                </a:cubicBezTo>
                <a:cubicBezTo>
                  <a:pt x="286327" y="92364"/>
                  <a:pt x="364836" y="46182"/>
                  <a:pt x="44334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6" name="Freeform 75"/>
          <p:cNvSpPr/>
          <p:nvPr/>
        </p:nvSpPr>
        <p:spPr>
          <a:xfrm>
            <a:off x="3851564" y="3906982"/>
            <a:ext cx="402788" cy="277091"/>
          </a:xfrm>
          <a:custGeom>
            <a:avLst/>
            <a:gdLst>
              <a:gd name="connsiteX0" fmla="*/ 0 w 402788"/>
              <a:gd name="connsiteY0" fmla="*/ 277091 h 277091"/>
              <a:gd name="connsiteX1" fmla="*/ 124691 w 402788"/>
              <a:gd name="connsiteY1" fmla="*/ 249382 h 277091"/>
              <a:gd name="connsiteX2" fmla="*/ 360218 w 402788"/>
              <a:gd name="connsiteY2" fmla="*/ 110836 h 277091"/>
              <a:gd name="connsiteX3" fmla="*/ 401781 w 402788"/>
              <a:gd name="connsiteY3" fmla="*/ 0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788" h="277091">
                <a:moveTo>
                  <a:pt x="0" y="277091"/>
                </a:moveTo>
                <a:cubicBezTo>
                  <a:pt x="32327" y="277091"/>
                  <a:pt x="64655" y="277091"/>
                  <a:pt x="124691" y="249382"/>
                </a:cubicBezTo>
                <a:cubicBezTo>
                  <a:pt x="184727" y="221673"/>
                  <a:pt x="314036" y="152400"/>
                  <a:pt x="360218" y="110836"/>
                </a:cubicBezTo>
                <a:cubicBezTo>
                  <a:pt x="406400" y="69272"/>
                  <a:pt x="404090" y="34636"/>
                  <a:pt x="40178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93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681975"/>
              </p:ext>
            </p:extLst>
          </p:nvPr>
        </p:nvGraphicFramePr>
        <p:xfrm>
          <a:off x="-2133600" y="-4419600"/>
          <a:ext cx="20299363" cy="152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Slide" r:id="rId3" imgW="4570532" imgH="3427618" progId="PowerPoint.Slide.12">
                  <p:embed/>
                </p:oleObj>
              </mc:Choice>
              <mc:Fallback>
                <p:oleObj name="Slide" r:id="rId3" imgW="4570532" imgH="3427618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33600" y="-4419600"/>
                        <a:ext cx="20299363" cy="1522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reeform 1"/>
          <p:cNvSpPr/>
          <p:nvPr/>
        </p:nvSpPr>
        <p:spPr>
          <a:xfrm>
            <a:off x="855785" y="3376246"/>
            <a:ext cx="5439507" cy="1617785"/>
          </a:xfrm>
          <a:custGeom>
            <a:avLst/>
            <a:gdLst>
              <a:gd name="connsiteX0" fmla="*/ 0 w 5439507"/>
              <a:gd name="connsiteY0" fmla="*/ 0 h 1617785"/>
              <a:gd name="connsiteX1" fmla="*/ 386861 w 5439507"/>
              <a:gd name="connsiteY1" fmla="*/ 46892 h 1617785"/>
              <a:gd name="connsiteX2" fmla="*/ 832338 w 5439507"/>
              <a:gd name="connsiteY2" fmla="*/ 199292 h 1617785"/>
              <a:gd name="connsiteX3" fmla="*/ 1184030 w 5439507"/>
              <a:gd name="connsiteY3" fmla="*/ 468923 h 1617785"/>
              <a:gd name="connsiteX4" fmla="*/ 1371600 w 5439507"/>
              <a:gd name="connsiteY4" fmla="*/ 832339 h 1617785"/>
              <a:gd name="connsiteX5" fmla="*/ 1500553 w 5439507"/>
              <a:gd name="connsiteY5" fmla="*/ 1031631 h 1617785"/>
              <a:gd name="connsiteX6" fmla="*/ 1688123 w 5439507"/>
              <a:gd name="connsiteY6" fmla="*/ 1207477 h 1617785"/>
              <a:gd name="connsiteX7" fmla="*/ 2157046 w 5439507"/>
              <a:gd name="connsiteY7" fmla="*/ 1289539 h 1617785"/>
              <a:gd name="connsiteX8" fmla="*/ 2625969 w 5439507"/>
              <a:gd name="connsiteY8" fmla="*/ 1277816 h 1617785"/>
              <a:gd name="connsiteX9" fmla="*/ 3634153 w 5439507"/>
              <a:gd name="connsiteY9" fmla="*/ 1242646 h 1617785"/>
              <a:gd name="connsiteX10" fmla="*/ 4161692 w 5439507"/>
              <a:gd name="connsiteY10" fmla="*/ 1254369 h 1617785"/>
              <a:gd name="connsiteX11" fmla="*/ 4935415 w 5439507"/>
              <a:gd name="connsiteY11" fmla="*/ 1277816 h 1617785"/>
              <a:gd name="connsiteX12" fmla="*/ 5439507 w 5439507"/>
              <a:gd name="connsiteY12" fmla="*/ 1617785 h 161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39507" h="1617785">
                <a:moveTo>
                  <a:pt x="0" y="0"/>
                </a:moveTo>
                <a:cubicBezTo>
                  <a:pt x="124069" y="6838"/>
                  <a:pt x="248138" y="13677"/>
                  <a:pt x="386861" y="46892"/>
                </a:cubicBezTo>
                <a:cubicBezTo>
                  <a:pt x="525584" y="80107"/>
                  <a:pt x="699477" y="128954"/>
                  <a:pt x="832338" y="199292"/>
                </a:cubicBezTo>
                <a:cubicBezTo>
                  <a:pt x="965199" y="269630"/>
                  <a:pt x="1094153" y="363415"/>
                  <a:pt x="1184030" y="468923"/>
                </a:cubicBezTo>
                <a:cubicBezTo>
                  <a:pt x="1273907" y="574431"/>
                  <a:pt x="1318846" y="738554"/>
                  <a:pt x="1371600" y="832339"/>
                </a:cubicBezTo>
                <a:cubicBezTo>
                  <a:pt x="1424354" y="926124"/>
                  <a:pt x="1447799" y="969108"/>
                  <a:pt x="1500553" y="1031631"/>
                </a:cubicBezTo>
                <a:cubicBezTo>
                  <a:pt x="1553307" y="1094154"/>
                  <a:pt x="1578708" y="1164492"/>
                  <a:pt x="1688123" y="1207477"/>
                </a:cubicBezTo>
                <a:cubicBezTo>
                  <a:pt x="1797538" y="1250462"/>
                  <a:pt x="2000738" y="1277816"/>
                  <a:pt x="2157046" y="1289539"/>
                </a:cubicBezTo>
                <a:cubicBezTo>
                  <a:pt x="2313354" y="1301262"/>
                  <a:pt x="2625969" y="1277816"/>
                  <a:pt x="2625969" y="1277816"/>
                </a:cubicBezTo>
                <a:lnTo>
                  <a:pt x="3634153" y="1242646"/>
                </a:lnTo>
                <a:lnTo>
                  <a:pt x="4161692" y="1254369"/>
                </a:lnTo>
                <a:cubicBezTo>
                  <a:pt x="4378569" y="1260231"/>
                  <a:pt x="4722446" y="1217247"/>
                  <a:pt x="4935415" y="1277816"/>
                </a:cubicBezTo>
                <a:cubicBezTo>
                  <a:pt x="5148384" y="1338385"/>
                  <a:pt x="5293945" y="1478085"/>
                  <a:pt x="5439507" y="1617785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50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1722869" y="3386724"/>
            <a:ext cx="7085355" cy="503357"/>
          </a:xfrm>
          <a:custGeom>
            <a:avLst/>
            <a:gdLst>
              <a:gd name="connsiteX0" fmla="*/ 560605 w 6622295"/>
              <a:gd name="connsiteY0" fmla="*/ 18193 h 383953"/>
              <a:gd name="connsiteX1" fmla="*/ 34825 w 6622295"/>
              <a:gd name="connsiteY1" fmla="*/ 338233 h 383953"/>
              <a:gd name="connsiteX2" fmla="*/ 1497865 w 6622295"/>
              <a:gd name="connsiteY2" fmla="*/ 372523 h 383953"/>
              <a:gd name="connsiteX3" fmla="*/ 5589805 w 6622295"/>
              <a:gd name="connsiteY3" fmla="*/ 383953 h 383953"/>
              <a:gd name="connsiteX4" fmla="*/ 6469915 w 6622295"/>
              <a:gd name="connsiteY4" fmla="*/ 303943 h 383953"/>
              <a:gd name="connsiteX5" fmla="*/ 6515635 w 6622295"/>
              <a:gd name="connsiteY5" fmla="*/ 132493 h 383953"/>
              <a:gd name="connsiteX6" fmla="*/ 5384065 w 6622295"/>
              <a:gd name="connsiteY6" fmla="*/ 29623 h 383953"/>
              <a:gd name="connsiteX7" fmla="*/ 3372385 w 6622295"/>
              <a:gd name="connsiteY7" fmla="*/ 75343 h 383953"/>
              <a:gd name="connsiteX8" fmla="*/ 1703605 w 6622295"/>
              <a:gd name="connsiteY8" fmla="*/ 41053 h 383953"/>
              <a:gd name="connsiteX9" fmla="*/ 560605 w 6622295"/>
              <a:gd name="connsiteY9" fmla="*/ 18193 h 383953"/>
              <a:gd name="connsiteX0" fmla="*/ 529383 w 6626792"/>
              <a:gd name="connsiteY0" fmla="*/ 15385 h 407338"/>
              <a:gd name="connsiteX1" fmla="*/ 39322 w 6626792"/>
              <a:gd name="connsiteY1" fmla="*/ 361618 h 407338"/>
              <a:gd name="connsiteX2" fmla="*/ 1502362 w 6626792"/>
              <a:gd name="connsiteY2" fmla="*/ 395908 h 407338"/>
              <a:gd name="connsiteX3" fmla="*/ 5594302 w 6626792"/>
              <a:gd name="connsiteY3" fmla="*/ 407338 h 407338"/>
              <a:gd name="connsiteX4" fmla="*/ 6474412 w 6626792"/>
              <a:gd name="connsiteY4" fmla="*/ 327328 h 407338"/>
              <a:gd name="connsiteX5" fmla="*/ 6520132 w 6626792"/>
              <a:gd name="connsiteY5" fmla="*/ 155878 h 407338"/>
              <a:gd name="connsiteX6" fmla="*/ 5388562 w 6626792"/>
              <a:gd name="connsiteY6" fmla="*/ 53008 h 407338"/>
              <a:gd name="connsiteX7" fmla="*/ 3376882 w 6626792"/>
              <a:gd name="connsiteY7" fmla="*/ 98728 h 407338"/>
              <a:gd name="connsiteX8" fmla="*/ 1708102 w 6626792"/>
              <a:gd name="connsiteY8" fmla="*/ 64438 h 407338"/>
              <a:gd name="connsiteX9" fmla="*/ 529383 w 6626792"/>
              <a:gd name="connsiteY9" fmla="*/ 15385 h 407338"/>
              <a:gd name="connsiteX0" fmla="*/ 764415 w 6861824"/>
              <a:gd name="connsiteY0" fmla="*/ 20255 h 453293"/>
              <a:gd name="connsiteX1" fmla="*/ 38610 w 6861824"/>
              <a:gd name="connsiteY1" fmla="*/ 437926 h 453293"/>
              <a:gd name="connsiteX2" fmla="*/ 274354 w 6861824"/>
              <a:gd name="connsiteY2" fmla="*/ 366488 h 453293"/>
              <a:gd name="connsiteX3" fmla="*/ 1737394 w 6861824"/>
              <a:gd name="connsiteY3" fmla="*/ 400778 h 453293"/>
              <a:gd name="connsiteX4" fmla="*/ 5829334 w 6861824"/>
              <a:gd name="connsiteY4" fmla="*/ 412208 h 453293"/>
              <a:gd name="connsiteX5" fmla="*/ 6709444 w 6861824"/>
              <a:gd name="connsiteY5" fmla="*/ 332198 h 453293"/>
              <a:gd name="connsiteX6" fmla="*/ 6755164 w 6861824"/>
              <a:gd name="connsiteY6" fmla="*/ 160748 h 453293"/>
              <a:gd name="connsiteX7" fmla="*/ 5623594 w 6861824"/>
              <a:gd name="connsiteY7" fmla="*/ 57878 h 453293"/>
              <a:gd name="connsiteX8" fmla="*/ 3611914 w 6861824"/>
              <a:gd name="connsiteY8" fmla="*/ 103598 h 453293"/>
              <a:gd name="connsiteX9" fmla="*/ 1943134 w 6861824"/>
              <a:gd name="connsiteY9" fmla="*/ 69308 h 453293"/>
              <a:gd name="connsiteX10" fmla="*/ 764415 w 6861824"/>
              <a:gd name="connsiteY10" fmla="*/ 20255 h 453293"/>
              <a:gd name="connsiteX0" fmla="*/ 751753 w 6849162"/>
              <a:gd name="connsiteY0" fmla="*/ 20255 h 474984"/>
              <a:gd name="connsiteX1" fmla="*/ 25948 w 6849162"/>
              <a:gd name="connsiteY1" fmla="*/ 437926 h 474984"/>
              <a:gd name="connsiteX2" fmla="*/ 340273 w 6849162"/>
              <a:gd name="connsiteY2" fmla="*/ 464119 h 474984"/>
              <a:gd name="connsiteX3" fmla="*/ 1724732 w 6849162"/>
              <a:gd name="connsiteY3" fmla="*/ 400778 h 474984"/>
              <a:gd name="connsiteX4" fmla="*/ 5816672 w 6849162"/>
              <a:gd name="connsiteY4" fmla="*/ 412208 h 474984"/>
              <a:gd name="connsiteX5" fmla="*/ 6696782 w 6849162"/>
              <a:gd name="connsiteY5" fmla="*/ 332198 h 474984"/>
              <a:gd name="connsiteX6" fmla="*/ 6742502 w 6849162"/>
              <a:gd name="connsiteY6" fmla="*/ 160748 h 474984"/>
              <a:gd name="connsiteX7" fmla="*/ 5610932 w 6849162"/>
              <a:gd name="connsiteY7" fmla="*/ 57878 h 474984"/>
              <a:gd name="connsiteX8" fmla="*/ 3599252 w 6849162"/>
              <a:gd name="connsiteY8" fmla="*/ 103598 h 474984"/>
              <a:gd name="connsiteX9" fmla="*/ 1930472 w 6849162"/>
              <a:gd name="connsiteY9" fmla="*/ 69308 h 474984"/>
              <a:gd name="connsiteX10" fmla="*/ 751753 w 6849162"/>
              <a:gd name="connsiteY10" fmla="*/ 20255 h 474984"/>
              <a:gd name="connsiteX0" fmla="*/ 779939 w 6877348"/>
              <a:gd name="connsiteY0" fmla="*/ 19928 h 472120"/>
              <a:gd name="connsiteX1" fmla="*/ 23178 w 6877348"/>
              <a:gd name="connsiteY1" fmla="*/ 432836 h 472120"/>
              <a:gd name="connsiteX2" fmla="*/ 368459 w 6877348"/>
              <a:gd name="connsiteY2" fmla="*/ 463792 h 472120"/>
              <a:gd name="connsiteX3" fmla="*/ 1752918 w 6877348"/>
              <a:gd name="connsiteY3" fmla="*/ 400451 h 472120"/>
              <a:gd name="connsiteX4" fmla="*/ 5844858 w 6877348"/>
              <a:gd name="connsiteY4" fmla="*/ 411881 h 472120"/>
              <a:gd name="connsiteX5" fmla="*/ 6724968 w 6877348"/>
              <a:gd name="connsiteY5" fmla="*/ 331871 h 472120"/>
              <a:gd name="connsiteX6" fmla="*/ 6770688 w 6877348"/>
              <a:gd name="connsiteY6" fmla="*/ 160421 h 472120"/>
              <a:gd name="connsiteX7" fmla="*/ 5639118 w 6877348"/>
              <a:gd name="connsiteY7" fmla="*/ 57551 h 472120"/>
              <a:gd name="connsiteX8" fmla="*/ 3627438 w 6877348"/>
              <a:gd name="connsiteY8" fmla="*/ 103271 h 472120"/>
              <a:gd name="connsiteX9" fmla="*/ 1958658 w 6877348"/>
              <a:gd name="connsiteY9" fmla="*/ 68981 h 472120"/>
              <a:gd name="connsiteX10" fmla="*/ 779939 w 6877348"/>
              <a:gd name="connsiteY10" fmla="*/ 19928 h 472120"/>
              <a:gd name="connsiteX0" fmla="*/ 779939 w 6877348"/>
              <a:gd name="connsiteY0" fmla="*/ 42612 h 494804"/>
              <a:gd name="connsiteX1" fmla="*/ 23178 w 6877348"/>
              <a:gd name="connsiteY1" fmla="*/ 455520 h 494804"/>
              <a:gd name="connsiteX2" fmla="*/ 368459 w 6877348"/>
              <a:gd name="connsiteY2" fmla="*/ 486476 h 494804"/>
              <a:gd name="connsiteX3" fmla="*/ 1752918 w 6877348"/>
              <a:gd name="connsiteY3" fmla="*/ 423135 h 494804"/>
              <a:gd name="connsiteX4" fmla="*/ 5844858 w 6877348"/>
              <a:gd name="connsiteY4" fmla="*/ 434565 h 494804"/>
              <a:gd name="connsiteX5" fmla="*/ 6724968 w 6877348"/>
              <a:gd name="connsiteY5" fmla="*/ 354555 h 494804"/>
              <a:gd name="connsiteX6" fmla="*/ 6770688 w 6877348"/>
              <a:gd name="connsiteY6" fmla="*/ 183105 h 494804"/>
              <a:gd name="connsiteX7" fmla="*/ 5639118 w 6877348"/>
              <a:gd name="connsiteY7" fmla="*/ 80235 h 494804"/>
              <a:gd name="connsiteX8" fmla="*/ 3627438 w 6877348"/>
              <a:gd name="connsiteY8" fmla="*/ 125955 h 494804"/>
              <a:gd name="connsiteX9" fmla="*/ 2001520 w 6877348"/>
              <a:gd name="connsiteY9" fmla="*/ 22609 h 494804"/>
              <a:gd name="connsiteX10" fmla="*/ 779939 w 6877348"/>
              <a:gd name="connsiteY10" fmla="*/ 42612 h 494804"/>
              <a:gd name="connsiteX0" fmla="*/ 780624 w 6878033"/>
              <a:gd name="connsiteY0" fmla="*/ 42612 h 494074"/>
              <a:gd name="connsiteX1" fmla="*/ 23863 w 6878033"/>
              <a:gd name="connsiteY1" fmla="*/ 455520 h 494074"/>
              <a:gd name="connsiteX2" fmla="*/ 369144 w 6878033"/>
              <a:gd name="connsiteY2" fmla="*/ 486476 h 494074"/>
              <a:gd name="connsiteX3" fmla="*/ 1798847 w 6878033"/>
              <a:gd name="connsiteY3" fmla="*/ 489810 h 494074"/>
              <a:gd name="connsiteX4" fmla="*/ 5845543 w 6878033"/>
              <a:gd name="connsiteY4" fmla="*/ 434565 h 494074"/>
              <a:gd name="connsiteX5" fmla="*/ 6725653 w 6878033"/>
              <a:gd name="connsiteY5" fmla="*/ 354555 h 494074"/>
              <a:gd name="connsiteX6" fmla="*/ 6771373 w 6878033"/>
              <a:gd name="connsiteY6" fmla="*/ 183105 h 494074"/>
              <a:gd name="connsiteX7" fmla="*/ 5639803 w 6878033"/>
              <a:gd name="connsiteY7" fmla="*/ 80235 h 494074"/>
              <a:gd name="connsiteX8" fmla="*/ 3628123 w 6878033"/>
              <a:gd name="connsiteY8" fmla="*/ 125955 h 494074"/>
              <a:gd name="connsiteX9" fmla="*/ 2002205 w 6878033"/>
              <a:gd name="connsiteY9" fmla="*/ 22609 h 494074"/>
              <a:gd name="connsiteX10" fmla="*/ 780624 w 6878033"/>
              <a:gd name="connsiteY10" fmla="*/ 42612 h 494074"/>
              <a:gd name="connsiteX0" fmla="*/ 780624 w 6878033"/>
              <a:gd name="connsiteY0" fmla="*/ 42612 h 490498"/>
              <a:gd name="connsiteX1" fmla="*/ 23863 w 6878033"/>
              <a:gd name="connsiteY1" fmla="*/ 455520 h 490498"/>
              <a:gd name="connsiteX2" fmla="*/ 369144 w 6878033"/>
              <a:gd name="connsiteY2" fmla="*/ 486476 h 490498"/>
              <a:gd name="connsiteX3" fmla="*/ 1798847 w 6878033"/>
              <a:gd name="connsiteY3" fmla="*/ 489810 h 490498"/>
              <a:gd name="connsiteX4" fmla="*/ 5845543 w 6878033"/>
              <a:gd name="connsiteY4" fmla="*/ 434565 h 490498"/>
              <a:gd name="connsiteX5" fmla="*/ 6725653 w 6878033"/>
              <a:gd name="connsiteY5" fmla="*/ 354555 h 490498"/>
              <a:gd name="connsiteX6" fmla="*/ 6771373 w 6878033"/>
              <a:gd name="connsiteY6" fmla="*/ 183105 h 490498"/>
              <a:gd name="connsiteX7" fmla="*/ 5639803 w 6878033"/>
              <a:gd name="connsiteY7" fmla="*/ 80235 h 490498"/>
              <a:gd name="connsiteX8" fmla="*/ 3628123 w 6878033"/>
              <a:gd name="connsiteY8" fmla="*/ 125955 h 490498"/>
              <a:gd name="connsiteX9" fmla="*/ 2002205 w 6878033"/>
              <a:gd name="connsiteY9" fmla="*/ 22609 h 490498"/>
              <a:gd name="connsiteX10" fmla="*/ 780624 w 6878033"/>
              <a:gd name="connsiteY10" fmla="*/ 42612 h 490498"/>
              <a:gd name="connsiteX0" fmla="*/ 780624 w 6878033"/>
              <a:gd name="connsiteY0" fmla="*/ 42612 h 490498"/>
              <a:gd name="connsiteX1" fmla="*/ 23863 w 6878033"/>
              <a:gd name="connsiteY1" fmla="*/ 455520 h 490498"/>
              <a:gd name="connsiteX2" fmla="*/ 369144 w 6878033"/>
              <a:gd name="connsiteY2" fmla="*/ 486476 h 490498"/>
              <a:gd name="connsiteX3" fmla="*/ 1798847 w 6878033"/>
              <a:gd name="connsiteY3" fmla="*/ 489810 h 490498"/>
              <a:gd name="connsiteX4" fmla="*/ 5845543 w 6878033"/>
              <a:gd name="connsiteY4" fmla="*/ 434565 h 490498"/>
              <a:gd name="connsiteX5" fmla="*/ 6725653 w 6878033"/>
              <a:gd name="connsiteY5" fmla="*/ 354555 h 490498"/>
              <a:gd name="connsiteX6" fmla="*/ 6771373 w 6878033"/>
              <a:gd name="connsiteY6" fmla="*/ 183105 h 490498"/>
              <a:gd name="connsiteX7" fmla="*/ 5639803 w 6878033"/>
              <a:gd name="connsiteY7" fmla="*/ 80235 h 490498"/>
              <a:gd name="connsiteX8" fmla="*/ 3628123 w 6878033"/>
              <a:gd name="connsiteY8" fmla="*/ 125955 h 490498"/>
              <a:gd name="connsiteX9" fmla="*/ 2002205 w 6878033"/>
              <a:gd name="connsiteY9" fmla="*/ 22609 h 490498"/>
              <a:gd name="connsiteX10" fmla="*/ 780624 w 6878033"/>
              <a:gd name="connsiteY10" fmla="*/ 42612 h 490498"/>
              <a:gd name="connsiteX0" fmla="*/ 780624 w 6878033"/>
              <a:gd name="connsiteY0" fmla="*/ 37297 h 485183"/>
              <a:gd name="connsiteX1" fmla="*/ 23863 w 6878033"/>
              <a:gd name="connsiteY1" fmla="*/ 450205 h 485183"/>
              <a:gd name="connsiteX2" fmla="*/ 369144 w 6878033"/>
              <a:gd name="connsiteY2" fmla="*/ 481161 h 485183"/>
              <a:gd name="connsiteX3" fmla="*/ 1798847 w 6878033"/>
              <a:gd name="connsiteY3" fmla="*/ 484495 h 485183"/>
              <a:gd name="connsiteX4" fmla="*/ 5845543 w 6878033"/>
              <a:gd name="connsiteY4" fmla="*/ 429250 h 485183"/>
              <a:gd name="connsiteX5" fmla="*/ 6725653 w 6878033"/>
              <a:gd name="connsiteY5" fmla="*/ 349240 h 485183"/>
              <a:gd name="connsiteX6" fmla="*/ 6771373 w 6878033"/>
              <a:gd name="connsiteY6" fmla="*/ 177790 h 485183"/>
              <a:gd name="connsiteX7" fmla="*/ 5639803 w 6878033"/>
              <a:gd name="connsiteY7" fmla="*/ 74920 h 485183"/>
              <a:gd name="connsiteX8" fmla="*/ 3651935 w 6878033"/>
              <a:gd name="connsiteY8" fmla="*/ 18246 h 485183"/>
              <a:gd name="connsiteX9" fmla="*/ 2002205 w 6878033"/>
              <a:gd name="connsiteY9" fmla="*/ 17294 h 485183"/>
              <a:gd name="connsiteX10" fmla="*/ 780624 w 6878033"/>
              <a:gd name="connsiteY10" fmla="*/ 37297 h 485183"/>
              <a:gd name="connsiteX0" fmla="*/ 780624 w 6878033"/>
              <a:gd name="connsiteY0" fmla="*/ 37297 h 485183"/>
              <a:gd name="connsiteX1" fmla="*/ 23863 w 6878033"/>
              <a:gd name="connsiteY1" fmla="*/ 450205 h 485183"/>
              <a:gd name="connsiteX2" fmla="*/ 369144 w 6878033"/>
              <a:gd name="connsiteY2" fmla="*/ 481161 h 485183"/>
              <a:gd name="connsiteX3" fmla="*/ 1798847 w 6878033"/>
              <a:gd name="connsiteY3" fmla="*/ 484495 h 485183"/>
              <a:gd name="connsiteX4" fmla="*/ 5845543 w 6878033"/>
              <a:gd name="connsiteY4" fmla="*/ 429250 h 485183"/>
              <a:gd name="connsiteX5" fmla="*/ 6725653 w 6878033"/>
              <a:gd name="connsiteY5" fmla="*/ 349240 h 485183"/>
              <a:gd name="connsiteX6" fmla="*/ 6771373 w 6878033"/>
              <a:gd name="connsiteY6" fmla="*/ 177790 h 485183"/>
              <a:gd name="connsiteX7" fmla="*/ 5639803 w 6878033"/>
              <a:gd name="connsiteY7" fmla="*/ 74920 h 485183"/>
              <a:gd name="connsiteX8" fmla="*/ 4350595 w 6878033"/>
              <a:gd name="connsiteY8" fmla="*/ 14435 h 485183"/>
              <a:gd name="connsiteX9" fmla="*/ 3651935 w 6878033"/>
              <a:gd name="connsiteY9" fmla="*/ 18246 h 485183"/>
              <a:gd name="connsiteX10" fmla="*/ 2002205 w 6878033"/>
              <a:gd name="connsiteY10" fmla="*/ 17294 h 485183"/>
              <a:gd name="connsiteX11" fmla="*/ 780624 w 6878033"/>
              <a:gd name="connsiteY11" fmla="*/ 37297 h 485183"/>
              <a:gd name="connsiteX0" fmla="*/ 780624 w 6878033"/>
              <a:gd name="connsiteY0" fmla="*/ 37297 h 495448"/>
              <a:gd name="connsiteX1" fmla="*/ 23863 w 6878033"/>
              <a:gd name="connsiteY1" fmla="*/ 450205 h 495448"/>
              <a:gd name="connsiteX2" fmla="*/ 369144 w 6878033"/>
              <a:gd name="connsiteY2" fmla="*/ 481161 h 495448"/>
              <a:gd name="connsiteX3" fmla="*/ 1798847 w 6878033"/>
              <a:gd name="connsiteY3" fmla="*/ 484495 h 495448"/>
              <a:gd name="connsiteX4" fmla="*/ 3445720 w 6878033"/>
              <a:gd name="connsiteY4" fmla="*/ 495448 h 495448"/>
              <a:gd name="connsiteX5" fmla="*/ 5845543 w 6878033"/>
              <a:gd name="connsiteY5" fmla="*/ 429250 h 495448"/>
              <a:gd name="connsiteX6" fmla="*/ 6725653 w 6878033"/>
              <a:gd name="connsiteY6" fmla="*/ 349240 h 495448"/>
              <a:gd name="connsiteX7" fmla="*/ 6771373 w 6878033"/>
              <a:gd name="connsiteY7" fmla="*/ 177790 h 495448"/>
              <a:gd name="connsiteX8" fmla="*/ 5639803 w 6878033"/>
              <a:gd name="connsiteY8" fmla="*/ 74920 h 495448"/>
              <a:gd name="connsiteX9" fmla="*/ 4350595 w 6878033"/>
              <a:gd name="connsiteY9" fmla="*/ 14435 h 495448"/>
              <a:gd name="connsiteX10" fmla="*/ 3651935 w 6878033"/>
              <a:gd name="connsiteY10" fmla="*/ 18246 h 495448"/>
              <a:gd name="connsiteX11" fmla="*/ 2002205 w 6878033"/>
              <a:gd name="connsiteY11" fmla="*/ 17294 h 495448"/>
              <a:gd name="connsiteX12" fmla="*/ 780624 w 6878033"/>
              <a:gd name="connsiteY12" fmla="*/ 37297 h 495448"/>
              <a:gd name="connsiteX0" fmla="*/ 780624 w 6878033"/>
              <a:gd name="connsiteY0" fmla="*/ 37297 h 495448"/>
              <a:gd name="connsiteX1" fmla="*/ 23863 w 6878033"/>
              <a:gd name="connsiteY1" fmla="*/ 450205 h 495448"/>
              <a:gd name="connsiteX2" fmla="*/ 369144 w 6878033"/>
              <a:gd name="connsiteY2" fmla="*/ 481161 h 495448"/>
              <a:gd name="connsiteX3" fmla="*/ 1798847 w 6878033"/>
              <a:gd name="connsiteY3" fmla="*/ 484495 h 495448"/>
              <a:gd name="connsiteX4" fmla="*/ 3445720 w 6878033"/>
              <a:gd name="connsiteY4" fmla="*/ 495448 h 495448"/>
              <a:gd name="connsiteX5" fmla="*/ 5391202 w 6878033"/>
              <a:gd name="connsiteY5" fmla="*/ 485922 h 495448"/>
              <a:gd name="connsiteX6" fmla="*/ 5845543 w 6878033"/>
              <a:gd name="connsiteY6" fmla="*/ 429250 h 495448"/>
              <a:gd name="connsiteX7" fmla="*/ 6725653 w 6878033"/>
              <a:gd name="connsiteY7" fmla="*/ 349240 h 495448"/>
              <a:gd name="connsiteX8" fmla="*/ 6771373 w 6878033"/>
              <a:gd name="connsiteY8" fmla="*/ 177790 h 495448"/>
              <a:gd name="connsiteX9" fmla="*/ 5639803 w 6878033"/>
              <a:gd name="connsiteY9" fmla="*/ 74920 h 495448"/>
              <a:gd name="connsiteX10" fmla="*/ 4350595 w 6878033"/>
              <a:gd name="connsiteY10" fmla="*/ 14435 h 495448"/>
              <a:gd name="connsiteX11" fmla="*/ 3651935 w 6878033"/>
              <a:gd name="connsiteY11" fmla="*/ 18246 h 495448"/>
              <a:gd name="connsiteX12" fmla="*/ 2002205 w 6878033"/>
              <a:gd name="connsiteY12" fmla="*/ 17294 h 495448"/>
              <a:gd name="connsiteX13" fmla="*/ 780624 w 6878033"/>
              <a:gd name="connsiteY13" fmla="*/ 37297 h 495448"/>
              <a:gd name="connsiteX0" fmla="*/ 780624 w 6874835"/>
              <a:gd name="connsiteY0" fmla="*/ 37297 h 495448"/>
              <a:gd name="connsiteX1" fmla="*/ 23863 w 6874835"/>
              <a:gd name="connsiteY1" fmla="*/ 450205 h 495448"/>
              <a:gd name="connsiteX2" fmla="*/ 369144 w 6874835"/>
              <a:gd name="connsiteY2" fmla="*/ 481161 h 495448"/>
              <a:gd name="connsiteX3" fmla="*/ 1798847 w 6874835"/>
              <a:gd name="connsiteY3" fmla="*/ 484495 h 495448"/>
              <a:gd name="connsiteX4" fmla="*/ 3445720 w 6874835"/>
              <a:gd name="connsiteY4" fmla="*/ 495448 h 495448"/>
              <a:gd name="connsiteX5" fmla="*/ 5391202 w 6874835"/>
              <a:gd name="connsiteY5" fmla="*/ 485922 h 495448"/>
              <a:gd name="connsiteX6" fmla="*/ 5909837 w 6874835"/>
              <a:gd name="connsiteY6" fmla="*/ 488781 h 495448"/>
              <a:gd name="connsiteX7" fmla="*/ 6725653 w 6874835"/>
              <a:gd name="connsiteY7" fmla="*/ 349240 h 495448"/>
              <a:gd name="connsiteX8" fmla="*/ 6771373 w 6874835"/>
              <a:gd name="connsiteY8" fmla="*/ 177790 h 495448"/>
              <a:gd name="connsiteX9" fmla="*/ 5639803 w 6874835"/>
              <a:gd name="connsiteY9" fmla="*/ 74920 h 495448"/>
              <a:gd name="connsiteX10" fmla="*/ 4350595 w 6874835"/>
              <a:gd name="connsiteY10" fmla="*/ 14435 h 495448"/>
              <a:gd name="connsiteX11" fmla="*/ 3651935 w 6874835"/>
              <a:gd name="connsiteY11" fmla="*/ 18246 h 495448"/>
              <a:gd name="connsiteX12" fmla="*/ 2002205 w 6874835"/>
              <a:gd name="connsiteY12" fmla="*/ 17294 h 495448"/>
              <a:gd name="connsiteX13" fmla="*/ 780624 w 6874835"/>
              <a:gd name="connsiteY13" fmla="*/ 37297 h 495448"/>
              <a:gd name="connsiteX0" fmla="*/ 780624 w 6870240"/>
              <a:gd name="connsiteY0" fmla="*/ 37297 h 495448"/>
              <a:gd name="connsiteX1" fmla="*/ 23863 w 6870240"/>
              <a:gd name="connsiteY1" fmla="*/ 450205 h 495448"/>
              <a:gd name="connsiteX2" fmla="*/ 369144 w 6870240"/>
              <a:gd name="connsiteY2" fmla="*/ 481161 h 495448"/>
              <a:gd name="connsiteX3" fmla="*/ 1798847 w 6870240"/>
              <a:gd name="connsiteY3" fmla="*/ 484495 h 495448"/>
              <a:gd name="connsiteX4" fmla="*/ 3445720 w 6870240"/>
              <a:gd name="connsiteY4" fmla="*/ 495448 h 495448"/>
              <a:gd name="connsiteX5" fmla="*/ 5391202 w 6870240"/>
              <a:gd name="connsiteY5" fmla="*/ 485922 h 495448"/>
              <a:gd name="connsiteX6" fmla="*/ 5909837 w 6870240"/>
              <a:gd name="connsiteY6" fmla="*/ 488781 h 495448"/>
              <a:gd name="connsiteX7" fmla="*/ 6725653 w 6870240"/>
              <a:gd name="connsiteY7" fmla="*/ 349240 h 495448"/>
              <a:gd name="connsiteX8" fmla="*/ 6771373 w 6870240"/>
              <a:gd name="connsiteY8" fmla="*/ 177790 h 495448"/>
              <a:gd name="connsiteX9" fmla="*/ 5704097 w 6870240"/>
              <a:gd name="connsiteY9" fmla="*/ 17770 h 495448"/>
              <a:gd name="connsiteX10" fmla="*/ 4350595 w 6870240"/>
              <a:gd name="connsiteY10" fmla="*/ 14435 h 495448"/>
              <a:gd name="connsiteX11" fmla="*/ 3651935 w 6870240"/>
              <a:gd name="connsiteY11" fmla="*/ 18246 h 495448"/>
              <a:gd name="connsiteX12" fmla="*/ 2002205 w 6870240"/>
              <a:gd name="connsiteY12" fmla="*/ 17294 h 495448"/>
              <a:gd name="connsiteX13" fmla="*/ 780624 w 6870240"/>
              <a:gd name="connsiteY13" fmla="*/ 37297 h 495448"/>
              <a:gd name="connsiteX0" fmla="*/ 780624 w 6823711"/>
              <a:gd name="connsiteY0" fmla="*/ 37297 h 495448"/>
              <a:gd name="connsiteX1" fmla="*/ 23863 w 6823711"/>
              <a:gd name="connsiteY1" fmla="*/ 450205 h 495448"/>
              <a:gd name="connsiteX2" fmla="*/ 369144 w 6823711"/>
              <a:gd name="connsiteY2" fmla="*/ 481161 h 495448"/>
              <a:gd name="connsiteX3" fmla="*/ 1798847 w 6823711"/>
              <a:gd name="connsiteY3" fmla="*/ 484495 h 495448"/>
              <a:gd name="connsiteX4" fmla="*/ 3445720 w 6823711"/>
              <a:gd name="connsiteY4" fmla="*/ 495448 h 495448"/>
              <a:gd name="connsiteX5" fmla="*/ 5391202 w 6823711"/>
              <a:gd name="connsiteY5" fmla="*/ 485922 h 495448"/>
              <a:gd name="connsiteX6" fmla="*/ 5909837 w 6823711"/>
              <a:gd name="connsiteY6" fmla="*/ 488781 h 495448"/>
              <a:gd name="connsiteX7" fmla="*/ 6725653 w 6823711"/>
              <a:gd name="connsiteY7" fmla="*/ 349240 h 495448"/>
              <a:gd name="connsiteX8" fmla="*/ 6771373 w 6823711"/>
              <a:gd name="connsiteY8" fmla="*/ 177790 h 495448"/>
              <a:gd name="connsiteX9" fmla="*/ 6384183 w 6823711"/>
              <a:gd name="connsiteY9" fmla="*/ 21578 h 495448"/>
              <a:gd name="connsiteX10" fmla="*/ 5704097 w 6823711"/>
              <a:gd name="connsiteY10" fmla="*/ 17770 h 495448"/>
              <a:gd name="connsiteX11" fmla="*/ 4350595 w 6823711"/>
              <a:gd name="connsiteY11" fmla="*/ 14435 h 495448"/>
              <a:gd name="connsiteX12" fmla="*/ 3651935 w 6823711"/>
              <a:gd name="connsiteY12" fmla="*/ 18246 h 495448"/>
              <a:gd name="connsiteX13" fmla="*/ 2002205 w 6823711"/>
              <a:gd name="connsiteY13" fmla="*/ 17294 h 495448"/>
              <a:gd name="connsiteX14" fmla="*/ 780624 w 6823711"/>
              <a:gd name="connsiteY14" fmla="*/ 37297 h 495448"/>
              <a:gd name="connsiteX0" fmla="*/ 780624 w 6874147"/>
              <a:gd name="connsiteY0" fmla="*/ 37297 h 495448"/>
              <a:gd name="connsiteX1" fmla="*/ 23863 w 6874147"/>
              <a:gd name="connsiteY1" fmla="*/ 450205 h 495448"/>
              <a:gd name="connsiteX2" fmla="*/ 369144 w 6874147"/>
              <a:gd name="connsiteY2" fmla="*/ 481161 h 495448"/>
              <a:gd name="connsiteX3" fmla="*/ 1798847 w 6874147"/>
              <a:gd name="connsiteY3" fmla="*/ 484495 h 495448"/>
              <a:gd name="connsiteX4" fmla="*/ 3445720 w 6874147"/>
              <a:gd name="connsiteY4" fmla="*/ 495448 h 495448"/>
              <a:gd name="connsiteX5" fmla="*/ 5391202 w 6874147"/>
              <a:gd name="connsiteY5" fmla="*/ 485922 h 495448"/>
              <a:gd name="connsiteX6" fmla="*/ 5909837 w 6874147"/>
              <a:gd name="connsiteY6" fmla="*/ 488781 h 495448"/>
              <a:gd name="connsiteX7" fmla="*/ 6725653 w 6874147"/>
              <a:gd name="connsiteY7" fmla="*/ 349240 h 495448"/>
              <a:gd name="connsiteX8" fmla="*/ 6845192 w 6874147"/>
              <a:gd name="connsiteY8" fmla="*/ 89684 h 495448"/>
              <a:gd name="connsiteX9" fmla="*/ 6384183 w 6874147"/>
              <a:gd name="connsiteY9" fmla="*/ 21578 h 495448"/>
              <a:gd name="connsiteX10" fmla="*/ 5704097 w 6874147"/>
              <a:gd name="connsiteY10" fmla="*/ 17770 h 495448"/>
              <a:gd name="connsiteX11" fmla="*/ 4350595 w 6874147"/>
              <a:gd name="connsiteY11" fmla="*/ 14435 h 495448"/>
              <a:gd name="connsiteX12" fmla="*/ 3651935 w 6874147"/>
              <a:gd name="connsiteY12" fmla="*/ 18246 h 495448"/>
              <a:gd name="connsiteX13" fmla="*/ 2002205 w 6874147"/>
              <a:gd name="connsiteY13" fmla="*/ 17294 h 495448"/>
              <a:gd name="connsiteX14" fmla="*/ 780624 w 6874147"/>
              <a:gd name="connsiteY14" fmla="*/ 37297 h 495448"/>
              <a:gd name="connsiteX0" fmla="*/ 780624 w 6852399"/>
              <a:gd name="connsiteY0" fmla="*/ 37297 h 495448"/>
              <a:gd name="connsiteX1" fmla="*/ 23863 w 6852399"/>
              <a:gd name="connsiteY1" fmla="*/ 450205 h 495448"/>
              <a:gd name="connsiteX2" fmla="*/ 369144 w 6852399"/>
              <a:gd name="connsiteY2" fmla="*/ 481161 h 495448"/>
              <a:gd name="connsiteX3" fmla="*/ 1798847 w 6852399"/>
              <a:gd name="connsiteY3" fmla="*/ 484495 h 495448"/>
              <a:gd name="connsiteX4" fmla="*/ 3445720 w 6852399"/>
              <a:gd name="connsiteY4" fmla="*/ 495448 h 495448"/>
              <a:gd name="connsiteX5" fmla="*/ 5391202 w 6852399"/>
              <a:gd name="connsiteY5" fmla="*/ 485922 h 495448"/>
              <a:gd name="connsiteX6" fmla="*/ 5909837 w 6852399"/>
              <a:gd name="connsiteY6" fmla="*/ 488781 h 495448"/>
              <a:gd name="connsiteX7" fmla="*/ 6725653 w 6852399"/>
              <a:gd name="connsiteY7" fmla="*/ 349240 h 495448"/>
              <a:gd name="connsiteX8" fmla="*/ 6845192 w 6852399"/>
              <a:gd name="connsiteY8" fmla="*/ 89684 h 495448"/>
              <a:gd name="connsiteX9" fmla="*/ 6788997 w 6852399"/>
              <a:gd name="connsiteY9" fmla="*/ 21578 h 495448"/>
              <a:gd name="connsiteX10" fmla="*/ 6384183 w 6852399"/>
              <a:gd name="connsiteY10" fmla="*/ 21578 h 495448"/>
              <a:gd name="connsiteX11" fmla="*/ 5704097 w 6852399"/>
              <a:gd name="connsiteY11" fmla="*/ 17770 h 495448"/>
              <a:gd name="connsiteX12" fmla="*/ 4350595 w 6852399"/>
              <a:gd name="connsiteY12" fmla="*/ 14435 h 495448"/>
              <a:gd name="connsiteX13" fmla="*/ 3651935 w 6852399"/>
              <a:gd name="connsiteY13" fmla="*/ 18246 h 495448"/>
              <a:gd name="connsiteX14" fmla="*/ 2002205 w 6852399"/>
              <a:gd name="connsiteY14" fmla="*/ 17294 h 495448"/>
              <a:gd name="connsiteX15" fmla="*/ 780624 w 6852399"/>
              <a:gd name="connsiteY15" fmla="*/ 37297 h 495448"/>
              <a:gd name="connsiteX0" fmla="*/ 780624 w 6914424"/>
              <a:gd name="connsiteY0" fmla="*/ 37297 h 501802"/>
              <a:gd name="connsiteX1" fmla="*/ 23863 w 6914424"/>
              <a:gd name="connsiteY1" fmla="*/ 450205 h 501802"/>
              <a:gd name="connsiteX2" fmla="*/ 369144 w 6914424"/>
              <a:gd name="connsiteY2" fmla="*/ 481161 h 501802"/>
              <a:gd name="connsiteX3" fmla="*/ 1798847 w 6914424"/>
              <a:gd name="connsiteY3" fmla="*/ 484495 h 501802"/>
              <a:gd name="connsiteX4" fmla="*/ 3445720 w 6914424"/>
              <a:gd name="connsiteY4" fmla="*/ 495448 h 501802"/>
              <a:gd name="connsiteX5" fmla="*/ 5391202 w 6914424"/>
              <a:gd name="connsiteY5" fmla="*/ 485922 h 501802"/>
              <a:gd name="connsiteX6" fmla="*/ 5909837 w 6914424"/>
              <a:gd name="connsiteY6" fmla="*/ 488781 h 501802"/>
              <a:gd name="connsiteX7" fmla="*/ 6842335 w 6914424"/>
              <a:gd name="connsiteY7" fmla="*/ 465922 h 501802"/>
              <a:gd name="connsiteX8" fmla="*/ 6845192 w 6914424"/>
              <a:gd name="connsiteY8" fmla="*/ 89684 h 501802"/>
              <a:gd name="connsiteX9" fmla="*/ 6788997 w 6914424"/>
              <a:gd name="connsiteY9" fmla="*/ 21578 h 501802"/>
              <a:gd name="connsiteX10" fmla="*/ 6384183 w 6914424"/>
              <a:gd name="connsiteY10" fmla="*/ 21578 h 501802"/>
              <a:gd name="connsiteX11" fmla="*/ 5704097 w 6914424"/>
              <a:gd name="connsiteY11" fmla="*/ 17770 h 501802"/>
              <a:gd name="connsiteX12" fmla="*/ 4350595 w 6914424"/>
              <a:gd name="connsiteY12" fmla="*/ 14435 h 501802"/>
              <a:gd name="connsiteX13" fmla="*/ 3651935 w 6914424"/>
              <a:gd name="connsiteY13" fmla="*/ 18246 h 501802"/>
              <a:gd name="connsiteX14" fmla="*/ 2002205 w 6914424"/>
              <a:gd name="connsiteY14" fmla="*/ 17294 h 501802"/>
              <a:gd name="connsiteX15" fmla="*/ 780624 w 6914424"/>
              <a:gd name="connsiteY15" fmla="*/ 37297 h 501802"/>
              <a:gd name="connsiteX0" fmla="*/ 931746 w 7065546"/>
              <a:gd name="connsiteY0" fmla="*/ 38945 h 503450"/>
              <a:gd name="connsiteX1" fmla="*/ 14965 w 7065546"/>
              <a:gd name="connsiteY1" fmla="*/ 474713 h 503450"/>
              <a:gd name="connsiteX2" fmla="*/ 520266 w 7065546"/>
              <a:gd name="connsiteY2" fmla="*/ 482809 h 503450"/>
              <a:gd name="connsiteX3" fmla="*/ 1949969 w 7065546"/>
              <a:gd name="connsiteY3" fmla="*/ 486143 h 503450"/>
              <a:gd name="connsiteX4" fmla="*/ 3596842 w 7065546"/>
              <a:gd name="connsiteY4" fmla="*/ 497096 h 503450"/>
              <a:gd name="connsiteX5" fmla="*/ 5542324 w 7065546"/>
              <a:gd name="connsiteY5" fmla="*/ 487570 h 503450"/>
              <a:gd name="connsiteX6" fmla="*/ 6060959 w 7065546"/>
              <a:gd name="connsiteY6" fmla="*/ 490429 h 503450"/>
              <a:gd name="connsiteX7" fmla="*/ 6993457 w 7065546"/>
              <a:gd name="connsiteY7" fmla="*/ 467570 h 503450"/>
              <a:gd name="connsiteX8" fmla="*/ 6996314 w 7065546"/>
              <a:gd name="connsiteY8" fmla="*/ 91332 h 503450"/>
              <a:gd name="connsiteX9" fmla="*/ 6940119 w 7065546"/>
              <a:gd name="connsiteY9" fmla="*/ 23226 h 503450"/>
              <a:gd name="connsiteX10" fmla="*/ 6535305 w 7065546"/>
              <a:gd name="connsiteY10" fmla="*/ 23226 h 503450"/>
              <a:gd name="connsiteX11" fmla="*/ 5855219 w 7065546"/>
              <a:gd name="connsiteY11" fmla="*/ 19418 h 503450"/>
              <a:gd name="connsiteX12" fmla="*/ 4501717 w 7065546"/>
              <a:gd name="connsiteY12" fmla="*/ 16083 h 503450"/>
              <a:gd name="connsiteX13" fmla="*/ 3803057 w 7065546"/>
              <a:gd name="connsiteY13" fmla="*/ 19894 h 503450"/>
              <a:gd name="connsiteX14" fmla="*/ 2153327 w 7065546"/>
              <a:gd name="connsiteY14" fmla="*/ 18942 h 503450"/>
              <a:gd name="connsiteX15" fmla="*/ 931746 w 7065546"/>
              <a:gd name="connsiteY15" fmla="*/ 38945 h 503450"/>
              <a:gd name="connsiteX0" fmla="*/ 851736 w 7065546"/>
              <a:gd name="connsiteY0" fmla="*/ 38945 h 503450"/>
              <a:gd name="connsiteX1" fmla="*/ 14965 w 7065546"/>
              <a:gd name="connsiteY1" fmla="*/ 474713 h 503450"/>
              <a:gd name="connsiteX2" fmla="*/ 520266 w 7065546"/>
              <a:gd name="connsiteY2" fmla="*/ 482809 h 503450"/>
              <a:gd name="connsiteX3" fmla="*/ 1949969 w 7065546"/>
              <a:gd name="connsiteY3" fmla="*/ 486143 h 503450"/>
              <a:gd name="connsiteX4" fmla="*/ 3596842 w 7065546"/>
              <a:gd name="connsiteY4" fmla="*/ 497096 h 503450"/>
              <a:gd name="connsiteX5" fmla="*/ 5542324 w 7065546"/>
              <a:gd name="connsiteY5" fmla="*/ 487570 h 503450"/>
              <a:gd name="connsiteX6" fmla="*/ 6060959 w 7065546"/>
              <a:gd name="connsiteY6" fmla="*/ 490429 h 503450"/>
              <a:gd name="connsiteX7" fmla="*/ 6993457 w 7065546"/>
              <a:gd name="connsiteY7" fmla="*/ 467570 h 503450"/>
              <a:gd name="connsiteX8" fmla="*/ 6996314 w 7065546"/>
              <a:gd name="connsiteY8" fmla="*/ 91332 h 503450"/>
              <a:gd name="connsiteX9" fmla="*/ 6940119 w 7065546"/>
              <a:gd name="connsiteY9" fmla="*/ 23226 h 503450"/>
              <a:gd name="connsiteX10" fmla="*/ 6535305 w 7065546"/>
              <a:gd name="connsiteY10" fmla="*/ 23226 h 503450"/>
              <a:gd name="connsiteX11" fmla="*/ 5855219 w 7065546"/>
              <a:gd name="connsiteY11" fmla="*/ 19418 h 503450"/>
              <a:gd name="connsiteX12" fmla="*/ 4501717 w 7065546"/>
              <a:gd name="connsiteY12" fmla="*/ 16083 h 503450"/>
              <a:gd name="connsiteX13" fmla="*/ 3803057 w 7065546"/>
              <a:gd name="connsiteY13" fmla="*/ 19894 h 503450"/>
              <a:gd name="connsiteX14" fmla="*/ 2153327 w 7065546"/>
              <a:gd name="connsiteY14" fmla="*/ 18942 h 503450"/>
              <a:gd name="connsiteX15" fmla="*/ 851736 w 7065546"/>
              <a:gd name="connsiteY15" fmla="*/ 38945 h 503450"/>
              <a:gd name="connsiteX0" fmla="*/ 851736 w 7099244"/>
              <a:gd name="connsiteY0" fmla="*/ 38945 h 502158"/>
              <a:gd name="connsiteX1" fmla="*/ 14965 w 7099244"/>
              <a:gd name="connsiteY1" fmla="*/ 474713 h 502158"/>
              <a:gd name="connsiteX2" fmla="*/ 520266 w 7099244"/>
              <a:gd name="connsiteY2" fmla="*/ 482809 h 502158"/>
              <a:gd name="connsiteX3" fmla="*/ 1949969 w 7099244"/>
              <a:gd name="connsiteY3" fmla="*/ 486143 h 502158"/>
              <a:gd name="connsiteX4" fmla="*/ 3596842 w 7099244"/>
              <a:gd name="connsiteY4" fmla="*/ 497096 h 502158"/>
              <a:gd name="connsiteX5" fmla="*/ 5542324 w 7099244"/>
              <a:gd name="connsiteY5" fmla="*/ 487570 h 502158"/>
              <a:gd name="connsiteX6" fmla="*/ 6060959 w 7099244"/>
              <a:gd name="connsiteY6" fmla="*/ 490429 h 502158"/>
              <a:gd name="connsiteX7" fmla="*/ 6993457 w 7099244"/>
              <a:gd name="connsiteY7" fmla="*/ 467570 h 502158"/>
              <a:gd name="connsiteX8" fmla="*/ 7078230 w 7099244"/>
              <a:gd name="connsiteY8" fmla="*/ 475664 h 502158"/>
              <a:gd name="connsiteX9" fmla="*/ 6996314 w 7099244"/>
              <a:gd name="connsiteY9" fmla="*/ 91332 h 502158"/>
              <a:gd name="connsiteX10" fmla="*/ 6940119 w 7099244"/>
              <a:gd name="connsiteY10" fmla="*/ 23226 h 502158"/>
              <a:gd name="connsiteX11" fmla="*/ 6535305 w 7099244"/>
              <a:gd name="connsiteY11" fmla="*/ 23226 h 502158"/>
              <a:gd name="connsiteX12" fmla="*/ 5855219 w 7099244"/>
              <a:gd name="connsiteY12" fmla="*/ 19418 h 502158"/>
              <a:gd name="connsiteX13" fmla="*/ 4501717 w 7099244"/>
              <a:gd name="connsiteY13" fmla="*/ 16083 h 502158"/>
              <a:gd name="connsiteX14" fmla="*/ 3803057 w 7099244"/>
              <a:gd name="connsiteY14" fmla="*/ 19894 h 502158"/>
              <a:gd name="connsiteX15" fmla="*/ 2153327 w 7099244"/>
              <a:gd name="connsiteY15" fmla="*/ 18942 h 502158"/>
              <a:gd name="connsiteX16" fmla="*/ 851736 w 7099244"/>
              <a:gd name="connsiteY16" fmla="*/ 38945 h 502158"/>
              <a:gd name="connsiteX0" fmla="*/ 851736 w 7085355"/>
              <a:gd name="connsiteY0" fmla="*/ 38945 h 503357"/>
              <a:gd name="connsiteX1" fmla="*/ 14965 w 7085355"/>
              <a:gd name="connsiteY1" fmla="*/ 474713 h 503357"/>
              <a:gd name="connsiteX2" fmla="*/ 520266 w 7085355"/>
              <a:gd name="connsiteY2" fmla="*/ 482809 h 503357"/>
              <a:gd name="connsiteX3" fmla="*/ 1949969 w 7085355"/>
              <a:gd name="connsiteY3" fmla="*/ 486143 h 503357"/>
              <a:gd name="connsiteX4" fmla="*/ 3596842 w 7085355"/>
              <a:gd name="connsiteY4" fmla="*/ 497096 h 503357"/>
              <a:gd name="connsiteX5" fmla="*/ 5542324 w 7085355"/>
              <a:gd name="connsiteY5" fmla="*/ 487570 h 503357"/>
              <a:gd name="connsiteX6" fmla="*/ 6060959 w 7085355"/>
              <a:gd name="connsiteY6" fmla="*/ 490429 h 503357"/>
              <a:gd name="connsiteX7" fmla="*/ 6960119 w 7085355"/>
              <a:gd name="connsiteY7" fmla="*/ 477095 h 503357"/>
              <a:gd name="connsiteX8" fmla="*/ 7078230 w 7085355"/>
              <a:gd name="connsiteY8" fmla="*/ 475664 h 503357"/>
              <a:gd name="connsiteX9" fmla="*/ 6996314 w 7085355"/>
              <a:gd name="connsiteY9" fmla="*/ 91332 h 503357"/>
              <a:gd name="connsiteX10" fmla="*/ 6940119 w 7085355"/>
              <a:gd name="connsiteY10" fmla="*/ 23226 h 503357"/>
              <a:gd name="connsiteX11" fmla="*/ 6535305 w 7085355"/>
              <a:gd name="connsiteY11" fmla="*/ 23226 h 503357"/>
              <a:gd name="connsiteX12" fmla="*/ 5855219 w 7085355"/>
              <a:gd name="connsiteY12" fmla="*/ 19418 h 503357"/>
              <a:gd name="connsiteX13" fmla="*/ 4501717 w 7085355"/>
              <a:gd name="connsiteY13" fmla="*/ 16083 h 503357"/>
              <a:gd name="connsiteX14" fmla="*/ 3803057 w 7085355"/>
              <a:gd name="connsiteY14" fmla="*/ 19894 h 503357"/>
              <a:gd name="connsiteX15" fmla="*/ 2153327 w 7085355"/>
              <a:gd name="connsiteY15" fmla="*/ 18942 h 503357"/>
              <a:gd name="connsiteX16" fmla="*/ 851736 w 7085355"/>
              <a:gd name="connsiteY16" fmla="*/ 38945 h 5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85355" h="503357">
                <a:moveTo>
                  <a:pt x="851736" y="38945"/>
                </a:moveTo>
                <a:cubicBezTo>
                  <a:pt x="495342" y="114907"/>
                  <a:pt x="96642" y="417007"/>
                  <a:pt x="14965" y="474713"/>
                </a:cubicBezTo>
                <a:cubicBezTo>
                  <a:pt x="-66712" y="532419"/>
                  <a:pt x="197765" y="480904"/>
                  <a:pt x="520266" y="482809"/>
                </a:cubicBezTo>
                <a:lnTo>
                  <a:pt x="1949969" y="486143"/>
                </a:lnTo>
                <a:lnTo>
                  <a:pt x="3596842" y="497096"/>
                </a:lnTo>
                <a:cubicBezTo>
                  <a:pt x="4239780" y="479633"/>
                  <a:pt x="4899386" y="505033"/>
                  <a:pt x="5542324" y="487570"/>
                </a:cubicBezTo>
                <a:cubicBezTo>
                  <a:pt x="5693771" y="468679"/>
                  <a:pt x="5824660" y="492175"/>
                  <a:pt x="6060959" y="490429"/>
                </a:cubicBezTo>
                <a:lnTo>
                  <a:pt x="6960119" y="477095"/>
                </a:lnTo>
                <a:cubicBezTo>
                  <a:pt x="7129664" y="474634"/>
                  <a:pt x="7077754" y="538370"/>
                  <a:pt x="7078230" y="475664"/>
                </a:cubicBezTo>
                <a:cubicBezTo>
                  <a:pt x="7078706" y="412958"/>
                  <a:pt x="7019332" y="166738"/>
                  <a:pt x="6996314" y="91332"/>
                </a:cubicBezTo>
                <a:cubicBezTo>
                  <a:pt x="6973296" y="15926"/>
                  <a:pt x="7016954" y="34577"/>
                  <a:pt x="6940119" y="23226"/>
                </a:cubicBezTo>
                <a:cubicBezTo>
                  <a:pt x="6863284" y="11875"/>
                  <a:pt x="6710168" y="29417"/>
                  <a:pt x="6535305" y="23226"/>
                </a:cubicBezTo>
                <a:cubicBezTo>
                  <a:pt x="6360442" y="17035"/>
                  <a:pt x="6194150" y="20609"/>
                  <a:pt x="5855219" y="19418"/>
                </a:cubicBezTo>
                <a:lnTo>
                  <a:pt x="4501717" y="16083"/>
                </a:lnTo>
                <a:cubicBezTo>
                  <a:pt x="4170406" y="6637"/>
                  <a:pt x="4191677" y="22990"/>
                  <a:pt x="3803057" y="19894"/>
                </a:cubicBezTo>
                <a:lnTo>
                  <a:pt x="2153327" y="18942"/>
                </a:lnTo>
                <a:cubicBezTo>
                  <a:pt x="1661440" y="22117"/>
                  <a:pt x="1208130" y="-37017"/>
                  <a:pt x="851736" y="38945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3997831" y="2113602"/>
            <a:ext cx="3772429" cy="674054"/>
          </a:xfrm>
          <a:custGeom>
            <a:avLst/>
            <a:gdLst>
              <a:gd name="connsiteX0" fmla="*/ 436153 w 3957619"/>
              <a:gd name="connsiteY0" fmla="*/ 34290 h 498531"/>
              <a:gd name="connsiteX1" fmla="*/ 138973 w 3957619"/>
              <a:gd name="connsiteY1" fmla="*/ 262890 h 498531"/>
              <a:gd name="connsiteX2" fmla="*/ 184693 w 3957619"/>
              <a:gd name="connsiteY2" fmla="*/ 468630 h 498531"/>
              <a:gd name="connsiteX3" fmla="*/ 2310673 w 3957619"/>
              <a:gd name="connsiteY3" fmla="*/ 491490 h 498531"/>
              <a:gd name="connsiteX4" fmla="*/ 3762283 w 3957619"/>
              <a:gd name="connsiteY4" fmla="*/ 411480 h 498531"/>
              <a:gd name="connsiteX5" fmla="*/ 3842293 w 3957619"/>
              <a:gd name="connsiteY5" fmla="*/ 125730 h 498531"/>
              <a:gd name="connsiteX6" fmla="*/ 3647983 w 3957619"/>
              <a:gd name="connsiteY6" fmla="*/ 0 h 498531"/>
              <a:gd name="connsiteX7" fmla="*/ 436153 w 3957619"/>
              <a:gd name="connsiteY7" fmla="*/ 34290 h 498531"/>
              <a:gd name="connsiteX0" fmla="*/ 567755 w 3953867"/>
              <a:gd name="connsiteY0" fmla="*/ 12812 h 579923"/>
              <a:gd name="connsiteX1" fmla="*/ 144845 w 3953867"/>
              <a:gd name="connsiteY1" fmla="*/ 344282 h 579923"/>
              <a:gd name="connsiteX2" fmla="*/ 190565 w 3953867"/>
              <a:gd name="connsiteY2" fmla="*/ 550022 h 579923"/>
              <a:gd name="connsiteX3" fmla="*/ 2316545 w 3953867"/>
              <a:gd name="connsiteY3" fmla="*/ 572882 h 579923"/>
              <a:gd name="connsiteX4" fmla="*/ 3768155 w 3953867"/>
              <a:gd name="connsiteY4" fmla="*/ 492872 h 579923"/>
              <a:gd name="connsiteX5" fmla="*/ 3848165 w 3953867"/>
              <a:gd name="connsiteY5" fmla="*/ 207122 h 579923"/>
              <a:gd name="connsiteX6" fmla="*/ 3653855 w 3953867"/>
              <a:gd name="connsiteY6" fmla="*/ 81392 h 579923"/>
              <a:gd name="connsiteX7" fmla="*/ 567755 w 3953867"/>
              <a:gd name="connsiteY7" fmla="*/ 12812 h 579923"/>
              <a:gd name="connsiteX0" fmla="*/ 588166 w 3974278"/>
              <a:gd name="connsiteY0" fmla="*/ 13558 h 580131"/>
              <a:gd name="connsiteX1" fmla="*/ 119536 w 3974278"/>
              <a:gd name="connsiteY1" fmla="*/ 356458 h 580131"/>
              <a:gd name="connsiteX2" fmla="*/ 210976 w 3974278"/>
              <a:gd name="connsiteY2" fmla="*/ 550768 h 580131"/>
              <a:gd name="connsiteX3" fmla="*/ 2336956 w 3974278"/>
              <a:gd name="connsiteY3" fmla="*/ 573628 h 580131"/>
              <a:gd name="connsiteX4" fmla="*/ 3788566 w 3974278"/>
              <a:gd name="connsiteY4" fmla="*/ 493618 h 580131"/>
              <a:gd name="connsiteX5" fmla="*/ 3868576 w 3974278"/>
              <a:gd name="connsiteY5" fmla="*/ 207868 h 580131"/>
              <a:gd name="connsiteX6" fmla="*/ 3674266 w 3974278"/>
              <a:gd name="connsiteY6" fmla="*/ 82138 h 580131"/>
              <a:gd name="connsiteX7" fmla="*/ 588166 w 3974278"/>
              <a:gd name="connsiteY7" fmla="*/ 13558 h 580131"/>
              <a:gd name="connsiteX0" fmla="*/ 528194 w 3914306"/>
              <a:gd name="connsiteY0" fmla="*/ 13558 h 610783"/>
              <a:gd name="connsiteX1" fmla="*/ 59564 w 3914306"/>
              <a:gd name="connsiteY1" fmla="*/ 356458 h 610783"/>
              <a:gd name="connsiteX2" fmla="*/ 253874 w 3914306"/>
              <a:gd name="connsiteY2" fmla="*/ 596488 h 610783"/>
              <a:gd name="connsiteX3" fmla="*/ 2276984 w 3914306"/>
              <a:gd name="connsiteY3" fmla="*/ 573628 h 610783"/>
              <a:gd name="connsiteX4" fmla="*/ 3728594 w 3914306"/>
              <a:gd name="connsiteY4" fmla="*/ 493618 h 610783"/>
              <a:gd name="connsiteX5" fmla="*/ 3808604 w 3914306"/>
              <a:gd name="connsiteY5" fmla="*/ 207868 h 610783"/>
              <a:gd name="connsiteX6" fmla="*/ 3614294 w 3914306"/>
              <a:gd name="connsiteY6" fmla="*/ 82138 h 610783"/>
              <a:gd name="connsiteX7" fmla="*/ 528194 w 3914306"/>
              <a:gd name="connsiteY7" fmla="*/ 13558 h 610783"/>
              <a:gd name="connsiteX0" fmla="*/ 528194 w 3873299"/>
              <a:gd name="connsiteY0" fmla="*/ 29212 h 626437"/>
              <a:gd name="connsiteX1" fmla="*/ 59564 w 3873299"/>
              <a:gd name="connsiteY1" fmla="*/ 372112 h 626437"/>
              <a:gd name="connsiteX2" fmla="*/ 253874 w 3873299"/>
              <a:gd name="connsiteY2" fmla="*/ 612142 h 626437"/>
              <a:gd name="connsiteX3" fmla="*/ 2276984 w 3873299"/>
              <a:gd name="connsiteY3" fmla="*/ 589282 h 626437"/>
              <a:gd name="connsiteX4" fmla="*/ 3728594 w 3873299"/>
              <a:gd name="connsiteY4" fmla="*/ 509272 h 626437"/>
              <a:gd name="connsiteX5" fmla="*/ 3808604 w 3873299"/>
              <a:gd name="connsiteY5" fmla="*/ 223522 h 626437"/>
              <a:gd name="connsiteX6" fmla="*/ 3408554 w 3873299"/>
              <a:gd name="connsiteY6" fmla="*/ 40642 h 626437"/>
              <a:gd name="connsiteX7" fmla="*/ 528194 w 3873299"/>
              <a:gd name="connsiteY7" fmla="*/ 29212 h 626437"/>
              <a:gd name="connsiteX0" fmla="*/ 528194 w 3873299"/>
              <a:gd name="connsiteY0" fmla="*/ 54316 h 651541"/>
              <a:gd name="connsiteX1" fmla="*/ 59564 w 3873299"/>
              <a:gd name="connsiteY1" fmla="*/ 397216 h 651541"/>
              <a:gd name="connsiteX2" fmla="*/ 253874 w 3873299"/>
              <a:gd name="connsiteY2" fmla="*/ 637246 h 651541"/>
              <a:gd name="connsiteX3" fmla="*/ 2276984 w 3873299"/>
              <a:gd name="connsiteY3" fmla="*/ 614386 h 651541"/>
              <a:gd name="connsiteX4" fmla="*/ 3728594 w 3873299"/>
              <a:gd name="connsiteY4" fmla="*/ 534376 h 651541"/>
              <a:gd name="connsiteX5" fmla="*/ 3808604 w 3873299"/>
              <a:gd name="connsiteY5" fmla="*/ 248626 h 651541"/>
              <a:gd name="connsiteX6" fmla="*/ 3111374 w 3873299"/>
              <a:gd name="connsiteY6" fmla="*/ 20026 h 651541"/>
              <a:gd name="connsiteX7" fmla="*/ 528194 w 3873299"/>
              <a:gd name="connsiteY7" fmla="*/ 54316 h 651541"/>
              <a:gd name="connsiteX0" fmla="*/ 528194 w 3813488"/>
              <a:gd name="connsiteY0" fmla="*/ 54316 h 650596"/>
              <a:gd name="connsiteX1" fmla="*/ 59564 w 3813488"/>
              <a:gd name="connsiteY1" fmla="*/ 397216 h 650596"/>
              <a:gd name="connsiteX2" fmla="*/ 253874 w 3813488"/>
              <a:gd name="connsiteY2" fmla="*/ 637246 h 650596"/>
              <a:gd name="connsiteX3" fmla="*/ 2276984 w 3813488"/>
              <a:gd name="connsiteY3" fmla="*/ 614386 h 650596"/>
              <a:gd name="connsiteX4" fmla="*/ 3545714 w 3813488"/>
              <a:gd name="connsiteY4" fmla="*/ 568666 h 650596"/>
              <a:gd name="connsiteX5" fmla="*/ 3808604 w 3813488"/>
              <a:gd name="connsiteY5" fmla="*/ 248626 h 650596"/>
              <a:gd name="connsiteX6" fmla="*/ 3111374 w 3813488"/>
              <a:gd name="connsiteY6" fmla="*/ 20026 h 650596"/>
              <a:gd name="connsiteX7" fmla="*/ 528194 w 3813488"/>
              <a:gd name="connsiteY7" fmla="*/ 54316 h 650596"/>
              <a:gd name="connsiteX0" fmla="*/ 528194 w 3718292"/>
              <a:gd name="connsiteY0" fmla="*/ 56796 h 653076"/>
              <a:gd name="connsiteX1" fmla="*/ 59564 w 3718292"/>
              <a:gd name="connsiteY1" fmla="*/ 399696 h 653076"/>
              <a:gd name="connsiteX2" fmla="*/ 253874 w 3718292"/>
              <a:gd name="connsiteY2" fmla="*/ 639726 h 653076"/>
              <a:gd name="connsiteX3" fmla="*/ 2276984 w 3718292"/>
              <a:gd name="connsiteY3" fmla="*/ 616866 h 653076"/>
              <a:gd name="connsiteX4" fmla="*/ 3545714 w 3718292"/>
              <a:gd name="connsiteY4" fmla="*/ 571146 h 653076"/>
              <a:gd name="connsiteX5" fmla="*/ 3694304 w 3718292"/>
              <a:gd name="connsiteY5" fmla="*/ 285396 h 653076"/>
              <a:gd name="connsiteX6" fmla="*/ 3111374 w 3718292"/>
              <a:gd name="connsiteY6" fmla="*/ 22506 h 653076"/>
              <a:gd name="connsiteX7" fmla="*/ 528194 w 3718292"/>
              <a:gd name="connsiteY7" fmla="*/ 56796 h 653076"/>
              <a:gd name="connsiteX0" fmla="*/ 528194 w 3768923"/>
              <a:gd name="connsiteY0" fmla="*/ 56796 h 653076"/>
              <a:gd name="connsiteX1" fmla="*/ 59564 w 3768923"/>
              <a:gd name="connsiteY1" fmla="*/ 399696 h 653076"/>
              <a:gd name="connsiteX2" fmla="*/ 253874 w 3768923"/>
              <a:gd name="connsiteY2" fmla="*/ 639726 h 653076"/>
              <a:gd name="connsiteX3" fmla="*/ 2276984 w 3768923"/>
              <a:gd name="connsiteY3" fmla="*/ 616866 h 653076"/>
              <a:gd name="connsiteX4" fmla="*/ 3545714 w 3768923"/>
              <a:gd name="connsiteY4" fmla="*/ 571146 h 653076"/>
              <a:gd name="connsiteX5" fmla="*/ 3751455 w 3768923"/>
              <a:gd name="connsiteY5" fmla="*/ 536856 h 653076"/>
              <a:gd name="connsiteX6" fmla="*/ 3694304 w 3768923"/>
              <a:gd name="connsiteY6" fmla="*/ 285396 h 653076"/>
              <a:gd name="connsiteX7" fmla="*/ 3111374 w 3768923"/>
              <a:gd name="connsiteY7" fmla="*/ 22506 h 653076"/>
              <a:gd name="connsiteX8" fmla="*/ 528194 w 3768923"/>
              <a:gd name="connsiteY8" fmla="*/ 56796 h 653076"/>
              <a:gd name="connsiteX0" fmla="*/ 512364 w 3753093"/>
              <a:gd name="connsiteY0" fmla="*/ 46668 h 642948"/>
              <a:gd name="connsiteX1" fmla="*/ 272335 w 3753093"/>
              <a:gd name="connsiteY1" fmla="*/ 80958 h 642948"/>
              <a:gd name="connsiteX2" fmla="*/ 43734 w 3753093"/>
              <a:gd name="connsiteY2" fmla="*/ 389568 h 642948"/>
              <a:gd name="connsiteX3" fmla="*/ 238044 w 3753093"/>
              <a:gd name="connsiteY3" fmla="*/ 629598 h 642948"/>
              <a:gd name="connsiteX4" fmla="*/ 2261154 w 3753093"/>
              <a:gd name="connsiteY4" fmla="*/ 606738 h 642948"/>
              <a:gd name="connsiteX5" fmla="*/ 3529884 w 3753093"/>
              <a:gd name="connsiteY5" fmla="*/ 561018 h 642948"/>
              <a:gd name="connsiteX6" fmla="*/ 3735625 w 3753093"/>
              <a:gd name="connsiteY6" fmla="*/ 526728 h 642948"/>
              <a:gd name="connsiteX7" fmla="*/ 3678474 w 3753093"/>
              <a:gd name="connsiteY7" fmla="*/ 275268 h 642948"/>
              <a:gd name="connsiteX8" fmla="*/ 3095544 w 3753093"/>
              <a:gd name="connsiteY8" fmla="*/ 12378 h 642948"/>
              <a:gd name="connsiteX9" fmla="*/ 512364 w 3753093"/>
              <a:gd name="connsiteY9" fmla="*/ 46668 h 642948"/>
              <a:gd name="connsiteX0" fmla="*/ 512364 w 3779204"/>
              <a:gd name="connsiteY0" fmla="*/ 46668 h 662827"/>
              <a:gd name="connsiteX1" fmla="*/ 272335 w 3779204"/>
              <a:gd name="connsiteY1" fmla="*/ 80958 h 662827"/>
              <a:gd name="connsiteX2" fmla="*/ 43734 w 3779204"/>
              <a:gd name="connsiteY2" fmla="*/ 389568 h 662827"/>
              <a:gd name="connsiteX3" fmla="*/ 238044 w 3779204"/>
              <a:gd name="connsiteY3" fmla="*/ 629598 h 662827"/>
              <a:gd name="connsiteX4" fmla="*/ 2261154 w 3779204"/>
              <a:gd name="connsiteY4" fmla="*/ 606738 h 662827"/>
              <a:gd name="connsiteX5" fmla="*/ 3529884 w 3779204"/>
              <a:gd name="connsiteY5" fmla="*/ 561018 h 662827"/>
              <a:gd name="connsiteX6" fmla="*/ 3769915 w 3779204"/>
              <a:gd name="connsiteY6" fmla="*/ 652458 h 662827"/>
              <a:gd name="connsiteX7" fmla="*/ 3678474 w 3779204"/>
              <a:gd name="connsiteY7" fmla="*/ 275268 h 662827"/>
              <a:gd name="connsiteX8" fmla="*/ 3095544 w 3779204"/>
              <a:gd name="connsiteY8" fmla="*/ 12378 h 662827"/>
              <a:gd name="connsiteX9" fmla="*/ 512364 w 3779204"/>
              <a:gd name="connsiteY9" fmla="*/ 46668 h 662827"/>
              <a:gd name="connsiteX0" fmla="*/ 512364 w 3779204"/>
              <a:gd name="connsiteY0" fmla="*/ 46668 h 675421"/>
              <a:gd name="connsiteX1" fmla="*/ 272335 w 3779204"/>
              <a:gd name="connsiteY1" fmla="*/ 80958 h 675421"/>
              <a:gd name="connsiteX2" fmla="*/ 43734 w 3779204"/>
              <a:gd name="connsiteY2" fmla="*/ 389568 h 675421"/>
              <a:gd name="connsiteX3" fmla="*/ 238044 w 3779204"/>
              <a:gd name="connsiteY3" fmla="*/ 629598 h 675421"/>
              <a:gd name="connsiteX4" fmla="*/ 2261154 w 3779204"/>
              <a:gd name="connsiteY4" fmla="*/ 606738 h 675421"/>
              <a:gd name="connsiteX5" fmla="*/ 3381294 w 3779204"/>
              <a:gd name="connsiteY5" fmla="*/ 652458 h 675421"/>
              <a:gd name="connsiteX6" fmla="*/ 3769915 w 3779204"/>
              <a:gd name="connsiteY6" fmla="*/ 652458 h 675421"/>
              <a:gd name="connsiteX7" fmla="*/ 3678474 w 3779204"/>
              <a:gd name="connsiteY7" fmla="*/ 275268 h 675421"/>
              <a:gd name="connsiteX8" fmla="*/ 3095544 w 3779204"/>
              <a:gd name="connsiteY8" fmla="*/ 12378 h 675421"/>
              <a:gd name="connsiteX9" fmla="*/ 512364 w 3779204"/>
              <a:gd name="connsiteY9" fmla="*/ 46668 h 675421"/>
              <a:gd name="connsiteX0" fmla="*/ 505589 w 3772429"/>
              <a:gd name="connsiteY0" fmla="*/ 46668 h 674054"/>
              <a:gd name="connsiteX1" fmla="*/ 265560 w 3772429"/>
              <a:gd name="connsiteY1" fmla="*/ 80958 h 674054"/>
              <a:gd name="connsiteX2" fmla="*/ 36959 w 3772429"/>
              <a:gd name="connsiteY2" fmla="*/ 389568 h 674054"/>
              <a:gd name="connsiteX3" fmla="*/ 231269 w 3772429"/>
              <a:gd name="connsiteY3" fmla="*/ 629598 h 674054"/>
              <a:gd name="connsiteX4" fmla="*/ 2140079 w 3772429"/>
              <a:gd name="connsiteY4" fmla="*/ 641028 h 674054"/>
              <a:gd name="connsiteX5" fmla="*/ 3374519 w 3772429"/>
              <a:gd name="connsiteY5" fmla="*/ 652458 h 674054"/>
              <a:gd name="connsiteX6" fmla="*/ 3763140 w 3772429"/>
              <a:gd name="connsiteY6" fmla="*/ 652458 h 674054"/>
              <a:gd name="connsiteX7" fmla="*/ 3671699 w 3772429"/>
              <a:gd name="connsiteY7" fmla="*/ 275268 h 674054"/>
              <a:gd name="connsiteX8" fmla="*/ 3088769 w 3772429"/>
              <a:gd name="connsiteY8" fmla="*/ 12378 h 674054"/>
              <a:gd name="connsiteX9" fmla="*/ 505589 w 3772429"/>
              <a:gd name="connsiteY9" fmla="*/ 46668 h 67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72429" h="674054">
                <a:moveTo>
                  <a:pt x="505589" y="46668"/>
                </a:moveTo>
                <a:cubicBezTo>
                  <a:pt x="35054" y="58098"/>
                  <a:pt x="343665" y="23808"/>
                  <a:pt x="265560" y="80958"/>
                </a:cubicBezTo>
                <a:cubicBezTo>
                  <a:pt x="187455" y="138108"/>
                  <a:pt x="42674" y="298128"/>
                  <a:pt x="36959" y="389568"/>
                </a:cubicBezTo>
                <a:cubicBezTo>
                  <a:pt x="31244" y="481008"/>
                  <a:pt x="-119251" y="587688"/>
                  <a:pt x="231269" y="629598"/>
                </a:cubicBezTo>
                <a:cubicBezTo>
                  <a:pt x="581789" y="671508"/>
                  <a:pt x="1616204" y="637218"/>
                  <a:pt x="2140079" y="641028"/>
                </a:cubicBezTo>
                <a:lnTo>
                  <a:pt x="3374519" y="652458"/>
                </a:lnTo>
                <a:cubicBezTo>
                  <a:pt x="3645029" y="654363"/>
                  <a:pt x="3738375" y="700083"/>
                  <a:pt x="3763140" y="652458"/>
                </a:cubicBezTo>
                <a:cubicBezTo>
                  <a:pt x="3787905" y="604833"/>
                  <a:pt x="3765044" y="357183"/>
                  <a:pt x="3671699" y="275268"/>
                </a:cubicBezTo>
                <a:cubicBezTo>
                  <a:pt x="3578354" y="193353"/>
                  <a:pt x="3616454" y="50478"/>
                  <a:pt x="3088769" y="12378"/>
                </a:cubicBezTo>
                <a:cubicBezTo>
                  <a:pt x="2561084" y="-25722"/>
                  <a:pt x="976124" y="35238"/>
                  <a:pt x="505589" y="46668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1387792" y="1783478"/>
            <a:ext cx="7303770" cy="2468958"/>
          </a:xfrm>
          <a:custGeom>
            <a:avLst/>
            <a:gdLst>
              <a:gd name="connsiteX0" fmla="*/ 0 w 6846570"/>
              <a:gd name="connsiteY0" fmla="*/ 1977468 h 1977468"/>
              <a:gd name="connsiteX1" fmla="*/ 514350 w 6846570"/>
              <a:gd name="connsiteY1" fmla="*/ 1703148 h 1977468"/>
              <a:gd name="connsiteX2" fmla="*/ 982980 w 6846570"/>
              <a:gd name="connsiteY2" fmla="*/ 1497408 h 1977468"/>
              <a:gd name="connsiteX3" fmla="*/ 1657350 w 6846570"/>
              <a:gd name="connsiteY3" fmla="*/ 1165938 h 1977468"/>
              <a:gd name="connsiteX4" fmla="*/ 2103120 w 6846570"/>
              <a:gd name="connsiteY4" fmla="*/ 960198 h 1977468"/>
              <a:gd name="connsiteX5" fmla="*/ 2194560 w 6846570"/>
              <a:gd name="connsiteY5" fmla="*/ 754458 h 1977468"/>
              <a:gd name="connsiteX6" fmla="*/ 2377440 w 6846570"/>
              <a:gd name="connsiteY6" fmla="*/ 491568 h 1977468"/>
              <a:gd name="connsiteX7" fmla="*/ 2503170 w 6846570"/>
              <a:gd name="connsiteY7" fmla="*/ 434418 h 1977468"/>
              <a:gd name="connsiteX8" fmla="*/ 2606040 w 6846570"/>
              <a:gd name="connsiteY8" fmla="*/ 194388 h 1977468"/>
              <a:gd name="connsiteX9" fmla="*/ 2834640 w 6846570"/>
              <a:gd name="connsiteY9" fmla="*/ 11508 h 1977468"/>
              <a:gd name="connsiteX10" fmla="*/ 4972050 w 6846570"/>
              <a:gd name="connsiteY10" fmla="*/ 34368 h 1977468"/>
              <a:gd name="connsiteX11" fmla="*/ 5223510 w 6846570"/>
              <a:gd name="connsiteY11" fmla="*/ 160098 h 1977468"/>
              <a:gd name="connsiteX12" fmla="*/ 5417820 w 6846570"/>
              <a:gd name="connsiteY12" fmla="*/ 285828 h 1977468"/>
              <a:gd name="connsiteX13" fmla="*/ 5772150 w 6846570"/>
              <a:gd name="connsiteY13" fmla="*/ 571578 h 1977468"/>
              <a:gd name="connsiteX14" fmla="*/ 5829300 w 6846570"/>
              <a:gd name="connsiteY14" fmla="*/ 594438 h 1977468"/>
              <a:gd name="connsiteX15" fmla="*/ 5977890 w 6846570"/>
              <a:gd name="connsiteY15" fmla="*/ 948768 h 1977468"/>
              <a:gd name="connsiteX16" fmla="*/ 6846570 w 6846570"/>
              <a:gd name="connsiteY16" fmla="*/ 1634568 h 1977468"/>
              <a:gd name="connsiteX0" fmla="*/ 0 w 7303770"/>
              <a:gd name="connsiteY0" fmla="*/ 2423238 h 2423238"/>
              <a:gd name="connsiteX1" fmla="*/ 971550 w 7303770"/>
              <a:gd name="connsiteY1" fmla="*/ 1703148 h 2423238"/>
              <a:gd name="connsiteX2" fmla="*/ 1440180 w 7303770"/>
              <a:gd name="connsiteY2" fmla="*/ 1497408 h 2423238"/>
              <a:gd name="connsiteX3" fmla="*/ 2114550 w 7303770"/>
              <a:gd name="connsiteY3" fmla="*/ 1165938 h 2423238"/>
              <a:gd name="connsiteX4" fmla="*/ 2560320 w 7303770"/>
              <a:gd name="connsiteY4" fmla="*/ 960198 h 2423238"/>
              <a:gd name="connsiteX5" fmla="*/ 2651760 w 7303770"/>
              <a:gd name="connsiteY5" fmla="*/ 754458 h 2423238"/>
              <a:gd name="connsiteX6" fmla="*/ 2834640 w 7303770"/>
              <a:gd name="connsiteY6" fmla="*/ 491568 h 2423238"/>
              <a:gd name="connsiteX7" fmla="*/ 2960370 w 7303770"/>
              <a:gd name="connsiteY7" fmla="*/ 434418 h 2423238"/>
              <a:gd name="connsiteX8" fmla="*/ 3063240 w 7303770"/>
              <a:gd name="connsiteY8" fmla="*/ 194388 h 2423238"/>
              <a:gd name="connsiteX9" fmla="*/ 3291840 w 7303770"/>
              <a:gd name="connsiteY9" fmla="*/ 11508 h 2423238"/>
              <a:gd name="connsiteX10" fmla="*/ 5429250 w 7303770"/>
              <a:gd name="connsiteY10" fmla="*/ 34368 h 2423238"/>
              <a:gd name="connsiteX11" fmla="*/ 5680710 w 7303770"/>
              <a:gd name="connsiteY11" fmla="*/ 160098 h 2423238"/>
              <a:gd name="connsiteX12" fmla="*/ 5875020 w 7303770"/>
              <a:gd name="connsiteY12" fmla="*/ 285828 h 2423238"/>
              <a:gd name="connsiteX13" fmla="*/ 6229350 w 7303770"/>
              <a:gd name="connsiteY13" fmla="*/ 571578 h 2423238"/>
              <a:gd name="connsiteX14" fmla="*/ 6286500 w 7303770"/>
              <a:gd name="connsiteY14" fmla="*/ 594438 h 2423238"/>
              <a:gd name="connsiteX15" fmla="*/ 6435090 w 7303770"/>
              <a:gd name="connsiteY15" fmla="*/ 948768 h 2423238"/>
              <a:gd name="connsiteX16" fmla="*/ 7303770 w 7303770"/>
              <a:gd name="connsiteY16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834640 w 7303770"/>
              <a:gd name="connsiteY7" fmla="*/ 491568 h 2423238"/>
              <a:gd name="connsiteX8" fmla="*/ 2960370 w 7303770"/>
              <a:gd name="connsiteY8" fmla="*/ 434418 h 2423238"/>
              <a:gd name="connsiteX9" fmla="*/ 3063240 w 7303770"/>
              <a:gd name="connsiteY9" fmla="*/ 194388 h 2423238"/>
              <a:gd name="connsiteX10" fmla="*/ 3291840 w 7303770"/>
              <a:gd name="connsiteY10" fmla="*/ 11508 h 2423238"/>
              <a:gd name="connsiteX11" fmla="*/ 5429250 w 7303770"/>
              <a:gd name="connsiteY11" fmla="*/ 34368 h 2423238"/>
              <a:gd name="connsiteX12" fmla="*/ 5680710 w 7303770"/>
              <a:gd name="connsiteY12" fmla="*/ 160098 h 2423238"/>
              <a:gd name="connsiteX13" fmla="*/ 5875020 w 7303770"/>
              <a:gd name="connsiteY13" fmla="*/ 285828 h 2423238"/>
              <a:gd name="connsiteX14" fmla="*/ 6229350 w 7303770"/>
              <a:gd name="connsiteY14" fmla="*/ 571578 h 2423238"/>
              <a:gd name="connsiteX15" fmla="*/ 6286500 w 7303770"/>
              <a:gd name="connsiteY15" fmla="*/ 594438 h 2423238"/>
              <a:gd name="connsiteX16" fmla="*/ 6435090 w 7303770"/>
              <a:gd name="connsiteY16" fmla="*/ 948768 h 2423238"/>
              <a:gd name="connsiteX17" fmla="*/ 7303770 w 7303770"/>
              <a:gd name="connsiteY17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834640 w 7303770"/>
              <a:gd name="connsiteY7" fmla="*/ 491568 h 2423238"/>
              <a:gd name="connsiteX8" fmla="*/ 2896076 w 7303770"/>
              <a:gd name="connsiteY8" fmla="*/ 336786 h 2423238"/>
              <a:gd name="connsiteX9" fmla="*/ 3063240 w 7303770"/>
              <a:gd name="connsiteY9" fmla="*/ 194388 h 2423238"/>
              <a:gd name="connsiteX10" fmla="*/ 3291840 w 7303770"/>
              <a:gd name="connsiteY10" fmla="*/ 11508 h 2423238"/>
              <a:gd name="connsiteX11" fmla="*/ 5429250 w 7303770"/>
              <a:gd name="connsiteY11" fmla="*/ 34368 h 2423238"/>
              <a:gd name="connsiteX12" fmla="*/ 5680710 w 7303770"/>
              <a:gd name="connsiteY12" fmla="*/ 160098 h 2423238"/>
              <a:gd name="connsiteX13" fmla="*/ 5875020 w 7303770"/>
              <a:gd name="connsiteY13" fmla="*/ 285828 h 2423238"/>
              <a:gd name="connsiteX14" fmla="*/ 6229350 w 7303770"/>
              <a:gd name="connsiteY14" fmla="*/ 571578 h 2423238"/>
              <a:gd name="connsiteX15" fmla="*/ 6286500 w 7303770"/>
              <a:gd name="connsiteY15" fmla="*/ 594438 h 2423238"/>
              <a:gd name="connsiteX16" fmla="*/ 6435090 w 7303770"/>
              <a:gd name="connsiteY16" fmla="*/ 948768 h 2423238"/>
              <a:gd name="connsiteX17" fmla="*/ 7303770 w 7303770"/>
              <a:gd name="connsiteY17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813209 w 7303770"/>
              <a:gd name="connsiteY7" fmla="*/ 465374 h 2423238"/>
              <a:gd name="connsiteX8" fmla="*/ 2896076 w 7303770"/>
              <a:gd name="connsiteY8" fmla="*/ 336786 h 2423238"/>
              <a:gd name="connsiteX9" fmla="*/ 3063240 w 7303770"/>
              <a:gd name="connsiteY9" fmla="*/ 194388 h 2423238"/>
              <a:gd name="connsiteX10" fmla="*/ 3291840 w 7303770"/>
              <a:gd name="connsiteY10" fmla="*/ 11508 h 2423238"/>
              <a:gd name="connsiteX11" fmla="*/ 5429250 w 7303770"/>
              <a:gd name="connsiteY11" fmla="*/ 34368 h 2423238"/>
              <a:gd name="connsiteX12" fmla="*/ 5680710 w 7303770"/>
              <a:gd name="connsiteY12" fmla="*/ 160098 h 2423238"/>
              <a:gd name="connsiteX13" fmla="*/ 5875020 w 7303770"/>
              <a:gd name="connsiteY13" fmla="*/ 285828 h 2423238"/>
              <a:gd name="connsiteX14" fmla="*/ 6229350 w 7303770"/>
              <a:gd name="connsiteY14" fmla="*/ 571578 h 2423238"/>
              <a:gd name="connsiteX15" fmla="*/ 6286500 w 7303770"/>
              <a:gd name="connsiteY15" fmla="*/ 594438 h 2423238"/>
              <a:gd name="connsiteX16" fmla="*/ 6435090 w 7303770"/>
              <a:gd name="connsiteY16" fmla="*/ 948768 h 2423238"/>
              <a:gd name="connsiteX17" fmla="*/ 7303770 w 7303770"/>
              <a:gd name="connsiteY17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703195 w 7303770"/>
              <a:gd name="connsiteY7" fmla="*/ 623966 h 2423238"/>
              <a:gd name="connsiteX8" fmla="*/ 2813209 w 7303770"/>
              <a:gd name="connsiteY8" fmla="*/ 465374 h 2423238"/>
              <a:gd name="connsiteX9" fmla="*/ 2896076 w 7303770"/>
              <a:gd name="connsiteY9" fmla="*/ 336786 h 2423238"/>
              <a:gd name="connsiteX10" fmla="*/ 3063240 w 7303770"/>
              <a:gd name="connsiteY10" fmla="*/ 194388 h 2423238"/>
              <a:gd name="connsiteX11" fmla="*/ 3291840 w 7303770"/>
              <a:gd name="connsiteY11" fmla="*/ 11508 h 2423238"/>
              <a:gd name="connsiteX12" fmla="*/ 5429250 w 7303770"/>
              <a:gd name="connsiteY12" fmla="*/ 34368 h 2423238"/>
              <a:gd name="connsiteX13" fmla="*/ 5680710 w 7303770"/>
              <a:gd name="connsiteY13" fmla="*/ 160098 h 2423238"/>
              <a:gd name="connsiteX14" fmla="*/ 5875020 w 7303770"/>
              <a:gd name="connsiteY14" fmla="*/ 285828 h 2423238"/>
              <a:gd name="connsiteX15" fmla="*/ 6229350 w 7303770"/>
              <a:gd name="connsiteY15" fmla="*/ 571578 h 2423238"/>
              <a:gd name="connsiteX16" fmla="*/ 6286500 w 7303770"/>
              <a:gd name="connsiteY16" fmla="*/ 594438 h 2423238"/>
              <a:gd name="connsiteX17" fmla="*/ 6435090 w 7303770"/>
              <a:gd name="connsiteY17" fmla="*/ 948768 h 2423238"/>
              <a:gd name="connsiteX18" fmla="*/ 7303770 w 7303770"/>
              <a:gd name="connsiteY18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703195 w 7303770"/>
              <a:gd name="connsiteY7" fmla="*/ 623966 h 2423238"/>
              <a:gd name="connsiteX8" fmla="*/ 2813209 w 7303770"/>
              <a:gd name="connsiteY8" fmla="*/ 465374 h 2423238"/>
              <a:gd name="connsiteX9" fmla="*/ 2896076 w 7303770"/>
              <a:gd name="connsiteY9" fmla="*/ 336786 h 2423238"/>
              <a:gd name="connsiteX10" fmla="*/ 3063240 w 7303770"/>
              <a:gd name="connsiteY10" fmla="*/ 194388 h 2423238"/>
              <a:gd name="connsiteX11" fmla="*/ 3291840 w 7303770"/>
              <a:gd name="connsiteY11" fmla="*/ 11508 h 2423238"/>
              <a:gd name="connsiteX12" fmla="*/ 5429250 w 7303770"/>
              <a:gd name="connsiteY12" fmla="*/ 34368 h 2423238"/>
              <a:gd name="connsiteX13" fmla="*/ 5680710 w 7303770"/>
              <a:gd name="connsiteY13" fmla="*/ 160098 h 2423238"/>
              <a:gd name="connsiteX14" fmla="*/ 5875020 w 7303770"/>
              <a:gd name="connsiteY14" fmla="*/ 285828 h 2423238"/>
              <a:gd name="connsiteX15" fmla="*/ 6146007 w 7303770"/>
              <a:gd name="connsiteY15" fmla="*/ 428703 h 2423238"/>
              <a:gd name="connsiteX16" fmla="*/ 6286500 w 7303770"/>
              <a:gd name="connsiteY16" fmla="*/ 594438 h 2423238"/>
              <a:gd name="connsiteX17" fmla="*/ 6435090 w 7303770"/>
              <a:gd name="connsiteY17" fmla="*/ 948768 h 2423238"/>
              <a:gd name="connsiteX18" fmla="*/ 7303770 w 7303770"/>
              <a:gd name="connsiteY18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703195 w 7303770"/>
              <a:gd name="connsiteY7" fmla="*/ 623966 h 2423238"/>
              <a:gd name="connsiteX8" fmla="*/ 2813209 w 7303770"/>
              <a:gd name="connsiteY8" fmla="*/ 465374 h 2423238"/>
              <a:gd name="connsiteX9" fmla="*/ 2896076 w 7303770"/>
              <a:gd name="connsiteY9" fmla="*/ 336786 h 2423238"/>
              <a:gd name="connsiteX10" fmla="*/ 3063240 w 7303770"/>
              <a:gd name="connsiteY10" fmla="*/ 194388 h 2423238"/>
              <a:gd name="connsiteX11" fmla="*/ 3291840 w 7303770"/>
              <a:gd name="connsiteY11" fmla="*/ 11508 h 2423238"/>
              <a:gd name="connsiteX12" fmla="*/ 5429250 w 7303770"/>
              <a:gd name="connsiteY12" fmla="*/ 34368 h 2423238"/>
              <a:gd name="connsiteX13" fmla="*/ 5680710 w 7303770"/>
              <a:gd name="connsiteY13" fmla="*/ 160098 h 2423238"/>
              <a:gd name="connsiteX14" fmla="*/ 5875020 w 7303770"/>
              <a:gd name="connsiteY14" fmla="*/ 285828 h 2423238"/>
              <a:gd name="connsiteX15" fmla="*/ 6146007 w 7303770"/>
              <a:gd name="connsiteY15" fmla="*/ 428703 h 2423238"/>
              <a:gd name="connsiteX16" fmla="*/ 6286500 w 7303770"/>
              <a:gd name="connsiteY16" fmla="*/ 594438 h 2423238"/>
              <a:gd name="connsiteX17" fmla="*/ 6394133 w 7303770"/>
              <a:gd name="connsiteY17" fmla="*/ 823991 h 2423238"/>
              <a:gd name="connsiteX18" fmla="*/ 6435090 w 7303770"/>
              <a:gd name="connsiteY18" fmla="*/ 948768 h 2423238"/>
              <a:gd name="connsiteX19" fmla="*/ 7303770 w 7303770"/>
              <a:gd name="connsiteY19" fmla="*/ 1634568 h 2423238"/>
              <a:gd name="connsiteX0" fmla="*/ 0 w 7303770"/>
              <a:gd name="connsiteY0" fmla="*/ 2423238 h 2423238"/>
              <a:gd name="connsiteX1" fmla="*/ 342900 w 7303770"/>
              <a:gd name="connsiteY1" fmla="*/ 2080338 h 2423238"/>
              <a:gd name="connsiteX2" fmla="*/ 971550 w 7303770"/>
              <a:gd name="connsiteY2" fmla="*/ 1703148 h 2423238"/>
              <a:gd name="connsiteX3" fmla="*/ 1440180 w 7303770"/>
              <a:gd name="connsiteY3" fmla="*/ 1497408 h 2423238"/>
              <a:gd name="connsiteX4" fmla="*/ 2114550 w 7303770"/>
              <a:gd name="connsiteY4" fmla="*/ 1165938 h 2423238"/>
              <a:gd name="connsiteX5" fmla="*/ 2560320 w 7303770"/>
              <a:gd name="connsiteY5" fmla="*/ 960198 h 2423238"/>
              <a:gd name="connsiteX6" fmla="*/ 2651760 w 7303770"/>
              <a:gd name="connsiteY6" fmla="*/ 754458 h 2423238"/>
              <a:gd name="connsiteX7" fmla="*/ 2703195 w 7303770"/>
              <a:gd name="connsiteY7" fmla="*/ 623966 h 2423238"/>
              <a:gd name="connsiteX8" fmla="*/ 2813209 w 7303770"/>
              <a:gd name="connsiteY8" fmla="*/ 465374 h 2423238"/>
              <a:gd name="connsiteX9" fmla="*/ 2896076 w 7303770"/>
              <a:gd name="connsiteY9" fmla="*/ 336786 h 2423238"/>
              <a:gd name="connsiteX10" fmla="*/ 3063240 w 7303770"/>
              <a:gd name="connsiteY10" fmla="*/ 194388 h 2423238"/>
              <a:gd name="connsiteX11" fmla="*/ 3291840 w 7303770"/>
              <a:gd name="connsiteY11" fmla="*/ 11508 h 2423238"/>
              <a:gd name="connsiteX12" fmla="*/ 5429250 w 7303770"/>
              <a:gd name="connsiteY12" fmla="*/ 34368 h 2423238"/>
              <a:gd name="connsiteX13" fmla="*/ 5680710 w 7303770"/>
              <a:gd name="connsiteY13" fmla="*/ 160098 h 2423238"/>
              <a:gd name="connsiteX14" fmla="*/ 5875020 w 7303770"/>
              <a:gd name="connsiteY14" fmla="*/ 285828 h 2423238"/>
              <a:gd name="connsiteX15" fmla="*/ 6146007 w 7303770"/>
              <a:gd name="connsiteY15" fmla="*/ 428703 h 2423238"/>
              <a:gd name="connsiteX16" fmla="*/ 6286500 w 7303770"/>
              <a:gd name="connsiteY16" fmla="*/ 594438 h 2423238"/>
              <a:gd name="connsiteX17" fmla="*/ 6367939 w 7303770"/>
              <a:gd name="connsiteY17" fmla="*/ 833516 h 2423238"/>
              <a:gd name="connsiteX18" fmla="*/ 6435090 w 7303770"/>
              <a:gd name="connsiteY18" fmla="*/ 948768 h 2423238"/>
              <a:gd name="connsiteX19" fmla="*/ 7303770 w 7303770"/>
              <a:gd name="connsiteY19" fmla="*/ 1634568 h 2423238"/>
              <a:gd name="connsiteX0" fmla="*/ 0 w 7303770"/>
              <a:gd name="connsiteY0" fmla="*/ 2468958 h 2468958"/>
              <a:gd name="connsiteX1" fmla="*/ 342900 w 7303770"/>
              <a:gd name="connsiteY1" fmla="*/ 2080338 h 2468958"/>
              <a:gd name="connsiteX2" fmla="*/ 971550 w 7303770"/>
              <a:gd name="connsiteY2" fmla="*/ 1703148 h 2468958"/>
              <a:gd name="connsiteX3" fmla="*/ 1440180 w 7303770"/>
              <a:gd name="connsiteY3" fmla="*/ 1497408 h 2468958"/>
              <a:gd name="connsiteX4" fmla="*/ 2114550 w 7303770"/>
              <a:gd name="connsiteY4" fmla="*/ 1165938 h 2468958"/>
              <a:gd name="connsiteX5" fmla="*/ 2560320 w 7303770"/>
              <a:gd name="connsiteY5" fmla="*/ 960198 h 2468958"/>
              <a:gd name="connsiteX6" fmla="*/ 2651760 w 7303770"/>
              <a:gd name="connsiteY6" fmla="*/ 754458 h 2468958"/>
              <a:gd name="connsiteX7" fmla="*/ 2703195 w 7303770"/>
              <a:gd name="connsiteY7" fmla="*/ 623966 h 2468958"/>
              <a:gd name="connsiteX8" fmla="*/ 2813209 w 7303770"/>
              <a:gd name="connsiteY8" fmla="*/ 465374 h 2468958"/>
              <a:gd name="connsiteX9" fmla="*/ 2896076 w 7303770"/>
              <a:gd name="connsiteY9" fmla="*/ 336786 h 2468958"/>
              <a:gd name="connsiteX10" fmla="*/ 3063240 w 7303770"/>
              <a:gd name="connsiteY10" fmla="*/ 194388 h 2468958"/>
              <a:gd name="connsiteX11" fmla="*/ 3291840 w 7303770"/>
              <a:gd name="connsiteY11" fmla="*/ 11508 h 2468958"/>
              <a:gd name="connsiteX12" fmla="*/ 5429250 w 7303770"/>
              <a:gd name="connsiteY12" fmla="*/ 34368 h 2468958"/>
              <a:gd name="connsiteX13" fmla="*/ 5680710 w 7303770"/>
              <a:gd name="connsiteY13" fmla="*/ 160098 h 2468958"/>
              <a:gd name="connsiteX14" fmla="*/ 5875020 w 7303770"/>
              <a:gd name="connsiteY14" fmla="*/ 285828 h 2468958"/>
              <a:gd name="connsiteX15" fmla="*/ 6146007 w 7303770"/>
              <a:gd name="connsiteY15" fmla="*/ 428703 h 2468958"/>
              <a:gd name="connsiteX16" fmla="*/ 6286500 w 7303770"/>
              <a:gd name="connsiteY16" fmla="*/ 594438 h 2468958"/>
              <a:gd name="connsiteX17" fmla="*/ 6367939 w 7303770"/>
              <a:gd name="connsiteY17" fmla="*/ 833516 h 2468958"/>
              <a:gd name="connsiteX18" fmla="*/ 6435090 w 7303770"/>
              <a:gd name="connsiteY18" fmla="*/ 948768 h 2468958"/>
              <a:gd name="connsiteX19" fmla="*/ 7303770 w 7303770"/>
              <a:gd name="connsiteY19" fmla="*/ 1634568 h 246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3770" h="2468958">
                <a:moveTo>
                  <a:pt x="0" y="2468958"/>
                </a:moveTo>
                <a:cubicBezTo>
                  <a:pt x="72390" y="2417523"/>
                  <a:pt x="180975" y="2200353"/>
                  <a:pt x="342900" y="2080338"/>
                </a:cubicBezTo>
                <a:cubicBezTo>
                  <a:pt x="504825" y="1960323"/>
                  <a:pt x="788670" y="1800303"/>
                  <a:pt x="971550" y="1703148"/>
                </a:cubicBezTo>
                <a:cubicBezTo>
                  <a:pt x="1154430" y="1605993"/>
                  <a:pt x="1249680" y="1586943"/>
                  <a:pt x="1440180" y="1497408"/>
                </a:cubicBezTo>
                <a:cubicBezTo>
                  <a:pt x="1630680" y="1407873"/>
                  <a:pt x="1927860" y="1255473"/>
                  <a:pt x="2114550" y="1165938"/>
                </a:cubicBezTo>
                <a:cubicBezTo>
                  <a:pt x="2301240" y="1076403"/>
                  <a:pt x="2470785" y="1028778"/>
                  <a:pt x="2560320" y="960198"/>
                </a:cubicBezTo>
                <a:cubicBezTo>
                  <a:pt x="2649855" y="891618"/>
                  <a:pt x="2627947" y="810497"/>
                  <a:pt x="2651760" y="754458"/>
                </a:cubicBezTo>
                <a:cubicBezTo>
                  <a:pt x="2675573" y="698419"/>
                  <a:pt x="2676287" y="672147"/>
                  <a:pt x="2703195" y="623966"/>
                </a:cubicBezTo>
                <a:cubicBezTo>
                  <a:pt x="2730103" y="575785"/>
                  <a:pt x="2781062" y="513237"/>
                  <a:pt x="2813209" y="465374"/>
                </a:cubicBezTo>
                <a:cubicBezTo>
                  <a:pt x="2845356" y="417511"/>
                  <a:pt x="2854404" y="381950"/>
                  <a:pt x="2896076" y="336786"/>
                </a:cubicBezTo>
                <a:cubicBezTo>
                  <a:pt x="2937748" y="291622"/>
                  <a:pt x="2997279" y="248601"/>
                  <a:pt x="3063240" y="194388"/>
                </a:cubicBezTo>
                <a:cubicBezTo>
                  <a:pt x="3129201" y="140175"/>
                  <a:pt x="2897505" y="38178"/>
                  <a:pt x="3291840" y="11508"/>
                </a:cubicBezTo>
                <a:cubicBezTo>
                  <a:pt x="3686175" y="-15162"/>
                  <a:pt x="5031105" y="9603"/>
                  <a:pt x="5429250" y="34368"/>
                </a:cubicBezTo>
                <a:cubicBezTo>
                  <a:pt x="5827395" y="59133"/>
                  <a:pt x="5606415" y="118188"/>
                  <a:pt x="5680710" y="160098"/>
                </a:cubicBezTo>
                <a:cubicBezTo>
                  <a:pt x="5755005" y="202008"/>
                  <a:pt x="5797471" y="241061"/>
                  <a:pt x="5875020" y="285828"/>
                </a:cubicBezTo>
                <a:cubicBezTo>
                  <a:pt x="5952569" y="330595"/>
                  <a:pt x="6077427" y="377268"/>
                  <a:pt x="6146007" y="428703"/>
                </a:cubicBezTo>
                <a:cubicBezTo>
                  <a:pt x="6214587" y="480138"/>
                  <a:pt x="6249511" y="526969"/>
                  <a:pt x="6286500" y="594438"/>
                </a:cubicBezTo>
                <a:cubicBezTo>
                  <a:pt x="6323489" y="661907"/>
                  <a:pt x="6343174" y="774461"/>
                  <a:pt x="6367939" y="833516"/>
                </a:cubicBezTo>
                <a:cubicBezTo>
                  <a:pt x="6392704" y="892571"/>
                  <a:pt x="6279118" y="815259"/>
                  <a:pt x="6435090" y="948768"/>
                </a:cubicBezTo>
                <a:cubicBezTo>
                  <a:pt x="6591062" y="1082277"/>
                  <a:pt x="6954202" y="1378345"/>
                  <a:pt x="7303770" y="163456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2537460" y="3394710"/>
            <a:ext cx="6080760" cy="11430"/>
          </a:xfrm>
          <a:custGeom>
            <a:avLst/>
            <a:gdLst>
              <a:gd name="connsiteX0" fmla="*/ 0 w 6080760"/>
              <a:gd name="connsiteY0" fmla="*/ 11430 h 11430"/>
              <a:gd name="connsiteX1" fmla="*/ 102870 w 6080760"/>
              <a:gd name="connsiteY1" fmla="*/ 0 h 11430"/>
              <a:gd name="connsiteX2" fmla="*/ 6080760 w 6080760"/>
              <a:gd name="connsiteY2" fmla="*/ 0 h 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0760" h="11430">
                <a:moveTo>
                  <a:pt x="0" y="11430"/>
                </a:moveTo>
                <a:lnTo>
                  <a:pt x="102870" y="0"/>
                </a:lnTo>
                <a:lnTo>
                  <a:pt x="608076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1748790" y="3874770"/>
            <a:ext cx="7052310" cy="11430"/>
          </a:xfrm>
          <a:custGeom>
            <a:avLst/>
            <a:gdLst>
              <a:gd name="connsiteX0" fmla="*/ 0 w 7052310"/>
              <a:gd name="connsiteY0" fmla="*/ 0 h 11430"/>
              <a:gd name="connsiteX1" fmla="*/ 3749040 w 7052310"/>
              <a:gd name="connsiteY1" fmla="*/ 11430 h 11430"/>
              <a:gd name="connsiteX2" fmla="*/ 7052310 w 7052310"/>
              <a:gd name="connsiteY2" fmla="*/ 0 h 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2310" h="11430">
                <a:moveTo>
                  <a:pt x="0" y="0"/>
                </a:moveTo>
                <a:lnTo>
                  <a:pt x="3749040" y="11430"/>
                </a:lnTo>
                <a:lnTo>
                  <a:pt x="705231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1428750" y="4206240"/>
            <a:ext cx="7360920" cy="34290"/>
          </a:xfrm>
          <a:custGeom>
            <a:avLst/>
            <a:gdLst>
              <a:gd name="connsiteX0" fmla="*/ 0 w 7360920"/>
              <a:gd name="connsiteY0" fmla="*/ 0 h 34290"/>
              <a:gd name="connsiteX1" fmla="*/ 7360920 w 7360920"/>
              <a:gd name="connsiteY1" fmla="*/ 3429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0920" h="34290">
                <a:moveTo>
                  <a:pt x="0" y="0"/>
                </a:moveTo>
                <a:lnTo>
                  <a:pt x="7360920" y="3429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2743200" y="5169560"/>
            <a:ext cx="5638800" cy="1562710"/>
          </a:xfrm>
          <a:custGeom>
            <a:avLst/>
            <a:gdLst>
              <a:gd name="connsiteX0" fmla="*/ 584298 w 3504107"/>
              <a:gd name="connsiteY0" fmla="*/ 53950 h 1562710"/>
              <a:gd name="connsiteX1" fmla="*/ 104238 w 3504107"/>
              <a:gd name="connsiteY1" fmla="*/ 442570 h 1562710"/>
              <a:gd name="connsiteX2" fmla="*/ 12798 w 3504107"/>
              <a:gd name="connsiteY2" fmla="*/ 888340 h 1562710"/>
              <a:gd name="connsiteX3" fmla="*/ 298548 w 3504107"/>
              <a:gd name="connsiteY3" fmla="*/ 1265530 h 1562710"/>
              <a:gd name="connsiteX4" fmla="*/ 1144368 w 3504107"/>
              <a:gd name="connsiteY4" fmla="*/ 1505560 h 1562710"/>
              <a:gd name="connsiteX5" fmla="*/ 2115918 w 3504107"/>
              <a:gd name="connsiteY5" fmla="*/ 1562710 h 1562710"/>
              <a:gd name="connsiteX6" fmla="*/ 2950308 w 3504107"/>
              <a:gd name="connsiteY6" fmla="*/ 1436980 h 1562710"/>
              <a:gd name="connsiteX7" fmla="*/ 3384648 w 3504107"/>
              <a:gd name="connsiteY7" fmla="*/ 1025500 h 1562710"/>
              <a:gd name="connsiteX8" fmla="*/ 3498948 w 3504107"/>
              <a:gd name="connsiteY8" fmla="*/ 579730 h 1562710"/>
              <a:gd name="connsiteX9" fmla="*/ 3258918 w 3504107"/>
              <a:gd name="connsiteY9" fmla="*/ 271120 h 1562710"/>
              <a:gd name="connsiteX10" fmla="*/ 2744568 w 3504107"/>
              <a:gd name="connsiteY10" fmla="*/ 145390 h 1562710"/>
              <a:gd name="connsiteX11" fmla="*/ 1853028 w 3504107"/>
              <a:gd name="connsiteY11" fmla="*/ 8230 h 1562710"/>
              <a:gd name="connsiteX12" fmla="*/ 1178658 w 3504107"/>
              <a:gd name="connsiteY12" fmla="*/ 19660 h 1562710"/>
              <a:gd name="connsiteX13" fmla="*/ 584298 w 3504107"/>
              <a:gd name="connsiteY13" fmla="*/ 53950 h 156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4107" h="1562710">
                <a:moveTo>
                  <a:pt x="584298" y="53950"/>
                </a:moveTo>
                <a:cubicBezTo>
                  <a:pt x="405228" y="124435"/>
                  <a:pt x="199488" y="303505"/>
                  <a:pt x="104238" y="442570"/>
                </a:cubicBezTo>
                <a:cubicBezTo>
                  <a:pt x="8988" y="581635"/>
                  <a:pt x="-19587" y="751180"/>
                  <a:pt x="12798" y="888340"/>
                </a:cubicBezTo>
                <a:cubicBezTo>
                  <a:pt x="45183" y="1025500"/>
                  <a:pt x="109953" y="1162660"/>
                  <a:pt x="298548" y="1265530"/>
                </a:cubicBezTo>
                <a:cubicBezTo>
                  <a:pt x="487143" y="1368400"/>
                  <a:pt x="841473" y="1456030"/>
                  <a:pt x="1144368" y="1505560"/>
                </a:cubicBezTo>
                <a:cubicBezTo>
                  <a:pt x="1447263" y="1555090"/>
                  <a:pt x="1814928" y="1574140"/>
                  <a:pt x="2115918" y="1562710"/>
                </a:cubicBezTo>
                <a:cubicBezTo>
                  <a:pt x="2416908" y="1551280"/>
                  <a:pt x="2738853" y="1526515"/>
                  <a:pt x="2950308" y="1436980"/>
                </a:cubicBezTo>
                <a:cubicBezTo>
                  <a:pt x="3161763" y="1347445"/>
                  <a:pt x="3293208" y="1168375"/>
                  <a:pt x="3384648" y="1025500"/>
                </a:cubicBezTo>
                <a:cubicBezTo>
                  <a:pt x="3476088" y="882625"/>
                  <a:pt x="3519903" y="705460"/>
                  <a:pt x="3498948" y="579730"/>
                </a:cubicBezTo>
                <a:cubicBezTo>
                  <a:pt x="3477993" y="454000"/>
                  <a:pt x="3384648" y="343510"/>
                  <a:pt x="3258918" y="271120"/>
                </a:cubicBezTo>
                <a:cubicBezTo>
                  <a:pt x="3133188" y="198730"/>
                  <a:pt x="2978883" y="189205"/>
                  <a:pt x="2744568" y="145390"/>
                </a:cubicBezTo>
                <a:cubicBezTo>
                  <a:pt x="2510253" y="101575"/>
                  <a:pt x="2114013" y="29185"/>
                  <a:pt x="1853028" y="8230"/>
                </a:cubicBezTo>
                <a:cubicBezTo>
                  <a:pt x="1592043" y="-12725"/>
                  <a:pt x="1392018" y="12040"/>
                  <a:pt x="1178658" y="19660"/>
                </a:cubicBezTo>
                <a:cubicBezTo>
                  <a:pt x="965298" y="27280"/>
                  <a:pt x="763368" y="-16535"/>
                  <a:pt x="584298" y="5395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Plume?</a:t>
            </a:r>
            <a:endParaRPr lang="en-ZA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1419255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Drakensberg </a:t>
            </a:r>
            <a:r>
              <a:rPr lang="en-US" dirty="0" err="1" smtClean="0"/>
              <a:t>Gp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219360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dirty="0" err="1" smtClean="0"/>
              <a:t>Stormberg</a:t>
            </a:r>
            <a:r>
              <a:rPr lang="en-US" dirty="0" smtClean="0"/>
              <a:t> </a:t>
            </a:r>
            <a:r>
              <a:rPr lang="en-US" dirty="0" err="1" smtClean="0"/>
              <a:t>Gp</a:t>
            </a:r>
            <a:endParaRPr lang="en-ZA" dirty="0"/>
          </a:p>
        </p:txBody>
      </p:sp>
      <p:sp>
        <p:nvSpPr>
          <p:cNvPr id="15" name="TextBox 14"/>
          <p:cNvSpPr txBox="1"/>
          <p:nvPr/>
        </p:nvSpPr>
        <p:spPr>
          <a:xfrm>
            <a:off x="1981199" y="2113602"/>
            <a:ext cx="201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</a:p>
          <a:p>
            <a:endParaRPr lang="en-US" dirty="0" smtClean="0"/>
          </a:p>
          <a:p>
            <a:r>
              <a:rPr lang="en-US" dirty="0" smtClean="0"/>
              <a:t>Beaufort </a:t>
            </a:r>
            <a:r>
              <a:rPr lang="en-US" dirty="0" err="1"/>
              <a:t>G</a:t>
            </a:r>
            <a:r>
              <a:rPr lang="en-US" dirty="0" err="1" smtClean="0"/>
              <a:t>p</a:t>
            </a:r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3276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dirty="0" err="1" smtClean="0"/>
              <a:t>Ecca</a:t>
            </a:r>
            <a:r>
              <a:rPr lang="en-US" dirty="0" smtClean="0"/>
              <a:t> </a:t>
            </a:r>
            <a:r>
              <a:rPr lang="en-US" dirty="0" err="1" smtClean="0"/>
              <a:t>Gp</a:t>
            </a:r>
            <a:endParaRPr lang="en-ZA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3733800"/>
            <a:ext cx="151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Dwyka</a:t>
            </a:r>
            <a:r>
              <a:rPr lang="en-US" dirty="0" smtClean="0"/>
              <a:t> </a:t>
            </a:r>
            <a:r>
              <a:rPr lang="en-US" dirty="0" err="1" smtClean="0"/>
              <a:t>Gp</a:t>
            </a:r>
            <a:endParaRPr lang="en-ZA" dirty="0"/>
          </a:p>
        </p:txBody>
      </p:sp>
      <p:sp>
        <p:nvSpPr>
          <p:cNvPr id="19" name="Isosceles Triangle 18"/>
          <p:cNvSpPr/>
          <p:nvPr/>
        </p:nvSpPr>
        <p:spPr>
          <a:xfrm>
            <a:off x="2286000" y="3918466"/>
            <a:ext cx="132588" cy="18466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Isosceles Triangle 19"/>
          <p:cNvSpPr/>
          <p:nvPr/>
        </p:nvSpPr>
        <p:spPr>
          <a:xfrm rot="7469557">
            <a:off x="3164364" y="4077936"/>
            <a:ext cx="243999" cy="457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Isosceles Triangle 20"/>
          <p:cNvSpPr/>
          <p:nvPr/>
        </p:nvSpPr>
        <p:spPr>
          <a:xfrm>
            <a:off x="4305300" y="3874771"/>
            <a:ext cx="114300" cy="331470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Isosceles Triangle 21"/>
          <p:cNvSpPr/>
          <p:nvPr/>
        </p:nvSpPr>
        <p:spPr>
          <a:xfrm>
            <a:off x="7785354" y="3987299"/>
            <a:ext cx="242887" cy="115833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Oval 22"/>
          <p:cNvSpPr/>
          <p:nvPr/>
        </p:nvSpPr>
        <p:spPr>
          <a:xfrm>
            <a:off x="2667001" y="3987298"/>
            <a:ext cx="152400" cy="11804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/>
          <p:cNvSpPr/>
          <p:nvPr/>
        </p:nvSpPr>
        <p:spPr>
          <a:xfrm>
            <a:off x="3733801" y="3987298"/>
            <a:ext cx="264030" cy="11804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Rectangle 24"/>
          <p:cNvSpPr/>
          <p:nvPr/>
        </p:nvSpPr>
        <p:spPr>
          <a:xfrm>
            <a:off x="6858000" y="3987299"/>
            <a:ext cx="152400" cy="1180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Freeform 25"/>
          <p:cNvSpPr/>
          <p:nvPr/>
        </p:nvSpPr>
        <p:spPr>
          <a:xfrm>
            <a:off x="7317729" y="4033545"/>
            <a:ext cx="146178" cy="115788"/>
          </a:xfrm>
          <a:custGeom>
            <a:avLst/>
            <a:gdLst>
              <a:gd name="connsiteX0" fmla="*/ 146061 w 146178"/>
              <a:gd name="connsiteY0" fmla="*/ 1245 h 115788"/>
              <a:gd name="connsiteX1" fmla="*/ 8901 w 146178"/>
              <a:gd name="connsiteY1" fmla="*/ 58395 h 115788"/>
              <a:gd name="connsiteX2" fmla="*/ 31761 w 146178"/>
              <a:gd name="connsiteY2" fmla="*/ 115545 h 115788"/>
              <a:gd name="connsiteX3" fmla="*/ 146061 w 146178"/>
              <a:gd name="connsiteY3" fmla="*/ 1245 h 11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178" h="115788">
                <a:moveTo>
                  <a:pt x="146061" y="1245"/>
                </a:moveTo>
                <a:cubicBezTo>
                  <a:pt x="142251" y="-8280"/>
                  <a:pt x="27951" y="39345"/>
                  <a:pt x="8901" y="58395"/>
                </a:cubicBezTo>
                <a:cubicBezTo>
                  <a:pt x="-10149" y="77445"/>
                  <a:pt x="3186" y="119355"/>
                  <a:pt x="31761" y="115545"/>
                </a:cubicBezTo>
                <a:cubicBezTo>
                  <a:pt x="60336" y="111735"/>
                  <a:pt x="149871" y="10770"/>
                  <a:pt x="146061" y="1245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 26"/>
          <p:cNvSpPr/>
          <p:nvPr/>
        </p:nvSpPr>
        <p:spPr>
          <a:xfrm>
            <a:off x="1725674" y="3999753"/>
            <a:ext cx="241096" cy="93537"/>
          </a:xfrm>
          <a:custGeom>
            <a:avLst/>
            <a:gdLst>
              <a:gd name="connsiteX0" fmla="*/ 160276 w 241096"/>
              <a:gd name="connsiteY0" fmla="*/ 747 h 93537"/>
              <a:gd name="connsiteX1" fmla="*/ 256 w 241096"/>
              <a:gd name="connsiteY1" fmla="*/ 69327 h 93537"/>
              <a:gd name="connsiteX2" fmla="*/ 125986 w 241096"/>
              <a:gd name="connsiteY2" fmla="*/ 92187 h 93537"/>
              <a:gd name="connsiteX3" fmla="*/ 240286 w 241096"/>
              <a:gd name="connsiteY3" fmla="*/ 35037 h 93537"/>
              <a:gd name="connsiteX4" fmla="*/ 160276 w 241096"/>
              <a:gd name="connsiteY4" fmla="*/ 747 h 9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6" h="93537">
                <a:moveTo>
                  <a:pt x="160276" y="747"/>
                </a:moveTo>
                <a:cubicBezTo>
                  <a:pt x="120271" y="6462"/>
                  <a:pt x="5971" y="54087"/>
                  <a:pt x="256" y="69327"/>
                </a:cubicBezTo>
                <a:cubicBezTo>
                  <a:pt x="-5459" y="84567"/>
                  <a:pt x="85981" y="97902"/>
                  <a:pt x="125986" y="92187"/>
                </a:cubicBezTo>
                <a:cubicBezTo>
                  <a:pt x="165991" y="86472"/>
                  <a:pt x="232666" y="46467"/>
                  <a:pt x="240286" y="35037"/>
                </a:cubicBezTo>
                <a:cubicBezTo>
                  <a:pt x="247906" y="23607"/>
                  <a:pt x="200281" y="-4968"/>
                  <a:pt x="160276" y="747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3224397" y="1776260"/>
            <a:ext cx="4560957" cy="3787392"/>
          </a:xfrm>
          <a:custGeom>
            <a:avLst/>
            <a:gdLst>
              <a:gd name="connsiteX0" fmla="*/ 132274 w 3317334"/>
              <a:gd name="connsiteY0" fmla="*/ 31245 h 491371"/>
              <a:gd name="connsiteX1" fmla="*/ 52264 w 3317334"/>
              <a:gd name="connsiteY1" fmla="*/ 397005 h 491371"/>
              <a:gd name="connsiteX2" fmla="*/ 315154 w 3317334"/>
              <a:gd name="connsiteY2" fmla="*/ 465585 h 491371"/>
              <a:gd name="connsiteX3" fmla="*/ 3172654 w 3317334"/>
              <a:gd name="connsiteY3" fmla="*/ 454155 h 491371"/>
              <a:gd name="connsiteX4" fmla="*/ 2704024 w 3317334"/>
              <a:gd name="connsiteY4" fmla="*/ 42675 h 491371"/>
              <a:gd name="connsiteX5" fmla="*/ 1046674 w 3317334"/>
              <a:gd name="connsiteY5" fmla="*/ 19815 h 491371"/>
              <a:gd name="connsiteX6" fmla="*/ 132274 w 3317334"/>
              <a:gd name="connsiteY6" fmla="*/ 31245 h 491371"/>
              <a:gd name="connsiteX0" fmla="*/ 113887 w 3280356"/>
              <a:gd name="connsiteY0" fmla="*/ 31245 h 492966"/>
              <a:gd name="connsiteX1" fmla="*/ 33877 w 3280356"/>
              <a:gd name="connsiteY1" fmla="*/ 397005 h 492966"/>
              <a:gd name="connsiteX2" fmla="*/ 296767 w 3280356"/>
              <a:gd name="connsiteY2" fmla="*/ 465585 h 492966"/>
              <a:gd name="connsiteX3" fmla="*/ 559657 w 3280356"/>
              <a:gd name="connsiteY3" fmla="*/ 477015 h 492966"/>
              <a:gd name="connsiteX4" fmla="*/ 3154267 w 3280356"/>
              <a:gd name="connsiteY4" fmla="*/ 454155 h 492966"/>
              <a:gd name="connsiteX5" fmla="*/ 2685637 w 3280356"/>
              <a:gd name="connsiteY5" fmla="*/ 42675 h 492966"/>
              <a:gd name="connsiteX6" fmla="*/ 1028287 w 3280356"/>
              <a:gd name="connsiteY6" fmla="*/ 19815 h 492966"/>
              <a:gd name="connsiteX7" fmla="*/ 113887 w 3280356"/>
              <a:gd name="connsiteY7" fmla="*/ 31245 h 492966"/>
              <a:gd name="connsiteX0" fmla="*/ 113887 w 3280356"/>
              <a:gd name="connsiteY0" fmla="*/ 31245 h 534220"/>
              <a:gd name="connsiteX1" fmla="*/ 33877 w 3280356"/>
              <a:gd name="connsiteY1" fmla="*/ 397005 h 534220"/>
              <a:gd name="connsiteX2" fmla="*/ 296767 w 3280356"/>
              <a:gd name="connsiteY2" fmla="*/ 465585 h 534220"/>
              <a:gd name="connsiteX3" fmla="*/ 559657 w 3280356"/>
              <a:gd name="connsiteY3" fmla="*/ 534165 h 534220"/>
              <a:gd name="connsiteX4" fmla="*/ 3154267 w 3280356"/>
              <a:gd name="connsiteY4" fmla="*/ 454155 h 534220"/>
              <a:gd name="connsiteX5" fmla="*/ 2685637 w 3280356"/>
              <a:gd name="connsiteY5" fmla="*/ 42675 h 534220"/>
              <a:gd name="connsiteX6" fmla="*/ 1028287 w 3280356"/>
              <a:gd name="connsiteY6" fmla="*/ 19815 h 534220"/>
              <a:gd name="connsiteX7" fmla="*/ 113887 w 3280356"/>
              <a:gd name="connsiteY7" fmla="*/ 31245 h 534220"/>
              <a:gd name="connsiteX0" fmla="*/ 113887 w 3296514"/>
              <a:gd name="connsiteY0" fmla="*/ 31245 h 2614426"/>
              <a:gd name="connsiteX1" fmla="*/ 33877 w 3296514"/>
              <a:gd name="connsiteY1" fmla="*/ 397005 h 2614426"/>
              <a:gd name="connsiteX2" fmla="*/ 296767 w 3296514"/>
              <a:gd name="connsiteY2" fmla="*/ 465585 h 2614426"/>
              <a:gd name="connsiteX3" fmla="*/ 331057 w 3296514"/>
              <a:gd name="connsiteY3" fmla="*/ 2614425 h 2614426"/>
              <a:gd name="connsiteX4" fmla="*/ 3154267 w 3296514"/>
              <a:gd name="connsiteY4" fmla="*/ 454155 h 2614426"/>
              <a:gd name="connsiteX5" fmla="*/ 2685637 w 3296514"/>
              <a:gd name="connsiteY5" fmla="*/ 42675 h 2614426"/>
              <a:gd name="connsiteX6" fmla="*/ 1028287 w 3296514"/>
              <a:gd name="connsiteY6" fmla="*/ 19815 h 2614426"/>
              <a:gd name="connsiteX7" fmla="*/ 113887 w 3296514"/>
              <a:gd name="connsiteY7" fmla="*/ 31245 h 2614426"/>
              <a:gd name="connsiteX0" fmla="*/ 113887 w 3272323"/>
              <a:gd name="connsiteY0" fmla="*/ 31245 h 2621027"/>
              <a:gd name="connsiteX1" fmla="*/ 33877 w 3272323"/>
              <a:gd name="connsiteY1" fmla="*/ 397005 h 2621027"/>
              <a:gd name="connsiteX2" fmla="*/ 296767 w 3272323"/>
              <a:gd name="connsiteY2" fmla="*/ 465585 h 2621027"/>
              <a:gd name="connsiteX3" fmla="*/ 331057 w 3272323"/>
              <a:gd name="connsiteY3" fmla="*/ 2614425 h 2621027"/>
              <a:gd name="connsiteX4" fmla="*/ 673957 w 3272323"/>
              <a:gd name="connsiteY4" fmla="*/ 568454 h 2621027"/>
              <a:gd name="connsiteX5" fmla="*/ 3154267 w 3272323"/>
              <a:gd name="connsiteY5" fmla="*/ 454155 h 2621027"/>
              <a:gd name="connsiteX6" fmla="*/ 2685637 w 3272323"/>
              <a:gd name="connsiteY6" fmla="*/ 42675 h 2621027"/>
              <a:gd name="connsiteX7" fmla="*/ 1028287 w 3272323"/>
              <a:gd name="connsiteY7" fmla="*/ 19815 h 2621027"/>
              <a:gd name="connsiteX8" fmla="*/ 113887 w 3272323"/>
              <a:gd name="connsiteY8" fmla="*/ 31245 h 2621027"/>
              <a:gd name="connsiteX0" fmla="*/ 148663 w 3307099"/>
              <a:gd name="connsiteY0" fmla="*/ 31245 h 3565204"/>
              <a:gd name="connsiteX1" fmla="*/ 68653 w 3307099"/>
              <a:gd name="connsiteY1" fmla="*/ 397005 h 3565204"/>
              <a:gd name="connsiteX2" fmla="*/ 331543 w 3307099"/>
              <a:gd name="connsiteY2" fmla="*/ 465585 h 3565204"/>
              <a:gd name="connsiteX3" fmla="*/ 74 w 3307099"/>
              <a:gd name="connsiteY3" fmla="*/ 3483104 h 3565204"/>
              <a:gd name="connsiteX4" fmla="*/ 365833 w 3307099"/>
              <a:gd name="connsiteY4" fmla="*/ 2614425 h 3565204"/>
              <a:gd name="connsiteX5" fmla="*/ 708733 w 3307099"/>
              <a:gd name="connsiteY5" fmla="*/ 568454 h 3565204"/>
              <a:gd name="connsiteX6" fmla="*/ 3189043 w 3307099"/>
              <a:gd name="connsiteY6" fmla="*/ 454155 h 3565204"/>
              <a:gd name="connsiteX7" fmla="*/ 2720413 w 3307099"/>
              <a:gd name="connsiteY7" fmla="*/ 42675 h 3565204"/>
              <a:gd name="connsiteX8" fmla="*/ 1063063 w 3307099"/>
              <a:gd name="connsiteY8" fmla="*/ 19815 h 3565204"/>
              <a:gd name="connsiteX9" fmla="*/ 148663 w 3307099"/>
              <a:gd name="connsiteY9" fmla="*/ 31245 h 3565204"/>
              <a:gd name="connsiteX0" fmla="*/ 148663 w 3307099"/>
              <a:gd name="connsiteY0" fmla="*/ 31245 h 3699577"/>
              <a:gd name="connsiteX1" fmla="*/ 68653 w 3307099"/>
              <a:gd name="connsiteY1" fmla="*/ 397005 h 3699577"/>
              <a:gd name="connsiteX2" fmla="*/ 331543 w 3307099"/>
              <a:gd name="connsiteY2" fmla="*/ 465585 h 3699577"/>
              <a:gd name="connsiteX3" fmla="*/ 74 w 3307099"/>
              <a:gd name="connsiteY3" fmla="*/ 3483104 h 3699577"/>
              <a:gd name="connsiteX4" fmla="*/ 400124 w 3307099"/>
              <a:gd name="connsiteY4" fmla="*/ 3528823 h 3699577"/>
              <a:gd name="connsiteX5" fmla="*/ 365833 w 3307099"/>
              <a:gd name="connsiteY5" fmla="*/ 2614425 h 3699577"/>
              <a:gd name="connsiteX6" fmla="*/ 708733 w 3307099"/>
              <a:gd name="connsiteY6" fmla="*/ 568454 h 3699577"/>
              <a:gd name="connsiteX7" fmla="*/ 3189043 w 3307099"/>
              <a:gd name="connsiteY7" fmla="*/ 454155 h 3699577"/>
              <a:gd name="connsiteX8" fmla="*/ 2720413 w 3307099"/>
              <a:gd name="connsiteY8" fmla="*/ 42675 h 3699577"/>
              <a:gd name="connsiteX9" fmla="*/ 1063063 w 3307099"/>
              <a:gd name="connsiteY9" fmla="*/ 19815 h 3699577"/>
              <a:gd name="connsiteX10" fmla="*/ 148663 w 3307099"/>
              <a:gd name="connsiteY10" fmla="*/ 31245 h 3699577"/>
              <a:gd name="connsiteX0" fmla="*/ 150517 w 3308953"/>
              <a:gd name="connsiteY0" fmla="*/ 31245 h 3705104"/>
              <a:gd name="connsiteX1" fmla="*/ 70507 w 3308953"/>
              <a:gd name="connsiteY1" fmla="*/ 397005 h 3705104"/>
              <a:gd name="connsiteX2" fmla="*/ 333397 w 3308953"/>
              <a:gd name="connsiteY2" fmla="*/ 465585 h 3705104"/>
              <a:gd name="connsiteX3" fmla="*/ 253388 w 3308953"/>
              <a:gd name="connsiteY3" fmla="*/ 1322833 h 3705104"/>
              <a:gd name="connsiteX4" fmla="*/ 1928 w 3308953"/>
              <a:gd name="connsiteY4" fmla="*/ 3483104 h 3705104"/>
              <a:gd name="connsiteX5" fmla="*/ 401978 w 3308953"/>
              <a:gd name="connsiteY5" fmla="*/ 3528823 h 3705104"/>
              <a:gd name="connsiteX6" fmla="*/ 367687 w 3308953"/>
              <a:gd name="connsiteY6" fmla="*/ 2614425 h 3705104"/>
              <a:gd name="connsiteX7" fmla="*/ 710587 w 3308953"/>
              <a:gd name="connsiteY7" fmla="*/ 568454 h 3705104"/>
              <a:gd name="connsiteX8" fmla="*/ 3190897 w 3308953"/>
              <a:gd name="connsiteY8" fmla="*/ 454155 h 3705104"/>
              <a:gd name="connsiteX9" fmla="*/ 2722267 w 3308953"/>
              <a:gd name="connsiteY9" fmla="*/ 42675 h 3705104"/>
              <a:gd name="connsiteX10" fmla="*/ 1064917 w 3308953"/>
              <a:gd name="connsiteY10" fmla="*/ 19815 h 3705104"/>
              <a:gd name="connsiteX11" fmla="*/ 150517 w 3308953"/>
              <a:gd name="connsiteY11" fmla="*/ 31245 h 3705104"/>
              <a:gd name="connsiteX0" fmla="*/ 157879 w 3316315"/>
              <a:gd name="connsiteY0" fmla="*/ 31245 h 3705104"/>
              <a:gd name="connsiteX1" fmla="*/ 77869 w 3316315"/>
              <a:gd name="connsiteY1" fmla="*/ 397005 h 3705104"/>
              <a:gd name="connsiteX2" fmla="*/ 340759 w 3316315"/>
              <a:gd name="connsiteY2" fmla="*/ 465585 h 3705104"/>
              <a:gd name="connsiteX3" fmla="*/ 66440 w 3316315"/>
              <a:gd name="connsiteY3" fmla="*/ 1322833 h 3705104"/>
              <a:gd name="connsiteX4" fmla="*/ 9290 w 3316315"/>
              <a:gd name="connsiteY4" fmla="*/ 3483104 h 3705104"/>
              <a:gd name="connsiteX5" fmla="*/ 409340 w 3316315"/>
              <a:gd name="connsiteY5" fmla="*/ 3528823 h 3705104"/>
              <a:gd name="connsiteX6" fmla="*/ 375049 w 3316315"/>
              <a:gd name="connsiteY6" fmla="*/ 2614425 h 3705104"/>
              <a:gd name="connsiteX7" fmla="*/ 717949 w 3316315"/>
              <a:gd name="connsiteY7" fmla="*/ 568454 h 3705104"/>
              <a:gd name="connsiteX8" fmla="*/ 3198259 w 3316315"/>
              <a:gd name="connsiteY8" fmla="*/ 454155 h 3705104"/>
              <a:gd name="connsiteX9" fmla="*/ 2729629 w 3316315"/>
              <a:gd name="connsiteY9" fmla="*/ 42675 h 3705104"/>
              <a:gd name="connsiteX10" fmla="*/ 1072279 w 3316315"/>
              <a:gd name="connsiteY10" fmla="*/ 19815 h 3705104"/>
              <a:gd name="connsiteX11" fmla="*/ 157879 w 3316315"/>
              <a:gd name="connsiteY11" fmla="*/ 31245 h 3705104"/>
              <a:gd name="connsiteX0" fmla="*/ 154047 w 3312483"/>
              <a:gd name="connsiteY0" fmla="*/ 31245 h 3705104"/>
              <a:gd name="connsiteX1" fmla="*/ 74037 w 3312483"/>
              <a:gd name="connsiteY1" fmla="*/ 397005 h 3705104"/>
              <a:gd name="connsiteX2" fmla="*/ 336927 w 3312483"/>
              <a:gd name="connsiteY2" fmla="*/ 465585 h 3705104"/>
              <a:gd name="connsiteX3" fmla="*/ 279778 w 3312483"/>
              <a:gd name="connsiteY3" fmla="*/ 1219962 h 3705104"/>
              <a:gd name="connsiteX4" fmla="*/ 62608 w 3312483"/>
              <a:gd name="connsiteY4" fmla="*/ 1322833 h 3705104"/>
              <a:gd name="connsiteX5" fmla="*/ 5458 w 3312483"/>
              <a:gd name="connsiteY5" fmla="*/ 3483104 h 3705104"/>
              <a:gd name="connsiteX6" fmla="*/ 405508 w 3312483"/>
              <a:gd name="connsiteY6" fmla="*/ 3528823 h 3705104"/>
              <a:gd name="connsiteX7" fmla="*/ 371217 w 3312483"/>
              <a:gd name="connsiteY7" fmla="*/ 2614425 h 3705104"/>
              <a:gd name="connsiteX8" fmla="*/ 714117 w 3312483"/>
              <a:gd name="connsiteY8" fmla="*/ 568454 h 3705104"/>
              <a:gd name="connsiteX9" fmla="*/ 3194427 w 3312483"/>
              <a:gd name="connsiteY9" fmla="*/ 454155 h 3705104"/>
              <a:gd name="connsiteX10" fmla="*/ 2725797 w 3312483"/>
              <a:gd name="connsiteY10" fmla="*/ 42675 h 3705104"/>
              <a:gd name="connsiteX11" fmla="*/ 1068447 w 3312483"/>
              <a:gd name="connsiteY11" fmla="*/ 19815 h 3705104"/>
              <a:gd name="connsiteX12" fmla="*/ 154047 w 3312483"/>
              <a:gd name="connsiteY12" fmla="*/ 31245 h 3705104"/>
              <a:gd name="connsiteX0" fmla="*/ 355171 w 3513607"/>
              <a:gd name="connsiteY0" fmla="*/ 31245 h 3705104"/>
              <a:gd name="connsiteX1" fmla="*/ 275161 w 3513607"/>
              <a:gd name="connsiteY1" fmla="*/ 397005 h 3705104"/>
              <a:gd name="connsiteX2" fmla="*/ 538051 w 3513607"/>
              <a:gd name="connsiteY2" fmla="*/ 465585 h 3705104"/>
              <a:gd name="connsiteX3" fmla="*/ 480902 w 3513607"/>
              <a:gd name="connsiteY3" fmla="*/ 1219962 h 3705104"/>
              <a:gd name="connsiteX4" fmla="*/ 842 w 3513607"/>
              <a:gd name="connsiteY4" fmla="*/ 1254253 h 3705104"/>
              <a:gd name="connsiteX5" fmla="*/ 206582 w 3513607"/>
              <a:gd name="connsiteY5" fmla="*/ 3483104 h 3705104"/>
              <a:gd name="connsiteX6" fmla="*/ 606632 w 3513607"/>
              <a:gd name="connsiteY6" fmla="*/ 3528823 h 3705104"/>
              <a:gd name="connsiteX7" fmla="*/ 572341 w 3513607"/>
              <a:gd name="connsiteY7" fmla="*/ 2614425 h 3705104"/>
              <a:gd name="connsiteX8" fmla="*/ 915241 w 3513607"/>
              <a:gd name="connsiteY8" fmla="*/ 568454 h 3705104"/>
              <a:gd name="connsiteX9" fmla="*/ 3395551 w 3513607"/>
              <a:gd name="connsiteY9" fmla="*/ 454155 h 3705104"/>
              <a:gd name="connsiteX10" fmla="*/ 2926921 w 3513607"/>
              <a:gd name="connsiteY10" fmla="*/ 42675 h 3705104"/>
              <a:gd name="connsiteX11" fmla="*/ 1269571 w 3513607"/>
              <a:gd name="connsiteY11" fmla="*/ 19815 h 3705104"/>
              <a:gd name="connsiteX12" fmla="*/ 355171 w 3513607"/>
              <a:gd name="connsiteY12" fmla="*/ 31245 h 3705104"/>
              <a:gd name="connsiteX0" fmla="*/ 362953 w 3521389"/>
              <a:gd name="connsiteY0" fmla="*/ 31245 h 3699577"/>
              <a:gd name="connsiteX1" fmla="*/ 282943 w 3521389"/>
              <a:gd name="connsiteY1" fmla="*/ 397005 h 3699577"/>
              <a:gd name="connsiteX2" fmla="*/ 545833 w 3521389"/>
              <a:gd name="connsiteY2" fmla="*/ 465585 h 3699577"/>
              <a:gd name="connsiteX3" fmla="*/ 488684 w 3521389"/>
              <a:gd name="connsiteY3" fmla="*/ 1219962 h 3699577"/>
              <a:gd name="connsiteX4" fmla="*/ 8624 w 3521389"/>
              <a:gd name="connsiteY4" fmla="*/ 1254253 h 3699577"/>
              <a:gd name="connsiteX5" fmla="*/ 488684 w 3521389"/>
              <a:gd name="connsiteY5" fmla="*/ 1631442 h 3699577"/>
              <a:gd name="connsiteX6" fmla="*/ 214364 w 3521389"/>
              <a:gd name="connsiteY6" fmla="*/ 3483104 h 3699577"/>
              <a:gd name="connsiteX7" fmla="*/ 614414 w 3521389"/>
              <a:gd name="connsiteY7" fmla="*/ 3528823 h 3699577"/>
              <a:gd name="connsiteX8" fmla="*/ 580123 w 3521389"/>
              <a:gd name="connsiteY8" fmla="*/ 2614425 h 3699577"/>
              <a:gd name="connsiteX9" fmla="*/ 923023 w 3521389"/>
              <a:gd name="connsiteY9" fmla="*/ 568454 h 3699577"/>
              <a:gd name="connsiteX10" fmla="*/ 3403333 w 3521389"/>
              <a:gd name="connsiteY10" fmla="*/ 454155 h 3699577"/>
              <a:gd name="connsiteX11" fmla="*/ 2934703 w 3521389"/>
              <a:gd name="connsiteY11" fmla="*/ 42675 h 3699577"/>
              <a:gd name="connsiteX12" fmla="*/ 1277353 w 3521389"/>
              <a:gd name="connsiteY12" fmla="*/ 19815 h 3699577"/>
              <a:gd name="connsiteX13" fmla="*/ 362953 w 3521389"/>
              <a:gd name="connsiteY13" fmla="*/ 31245 h 3699577"/>
              <a:gd name="connsiteX0" fmla="*/ 711213 w 3869649"/>
              <a:gd name="connsiteY0" fmla="*/ 31245 h 3665687"/>
              <a:gd name="connsiteX1" fmla="*/ 631203 w 3869649"/>
              <a:gd name="connsiteY1" fmla="*/ 397005 h 3665687"/>
              <a:gd name="connsiteX2" fmla="*/ 894093 w 3869649"/>
              <a:gd name="connsiteY2" fmla="*/ 465585 h 3665687"/>
              <a:gd name="connsiteX3" fmla="*/ 836944 w 3869649"/>
              <a:gd name="connsiteY3" fmla="*/ 1219962 h 3665687"/>
              <a:gd name="connsiteX4" fmla="*/ 356884 w 3869649"/>
              <a:gd name="connsiteY4" fmla="*/ 1254253 h 3665687"/>
              <a:gd name="connsiteX5" fmla="*/ 836944 w 3869649"/>
              <a:gd name="connsiteY5" fmla="*/ 1631442 h 3665687"/>
              <a:gd name="connsiteX6" fmla="*/ 2554 w 3869649"/>
              <a:gd name="connsiteY6" fmla="*/ 1825753 h 3665687"/>
              <a:gd name="connsiteX7" fmla="*/ 562624 w 3869649"/>
              <a:gd name="connsiteY7" fmla="*/ 3483104 h 3665687"/>
              <a:gd name="connsiteX8" fmla="*/ 962674 w 3869649"/>
              <a:gd name="connsiteY8" fmla="*/ 3528823 h 3665687"/>
              <a:gd name="connsiteX9" fmla="*/ 928383 w 3869649"/>
              <a:gd name="connsiteY9" fmla="*/ 2614425 h 3665687"/>
              <a:gd name="connsiteX10" fmla="*/ 1271283 w 3869649"/>
              <a:gd name="connsiteY10" fmla="*/ 568454 h 3665687"/>
              <a:gd name="connsiteX11" fmla="*/ 3751593 w 3869649"/>
              <a:gd name="connsiteY11" fmla="*/ 454155 h 3665687"/>
              <a:gd name="connsiteX12" fmla="*/ 3282963 w 3869649"/>
              <a:gd name="connsiteY12" fmla="*/ 42675 h 3665687"/>
              <a:gd name="connsiteX13" fmla="*/ 1625613 w 3869649"/>
              <a:gd name="connsiteY13" fmla="*/ 19815 h 3665687"/>
              <a:gd name="connsiteX14" fmla="*/ 711213 w 3869649"/>
              <a:gd name="connsiteY14" fmla="*/ 31245 h 3665687"/>
              <a:gd name="connsiteX0" fmla="*/ 724062 w 3882498"/>
              <a:gd name="connsiteY0" fmla="*/ 31245 h 3653155"/>
              <a:gd name="connsiteX1" fmla="*/ 644052 w 3882498"/>
              <a:gd name="connsiteY1" fmla="*/ 397005 h 3653155"/>
              <a:gd name="connsiteX2" fmla="*/ 906942 w 3882498"/>
              <a:gd name="connsiteY2" fmla="*/ 465585 h 3653155"/>
              <a:gd name="connsiteX3" fmla="*/ 849793 w 3882498"/>
              <a:gd name="connsiteY3" fmla="*/ 1219962 h 3653155"/>
              <a:gd name="connsiteX4" fmla="*/ 369733 w 3882498"/>
              <a:gd name="connsiteY4" fmla="*/ 1254253 h 3653155"/>
              <a:gd name="connsiteX5" fmla="*/ 849793 w 3882498"/>
              <a:gd name="connsiteY5" fmla="*/ 1631442 h 3653155"/>
              <a:gd name="connsiteX6" fmla="*/ 15403 w 3882498"/>
              <a:gd name="connsiteY6" fmla="*/ 1825753 h 3653155"/>
              <a:gd name="connsiteX7" fmla="*/ 815503 w 3882498"/>
              <a:gd name="connsiteY7" fmla="*/ 1985773 h 3653155"/>
              <a:gd name="connsiteX8" fmla="*/ 575473 w 3882498"/>
              <a:gd name="connsiteY8" fmla="*/ 3483104 h 3653155"/>
              <a:gd name="connsiteX9" fmla="*/ 975523 w 3882498"/>
              <a:gd name="connsiteY9" fmla="*/ 3528823 h 3653155"/>
              <a:gd name="connsiteX10" fmla="*/ 941232 w 3882498"/>
              <a:gd name="connsiteY10" fmla="*/ 2614425 h 3653155"/>
              <a:gd name="connsiteX11" fmla="*/ 1284132 w 3882498"/>
              <a:gd name="connsiteY11" fmla="*/ 568454 h 3653155"/>
              <a:gd name="connsiteX12" fmla="*/ 3764442 w 3882498"/>
              <a:gd name="connsiteY12" fmla="*/ 454155 h 3653155"/>
              <a:gd name="connsiteX13" fmla="*/ 3295812 w 3882498"/>
              <a:gd name="connsiteY13" fmla="*/ 42675 h 3653155"/>
              <a:gd name="connsiteX14" fmla="*/ 1638462 w 3882498"/>
              <a:gd name="connsiteY14" fmla="*/ 19815 h 3653155"/>
              <a:gd name="connsiteX15" fmla="*/ 724062 w 3882498"/>
              <a:gd name="connsiteY15" fmla="*/ 31245 h 3653155"/>
              <a:gd name="connsiteX0" fmla="*/ 724062 w 3840649"/>
              <a:gd name="connsiteY0" fmla="*/ 31245 h 3653155"/>
              <a:gd name="connsiteX1" fmla="*/ 644052 w 3840649"/>
              <a:gd name="connsiteY1" fmla="*/ 397005 h 3653155"/>
              <a:gd name="connsiteX2" fmla="*/ 906942 w 3840649"/>
              <a:gd name="connsiteY2" fmla="*/ 465585 h 3653155"/>
              <a:gd name="connsiteX3" fmla="*/ 849793 w 3840649"/>
              <a:gd name="connsiteY3" fmla="*/ 1219962 h 3653155"/>
              <a:gd name="connsiteX4" fmla="*/ 369733 w 3840649"/>
              <a:gd name="connsiteY4" fmla="*/ 1254253 h 3653155"/>
              <a:gd name="connsiteX5" fmla="*/ 849793 w 3840649"/>
              <a:gd name="connsiteY5" fmla="*/ 1631442 h 3653155"/>
              <a:gd name="connsiteX6" fmla="*/ 15403 w 3840649"/>
              <a:gd name="connsiteY6" fmla="*/ 1825753 h 3653155"/>
              <a:gd name="connsiteX7" fmla="*/ 815503 w 3840649"/>
              <a:gd name="connsiteY7" fmla="*/ 1985773 h 3653155"/>
              <a:gd name="connsiteX8" fmla="*/ 575473 w 3840649"/>
              <a:gd name="connsiteY8" fmla="*/ 3483104 h 3653155"/>
              <a:gd name="connsiteX9" fmla="*/ 975523 w 3840649"/>
              <a:gd name="connsiteY9" fmla="*/ 3528823 h 3653155"/>
              <a:gd name="connsiteX10" fmla="*/ 941232 w 3840649"/>
              <a:gd name="connsiteY10" fmla="*/ 2614425 h 3653155"/>
              <a:gd name="connsiteX11" fmla="*/ 1284132 w 3840649"/>
              <a:gd name="connsiteY11" fmla="*/ 568454 h 3653155"/>
              <a:gd name="connsiteX12" fmla="*/ 1889923 w 3840649"/>
              <a:gd name="connsiteY12" fmla="*/ 579883 h 3653155"/>
              <a:gd name="connsiteX13" fmla="*/ 3764442 w 3840649"/>
              <a:gd name="connsiteY13" fmla="*/ 454155 h 3653155"/>
              <a:gd name="connsiteX14" fmla="*/ 3295812 w 3840649"/>
              <a:gd name="connsiteY14" fmla="*/ 42675 h 3653155"/>
              <a:gd name="connsiteX15" fmla="*/ 1638462 w 3840649"/>
              <a:gd name="connsiteY15" fmla="*/ 19815 h 3653155"/>
              <a:gd name="connsiteX16" fmla="*/ 724062 w 3840649"/>
              <a:gd name="connsiteY16" fmla="*/ 31245 h 3653155"/>
              <a:gd name="connsiteX0" fmla="*/ 724062 w 3830651"/>
              <a:gd name="connsiteY0" fmla="*/ 31245 h 3653155"/>
              <a:gd name="connsiteX1" fmla="*/ 644052 w 3830651"/>
              <a:gd name="connsiteY1" fmla="*/ 397005 h 3653155"/>
              <a:gd name="connsiteX2" fmla="*/ 906942 w 3830651"/>
              <a:gd name="connsiteY2" fmla="*/ 465585 h 3653155"/>
              <a:gd name="connsiteX3" fmla="*/ 849793 w 3830651"/>
              <a:gd name="connsiteY3" fmla="*/ 1219962 h 3653155"/>
              <a:gd name="connsiteX4" fmla="*/ 369733 w 3830651"/>
              <a:gd name="connsiteY4" fmla="*/ 1254253 h 3653155"/>
              <a:gd name="connsiteX5" fmla="*/ 849793 w 3830651"/>
              <a:gd name="connsiteY5" fmla="*/ 1631442 h 3653155"/>
              <a:gd name="connsiteX6" fmla="*/ 15403 w 3830651"/>
              <a:gd name="connsiteY6" fmla="*/ 1825753 h 3653155"/>
              <a:gd name="connsiteX7" fmla="*/ 815503 w 3830651"/>
              <a:gd name="connsiteY7" fmla="*/ 1985773 h 3653155"/>
              <a:gd name="connsiteX8" fmla="*/ 575473 w 3830651"/>
              <a:gd name="connsiteY8" fmla="*/ 3483104 h 3653155"/>
              <a:gd name="connsiteX9" fmla="*/ 975523 w 3830651"/>
              <a:gd name="connsiteY9" fmla="*/ 3528823 h 3653155"/>
              <a:gd name="connsiteX10" fmla="*/ 941232 w 3830651"/>
              <a:gd name="connsiteY10" fmla="*/ 2614425 h 3653155"/>
              <a:gd name="connsiteX11" fmla="*/ 1284132 w 3830651"/>
              <a:gd name="connsiteY11" fmla="*/ 568454 h 3653155"/>
              <a:gd name="connsiteX12" fmla="*/ 1889923 w 3830651"/>
              <a:gd name="connsiteY12" fmla="*/ 579883 h 3653155"/>
              <a:gd name="connsiteX13" fmla="*/ 2038514 w 3830651"/>
              <a:gd name="connsiteY13" fmla="*/ 3608833 h 3653155"/>
              <a:gd name="connsiteX14" fmla="*/ 3764442 w 3830651"/>
              <a:gd name="connsiteY14" fmla="*/ 454155 h 3653155"/>
              <a:gd name="connsiteX15" fmla="*/ 3295812 w 3830651"/>
              <a:gd name="connsiteY15" fmla="*/ 42675 h 3653155"/>
              <a:gd name="connsiteX16" fmla="*/ 1638462 w 3830651"/>
              <a:gd name="connsiteY16" fmla="*/ 19815 h 3653155"/>
              <a:gd name="connsiteX17" fmla="*/ 724062 w 3830651"/>
              <a:gd name="connsiteY17" fmla="*/ 31245 h 3653155"/>
              <a:gd name="connsiteX0" fmla="*/ 724062 w 3823065"/>
              <a:gd name="connsiteY0" fmla="*/ 31245 h 3653155"/>
              <a:gd name="connsiteX1" fmla="*/ 644052 w 3823065"/>
              <a:gd name="connsiteY1" fmla="*/ 397005 h 3653155"/>
              <a:gd name="connsiteX2" fmla="*/ 906942 w 3823065"/>
              <a:gd name="connsiteY2" fmla="*/ 465585 h 3653155"/>
              <a:gd name="connsiteX3" fmla="*/ 849793 w 3823065"/>
              <a:gd name="connsiteY3" fmla="*/ 1219962 h 3653155"/>
              <a:gd name="connsiteX4" fmla="*/ 369733 w 3823065"/>
              <a:gd name="connsiteY4" fmla="*/ 1254253 h 3653155"/>
              <a:gd name="connsiteX5" fmla="*/ 849793 w 3823065"/>
              <a:gd name="connsiteY5" fmla="*/ 1631442 h 3653155"/>
              <a:gd name="connsiteX6" fmla="*/ 15403 w 3823065"/>
              <a:gd name="connsiteY6" fmla="*/ 1825753 h 3653155"/>
              <a:gd name="connsiteX7" fmla="*/ 815503 w 3823065"/>
              <a:gd name="connsiteY7" fmla="*/ 1985773 h 3653155"/>
              <a:gd name="connsiteX8" fmla="*/ 575473 w 3823065"/>
              <a:gd name="connsiteY8" fmla="*/ 3483104 h 3653155"/>
              <a:gd name="connsiteX9" fmla="*/ 975523 w 3823065"/>
              <a:gd name="connsiteY9" fmla="*/ 3528823 h 3653155"/>
              <a:gd name="connsiteX10" fmla="*/ 941232 w 3823065"/>
              <a:gd name="connsiteY10" fmla="*/ 2614425 h 3653155"/>
              <a:gd name="connsiteX11" fmla="*/ 1284132 w 3823065"/>
              <a:gd name="connsiteY11" fmla="*/ 568454 h 3653155"/>
              <a:gd name="connsiteX12" fmla="*/ 1889923 w 3823065"/>
              <a:gd name="connsiteY12" fmla="*/ 579883 h 3653155"/>
              <a:gd name="connsiteX13" fmla="*/ 2038514 w 3823065"/>
              <a:gd name="connsiteY13" fmla="*/ 3608833 h 3653155"/>
              <a:gd name="connsiteX14" fmla="*/ 2152814 w 3823065"/>
              <a:gd name="connsiteY14" fmla="*/ 888493 h 3653155"/>
              <a:gd name="connsiteX15" fmla="*/ 3764442 w 3823065"/>
              <a:gd name="connsiteY15" fmla="*/ 454155 h 3653155"/>
              <a:gd name="connsiteX16" fmla="*/ 3295812 w 3823065"/>
              <a:gd name="connsiteY16" fmla="*/ 42675 h 3653155"/>
              <a:gd name="connsiteX17" fmla="*/ 1638462 w 3823065"/>
              <a:gd name="connsiteY17" fmla="*/ 19815 h 3653155"/>
              <a:gd name="connsiteX18" fmla="*/ 724062 w 3823065"/>
              <a:gd name="connsiteY18" fmla="*/ 31245 h 3653155"/>
              <a:gd name="connsiteX0" fmla="*/ 724062 w 3823065"/>
              <a:gd name="connsiteY0" fmla="*/ 31245 h 3953334"/>
              <a:gd name="connsiteX1" fmla="*/ 644052 w 3823065"/>
              <a:gd name="connsiteY1" fmla="*/ 397005 h 3953334"/>
              <a:gd name="connsiteX2" fmla="*/ 906942 w 3823065"/>
              <a:gd name="connsiteY2" fmla="*/ 465585 h 3953334"/>
              <a:gd name="connsiteX3" fmla="*/ 849793 w 3823065"/>
              <a:gd name="connsiteY3" fmla="*/ 1219962 h 3953334"/>
              <a:gd name="connsiteX4" fmla="*/ 369733 w 3823065"/>
              <a:gd name="connsiteY4" fmla="*/ 1254253 h 3953334"/>
              <a:gd name="connsiteX5" fmla="*/ 849793 w 3823065"/>
              <a:gd name="connsiteY5" fmla="*/ 1631442 h 3953334"/>
              <a:gd name="connsiteX6" fmla="*/ 15403 w 3823065"/>
              <a:gd name="connsiteY6" fmla="*/ 1825753 h 3953334"/>
              <a:gd name="connsiteX7" fmla="*/ 815503 w 3823065"/>
              <a:gd name="connsiteY7" fmla="*/ 1985773 h 3953334"/>
              <a:gd name="connsiteX8" fmla="*/ 575473 w 3823065"/>
              <a:gd name="connsiteY8" fmla="*/ 3483104 h 3953334"/>
              <a:gd name="connsiteX9" fmla="*/ 975523 w 3823065"/>
              <a:gd name="connsiteY9" fmla="*/ 3528823 h 3953334"/>
              <a:gd name="connsiteX10" fmla="*/ 941232 w 3823065"/>
              <a:gd name="connsiteY10" fmla="*/ 2614425 h 3953334"/>
              <a:gd name="connsiteX11" fmla="*/ 1284132 w 3823065"/>
              <a:gd name="connsiteY11" fmla="*/ 568454 h 3953334"/>
              <a:gd name="connsiteX12" fmla="*/ 1889923 w 3823065"/>
              <a:gd name="connsiteY12" fmla="*/ 579883 h 3953334"/>
              <a:gd name="connsiteX13" fmla="*/ 1787054 w 3823065"/>
              <a:gd name="connsiteY13" fmla="*/ 3608833 h 3953334"/>
              <a:gd name="connsiteX14" fmla="*/ 2038514 w 3823065"/>
              <a:gd name="connsiteY14" fmla="*/ 3608833 h 3953334"/>
              <a:gd name="connsiteX15" fmla="*/ 2152814 w 3823065"/>
              <a:gd name="connsiteY15" fmla="*/ 888493 h 3953334"/>
              <a:gd name="connsiteX16" fmla="*/ 3764442 w 3823065"/>
              <a:gd name="connsiteY16" fmla="*/ 454155 h 3953334"/>
              <a:gd name="connsiteX17" fmla="*/ 3295812 w 3823065"/>
              <a:gd name="connsiteY17" fmla="*/ 42675 h 3953334"/>
              <a:gd name="connsiteX18" fmla="*/ 1638462 w 3823065"/>
              <a:gd name="connsiteY18" fmla="*/ 19815 h 3953334"/>
              <a:gd name="connsiteX19" fmla="*/ 724062 w 3823065"/>
              <a:gd name="connsiteY19" fmla="*/ 31245 h 3953334"/>
              <a:gd name="connsiteX0" fmla="*/ 724062 w 3823065"/>
              <a:gd name="connsiteY0" fmla="*/ 31245 h 3953334"/>
              <a:gd name="connsiteX1" fmla="*/ 644052 w 3823065"/>
              <a:gd name="connsiteY1" fmla="*/ 397005 h 3953334"/>
              <a:gd name="connsiteX2" fmla="*/ 906942 w 3823065"/>
              <a:gd name="connsiteY2" fmla="*/ 465585 h 3953334"/>
              <a:gd name="connsiteX3" fmla="*/ 906943 w 3823065"/>
              <a:gd name="connsiteY3" fmla="*/ 1402842 h 3953334"/>
              <a:gd name="connsiteX4" fmla="*/ 369733 w 3823065"/>
              <a:gd name="connsiteY4" fmla="*/ 1254253 h 3953334"/>
              <a:gd name="connsiteX5" fmla="*/ 849793 w 3823065"/>
              <a:gd name="connsiteY5" fmla="*/ 1631442 h 3953334"/>
              <a:gd name="connsiteX6" fmla="*/ 15403 w 3823065"/>
              <a:gd name="connsiteY6" fmla="*/ 1825753 h 3953334"/>
              <a:gd name="connsiteX7" fmla="*/ 815503 w 3823065"/>
              <a:gd name="connsiteY7" fmla="*/ 1985773 h 3953334"/>
              <a:gd name="connsiteX8" fmla="*/ 575473 w 3823065"/>
              <a:gd name="connsiteY8" fmla="*/ 3483104 h 3953334"/>
              <a:gd name="connsiteX9" fmla="*/ 975523 w 3823065"/>
              <a:gd name="connsiteY9" fmla="*/ 3528823 h 3953334"/>
              <a:gd name="connsiteX10" fmla="*/ 941232 w 3823065"/>
              <a:gd name="connsiteY10" fmla="*/ 2614425 h 3953334"/>
              <a:gd name="connsiteX11" fmla="*/ 1284132 w 3823065"/>
              <a:gd name="connsiteY11" fmla="*/ 568454 h 3953334"/>
              <a:gd name="connsiteX12" fmla="*/ 1889923 w 3823065"/>
              <a:gd name="connsiteY12" fmla="*/ 579883 h 3953334"/>
              <a:gd name="connsiteX13" fmla="*/ 1787054 w 3823065"/>
              <a:gd name="connsiteY13" fmla="*/ 3608833 h 3953334"/>
              <a:gd name="connsiteX14" fmla="*/ 2038514 w 3823065"/>
              <a:gd name="connsiteY14" fmla="*/ 3608833 h 3953334"/>
              <a:gd name="connsiteX15" fmla="*/ 2152814 w 3823065"/>
              <a:gd name="connsiteY15" fmla="*/ 888493 h 3953334"/>
              <a:gd name="connsiteX16" fmla="*/ 3764442 w 3823065"/>
              <a:gd name="connsiteY16" fmla="*/ 454155 h 3953334"/>
              <a:gd name="connsiteX17" fmla="*/ 3295812 w 3823065"/>
              <a:gd name="connsiteY17" fmla="*/ 42675 h 3953334"/>
              <a:gd name="connsiteX18" fmla="*/ 1638462 w 3823065"/>
              <a:gd name="connsiteY18" fmla="*/ 19815 h 3953334"/>
              <a:gd name="connsiteX19" fmla="*/ 724062 w 3823065"/>
              <a:gd name="connsiteY19" fmla="*/ 31245 h 3953334"/>
              <a:gd name="connsiteX0" fmla="*/ 1187581 w 4286584"/>
              <a:gd name="connsiteY0" fmla="*/ 31245 h 3953334"/>
              <a:gd name="connsiteX1" fmla="*/ 1107571 w 4286584"/>
              <a:gd name="connsiteY1" fmla="*/ 397005 h 3953334"/>
              <a:gd name="connsiteX2" fmla="*/ 1370461 w 4286584"/>
              <a:gd name="connsiteY2" fmla="*/ 465585 h 3953334"/>
              <a:gd name="connsiteX3" fmla="*/ 1370462 w 4286584"/>
              <a:gd name="connsiteY3" fmla="*/ 1402842 h 3953334"/>
              <a:gd name="connsiteX4" fmla="*/ 833252 w 4286584"/>
              <a:gd name="connsiteY4" fmla="*/ 1254253 h 3953334"/>
              <a:gd name="connsiteX5" fmla="*/ 1313312 w 4286584"/>
              <a:gd name="connsiteY5" fmla="*/ 1631442 h 3953334"/>
              <a:gd name="connsiteX6" fmla="*/ 10292 w 4286584"/>
              <a:gd name="connsiteY6" fmla="*/ 1448563 h 3953334"/>
              <a:gd name="connsiteX7" fmla="*/ 1279022 w 4286584"/>
              <a:gd name="connsiteY7" fmla="*/ 1985773 h 3953334"/>
              <a:gd name="connsiteX8" fmla="*/ 1038992 w 4286584"/>
              <a:gd name="connsiteY8" fmla="*/ 3483104 h 3953334"/>
              <a:gd name="connsiteX9" fmla="*/ 1439042 w 4286584"/>
              <a:gd name="connsiteY9" fmla="*/ 3528823 h 3953334"/>
              <a:gd name="connsiteX10" fmla="*/ 1404751 w 4286584"/>
              <a:gd name="connsiteY10" fmla="*/ 2614425 h 3953334"/>
              <a:gd name="connsiteX11" fmla="*/ 1747651 w 4286584"/>
              <a:gd name="connsiteY11" fmla="*/ 568454 h 3953334"/>
              <a:gd name="connsiteX12" fmla="*/ 2353442 w 4286584"/>
              <a:gd name="connsiteY12" fmla="*/ 579883 h 3953334"/>
              <a:gd name="connsiteX13" fmla="*/ 2250573 w 4286584"/>
              <a:gd name="connsiteY13" fmla="*/ 3608833 h 3953334"/>
              <a:gd name="connsiteX14" fmla="*/ 2502033 w 4286584"/>
              <a:gd name="connsiteY14" fmla="*/ 3608833 h 3953334"/>
              <a:gd name="connsiteX15" fmla="*/ 2616333 w 4286584"/>
              <a:gd name="connsiteY15" fmla="*/ 888493 h 3953334"/>
              <a:gd name="connsiteX16" fmla="*/ 4227961 w 4286584"/>
              <a:gd name="connsiteY16" fmla="*/ 454155 h 3953334"/>
              <a:gd name="connsiteX17" fmla="*/ 3759331 w 4286584"/>
              <a:gd name="connsiteY17" fmla="*/ 42675 h 3953334"/>
              <a:gd name="connsiteX18" fmla="*/ 2101981 w 4286584"/>
              <a:gd name="connsiteY18" fmla="*/ 19815 h 3953334"/>
              <a:gd name="connsiteX19" fmla="*/ 1187581 w 4286584"/>
              <a:gd name="connsiteY19" fmla="*/ 31245 h 3953334"/>
              <a:gd name="connsiteX0" fmla="*/ 1187581 w 4286584"/>
              <a:gd name="connsiteY0" fmla="*/ 31245 h 3936052"/>
              <a:gd name="connsiteX1" fmla="*/ 1107571 w 4286584"/>
              <a:gd name="connsiteY1" fmla="*/ 397005 h 3936052"/>
              <a:gd name="connsiteX2" fmla="*/ 1370461 w 4286584"/>
              <a:gd name="connsiteY2" fmla="*/ 465585 h 3936052"/>
              <a:gd name="connsiteX3" fmla="*/ 1370462 w 4286584"/>
              <a:gd name="connsiteY3" fmla="*/ 1402842 h 3936052"/>
              <a:gd name="connsiteX4" fmla="*/ 833252 w 4286584"/>
              <a:gd name="connsiteY4" fmla="*/ 1254253 h 3936052"/>
              <a:gd name="connsiteX5" fmla="*/ 1313312 w 4286584"/>
              <a:gd name="connsiteY5" fmla="*/ 1631442 h 3936052"/>
              <a:gd name="connsiteX6" fmla="*/ 10292 w 4286584"/>
              <a:gd name="connsiteY6" fmla="*/ 1448563 h 3936052"/>
              <a:gd name="connsiteX7" fmla="*/ 1279022 w 4286584"/>
              <a:gd name="connsiteY7" fmla="*/ 1985773 h 3936052"/>
              <a:gd name="connsiteX8" fmla="*/ 1038992 w 4286584"/>
              <a:gd name="connsiteY8" fmla="*/ 3483104 h 3936052"/>
              <a:gd name="connsiteX9" fmla="*/ 1439042 w 4286584"/>
              <a:gd name="connsiteY9" fmla="*/ 3528823 h 3936052"/>
              <a:gd name="connsiteX10" fmla="*/ 1404751 w 4286584"/>
              <a:gd name="connsiteY10" fmla="*/ 2614425 h 3936052"/>
              <a:gd name="connsiteX11" fmla="*/ 1747651 w 4286584"/>
              <a:gd name="connsiteY11" fmla="*/ 568454 h 3936052"/>
              <a:gd name="connsiteX12" fmla="*/ 2353442 w 4286584"/>
              <a:gd name="connsiteY12" fmla="*/ 579883 h 3936052"/>
              <a:gd name="connsiteX13" fmla="*/ 2250573 w 4286584"/>
              <a:gd name="connsiteY13" fmla="*/ 3608833 h 3936052"/>
              <a:gd name="connsiteX14" fmla="*/ 2502033 w 4286584"/>
              <a:gd name="connsiteY14" fmla="*/ 3608833 h 3936052"/>
              <a:gd name="connsiteX15" fmla="*/ 3873633 w 4286584"/>
              <a:gd name="connsiteY15" fmla="*/ 1368552 h 3936052"/>
              <a:gd name="connsiteX16" fmla="*/ 2616333 w 4286584"/>
              <a:gd name="connsiteY16" fmla="*/ 888493 h 3936052"/>
              <a:gd name="connsiteX17" fmla="*/ 4227961 w 4286584"/>
              <a:gd name="connsiteY17" fmla="*/ 454155 h 3936052"/>
              <a:gd name="connsiteX18" fmla="*/ 3759331 w 4286584"/>
              <a:gd name="connsiteY18" fmla="*/ 42675 h 3936052"/>
              <a:gd name="connsiteX19" fmla="*/ 2101981 w 4286584"/>
              <a:gd name="connsiteY19" fmla="*/ 19815 h 3936052"/>
              <a:gd name="connsiteX20" fmla="*/ 1187581 w 4286584"/>
              <a:gd name="connsiteY20" fmla="*/ 31245 h 3936052"/>
              <a:gd name="connsiteX0" fmla="*/ 1187581 w 4286584"/>
              <a:gd name="connsiteY0" fmla="*/ 31245 h 3928936"/>
              <a:gd name="connsiteX1" fmla="*/ 1107571 w 4286584"/>
              <a:gd name="connsiteY1" fmla="*/ 397005 h 3928936"/>
              <a:gd name="connsiteX2" fmla="*/ 1370461 w 4286584"/>
              <a:gd name="connsiteY2" fmla="*/ 465585 h 3928936"/>
              <a:gd name="connsiteX3" fmla="*/ 1370462 w 4286584"/>
              <a:gd name="connsiteY3" fmla="*/ 1402842 h 3928936"/>
              <a:gd name="connsiteX4" fmla="*/ 833252 w 4286584"/>
              <a:gd name="connsiteY4" fmla="*/ 1254253 h 3928936"/>
              <a:gd name="connsiteX5" fmla="*/ 1313312 w 4286584"/>
              <a:gd name="connsiteY5" fmla="*/ 1631442 h 3928936"/>
              <a:gd name="connsiteX6" fmla="*/ 10292 w 4286584"/>
              <a:gd name="connsiteY6" fmla="*/ 1448563 h 3928936"/>
              <a:gd name="connsiteX7" fmla="*/ 1279022 w 4286584"/>
              <a:gd name="connsiteY7" fmla="*/ 1985773 h 3928936"/>
              <a:gd name="connsiteX8" fmla="*/ 1038992 w 4286584"/>
              <a:gd name="connsiteY8" fmla="*/ 3483104 h 3928936"/>
              <a:gd name="connsiteX9" fmla="*/ 1439042 w 4286584"/>
              <a:gd name="connsiteY9" fmla="*/ 3528823 h 3928936"/>
              <a:gd name="connsiteX10" fmla="*/ 1404751 w 4286584"/>
              <a:gd name="connsiteY10" fmla="*/ 2614425 h 3928936"/>
              <a:gd name="connsiteX11" fmla="*/ 1747651 w 4286584"/>
              <a:gd name="connsiteY11" fmla="*/ 568454 h 3928936"/>
              <a:gd name="connsiteX12" fmla="*/ 2353442 w 4286584"/>
              <a:gd name="connsiteY12" fmla="*/ 579883 h 3928936"/>
              <a:gd name="connsiteX13" fmla="*/ 2250573 w 4286584"/>
              <a:gd name="connsiteY13" fmla="*/ 3608833 h 3928936"/>
              <a:gd name="connsiteX14" fmla="*/ 2502033 w 4286584"/>
              <a:gd name="connsiteY14" fmla="*/ 3608833 h 3928936"/>
              <a:gd name="connsiteX15" fmla="*/ 2627763 w 4286584"/>
              <a:gd name="connsiteY15" fmla="*/ 1505712 h 3928936"/>
              <a:gd name="connsiteX16" fmla="*/ 3873633 w 4286584"/>
              <a:gd name="connsiteY16" fmla="*/ 1368552 h 3928936"/>
              <a:gd name="connsiteX17" fmla="*/ 2616333 w 4286584"/>
              <a:gd name="connsiteY17" fmla="*/ 888493 h 3928936"/>
              <a:gd name="connsiteX18" fmla="*/ 4227961 w 4286584"/>
              <a:gd name="connsiteY18" fmla="*/ 454155 h 3928936"/>
              <a:gd name="connsiteX19" fmla="*/ 3759331 w 4286584"/>
              <a:gd name="connsiteY19" fmla="*/ 42675 h 3928936"/>
              <a:gd name="connsiteX20" fmla="*/ 2101981 w 4286584"/>
              <a:gd name="connsiteY20" fmla="*/ 19815 h 3928936"/>
              <a:gd name="connsiteX21" fmla="*/ 1187581 w 4286584"/>
              <a:gd name="connsiteY21" fmla="*/ 31245 h 3928936"/>
              <a:gd name="connsiteX0" fmla="*/ 1187581 w 4286584"/>
              <a:gd name="connsiteY0" fmla="*/ 31245 h 3928936"/>
              <a:gd name="connsiteX1" fmla="*/ 1107571 w 4286584"/>
              <a:gd name="connsiteY1" fmla="*/ 397005 h 3928936"/>
              <a:gd name="connsiteX2" fmla="*/ 1370461 w 4286584"/>
              <a:gd name="connsiteY2" fmla="*/ 465585 h 3928936"/>
              <a:gd name="connsiteX3" fmla="*/ 1370462 w 4286584"/>
              <a:gd name="connsiteY3" fmla="*/ 1402842 h 3928936"/>
              <a:gd name="connsiteX4" fmla="*/ 833252 w 4286584"/>
              <a:gd name="connsiteY4" fmla="*/ 1254253 h 3928936"/>
              <a:gd name="connsiteX5" fmla="*/ 1313312 w 4286584"/>
              <a:gd name="connsiteY5" fmla="*/ 1631442 h 3928936"/>
              <a:gd name="connsiteX6" fmla="*/ 10292 w 4286584"/>
              <a:gd name="connsiteY6" fmla="*/ 1448563 h 3928936"/>
              <a:gd name="connsiteX7" fmla="*/ 1279022 w 4286584"/>
              <a:gd name="connsiteY7" fmla="*/ 1985773 h 3928936"/>
              <a:gd name="connsiteX8" fmla="*/ 1038992 w 4286584"/>
              <a:gd name="connsiteY8" fmla="*/ 3483104 h 3928936"/>
              <a:gd name="connsiteX9" fmla="*/ 1439042 w 4286584"/>
              <a:gd name="connsiteY9" fmla="*/ 3528823 h 3928936"/>
              <a:gd name="connsiteX10" fmla="*/ 1404751 w 4286584"/>
              <a:gd name="connsiteY10" fmla="*/ 2614425 h 3928936"/>
              <a:gd name="connsiteX11" fmla="*/ 1747651 w 4286584"/>
              <a:gd name="connsiteY11" fmla="*/ 568454 h 3928936"/>
              <a:gd name="connsiteX12" fmla="*/ 2353442 w 4286584"/>
              <a:gd name="connsiteY12" fmla="*/ 579883 h 3928936"/>
              <a:gd name="connsiteX13" fmla="*/ 2250573 w 4286584"/>
              <a:gd name="connsiteY13" fmla="*/ 3608833 h 3928936"/>
              <a:gd name="connsiteX14" fmla="*/ 2502033 w 4286584"/>
              <a:gd name="connsiteY14" fmla="*/ 3608833 h 3928936"/>
              <a:gd name="connsiteX15" fmla="*/ 2627763 w 4286584"/>
              <a:gd name="connsiteY15" fmla="*/ 1505712 h 3928936"/>
              <a:gd name="connsiteX16" fmla="*/ 4079373 w 4286584"/>
              <a:gd name="connsiteY16" fmla="*/ 1208532 h 3928936"/>
              <a:gd name="connsiteX17" fmla="*/ 2616333 w 4286584"/>
              <a:gd name="connsiteY17" fmla="*/ 888493 h 3928936"/>
              <a:gd name="connsiteX18" fmla="*/ 4227961 w 4286584"/>
              <a:gd name="connsiteY18" fmla="*/ 454155 h 3928936"/>
              <a:gd name="connsiteX19" fmla="*/ 3759331 w 4286584"/>
              <a:gd name="connsiteY19" fmla="*/ 42675 h 3928936"/>
              <a:gd name="connsiteX20" fmla="*/ 2101981 w 4286584"/>
              <a:gd name="connsiteY20" fmla="*/ 19815 h 3928936"/>
              <a:gd name="connsiteX21" fmla="*/ 1187581 w 4286584"/>
              <a:gd name="connsiteY21" fmla="*/ 31245 h 3928936"/>
              <a:gd name="connsiteX0" fmla="*/ 1187581 w 4286584"/>
              <a:gd name="connsiteY0" fmla="*/ 31245 h 3887901"/>
              <a:gd name="connsiteX1" fmla="*/ 1107571 w 4286584"/>
              <a:gd name="connsiteY1" fmla="*/ 397005 h 3887901"/>
              <a:gd name="connsiteX2" fmla="*/ 1370461 w 4286584"/>
              <a:gd name="connsiteY2" fmla="*/ 465585 h 3887901"/>
              <a:gd name="connsiteX3" fmla="*/ 1370462 w 4286584"/>
              <a:gd name="connsiteY3" fmla="*/ 1402842 h 3887901"/>
              <a:gd name="connsiteX4" fmla="*/ 833252 w 4286584"/>
              <a:gd name="connsiteY4" fmla="*/ 1254253 h 3887901"/>
              <a:gd name="connsiteX5" fmla="*/ 1313312 w 4286584"/>
              <a:gd name="connsiteY5" fmla="*/ 1631442 h 3887901"/>
              <a:gd name="connsiteX6" fmla="*/ 10292 w 4286584"/>
              <a:gd name="connsiteY6" fmla="*/ 1448563 h 3887901"/>
              <a:gd name="connsiteX7" fmla="*/ 1279022 w 4286584"/>
              <a:gd name="connsiteY7" fmla="*/ 1985773 h 3887901"/>
              <a:gd name="connsiteX8" fmla="*/ 1038992 w 4286584"/>
              <a:gd name="connsiteY8" fmla="*/ 3483104 h 3887901"/>
              <a:gd name="connsiteX9" fmla="*/ 1439042 w 4286584"/>
              <a:gd name="connsiteY9" fmla="*/ 3528823 h 3887901"/>
              <a:gd name="connsiteX10" fmla="*/ 1404751 w 4286584"/>
              <a:gd name="connsiteY10" fmla="*/ 2614425 h 3887901"/>
              <a:gd name="connsiteX11" fmla="*/ 1747651 w 4286584"/>
              <a:gd name="connsiteY11" fmla="*/ 568454 h 3887901"/>
              <a:gd name="connsiteX12" fmla="*/ 2353442 w 4286584"/>
              <a:gd name="connsiteY12" fmla="*/ 579883 h 3887901"/>
              <a:gd name="connsiteX13" fmla="*/ 2250573 w 4286584"/>
              <a:gd name="connsiteY13" fmla="*/ 3608833 h 3887901"/>
              <a:gd name="connsiteX14" fmla="*/ 2502033 w 4286584"/>
              <a:gd name="connsiteY14" fmla="*/ 3608833 h 3887901"/>
              <a:gd name="connsiteX15" fmla="*/ 2810643 w 4286584"/>
              <a:gd name="connsiteY15" fmla="*/ 2340102 h 3887901"/>
              <a:gd name="connsiteX16" fmla="*/ 2627763 w 4286584"/>
              <a:gd name="connsiteY16" fmla="*/ 1505712 h 3887901"/>
              <a:gd name="connsiteX17" fmla="*/ 4079373 w 4286584"/>
              <a:gd name="connsiteY17" fmla="*/ 1208532 h 3887901"/>
              <a:gd name="connsiteX18" fmla="*/ 2616333 w 4286584"/>
              <a:gd name="connsiteY18" fmla="*/ 888493 h 3887901"/>
              <a:gd name="connsiteX19" fmla="*/ 4227961 w 4286584"/>
              <a:gd name="connsiteY19" fmla="*/ 454155 h 3887901"/>
              <a:gd name="connsiteX20" fmla="*/ 3759331 w 4286584"/>
              <a:gd name="connsiteY20" fmla="*/ 42675 h 3887901"/>
              <a:gd name="connsiteX21" fmla="*/ 2101981 w 4286584"/>
              <a:gd name="connsiteY21" fmla="*/ 19815 h 3887901"/>
              <a:gd name="connsiteX22" fmla="*/ 1187581 w 4286584"/>
              <a:gd name="connsiteY22" fmla="*/ 31245 h 3887901"/>
              <a:gd name="connsiteX0" fmla="*/ 1187581 w 4286584"/>
              <a:gd name="connsiteY0" fmla="*/ 31245 h 3887901"/>
              <a:gd name="connsiteX1" fmla="*/ 1107571 w 4286584"/>
              <a:gd name="connsiteY1" fmla="*/ 397005 h 3887901"/>
              <a:gd name="connsiteX2" fmla="*/ 1370461 w 4286584"/>
              <a:gd name="connsiteY2" fmla="*/ 465585 h 3887901"/>
              <a:gd name="connsiteX3" fmla="*/ 1370462 w 4286584"/>
              <a:gd name="connsiteY3" fmla="*/ 1402842 h 3887901"/>
              <a:gd name="connsiteX4" fmla="*/ 833252 w 4286584"/>
              <a:gd name="connsiteY4" fmla="*/ 1254253 h 3887901"/>
              <a:gd name="connsiteX5" fmla="*/ 1313312 w 4286584"/>
              <a:gd name="connsiteY5" fmla="*/ 1631442 h 3887901"/>
              <a:gd name="connsiteX6" fmla="*/ 10292 w 4286584"/>
              <a:gd name="connsiteY6" fmla="*/ 1448563 h 3887901"/>
              <a:gd name="connsiteX7" fmla="*/ 1279022 w 4286584"/>
              <a:gd name="connsiteY7" fmla="*/ 1985773 h 3887901"/>
              <a:gd name="connsiteX8" fmla="*/ 1038992 w 4286584"/>
              <a:gd name="connsiteY8" fmla="*/ 3483104 h 3887901"/>
              <a:gd name="connsiteX9" fmla="*/ 1439042 w 4286584"/>
              <a:gd name="connsiteY9" fmla="*/ 3528823 h 3887901"/>
              <a:gd name="connsiteX10" fmla="*/ 1404751 w 4286584"/>
              <a:gd name="connsiteY10" fmla="*/ 2614425 h 3887901"/>
              <a:gd name="connsiteX11" fmla="*/ 1747651 w 4286584"/>
              <a:gd name="connsiteY11" fmla="*/ 568454 h 3887901"/>
              <a:gd name="connsiteX12" fmla="*/ 2353442 w 4286584"/>
              <a:gd name="connsiteY12" fmla="*/ 579883 h 3887901"/>
              <a:gd name="connsiteX13" fmla="*/ 2250573 w 4286584"/>
              <a:gd name="connsiteY13" fmla="*/ 3608833 h 3887901"/>
              <a:gd name="connsiteX14" fmla="*/ 2502033 w 4286584"/>
              <a:gd name="connsiteY14" fmla="*/ 3608833 h 3887901"/>
              <a:gd name="connsiteX15" fmla="*/ 2810643 w 4286584"/>
              <a:gd name="connsiteY15" fmla="*/ 2340102 h 3887901"/>
              <a:gd name="connsiteX16" fmla="*/ 3850773 w 4286584"/>
              <a:gd name="connsiteY16" fmla="*/ 2054353 h 3887901"/>
              <a:gd name="connsiteX17" fmla="*/ 2627763 w 4286584"/>
              <a:gd name="connsiteY17" fmla="*/ 1505712 h 3887901"/>
              <a:gd name="connsiteX18" fmla="*/ 4079373 w 4286584"/>
              <a:gd name="connsiteY18" fmla="*/ 1208532 h 3887901"/>
              <a:gd name="connsiteX19" fmla="*/ 2616333 w 4286584"/>
              <a:gd name="connsiteY19" fmla="*/ 888493 h 3887901"/>
              <a:gd name="connsiteX20" fmla="*/ 4227961 w 4286584"/>
              <a:gd name="connsiteY20" fmla="*/ 454155 h 3887901"/>
              <a:gd name="connsiteX21" fmla="*/ 3759331 w 4286584"/>
              <a:gd name="connsiteY21" fmla="*/ 42675 h 3887901"/>
              <a:gd name="connsiteX22" fmla="*/ 2101981 w 4286584"/>
              <a:gd name="connsiteY22" fmla="*/ 19815 h 3887901"/>
              <a:gd name="connsiteX23" fmla="*/ 1187581 w 4286584"/>
              <a:gd name="connsiteY23" fmla="*/ 31245 h 3887901"/>
              <a:gd name="connsiteX0" fmla="*/ 1187581 w 4286584"/>
              <a:gd name="connsiteY0" fmla="*/ 31245 h 3887901"/>
              <a:gd name="connsiteX1" fmla="*/ 1107571 w 4286584"/>
              <a:gd name="connsiteY1" fmla="*/ 397005 h 3887901"/>
              <a:gd name="connsiteX2" fmla="*/ 1370461 w 4286584"/>
              <a:gd name="connsiteY2" fmla="*/ 465585 h 3887901"/>
              <a:gd name="connsiteX3" fmla="*/ 1370462 w 4286584"/>
              <a:gd name="connsiteY3" fmla="*/ 1402842 h 3887901"/>
              <a:gd name="connsiteX4" fmla="*/ 833252 w 4286584"/>
              <a:gd name="connsiteY4" fmla="*/ 1254253 h 3887901"/>
              <a:gd name="connsiteX5" fmla="*/ 1313312 w 4286584"/>
              <a:gd name="connsiteY5" fmla="*/ 1631442 h 3887901"/>
              <a:gd name="connsiteX6" fmla="*/ 10292 w 4286584"/>
              <a:gd name="connsiteY6" fmla="*/ 1448563 h 3887901"/>
              <a:gd name="connsiteX7" fmla="*/ 1279022 w 4286584"/>
              <a:gd name="connsiteY7" fmla="*/ 1985773 h 3887901"/>
              <a:gd name="connsiteX8" fmla="*/ 1038992 w 4286584"/>
              <a:gd name="connsiteY8" fmla="*/ 3483104 h 3887901"/>
              <a:gd name="connsiteX9" fmla="*/ 1439042 w 4286584"/>
              <a:gd name="connsiteY9" fmla="*/ 3528823 h 3887901"/>
              <a:gd name="connsiteX10" fmla="*/ 1404751 w 4286584"/>
              <a:gd name="connsiteY10" fmla="*/ 2614425 h 3887901"/>
              <a:gd name="connsiteX11" fmla="*/ 1747651 w 4286584"/>
              <a:gd name="connsiteY11" fmla="*/ 568454 h 3887901"/>
              <a:gd name="connsiteX12" fmla="*/ 2353442 w 4286584"/>
              <a:gd name="connsiteY12" fmla="*/ 579883 h 3887901"/>
              <a:gd name="connsiteX13" fmla="*/ 2250573 w 4286584"/>
              <a:gd name="connsiteY13" fmla="*/ 3608833 h 3887901"/>
              <a:gd name="connsiteX14" fmla="*/ 2502033 w 4286584"/>
              <a:gd name="connsiteY14" fmla="*/ 3608833 h 3887901"/>
              <a:gd name="connsiteX15" fmla="*/ 2810643 w 4286584"/>
              <a:gd name="connsiteY15" fmla="*/ 2340102 h 3887901"/>
              <a:gd name="connsiteX16" fmla="*/ 3850773 w 4286584"/>
              <a:gd name="connsiteY16" fmla="*/ 2054353 h 3887901"/>
              <a:gd name="connsiteX17" fmla="*/ 2684913 w 4286584"/>
              <a:gd name="connsiteY17" fmla="*/ 2020063 h 3887901"/>
              <a:gd name="connsiteX18" fmla="*/ 2627763 w 4286584"/>
              <a:gd name="connsiteY18" fmla="*/ 1505712 h 3887901"/>
              <a:gd name="connsiteX19" fmla="*/ 4079373 w 4286584"/>
              <a:gd name="connsiteY19" fmla="*/ 1208532 h 3887901"/>
              <a:gd name="connsiteX20" fmla="*/ 2616333 w 4286584"/>
              <a:gd name="connsiteY20" fmla="*/ 888493 h 3887901"/>
              <a:gd name="connsiteX21" fmla="*/ 4227961 w 4286584"/>
              <a:gd name="connsiteY21" fmla="*/ 454155 h 3887901"/>
              <a:gd name="connsiteX22" fmla="*/ 3759331 w 4286584"/>
              <a:gd name="connsiteY22" fmla="*/ 42675 h 3887901"/>
              <a:gd name="connsiteX23" fmla="*/ 2101981 w 4286584"/>
              <a:gd name="connsiteY23" fmla="*/ 19815 h 3887901"/>
              <a:gd name="connsiteX24" fmla="*/ 1187581 w 4286584"/>
              <a:gd name="connsiteY24" fmla="*/ 31245 h 3887901"/>
              <a:gd name="connsiteX0" fmla="*/ 1187581 w 4321006"/>
              <a:gd name="connsiteY0" fmla="*/ 31245 h 3887901"/>
              <a:gd name="connsiteX1" fmla="*/ 1107571 w 4321006"/>
              <a:gd name="connsiteY1" fmla="*/ 397005 h 3887901"/>
              <a:gd name="connsiteX2" fmla="*/ 1370461 w 4321006"/>
              <a:gd name="connsiteY2" fmla="*/ 465585 h 3887901"/>
              <a:gd name="connsiteX3" fmla="*/ 1370462 w 4321006"/>
              <a:gd name="connsiteY3" fmla="*/ 1402842 h 3887901"/>
              <a:gd name="connsiteX4" fmla="*/ 833252 w 4321006"/>
              <a:gd name="connsiteY4" fmla="*/ 1254253 h 3887901"/>
              <a:gd name="connsiteX5" fmla="*/ 1313312 w 4321006"/>
              <a:gd name="connsiteY5" fmla="*/ 1631442 h 3887901"/>
              <a:gd name="connsiteX6" fmla="*/ 10292 w 4321006"/>
              <a:gd name="connsiteY6" fmla="*/ 1448563 h 3887901"/>
              <a:gd name="connsiteX7" fmla="*/ 1279022 w 4321006"/>
              <a:gd name="connsiteY7" fmla="*/ 1985773 h 3887901"/>
              <a:gd name="connsiteX8" fmla="*/ 1038992 w 4321006"/>
              <a:gd name="connsiteY8" fmla="*/ 3483104 h 3887901"/>
              <a:gd name="connsiteX9" fmla="*/ 1439042 w 4321006"/>
              <a:gd name="connsiteY9" fmla="*/ 3528823 h 3887901"/>
              <a:gd name="connsiteX10" fmla="*/ 1404751 w 4321006"/>
              <a:gd name="connsiteY10" fmla="*/ 2614425 h 3887901"/>
              <a:gd name="connsiteX11" fmla="*/ 1747651 w 4321006"/>
              <a:gd name="connsiteY11" fmla="*/ 568454 h 3887901"/>
              <a:gd name="connsiteX12" fmla="*/ 2353442 w 4321006"/>
              <a:gd name="connsiteY12" fmla="*/ 579883 h 3887901"/>
              <a:gd name="connsiteX13" fmla="*/ 2250573 w 4321006"/>
              <a:gd name="connsiteY13" fmla="*/ 3608833 h 3887901"/>
              <a:gd name="connsiteX14" fmla="*/ 2502033 w 4321006"/>
              <a:gd name="connsiteY14" fmla="*/ 3608833 h 3887901"/>
              <a:gd name="connsiteX15" fmla="*/ 2810643 w 4321006"/>
              <a:gd name="connsiteY15" fmla="*/ 2340102 h 3887901"/>
              <a:gd name="connsiteX16" fmla="*/ 4319403 w 4321006"/>
              <a:gd name="connsiteY16" fmla="*/ 1700023 h 3887901"/>
              <a:gd name="connsiteX17" fmla="*/ 2684913 w 4321006"/>
              <a:gd name="connsiteY17" fmla="*/ 2020063 h 3887901"/>
              <a:gd name="connsiteX18" fmla="*/ 2627763 w 4321006"/>
              <a:gd name="connsiteY18" fmla="*/ 1505712 h 3887901"/>
              <a:gd name="connsiteX19" fmla="*/ 4079373 w 4321006"/>
              <a:gd name="connsiteY19" fmla="*/ 1208532 h 3887901"/>
              <a:gd name="connsiteX20" fmla="*/ 2616333 w 4321006"/>
              <a:gd name="connsiteY20" fmla="*/ 888493 h 3887901"/>
              <a:gd name="connsiteX21" fmla="*/ 4227961 w 4321006"/>
              <a:gd name="connsiteY21" fmla="*/ 454155 h 3887901"/>
              <a:gd name="connsiteX22" fmla="*/ 3759331 w 4321006"/>
              <a:gd name="connsiteY22" fmla="*/ 42675 h 3887901"/>
              <a:gd name="connsiteX23" fmla="*/ 2101981 w 4321006"/>
              <a:gd name="connsiteY23" fmla="*/ 19815 h 3887901"/>
              <a:gd name="connsiteX24" fmla="*/ 1187581 w 4321006"/>
              <a:gd name="connsiteY24" fmla="*/ 31245 h 3887901"/>
              <a:gd name="connsiteX0" fmla="*/ 1187581 w 4321006"/>
              <a:gd name="connsiteY0" fmla="*/ 31245 h 3850586"/>
              <a:gd name="connsiteX1" fmla="*/ 1107571 w 4321006"/>
              <a:gd name="connsiteY1" fmla="*/ 397005 h 3850586"/>
              <a:gd name="connsiteX2" fmla="*/ 1370461 w 4321006"/>
              <a:gd name="connsiteY2" fmla="*/ 465585 h 3850586"/>
              <a:gd name="connsiteX3" fmla="*/ 1370462 w 4321006"/>
              <a:gd name="connsiteY3" fmla="*/ 1402842 h 3850586"/>
              <a:gd name="connsiteX4" fmla="*/ 833252 w 4321006"/>
              <a:gd name="connsiteY4" fmla="*/ 1254253 h 3850586"/>
              <a:gd name="connsiteX5" fmla="*/ 1313312 w 4321006"/>
              <a:gd name="connsiteY5" fmla="*/ 1631442 h 3850586"/>
              <a:gd name="connsiteX6" fmla="*/ 10292 w 4321006"/>
              <a:gd name="connsiteY6" fmla="*/ 1448563 h 3850586"/>
              <a:gd name="connsiteX7" fmla="*/ 1279022 w 4321006"/>
              <a:gd name="connsiteY7" fmla="*/ 1985773 h 3850586"/>
              <a:gd name="connsiteX8" fmla="*/ 1038992 w 4321006"/>
              <a:gd name="connsiteY8" fmla="*/ 3483104 h 3850586"/>
              <a:gd name="connsiteX9" fmla="*/ 1439042 w 4321006"/>
              <a:gd name="connsiteY9" fmla="*/ 3528823 h 3850586"/>
              <a:gd name="connsiteX10" fmla="*/ 1404751 w 4321006"/>
              <a:gd name="connsiteY10" fmla="*/ 2614425 h 3850586"/>
              <a:gd name="connsiteX11" fmla="*/ 1747651 w 4321006"/>
              <a:gd name="connsiteY11" fmla="*/ 568454 h 3850586"/>
              <a:gd name="connsiteX12" fmla="*/ 2353442 w 4321006"/>
              <a:gd name="connsiteY12" fmla="*/ 579883 h 3850586"/>
              <a:gd name="connsiteX13" fmla="*/ 2273433 w 4321006"/>
              <a:gd name="connsiteY13" fmla="*/ 1128523 h 3850586"/>
              <a:gd name="connsiteX14" fmla="*/ 2250573 w 4321006"/>
              <a:gd name="connsiteY14" fmla="*/ 3608833 h 3850586"/>
              <a:gd name="connsiteX15" fmla="*/ 2502033 w 4321006"/>
              <a:gd name="connsiteY15" fmla="*/ 3608833 h 3850586"/>
              <a:gd name="connsiteX16" fmla="*/ 2810643 w 4321006"/>
              <a:gd name="connsiteY16" fmla="*/ 2340102 h 3850586"/>
              <a:gd name="connsiteX17" fmla="*/ 4319403 w 4321006"/>
              <a:gd name="connsiteY17" fmla="*/ 1700023 h 3850586"/>
              <a:gd name="connsiteX18" fmla="*/ 2684913 w 4321006"/>
              <a:gd name="connsiteY18" fmla="*/ 2020063 h 3850586"/>
              <a:gd name="connsiteX19" fmla="*/ 2627763 w 4321006"/>
              <a:gd name="connsiteY19" fmla="*/ 1505712 h 3850586"/>
              <a:gd name="connsiteX20" fmla="*/ 4079373 w 4321006"/>
              <a:gd name="connsiteY20" fmla="*/ 1208532 h 3850586"/>
              <a:gd name="connsiteX21" fmla="*/ 2616333 w 4321006"/>
              <a:gd name="connsiteY21" fmla="*/ 888493 h 3850586"/>
              <a:gd name="connsiteX22" fmla="*/ 4227961 w 4321006"/>
              <a:gd name="connsiteY22" fmla="*/ 454155 h 3850586"/>
              <a:gd name="connsiteX23" fmla="*/ 3759331 w 4321006"/>
              <a:gd name="connsiteY23" fmla="*/ 42675 h 3850586"/>
              <a:gd name="connsiteX24" fmla="*/ 2101981 w 4321006"/>
              <a:gd name="connsiteY24" fmla="*/ 19815 h 3850586"/>
              <a:gd name="connsiteX25" fmla="*/ 1187581 w 4321006"/>
              <a:gd name="connsiteY25" fmla="*/ 31245 h 3850586"/>
              <a:gd name="connsiteX0" fmla="*/ 1187581 w 4321006"/>
              <a:gd name="connsiteY0" fmla="*/ 31245 h 3850586"/>
              <a:gd name="connsiteX1" fmla="*/ 1107571 w 4321006"/>
              <a:gd name="connsiteY1" fmla="*/ 397005 h 3850586"/>
              <a:gd name="connsiteX2" fmla="*/ 1370461 w 4321006"/>
              <a:gd name="connsiteY2" fmla="*/ 465585 h 3850586"/>
              <a:gd name="connsiteX3" fmla="*/ 1370462 w 4321006"/>
              <a:gd name="connsiteY3" fmla="*/ 1402842 h 3850586"/>
              <a:gd name="connsiteX4" fmla="*/ 833252 w 4321006"/>
              <a:gd name="connsiteY4" fmla="*/ 1254253 h 3850586"/>
              <a:gd name="connsiteX5" fmla="*/ 1313312 w 4321006"/>
              <a:gd name="connsiteY5" fmla="*/ 1631442 h 3850586"/>
              <a:gd name="connsiteX6" fmla="*/ 10292 w 4321006"/>
              <a:gd name="connsiteY6" fmla="*/ 1448563 h 3850586"/>
              <a:gd name="connsiteX7" fmla="*/ 1279022 w 4321006"/>
              <a:gd name="connsiteY7" fmla="*/ 1985773 h 3850586"/>
              <a:gd name="connsiteX8" fmla="*/ 1038992 w 4321006"/>
              <a:gd name="connsiteY8" fmla="*/ 3483104 h 3850586"/>
              <a:gd name="connsiteX9" fmla="*/ 1439042 w 4321006"/>
              <a:gd name="connsiteY9" fmla="*/ 3528823 h 3850586"/>
              <a:gd name="connsiteX10" fmla="*/ 1404751 w 4321006"/>
              <a:gd name="connsiteY10" fmla="*/ 2614425 h 3850586"/>
              <a:gd name="connsiteX11" fmla="*/ 1747651 w 4321006"/>
              <a:gd name="connsiteY11" fmla="*/ 568454 h 3850586"/>
              <a:gd name="connsiteX12" fmla="*/ 2353442 w 4321006"/>
              <a:gd name="connsiteY12" fmla="*/ 579883 h 3850586"/>
              <a:gd name="connsiteX13" fmla="*/ 2399163 w 4321006"/>
              <a:gd name="connsiteY13" fmla="*/ 1094233 h 3850586"/>
              <a:gd name="connsiteX14" fmla="*/ 2273433 w 4321006"/>
              <a:gd name="connsiteY14" fmla="*/ 1128523 h 3850586"/>
              <a:gd name="connsiteX15" fmla="*/ 2250573 w 4321006"/>
              <a:gd name="connsiteY15" fmla="*/ 3608833 h 3850586"/>
              <a:gd name="connsiteX16" fmla="*/ 2502033 w 4321006"/>
              <a:gd name="connsiteY16" fmla="*/ 3608833 h 3850586"/>
              <a:gd name="connsiteX17" fmla="*/ 2810643 w 4321006"/>
              <a:gd name="connsiteY17" fmla="*/ 2340102 h 3850586"/>
              <a:gd name="connsiteX18" fmla="*/ 4319403 w 4321006"/>
              <a:gd name="connsiteY18" fmla="*/ 1700023 h 3850586"/>
              <a:gd name="connsiteX19" fmla="*/ 2684913 w 4321006"/>
              <a:gd name="connsiteY19" fmla="*/ 2020063 h 3850586"/>
              <a:gd name="connsiteX20" fmla="*/ 2627763 w 4321006"/>
              <a:gd name="connsiteY20" fmla="*/ 1505712 h 3850586"/>
              <a:gd name="connsiteX21" fmla="*/ 4079373 w 4321006"/>
              <a:gd name="connsiteY21" fmla="*/ 1208532 h 3850586"/>
              <a:gd name="connsiteX22" fmla="*/ 2616333 w 4321006"/>
              <a:gd name="connsiteY22" fmla="*/ 888493 h 3850586"/>
              <a:gd name="connsiteX23" fmla="*/ 4227961 w 4321006"/>
              <a:gd name="connsiteY23" fmla="*/ 454155 h 3850586"/>
              <a:gd name="connsiteX24" fmla="*/ 3759331 w 4321006"/>
              <a:gd name="connsiteY24" fmla="*/ 42675 h 3850586"/>
              <a:gd name="connsiteX25" fmla="*/ 2101981 w 4321006"/>
              <a:gd name="connsiteY25" fmla="*/ 19815 h 3850586"/>
              <a:gd name="connsiteX26" fmla="*/ 1187581 w 4321006"/>
              <a:gd name="connsiteY26" fmla="*/ 31245 h 3850586"/>
              <a:gd name="connsiteX0" fmla="*/ 1187581 w 4321006"/>
              <a:gd name="connsiteY0" fmla="*/ 31245 h 3850586"/>
              <a:gd name="connsiteX1" fmla="*/ 1107571 w 4321006"/>
              <a:gd name="connsiteY1" fmla="*/ 397005 h 3850586"/>
              <a:gd name="connsiteX2" fmla="*/ 1370461 w 4321006"/>
              <a:gd name="connsiteY2" fmla="*/ 465585 h 3850586"/>
              <a:gd name="connsiteX3" fmla="*/ 1370462 w 4321006"/>
              <a:gd name="connsiteY3" fmla="*/ 1402842 h 3850586"/>
              <a:gd name="connsiteX4" fmla="*/ 833252 w 4321006"/>
              <a:gd name="connsiteY4" fmla="*/ 1254253 h 3850586"/>
              <a:gd name="connsiteX5" fmla="*/ 1313312 w 4321006"/>
              <a:gd name="connsiteY5" fmla="*/ 1631442 h 3850586"/>
              <a:gd name="connsiteX6" fmla="*/ 10292 w 4321006"/>
              <a:gd name="connsiteY6" fmla="*/ 1448563 h 3850586"/>
              <a:gd name="connsiteX7" fmla="*/ 1279022 w 4321006"/>
              <a:gd name="connsiteY7" fmla="*/ 1985773 h 3850586"/>
              <a:gd name="connsiteX8" fmla="*/ 1038992 w 4321006"/>
              <a:gd name="connsiteY8" fmla="*/ 3483104 h 3850586"/>
              <a:gd name="connsiteX9" fmla="*/ 1439042 w 4321006"/>
              <a:gd name="connsiteY9" fmla="*/ 3528823 h 3850586"/>
              <a:gd name="connsiteX10" fmla="*/ 1404751 w 4321006"/>
              <a:gd name="connsiteY10" fmla="*/ 2614425 h 3850586"/>
              <a:gd name="connsiteX11" fmla="*/ 1747651 w 4321006"/>
              <a:gd name="connsiteY11" fmla="*/ 568454 h 3850586"/>
              <a:gd name="connsiteX12" fmla="*/ 2353442 w 4321006"/>
              <a:gd name="connsiteY12" fmla="*/ 579883 h 3850586"/>
              <a:gd name="connsiteX13" fmla="*/ 2399163 w 4321006"/>
              <a:gd name="connsiteY13" fmla="*/ 1094233 h 3850586"/>
              <a:gd name="connsiteX14" fmla="*/ 1839093 w 4321006"/>
              <a:gd name="connsiteY14" fmla="*/ 1288543 h 3850586"/>
              <a:gd name="connsiteX15" fmla="*/ 2250573 w 4321006"/>
              <a:gd name="connsiteY15" fmla="*/ 3608833 h 3850586"/>
              <a:gd name="connsiteX16" fmla="*/ 2502033 w 4321006"/>
              <a:gd name="connsiteY16" fmla="*/ 3608833 h 3850586"/>
              <a:gd name="connsiteX17" fmla="*/ 2810643 w 4321006"/>
              <a:gd name="connsiteY17" fmla="*/ 2340102 h 3850586"/>
              <a:gd name="connsiteX18" fmla="*/ 4319403 w 4321006"/>
              <a:gd name="connsiteY18" fmla="*/ 1700023 h 3850586"/>
              <a:gd name="connsiteX19" fmla="*/ 2684913 w 4321006"/>
              <a:gd name="connsiteY19" fmla="*/ 2020063 h 3850586"/>
              <a:gd name="connsiteX20" fmla="*/ 2627763 w 4321006"/>
              <a:gd name="connsiteY20" fmla="*/ 1505712 h 3850586"/>
              <a:gd name="connsiteX21" fmla="*/ 4079373 w 4321006"/>
              <a:gd name="connsiteY21" fmla="*/ 1208532 h 3850586"/>
              <a:gd name="connsiteX22" fmla="*/ 2616333 w 4321006"/>
              <a:gd name="connsiteY22" fmla="*/ 888493 h 3850586"/>
              <a:gd name="connsiteX23" fmla="*/ 4227961 w 4321006"/>
              <a:gd name="connsiteY23" fmla="*/ 454155 h 3850586"/>
              <a:gd name="connsiteX24" fmla="*/ 3759331 w 4321006"/>
              <a:gd name="connsiteY24" fmla="*/ 42675 h 3850586"/>
              <a:gd name="connsiteX25" fmla="*/ 2101981 w 4321006"/>
              <a:gd name="connsiteY25" fmla="*/ 19815 h 3850586"/>
              <a:gd name="connsiteX26" fmla="*/ 1187581 w 4321006"/>
              <a:gd name="connsiteY26" fmla="*/ 31245 h 3850586"/>
              <a:gd name="connsiteX0" fmla="*/ 1187581 w 4321006"/>
              <a:gd name="connsiteY0" fmla="*/ 31245 h 3822707"/>
              <a:gd name="connsiteX1" fmla="*/ 1107571 w 4321006"/>
              <a:gd name="connsiteY1" fmla="*/ 397005 h 3822707"/>
              <a:gd name="connsiteX2" fmla="*/ 1370461 w 4321006"/>
              <a:gd name="connsiteY2" fmla="*/ 465585 h 3822707"/>
              <a:gd name="connsiteX3" fmla="*/ 1370462 w 4321006"/>
              <a:gd name="connsiteY3" fmla="*/ 1402842 h 3822707"/>
              <a:gd name="connsiteX4" fmla="*/ 833252 w 4321006"/>
              <a:gd name="connsiteY4" fmla="*/ 1254253 h 3822707"/>
              <a:gd name="connsiteX5" fmla="*/ 1313312 w 4321006"/>
              <a:gd name="connsiteY5" fmla="*/ 1631442 h 3822707"/>
              <a:gd name="connsiteX6" fmla="*/ 10292 w 4321006"/>
              <a:gd name="connsiteY6" fmla="*/ 1448563 h 3822707"/>
              <a:gd name="connsiteX7" fmla="*/ 1279022 w 4321006"/>
              <a:gd name="connsiteY7" fmla="*/ 1985773 h 3822707"/>
              <a:gd name="connsiteX8" fmla="*/ 1038992 w 4321006"/>
              <a:gd name="connsiteY8" fmla="*/ 3483104 h 3822707"/>
              <a:gd name="connsiteX9" fmla="*/ 1439042 w 4321006"/>
              <a:gd name="connsiteY9" fmla="*/ 3528823 h 3822707"/>
              <a:gd name="connsiteX10" fmla="*/ 1404751 w 4321006"/>
              <a:gd name="connsiteY10" fmla="*/ 2614425 h 3822707"/>
              <a:gd name="connsiteX11" fmla="*/ 1747651 w 4321006"/>
              <a:gd name="connsiteY11" fmla="*/ 568454 h 3822707"/>
              <a:gd name="connsiteX12" fmla="*/ 2353442 w 4321006"/>
              <a:gd name="connsiteY12" fmla="*/ 579883 h 3822707"/>
              <a:gd name="connsiteX13" fmla="*/ 2399163 w 4321006"/>
              <a:gd name="connsiteY13" fmla="*/ 1094233 h 3822707"/>
              <a:gd name="connsiteX14" fmla="*/ 1839093 w 4321006"/>
              <a:gd name="connsiteY14" fmla="*/ 1288543 h 3822707"/>
              <a:gd name="connsiteX15" fmla="*/ 2010543 w 4321006"/>
              <a:gd name="connsiteY15" fmla="*/ 1494283 h 3822707"/>
              <a:gd name="connsiteX16" fmla="*/ 2250573 w 4321006"/>
              <a:gd name="connsiteY16" fmla="*/ 3608833 h 3822707"/>
              <a:gd name="connsiteX17" fmla="*/ 2502033 w 4321006"/>
              <a:gd name="connsiteY17" fmla="*/ 3608833 h 3822707"/>
              <a:gd name="connsiteX18" fmla="*/ 2810643 w 4321006"/>
              <a:gd name="connsiteY18" fmla="*/ 2340102 h 3822707"/>
              <a:gd name="connsiteX19" fmla="*/ 4319403 w 4321006"/>
              <a:gd name="connsiteY19" fmla="*/ 1700023 h 3822707"/>
              <a:gd name="connsiteX20" fmla="*/ 2684913 w 4321006"/>
              <a:gd name="connsiteY20" fmla="*/ 2020063 h 3822707"/>
              <a:gd name="connsiteX21" fmla="*/ 2627763 w 4321006"/>
              <a:gd name="connsiteY21" fmla="*/ 1505712 h 3822707"/>
              <a:gd name="connsiteX22" fmla="*/ 4079373 w 4321006"/>
              <a:gd name="connsiteY22" fmla="*/ 1208532 h 3822707"/>
              <a:gd name="connsiteX23" fmla="*/ 2616333 w 4321006"/>
              <a:gd name="connsiteY23" fmla="*/ 888493 h 3822707"/>
              <a:gd name="connsiteX24" fmla="*/ 4227961 w 4321006"/>
              <a:gd name="connsiteY24" fmla="*/ 454155 h 3822707"/>
              <a:gd name="connsiteX25" fmla="*/ 3759331 w 4321006"/>
              <a:gd name="connsiteY25" fmla="*/ 42675 h 3822707"/>
              <a:gd name="connsiteX26" fmla="*/ 2101981 w 4321006"/>
              <a:gd name="connsiteY26" fmla="*/ 19815 h 3822707"/>
              <a:gd name="connsiteX27" fmla="*/ 1187581 w 4321006"/>
              <a:gd name="connsiteY27" fmla="*/ 31245 h 3822707"/>
              <a:gd name="connsiteX0" fmla="*/ 1187581 w 4321006"/>
              <a:gd name="connsiteY0" fmla="*/ 31245 h 3822707"/>
              <a:gd name="connsiteX1" fmla="*/ 1107571 w 4321006"/>
              <a:gd name="connsiteY1" fmla="*/ 397005 h 3822707"/>
              <a:gd name="connsiteX2" fmla="*/ 1370461 w 4321006"/>
              <a:gd name="connsiteY2" fmla="*/ 465585 h 3822707"/>
              <a:gd name="connsiteX3" fmla="*/ 1370462 w 4321006"/>
              <a:gd name="connsiteY3" fmla="*/ 1402842 h 3822707"/>
              <a:gd name="connsiteX4" fmla="*/ 833252 w 4321006"/>
              <a:gd name="connsiteY4" fmla="*/ 1254253 h 3822707"/>
              <a:gd name="connsiteX5" fmla="*/ 1313312 w 4321006"/>
              <a:gd name="connsiteY5" fmla="*/ 1631442 h 3822707"/>
              <a:gd name="connsiteX6" fmla="*/ 10292 w 4321006"/>
              <a:gd name="connsiteY6" fmla="*/ 1448563 h 3822707"/>
              <a:gd name="connsiteX7" fmla="*/ 1279022 w 4321006"/>
              <a:gd name="connsiteY7" fmla="*/ 1985773 h 3822707"/>
              <a:gd name="connsiteX8" fmla="*/ 1038992 w 4321006"/>
              <a:gd name="connsiteY8" fmla="*/ 3483104 h 3822707"/>
              <a:gd name="connsiteX9" fmla="*/ 1439042 w 4321006"/>
              <a:gd name="connsiteY9" fmla="*/ 3528823 h 3822707"/>
              <a:gd name="connsiteX10" fmla="*/ 1404751 w 4321006"/>
              <a:gd name="connsiteY10" fmla="*/ 2614425 h 3822707"/>
              <a:gd name="connsiteX11" fmla="*/ 1747651 w 4321006"/>
              <a:gd name="connsiteY11" fmla="*/ 568454 h 3822707"/>
              <a:gd name="connsiteX12" fmla="*/ 2353442 w 4321006"/>
              <a:gd name="connsiteY12" fmla="*/ 579883 h 3822707"/>
              <a:gd name="connsiteX13" fmla="*/ 2399163 w 4321006"/>
              <a:gd name="connsiteY13" fmla="*/ 1094233 h 3822707"/>
              <a:gd name="connsiteX14" fmla="*/ 1839093 w 4321006"/>
              <a:gd name="connsiteY14" fmla="*/ 1288543 h 3822707"/>
              <a:gd name="connsiteX15" fmla="*/ 2376303 w 4321006"/>
              <a:gd name="connsiteY15" fmla="*/ 1540003 h 3822707"/>
              <a:gd name="connsiteX16" fmla="*/ 2250573 w 4321006"/>
              <a:gd name="connsiteY16" fmla="*/ 3608833 h 3822707"/>
              <a:gd name="connsiteX17" fmla="*/ 2502033 w 4321006"/>
              <a:gd name="connsiteY17" fmla="*/ 3608833 h 3822707"/>
              <a:gd name="connsiteX18" fmla="*/ 2810643 w 4321006"/>
              <a:gd name="connsiteY18" fmla="*/ 2340102 h 3822707"/>
              <a:gd name="connsiteX19" fmla="*/ 4319403 w 4321006"/>
              <a:gd name="connsiteY19" fmla="*/ 1700023 h 3822707"/>
              <a:gd name="connsiteX20" fmla="*/ 2684913 w 4321006"/>
              <a:gd name="connsiteY20" fmla="*/ 2020063 h 3822707"/>
              <a:gd name="connsiteX21" fmla="*/ 2627763 w 4321006"/>
              <a:gd name="connsiteY21" fmla="*/ 1505712 h 3822707"/>
              <a:gd name="connsiteX22" fmla="*/ 4079373 w 4321006"/>
              <a:gd name="connsiteY22" fmla="*/ 1208532 h 3822707"/>
              <a:gd name="connsiteX23" fmla="*/ 2616333 w 4321006"/>
              <a:gd name="connsiteY23" fmla="*/ 888493 h 3822707"/>
              <a:gd name="connsiteX24" fmla="*/ 4227961 w 4321006"/>
              <a:gd name="connsiteY24" fmla="*/ 454155 h 3822707"/>
              <a:gd name="connsiteX25" fmla="*/ 3759331 w 4321006"/>
              <a:gd name="connsiteY25" fmla="*/ 42675 h 3822707"/>
              <a:gd name="connsiteX26" fmla="*/ 2101981 w 4321006"/>
              <a:gd name="connsiteY26" fmla="*/ 19815 h 3822707"/>
              <a:gd name="connsiteX27" fmla="*/ 1187581 w 4321006"/>
              <a:gd name="connsiteY27" fmla="*/ 31245 h 3822707"/>
              <a:gd name="connsiteX0" fmla="*/ 1187581 w 4321006"/>
              <a:gd name="connsiteY0" fmla="*/ 31245 h 3822707"/>
              <a:gd name="connsiteX1" fmla="*/ 1107571 w 4321006"/>
              <a:gd name="connsiteY1" fmla="*/ 397005 h 3822707"/>
              <a:gd name="connsiteX2" fmla="*/ 1370461 w 4321006"/>
              <a:gd name="connsiteY2" fmla="*/ 465585 h 3822707"/>
              <a:gd name="connsiteX3" fmla="*/ 1370462 w 4321006"/>
              <a:gd name="connsiteY3" fmla="*/ 1402842 h 3822707"/>
              <a:gd name="connsiteX4" fmla="*/ 833252 w 4321006"/>
              <a:gd name="connsiteY4" fmla="*/ 1254253 h 3822707"/>
              <a:gd name="connsiteX5" fmla="*/ 1313312 w 4321006"/>
              <a:gd name="connsiteY5" fmla="*/ 1631442 h 3822707"/>
              <a:gd name="connsiteX6" fmla="*/ 10292 w 4321006"/>
              <a:gd name="connsiteY6" fmla="*/ 1448563 h 3822707"/>
              <a:gd name="connsiteX7" fmla="*/ 1279022 w 4321006"/>
              <a:gd name="connsiteY7" fmla="*/ 1985773 h 3822707"/>
              <a:gd name="connsiteX8" fmla="*/ 1038992 w 4321006"/>
              <a:gd name="connsiteY8" fmla="*/ 3483104 h 3822707"/>
              <a:gd name="connsiteX9" fmla="*/ 1439042 w 4321006"/>
              <a:gd name="connsiteY9" fmla="*/ 3528823 h 3822707"/>
              <a:gd name="connsiteX10" fmla="*/ 1404751 w 4321006"/>
              <a:gd name="connsiteY10" fmla="*/ 2614425 h 3822707"/>
              <a:gd name="connsiteX11" fmla="*/ 1747651 w 4321006"/>
              <a:gd name="connsiteY11" fmla="*/ 568454 h 3822707"/>
              <a:gd name="connsiteX12" fmla="*/ 2353442 w 4321006"/>
              <a:gd name="connsiteY12" fmla="*/ 579883 h 3822707"/>
              <a:gd name="connsiteX13" fmla="*/ 2399163 w 4321006"/>
              <a:gd name="connsiteY13" fmla="*/ 1094233 h 3822707"/>
              <a:gd name="connsiteX14" fmla="*/ 1827663 w 4321006"/>
              <a:gd name="connsiteY14" fmla="*/ 1185673 h 3822707"/>
              <a:gd name="connsiteX15" fmla="*/ 2376303 w 4321006"/>
              <a:gd name="connsiteY15" fmla="*/ 1540003 h 3822707"/>
              <a:gd name="connsiteX16" fmla="*/ 2250573 w 4321006"/>
              <a:gd name="connsiteY16" fmla="*/ 3608833 h 3822707"/>
              <a:gd name="connsiteX17" fmla="*/ 2502033 w 4321006"/>
              <a:gd name="connsiteY17" fmla="*/ 3608833 h 3822707"/>
              <a:gd name="connsiteX18" fmla="*/ 2810643 w 4321006"/>
              <a:gd name="connsiteY18" fmla="*/ 2340102 h 3822707"/>
              <a:gd name="connsiteX19" fmla="*/ 4319403 w 4321006"/>
              <a:gd name="connsiteY19" fmla="*/ 1700023 h 3822707"/>
              <a:gd name="connsiteX20" fmla="*/ 2684913 w 4321006"/>
              <a:gd name="connsiteY20" fmla="*/ 2020063 h 3822707"/>
              <a:gd name="connsiteX21" fmla="*/ 2627763 w 4321006"/>
              <a:gd name="connsiteY21" fmla="*/ 1505712 h 3822707"/>
              <a:gd name="connsiteX22" fmla="*/ 4079373 w 4321006"/>
              <a:gd name="connsiteY22" fmla="*/ 1208532 h 3822707"/>
              <a:gd name="connsiteX23" fmla="*/ 2616333 w 4321006"/>
              <a:gd name="connsiteY23" fmla="*/ 888493 h 3822707"/>
              <a:gd name="connsiteX24" fmla="*/ 4227961 w 4321006"/>
              <a:gd name="connsiteY24" fmla="*/ 454155 h 3822707"/>
              <a:gd name="connsiteX25" fmla="*/ 3759331 w 4321006"/>
              <a:gd name="connsiteY25" fmla="*/ 42675 h 3822707"/>
              <a:gd name="connsiteX26" fmla="*/ 2101981 w 4321006"/>
              <a:gd name="connsiteY26" fmla="*/ 19815 h 3822707"/>
              <a:gd name="connsiteX27" fmla="*/ 1187581 w 4321006"/>
              <a:gd name="connsiteY27" fmla="*/ 31245 h 3822707"/>
              <a:gd name="connsiteX0" fmla="*/ 1187581 w 4321006"/>
              <a:gd name="connsiteY0" fmla="*/ 31245 h 3822707"/>
              <a:gd name="connsiteX1" fmla="*/ 1107571 w 4321006"/>
              <a:gd name="connsiteY1" fmla="*/ 397005 h 3822707"/>
              <a:gd name="connsiteX2" fmla="*/ 1370461 w 4321006"/>
              <a:gd name="connsiteY2" fmla="*/ 465585 h 3822707"/>
              <a:gd name="connsiteX3" fmla="*/ 1370462 w 4321006"/>
              <a:gd name="connsiteY3" fmla="*/ 1402842 h 3822707"/>
              <a:gd name="connsiteX4" fmla="*/ 833252 w 4321006"/>
              <a:gd name="connsiteY4" fmla="*/ 1254253 h 3822707"/>
              <a:gd name="connsiteX5" fmla="*/ 1313312 w 4321006"/>
              <a:gd name="connsiteY5" fmla="*/ 1631442 h 3822707"/>
              <a:gd name="connsiteX6" fmla="*/ 10292 w 4321006"/>
              <a:gd name="connsiteY6" fmla="*/ 1448563 h 3822707"/>
              <a:gd name="connsiteX7" fmla="*/ 1279022 w 4321006"/>
              <a:gd name="connsiteY7" fmla="*/ 1985773 h 3822707"/>
              <a:gd name="connsiteX8" fmla="*/ 1038992 w 4321006"/>
              <a:gd name="connsiteY8" fmla="*/ 3483104 h 3822707"/>
              <a:gd name="connsiteX9" fmla="*/ 1439042 w 4321006"/>
              <a:gd name="connsiteY9" fmla="*/ 3528823 h 3822707"/>
              <a:gd name="connsiteX10" fmla="*/ 1404751 w 4321006"/>
              <a:gd name="connsiteY10" fmla="*/ 2614425 h 3822707"/>
              <a:gd name="connsiteX11" fmla="*/ 1747651 w 4321006"/>
              <a:gd name="connsiteY11" fmla="*/ 568454 h 3822707"/>
              <a:gd name="connsiteX12" fmla="*/ 2353442 w 4321006"/>
              <a:gd name="connsiteY12" fmla="*/ 579883 h 3822707"/>
              <a:gd name="connsiteX13" fmla="*/ 2399163 w 4321006"/>
              <a:gd name="connsiteY13" fmla="*/ 1094233 h 3822707"/>
              <a:gd name="connsiteX14" fmla="*/ 1827663 w 4321006"/>
              <a:gd name="connsiteY14" fmla="*/ 1185673 h 3822707"/>
              <a:gd name="connsiteX15" fmla="*/ 2376303 w 4321006"/>
              <a:gd name="connsiteY15" fmla="*/ 1540003 h 3822707"/>
              <a:gd name="connsiteX16" fmla="*/ 2250573 w 4321006"/>
              <a:gd name="connsiteY16" fmla="*/ 3608833 h 3822707"/>
              <a:gd name="connsiteX17" fmla="*/ 2502033 w 4321006"/>
              <a:gd name="connsiteY17" fmla="*/ 3608833 h 3822707"/>
              <a:gd name="connsiteX18" fmla="*/ 2810643 w 4321006"/>
              <a:gd name="connsiteY18" fmla="*/ 2340102 h 3822707"/>
              <a:gd name="connsiteX19" fmla="*/ 4319403 w 4321006"/>
              <a:gd name="connsiteY19" fmla="*/ 1700023 h 3822707"/>
              <a:gd name="connsiteX20" fmla="*/ 2684913 w 4321006"/>
              <a:gd name="connsiteY20" fmla="*/ 2020063 h 3822707"/>
              <a:gd name="connsiteX21" fmla="*/ 2627763 w 4321006"/>
              <a:gd name="connsiteY21" fmla="*/ 1505712 h 3822707"/>
              <a:gd name="connsiteX22" fmla="*/ 4079373 w 4321006"/>
              <a:gd name="connsiteY22" fmla="*/ 1208532 h 3822707"/>
              <a:gd name="connsiteX23" fmla="*/ 2719203 w 4321006"/>
              <a:gd name="connsiteY23" fmla="*/ 1208534 h 3822707"/>
              <a:gd name="connsiteX24" fmla="*/ 2616333 w 4321006"/>
              <a:gd name="connsiteY24" fmla="*/ 888493 h 3822707"/>
              <a:gd name="connsiteX25" fmla="*/ 4227961 w 4321006"/>
              <a:gd name="connsiteY25" fmla="*/ 454155 h 3822707"/>
              <a:gd name="connsiteX26" fmla="*/ 3759331 w 4321006"/>
              <a:gd name="connsiteY26" fmla="*/ 42675 h 3822707"/>
              <a:gd name="connsiteX27" fmla="*/ 2101981 w 4321006"/>
              <a:gd name="connsiteY27" fmla="*/ 19815 h 3822707"/>
              <a:gd name="connsiteX28" fmla="*/ 1187581 w 4321006"/>
              <a:gd name="connsiteY28" fmla="*/ 31245 h 3822707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76303 w 4321006"/>
              <a:gd name="connsiteY15" fmla="*/ 1540003 h 3787983"/>
              <a:gd name="connsiteX16" fmla="*/ 1793373 w 4321006"/>
              <a:gd name="connsiteY16" fmla="*/ 1791464 h 3787983"/>
              <a:gd name="connsiteX17" fmla="*/ 2250573 w 4321006"/>
              <a:gd name="connsiteY17" fmla="*/ 3608833 h 3787983"/>
              <a:gd name="connsiteX18" fmla="*/ 2502033 w 4321006"/>
              <a:gd name="connsiteY18" fmla="*/ 3608833 h 3787983"/>
              <a:gd name="connsiteX19" fmla="*/ 2810643 w 4321006"/>
              <a:gd name="connsiteY19" fmla="*/ 2340102 h 3787983"/>
              <a:gd name="connsiteX20" fmla="*/ 4319403 w 4321006"/>
              <a:gd name="connsiteY20" fmla="*/ 1700023 h 3787983"/>
              <a:gd name="connsiteX21" fmla="*/ 2684913 w 4321006"/>
              <a:gd name="connsiteY21" fmla="*/ 2020063 h 3787983"/>
              <a:gd name="connsiteX22" fmla="*/ 2627763 w 4321006"/>
              <a:gd name="connsiteY22" fmla="*/ 1505712 h 3787983"/>
              <a:gd name="connsiteX23" fmla="*/ 4079373 w 4321006"/>
              <a:gd name="connsiteY23" fmla="*/ 1208532 h 3787983"/>
              <a:gd name="connsiteX24" fmla="*/ 2719203 w 4321006"/>
              <a:gd name="connsiteY24" fmla="*/ 1208534 h 3787983"/>
              <a:gd name="connsiteX25" fmla="*/ 2616333 w 4321006"/>
              <a:gd name="connsiteY25" fmla="*/ 888493 h 3787983"/>
              <a:gd name="connsiteX26" fmla="*/ 4227961 w 4321006"/>
              <a:gd name="connsiteY26" fmla="*/ 454155 h 3787983"/>
              <a:gd name="connsiteX27" fmla="*/ 3759331 w 4321006"/>
              <a:gd name="connsiteY27" fmla="*/ 42675 h 3787983"/>
              <a:gd name="connsiteX28" fmla="*/ 2101981 w 4321006"/>
              <a:gd name="connsiteY28" fmla="*/ 19815 h 3787983"/>
              <a:gd name="connsiteX29" fmla="*/ 1187581 w 4321006"/>
              <a:gd name="connsiteY29" fmla="*/ 31245 h 3787983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76303 w 4321006"/>
              <a:gd name="connsiteY15" fmla="*/ 1540003 h 3787983"/>
              <a:gd name="connsiteX16" fmla="*/ 2330583 w 4321006"/>
              <a:gd name="connsiteY16" fmla="*/ 1871474 h 3787983"/>
              <a:gd name="connsiteX17" fmla="*/ 1793373 w 4321006"/>
              <a:gd name="connsiteY17" fmla="*/ 1791464 h 3787983"/>
              <a:gd name="connsiteX18" fmla="*/ 2250573 w 4321006"/>
              <a:gd name="connsiteY18" fmla="*/ 3608833 h 3787983"/>
              <a:gd name="connsiteX19" fmla="*/ 2502033 w 4321006"/>
              <a:gd name="connsiteY19" fmla="*/ 3608833 h 3787983"/>
              <a:gd name="connsiteX20" fmla="*/ 2810643 w 4321006"/>
              <a:gd name="connsiteY20" fmla="*/ 2340102 h 3787983"/>
              <a:gd name="connsiteX21" fmla="*/ 4319403 w 4321006"/>
              <a:gd name="connsiteY21" fmla="*/ 1700023 h 3787983"/>
              <a:gd name="connsiteX22" fmla="*/ 2684913 w 4321006"/>
              <a:gd name="connsiteY22" fmla="*/ 2020063 h 3787983"/>
              <a:gd name="connsiteX23" fmla="*/ 2627763 w 4321006"/>
              <a:gd name="connsiteY23" fmla="*/ 1505712 h 3787983"/>
              <a:gd name="connsiteX24" fmla="*/ 4079373 w 4321006"/>
              <a:gd name="connsiteY24" fmla="*/ 1208532 h 3787983"/>
              <a:gd name="connsiteX25" fmla="*/ 2719203 w 4321006"/>
              <a:gd name="connsiteY25" fmla="*/ 1208534 h 3787983"/>
              <a:gd name="connsiteX26" fmla="*/ 2616333 w 4321006"/>
              <a:gd name="connsiteY26" fmla="*/ 888493 h 3787983"/>
              <a:gd name="connsiteX27" fmla="*/ 4227961 w 4321006"/>
              <a:gd name="connsiteY27" fmla="*/ 454155 h 3787983"/>
              <a:gd name="connsiteX28" fmla="*/ 3759331 w 4321006"/>
              <a:gd name="connsiteY28" fmla="*/ 42675 h 3787983"/>
              <a:gd name="connsiteX29" fmla="*/ 2101981 w 4321006"/>
              <a:gd name="connsiteY29" fmla="*/ 19815 h 3787983"/>
              <a:gd name="connsiteX30" fmla="*/ 1187581 w 4321006"/>
              <a:gd name="connsiteY30" fmla="*/ 31245 h 3787983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76303 w 4321006"/>
              <a:gd name="connsiteY15" fmla="*/ 1540003 h 3787983"/>
              <a:gd name="connsiteX16" fmla="*/ 2330583 w 4321006"/>
              <a:gd name="connsiteY16" fmla="*/ 1871474 h 3787983"/>
              <a:gd name="connsiteX17" fmla="*/ 1793373 w 4321006"/>
              <a:gd name="connsiteY17" fmla="*/ 1791464 h 3787983"/>
              <a:gd name="connsiteX18" fmla="*/ 2330583 w 4321006"/>
              <a:gd name="connsiteY18" fmla="*/ 2248664 h 3787983"/>
              <a:gd name="connsiteX19" fmla="*/ 2250573 w 4321006"/>
              <a:gd name="connsiteY19" fmla="*/ 3608833 h 3787983"/>
              <a:gd name="connsiteX20" fmla="*/ 2502033 w 4321006"/>
              <a:gd name="connsiteY20" fmla="*/ 3608833 h 3787983"/>
              <a:gd name="connsiteX21" fmla="*/ 2810643 w 4321006"/>
              <a:gd name="connsiteY21" fmla="*/ 2340102 h 3787983"/>
              <a:gd name="connsiteX22" fmla="*/ 4319403 w 4321006"/>
              <a:gd name="connsiteY22" fmla="*/ 1700023 h 3787983"/>
              <a:gd name="connsiteX23" fmla="*/ 2684913 w 4321006"/>
              <a:gd name="connsiteY23" fmla="*/ 2020063 h 3787983"/>
              <a:gd name="connsiteX24" fmla="*/ 2627763 w 4321006"/>
              <a:gd name="connsiteY24" fmla="*/ 1505712 h 3787983"/>
              <a:gd name="connsiteX25" fmla="*/ 4079373 w 4321006"/>
              <a:gd name="connsiteY25" fmla="*/ 1208532 h 3787983"/>
              <a:gd name="connsiteX26" fmla="*/ 2719203 w 4321006"/>
              <a:gd name="connsiteY26" fmla="*/ 1208534 h 3787983"/>
              <a:gd name="connsiteX27" fmla="*/ 2616333 w 4321006"/>
              <a:gd name="connsiteY27" fmla="*/ 888493 h 3787983"/>
              <a:gd name="connsiteX28" fmla="*/ 4227961 w 4321006"/>
              <a:gd name="connsiteY28" fmla="*/ 454155 h 3787983"/>
              <a:gd name="connsiteX29" fmla="*/ 3759331 w 4321006"/>
              <a:gd name="connsiteY29" fmla="*/ 42675 h 3787983"/>
              <a:gd name="connsiteX30" fmla="*/ 2101981 w 4321006"/>
              <a:gd name="connsiteY30" fmla="*/ 19815 h 3787983"/>
              <a:gd name="connsiteX31" fmla="*/ 1187581 w 4321006"/>
              <a:gd name="connsiteY31" fmla="*/ 31245 h 3787983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53443 w 4321006"/>
              <a:gd name="connsiteY15" fmla="*/ 1379984 h 3787983"/>
              <a:gd name="connsiteX16" fmla="*/ 2376303 w 4321006"/>
              <a:gd name="connsiteY16" fmla="*/ 1540003 h 3787983"/>
              <a:gd name="connsiteX17" fmla="*/ 2330583 w 4321006"/>
              <a:gd name="connsiteY17" fmla="*/ 1871474 h 3787983"/>
              <a:gd name="connsiteX18" fmla="*/ 1793373 w 4321006"/>
              <a:gd name="connsiteY18" fmla="*/ 1791464 h 3787983"/>
              <a:gd name="connsiteX19" fmla="*/ 2330583 w 4321006"/>
              <a:gd name="connsiteY19" fmla="*/ 2248664 h 3787983"/>
              <a:gd name="connsiteX20" fmla="*/ 2250573 w 4321006"/>
              <a:gd name="connsiteY20" fmla="*/ 3608833 h 3787983"/>
              <a:gd name="connsiteX21" fmla="*/ 2502033 w 4321006"/>
              <a:gd name="connsiteY21" fmla="*/ 3608833 h 3787983"/>
              <a:gd name="connsiteX22" fmla="*/ 2810643 w 4321006"/>
              <a:gd name="connsiteY22" fmla="*/ 2340102 h 3787983"/>
              <a:gd name="connsiteX23" fmla="*/ 4319403 w 4321006"/>
              <a:gd name="connsiteY23" fmla="*/ 1700023 h 3787983"/>
              <a:gd name="connsiteX24" fmla="*/ 2684913 w 4321006"/>
              <a:gd name="connsiteY24" fmla="*/ 2020063 h 3787983"/>
              <a:gd name="connsiteX25" fmla="*/ 2627763 w 4321006"/>
              <a:gd name="connsiteY25" fmla="*/ 1505712 h 3787983"/>
              <a:gd name="connsiteX26" fmla="*/ 4079373 w 4321006"/>
              <a:gd name="connsiteY26" fmla="*/ 1208532 h 3787983"/>
              <a:gd name="connsiteX27" fmla="*/ 2719203 w 4321006"/>
              <a:gd name="connsiteY27" fmla="*/ 1208534 h 3787983"/>
              <a:gd name="connsiteX28" fmla="*/ 2616333 w 4321006"/>
              <a:gd name="connsiteY28" fmla="*/ 888493 h 3787983"/>
              <a:gd name="connsiteX29" fmla="*/ 4227961 w 4321006"/>
              <a:gd name="connsiteY29" fmla="*/ 454155 h 3787983"/>
              <a:gd name="connsiteX30" fmla="*/ 3759331 w 4321006"/>
              <a:gd name="connsiteY30" fmla="*/ 42675 h 3787983"/>
              <a:gd name="connsiteX31" fmla="*/ 2101981 w 4321006"/>
              <a:gd name="connsiteY31" fmla="*/ 19815 h 3787983"/>
              <a:gd name="connsiteX32" fmla="*/ 1187581 w 4321006"/>
              <a:gd name="connsiteY32" fmla="*/ 31245 h 3787983"/>
              <a:gd name="connsiteX0" fmla="*/ 1187581 w 4321006"/>
              <a:gd name="connsiteY0" fmla="*/ 31245 h 3787983"/>
              <a:gd name="connsiteX1" fmla="*/ 1107571 w 4321006"/>
              <a:gd name="connsiteY1" fmla="*/ 397005 h 3787983"/>
              <a:gd name="connsiteX2" fmla="*/ 1370461 w 4321006"/>
              <a:gd name="connsiteY2" fmla="*/ 465585 h 3787983"/>
              <a:gd name="connsiteX3" fmla="*/ 1370462 w 4321006"/>
              <a:gd name="connsiteY3" fmla="*/ 1402842 h 3787983"/>
              <a:gd name="connsiteX4" fmla="*/ 833252 w 4321006"/>
              <a:gd name="connsiteY4" fmla="*/ 1254253 h 3787983"/>
              <a:gd name="connsiteX5" fmla="*/ 1313312 w 4321006"/>
              <a:gd name="connsiteY5" fmla="*/ 1631442 h 3787983"/>
              <a:gd name="connsiteX6" fmla="*/ 10292 w 4321006"/>
              <a:gd name="connsiteY6" fmla="*/ 1448563 h 3787983"/>
              <a:gd name="connsiteX7" fmla="*/ 1279022 w 4321006"/>
              <a:gd name="connsiteY7" fmla="*/ 1985773 h 3787983"/>
              <a:gd name="connsiteX8" fmla="*/ 1038992 w 4321006"/>
              <a:gd name="connsiteY8" fmla="*/ 3483104 h 3787983"/>
              <a:gd name="connsiteX9" fmla="*/ 1439042 w 4321006"/>
              <a:gd name="connsiteY9" fmla="*/ 3528823 h 3787983"/>
              <a:gd name="connsiteX10" fmla="*/ 1404751 w 4321006"/>
              <a:gd name="connsiteY10" fmla="*/ 2614425 h 3787983"/>
              <a:gd name="connsiteX11" fmla="*/ 1747651 w 4321006"/>
              <a:gd name="connsiteY11" fmla="*/ 568454 h 3787983"/>
              <a:gd name="connsiteX12" fmla="*/ 2353442 w 4321006"/>
              <a:gd name="connsiteY12" fmla="*/ 579883 h 3787983"/>
              <a:gd name="connsiteX13" fmla="*/ 2399163 w 4321006"/>
              <a:gd name="connsiteY13" fmla="*/ 1094233 h 3787983"/>
              <a:gd name="connsiteX14" fmla="*/ 1827663 w 4321006"/>
              <a:gd name="connsiteY14" fmla="*/ 1185673 h 3787983"/>
              <a:gd name="connsiteX15" fmla="*/ 2353443 w 4321006"/>
              <a:gd name="connsiteY15" fmla="*/ 1379984 h 3787983"/>
              <a:gd name="connsiteX16" fmla="*/ 2376303 w 4321006"/>
              <a:gd name="connsiteY16" fmla="*/ 1540003 h 3787983"/>
              <a:gd name="connsiteX17" fmla="*/ 2330583 w 4321006"/>
              <a:gd name="connsiteY17" fmla="*/ 1871474 h 3787983"/>
              <a:gd name="connsiteX18" fmla="*/ 1793373 w 4321006"/>
              <a:gd name="connsiteY18" fmla="*/ 1791464 h 3787983"/>
              <a:gd name="connsiteX19" fmla="*/ 2330583 w 4321006"/>
              <a:gd name="connsiteY19" fmla="*/ 2248664 h 3787983"/>
              <a:gd name="connsiteX20" fmla="*/ 2250573 w 4321006"/>
              <a:gd name="connsiteY20" fmla="*/ 3608833 h 3787983"/>
              <a:gd name="connsiteX21" fmla="*/ 2502033 w 4321006"/>
              <a:gd name="connsiteY21" fmla="*/ 3608833 h 3787983"/>
              <a:gd name="connsiteX22" fmla="*/ 2742063 w 4321006"/>
              <a:gd name="connsiteY22" fmla="*/ 2351532 h 3787983"/>
              <a:gd name="connsiteX23" fmla="*/ 4319403 w 4321006"/>
              <a:gd name="connsiteY23" fmla="*/ 1700023 h 3787983"/>
              <a:gd name="connsiteX24" fmla="*/ 2684913 w 4321006"/>
              <a:gd name="connsiteY24" fmla="*/ 2020063 h 3787983"/>
              <a:gd name="connsiteX25" fmla="*/ 2627763 w 4321006"/>
              <a:gd name="connsiteY25" fmla="*/ 1505712 h 3787983"/>
              <a:gd name="connsiteX26" fmla="*/ 4079373 w 4321006"/>
              <a:gd name="connsiteY26" fmla="*/ 1208532 h 3787983"/>
              <a:gd name="connsiteX27" fmla="*/ 2719203 w 4321006"/>
              <a:gd name="connsiteY27" fmla="*/ 1208534 h 3787983"/>
              <a:gd name="connsiteX28" fmla="*/ 2616333 w 4321006"/>
              <a:gd name="connsiteY28" fmla="*/ 888493 h 3787983"/>
              <a:gd name="connsiteX29" fmla="*/ 4227961 w 4321006"/>
              <a:gd name="connsiteY29" fmla="*/ 454155 h 3787983"/>
              <a:gd name="connsiteX30" fmla="*/ 3759331 w 4321006"/>
              <a:gd name="connsiteY30" fmla="*/ 42675 h 3787983"/>
              <a:gd name="connsiteX31" fmla="*/ 2101981 w 4321006"/>
              <a:gd name="connsiteY31" fmla="*/ 19815 h 3787983"/>
              <a:gd name="connsiteX32" fmla="*/ 1187581 w 4321006"/>
              <a:gd name="connsiteY32" fmla="*/ 31245 h 3787983"/>
              <a:gd name="connsiteX0" fmla="*/ 1187581 w 4321006"/>
              <a:gd name="connsiteY0" fmla="*/ 31245 h 3745868"/>
              <a:gd name="connsiteX1" fmla="*/ 1107571 w 4321006"/>
              <a:gd name="connsiteY1" fmla="*/ 397005 h 3745868"/>
              <a:gd name="connsiteX2" fmla="*/ 1370461 w 4321006"/>
              <a:gd name="connsiteY2" fmla="*/ 465585 h 3745868"/>
              <a:gd name="connsiteX3" fmla="*/ 1370462 w 4321006"/>
              <a:gd name="connsiteY3" fmla="*/ 1402842 h 3745868"/>
              <a:gd name="connsiteX4" fmla="*/ 833252 w 4321006"/>
              <a:gd name="connsiteY4" fmla="*/ 1254253 h 3745868"/>
              <a:gd name="connsiteX5" fmla="*/ 1313312 w 4321006"/>
              <a:gd name="connsiteY5" fmla="*/ 1631442 h 3745868"/>
              <a:gd name="connsiteX6" fmla="*/ 10292 w 4321006"/>
              <a:gd name="connsiteY6" fmla="*/ 1448563 h 3745868"/>
              <a:gd name="connsiteX7" fmla="*/ 1279022 w 4321006"/>
              <a:gd name="connsiteY7" fmla="*/ 1985773 h 3745868"/>
              <a:gd name="connsiteX8" fmla="*/ 1038992 w 4321006"/>
              <a:gd name="connsiteY8" fmla="*/ 3483104 h 3745868"/>
              <a:gd name="connsiteX9" fmla="*/ 1439042 w 4321006"/>
              <a:gd name="connsiteY9" fmla="*/ 3528823 h 3745868"/>
              <a:gd name="connsiteX10" fmla="*/ 1404751 w 4321006"/>
              <a:gd name="connsiteY10" fmla="*/ 2614425 h 3745868"/>
              <a:gd name="connsiteX11" fmla="*/ 1747651 w 4321006"/>
              <a:gd name="connsiteY11" fmla="*/ 568454 h 3745868"/>
              <a:gd name="connsiteX12" fmla="*/ 2353442 w 4321006"/>
              <a:gd name="connsiteY12" fmla="*/ 579883 h 3745868"/>
              <a:gd name="connsiteX13" fmla="*/ 2399163 w 4321006"/>
              <a:gd name="connsiteY13" fmla="*/ 1094233 h 3745868"/>
              <a:gd name="connsiteX14" fmla="*/ 1827663 w 4321006"/>
              <a:gd name="connsiteY14" fmla="*/ 1185673 h 3745868"/>
              <a:gd name="connsiteX15" fmla="*/ 2353443 w 4321006"/>
              <a:gd name="connsiteY15" fmla="*/ 1379984 h 3745868"/>
              <a:gd name="connsiteX16" fmla="*/ 2376303 w 4321006"/>
              <a:gd name="connsiteY16" fmla="*/ 1540003 h 3745868"/>
              <a:gd name="connsiteX17" fmla="*/ 2330583 w 4321006"/>
              <a:gd name="connsiteY17" fmla="*/ 1871474 h 3745868"/>
              <a:gd name="connsiteX18" fmla="*/ 1793373 w 4321006"/>
              <a:gd name="connsiteY18" fmla="*/ 1791464 h 3745868"/>
              <a:gd name="connsiteX19" fmla="*/ 2330583 w 4321006"/>
              <a:gd name="connsiteY19" fmla="*/ 2248664 h 3745868"/>
              <a:gd name="connsiteX20" fmla="*/ 2250573 w 4321006"/>
              <a:gd name="connsiteY20" fmla="*/ 3608833 h 3745868"/>
              <a:gd name="connsiteX21" fmla="*/ 2502033 w 4321006"/>
              <a:gd name="connsiteY21" fmla="*/ 3608833 h 3745868"/>
              <a:gd name="connsiteX22" fmla="*/ 2707773 w 4321006"/>
              <a:gd name="connsiteY22" fmla="*/ 3380234 h 3745868"/>
              <a:gd name="connsiteX23" fmla="*/ 2742063 w 4321006"/>
              <a:gd name="connsiteY23" fmla="*/ 2351532 h 3745868"/>
              <a:gd name="connsiteX24" fmla="*/ 4319403 w 4321006"/>
              <a:gd name="connsiteY24" fmla="*/ 1700023 h 3745868"/>
              <a:gd name="connsiteX25" fmla="*/ 2684913 w 4321006"/>
              <a:gd name="connsiteY25" fmla="*/ 2020063 h 3745868"/>
              <a:gd name="connsiteX26" fmla="*/ 2627763 w 4321006"/>
              <a:gd name="connsiteY26" fmla="*/ 1505712 h 3745868"/>
              <a:gd name="connsiteX27" fmla="*/ 4079373 w 4321006"/>
              <a:gd name="connsiteY27" fmla="*/ 1208532 h 3745868"/>
              <a:gd name="connsiteX28" fmla="*/ 2719203 w 4321006"/>
              <a:gd name="connsiteY28" fmla="*/ 1208534 h 3745868"/>
              <a:gd name="connsiteX29" fmla="*/ 2616333 w 4321006"/>
              <a:gd name="connsiteY29" fmla="*/ 888493 h 3745868"/>
              <a:gd name="connsiteX30" fmla="*/ 4227961 w 4321006"/>
              <a:gd name="connsiteY30" fmla="*/ 454155 h 3745868"/>
              <a:gd name="connsiteX31" fmla="*/ 3759331 w 4321006"/>
              <a:gd name="connsiteY31" fmla="*/ 42675 h 3745868"/>
              <a:gd name="connsiteX32" fmla="*/ 2101981 w 4321006"/>
              <a:gd name="connsiteY32" fmla="*/ 19815 h 3745868"/>
              <a:gd name="connsiteX33" fmla="*/ 1187581 w 4321006"/>
              <a:gd name="connsiteY33" fmla="*/ 31245 h 3745868"/>
              <a:gd name="connsiteX0" fmla="*/ 1187581 w 4321006"/>
              <a:gd name="connsiteY0" fmla="*/ 31245 h 3788955"/>
              <a:gd name="connsiteX1" fmla="*/ 1107571 w 4321006"/>
              <a:gd name="connsiteY1" fmla="*/ 397005 h 3788955"/>
              <a:gd name="connsiteX2" fmla="*/ 1370461 w 4321006"/>
              <a:gd name="connsiteY2" fmla="*/ 465585 h 3788955"/>
              <a:gd name="connsiteX3" fmla="*/ 1370462 w 4321006"/>
              <a:gd name="connsiteY3" fmla="*/ 1402842 h 3788955"/>
              <a:gd name="connsiteX4" fmla="*/ 833252 w 4321006"/>
              <a:gd name="connsiteY4" fmla="*/ 1254253 h 3788955"/>
              <a:gd name="connsiteX5" fmla="*/ 1313312 w 4321006"/>
              <a:gd name="connsiteY5" fmla="*/ 1631442 h 3788955"/>
              <a:gd name="connsiteX6" fmla="*/ 10292 w 4321006"/>
              <a:gd name="connsiteY6" fmla="*/ 1448563 h 3788955"/>
              <a:gd name="connsiteX7" fmla="*/ 1279022 w 4321006"/>
              <a:gd name="connsiteY7" fmla="*/ 1985773 h 3788955"/>
              <a:gd name="connsiteX8" fmla="*/ 1038992 w 4321006"/>
              <a:gd name="connsiteY8" fmla="*/ 3483104 h 3788955"/>
              <a:gd name="connsiteX9" fmla="*/ 1439042 w 4321006"/>
              <a:gd name="connsiteY9" fmla="*/ 3528823 h 3788955"/>
              <a:gd name="connsiteX10" fmla="*/ 1404751 w 4321006"/>
              <a:gd name="connsiteY10" fmla="*/ 2614425 h 3788955"/>
              <a:gd name="connsiteX11" fmla="*/ 1747651 w 4321006"/>
              <a:gd name="connsiteY11" fmla="*/ 568454 h 3788955"/>
              <a:gd name="connsiteX12" fmla="*/ 2353442 w 4321006"/>
              <a:gd name="connsiteY12" fmla="*/ 579883 h 3788955"/>
              <a:gd name="connsiteX13" fmla="*/ 2399163 w 4321006"/>
              <a:gd name="connsiteY13" fmla="*/ 1094233 h 3788955"/>
              <a:gd name="connsiteX14" fmla="*/ 1827663 w 4321006"/>
              <a:gd name="connsiteY14" fmla="*/ 1185673 h 3788955"/>
              <a:gd name="connsiteX15" fmla="*/ 2353443 w 4321006"/>
              <a:gd name="connsiteY15" fmla="*/ 1379984 h 3788955"/>
              <a:gd name="connsiteX16" fmla="*/ 2376303 w 4321006"/>
              <a:gd name="connsiteY16" fmla="*/ 1540003 h 3788955"/>
              <a:gd name="connsiteX17" fmla="*/ 2330583 w 4321006"/>
              <a:gd name="connsiteY17" fmla="*/ 1871474 h 3788955"/>
              <a:gd name="connsiteX18" fmla="*/ 1793373 w 4321006"/>
              <a:gd name="connsiteY18" fmla="*/ 1791464 h 3788955"/>
              <a:gd name="connsiteX19" fmla="*/ 2330583 w 4321006"/>
              <a:gd name="connsiteY19" fmla="*/ 2248664 h 3788955"/>
              <a:gd name="connsiteX20" fmla="*/ 2250573 w 4321006"/>
              <a:gd name="connsiteY20" fmla="*/ 3608833 h 3788955"/>
              <a:gd name="connsiteX21" fmla="*/ 2650623 w 4321006"/>
              <a:gd name="connsiteY21" fmla="*/ 3711703 h 3788955"/>
              <a:gd name="connsiteX22" fmla="*/ 2707773 w 4321006"/>
              <a:gd name="connsiteY22" fmla="*/ 3380234 h 3788955"/>
              <a:gd name="connsiteX23" fmla="*/ 2742063 w 4321006"/>
              <a:gd name="connsiteY23" fmla="*/ 2351532 h 3788955"/>
              <a:gd name="connsiteX24" fmla="*/ 4319403 w 4321006"/>
              <a:gd name="connsiteY24" fmla="*/ 1700023 h 3788955"/>
              <a:gd name="connsiteX25" fmla="*/ 2684913 w 4321006"/>
              <a:gd name="connsiteY25" fmla="*/ 2020063 h 3788955"/>
              <a:gd name="connsiteX26" fmla="*/ 2627763 w 4321006"/>
              <a:gd name="connsiteY26" fmla="*/ 1505712 h 3788955"/>
              <a:gd name="connsiteX27" fmla="*/ 4079373 w 4321006"/>
              <a:gd name="connsiteY27" fmla="*/ 1208532 h 3788955"/>
              <a:gd name="connsiteX28" fmla="*/ 2719203 w 4321006"/>
              <a:gd name="connsiteY28" fmla="*/ 1208534 h 3788955"/>
              <a:gd name="connsiteX29" fmla="*/ 2616333 w 4321006"/>
              <a:gd name="connsiteY29" fmla="*/ 888493 h 3788955"/>
              <a:gd name="connsiteX30" fmla="*/ 4227961 w 4321006"/>
              <a:gd name="connsiteY30" fmla="*/ 454155 h 3788955"/>
              <a:gd name="connsiteX31" fmla="*/ 3759331 w 4321006"/>
              <a:gd name="connsiteY31" fmla="*/ 42675 h 3788955"/>
              <a:gd name="connsiteX32" fmla="*/ 2101981 w 4321006"/>
              <a:gd name="connsiteY32" fmla="*/ 19815 h 3788955"/>
              <a:gd name="connsiteX33" fmla="*/ 1187581 w 4321006"/>
              <a:gd name="connsiteY33" fmla="*/ 31245 h 3788955"/>
              <a:gd name="connsiteX0" fmla="*/ 1187581 w 4321194"/>
              <a:gd name="connsiteY0" fmla="*/ 31245 h 3788955"/>
              <a:gd name="connsiteX1" fmla="*/ 1107571 w 4321194"/>
              <a:gd name="connsiteY1" fmla="*/ 397005 h 3788955"/>
              <a:gd name="connsiteX2" fmla="*/ 1370461 w 4321194"/>
              <a:gd name="connsiteY2" fmla="*/ 465585 h 3788955"/>
              <a:gd name="connsiteX3" fmla="*/ 1370462 w 4321194"/>
              <a:gd name="connsiteY3" fmla="*/ 1402842 h 3788955"/>
              <a:gd name="connsiteX4" fmla="*/ 833252 w 4321194"/>
              <a:gd name="connsiteY4" fmla="*/ 1254253 h 3788955"/>
              <a:gd name="connsiteX5" fmla="*/ 1313312 w 4321194"/>
              <a:gd name="connsiteY5" fmla="*/ 1631442 h 3788955"/>
              <a:gd name="connsiteX6" fmla="*/ 10292 w 4321194"/>
              <a:gd name="connsiteY6" fmla="*/ 1448563 h 3788955"/>
              <a:gd name="connsiteX7" fmla="*/ 1279022 w 4321194"/>
              <a:gd name="connsiteY7" fmla="*/ 1985773 h 3788955"/>
              <a:gd name="connsiteX8" fmla="*/ 1038992 w 4321194"/>
              <a:gd name="connsiteY8" fmla="*/ 3483104 h 3788955"/>
              <a:gd name="connsiteX9" fmla="*/ 1439042 w 4321194"/>
              <a:gd name="connsiteY9" fmla="*/ 3528823 h 3788955"/>
              <a:gd name="connsiteX10" fmla="*/ 1404751 w 4321194"/>
              <a:gd name="connsiteY10" fmla="*/ 2614425 h 3788955"/>
              <a:gd name="connsiteX11" fmla="*/ 1747651 w 4321194"/>
              <a:gd name="connsiteY11" fmla="*/ 568454 h 3788955"/>
              <a:gd name="connsiteX12" fmla="*/ 2353442 w 4321194"/>
              <a:gd name="connsiteY12" fmla="*/ 579883 h 3788955"/>
              <a:gd name="connsiteX13" fmla="*/ 2399163 w 4321194"/>
              <a:gd name="connsiteY13" fmla="*/ 1094233 h 3788955"/>
              <a:gd name="connsiteX14" fmla="*/ 1827663 w 4321194"/>
              <a:gd name="connsiteY14" fmla="*/ 1185673 h 3788955"/>
              <a:gd name="connsiteX15" fmla="*/ 2353443 w 4321194"/>
              <a:gd name="connsiteY15" fmla="*/ 1379984 h 3788955"/>
              <a:gd name="connsiteX16" fmla="*/ 2376303 w 4321194"/>
              <a:gd name="connsiteY16" fmla="*/ 1540003 h 3788955"/>
              <a:gd name="connsiteX17" fmla="*/ 2330583 w 4321194"/>
              <a:gd name="connsiteY17" fmla="*/ 1871474 h 3788955"/>
              <a:gd name="connsiteX18" fmla="*/ 1793373 w 4321194"/>
              <a:gd name="connsiteY18" fmla="*/ 1791464 h 3788955"/>
              <a:gd name="connsiteX19" fmla="*/ 2330583 w 4321194"/>
              <a:gd name="connsiteY19" fmla="*/ 2248664 h 3788955"/>
              <a:gd name="connsiteX20" fmla="*/ 2250573 w 4321194"/>
              <a:gd name="connsiteY20" fmla="*/ 3608833 h 3788955"/>
              <a:gd name="connsiteX21" fmla="*/ 2650623 w 4321194"/>
              <a:gd name="connsiteY21" fmla="*/ 3711703 h 3788955"/>
              <a:gd name="connsiteX22" fmla="*/ 2707773 w 4321194"/>
              <a:gd name="connsiteY22" fmla="*/ 3380234 h 3788955"/>
              <a:gd name="connsiteX23" fmla="*/ 2742063 w 4321194"/>
              <a:gd name="connsiteY23" fmla="*/ 2351532 h 3788955"/>
              <a:gd name="connsiteX24" fmla="*/ 4319403 w 4321194"/>
              <a:gd name="connsiteY24" fmla="*/ 1700023 h 3788955"/>
              <a:gd name="connsiteX25" fmla="*/ 2844933 w 4321194"/>
              <a:gd name="connsiteY25" fmla="*/ 1928623 h 3788955"/>
              <a:gd name="connsiteX26" fmla="*/ 2627763 w 4321194"/>
              <a:gd name="connsiteY26" fmla="*/ 1505712 h 3788955"/>
              <a:gd name="connsiteX27" fmla="*/ 4079373 w 4321194"/>
              <a:gd name="connsiteY27" fmla="*/ 1208532 h 3788955"/>
              <a:gd name="connsiteX28" fmla="*/ 2719203 w 4321194"/>
              <a:gd name="connsiteY28" fmla="*/ 1208534 h 3788955"/>
              <a:gd name="connsiteX29" fmla="*/ 2616333 w 4321194"/>
              <a:gd name="connsiteY29" fmla="*/ 888493 h 3788955"/>
              <a:gd name="connsiteX30" fmla="*/ 4227961 w 4321194"/>
              <a:gd name="connsiteY30" fmla="*/ 454155 h 3788955"/>
              <a:gd name="connsiteX31" fmla="*/ 3759331 w 4321194"/>
              <a:gd name="connsiteY31" fmla="*/ 42675 h 3788955"/>
              <a:gd name="connsiteX32" fmla="*/ 2101981 w 4321194"/>
              <a:gd name="connsiteY32" fmla="*/ 19815 h 3788955"/>
              <a:gd name="connsiteX33" fmla="*/ 1187581 w 4321194"/>
              <a:gd name="connsiteY33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1747651 w 4560957"/>
              <a:gd name="connsiteY11" fmla="*/ 568454 h 3788955"/>
              <a:gd name="connsiteX12" fmla="*/ 2353442 w 4560957"/>
              <a:gd name="connsiteY12" fmla="*/ 579883 h 3788955"/>
              <a:gd name="connsiteX13" fmla="*/ 2399163 w 4560957"/>
              <a:gd name="connsiteY13" fmla="*/ 1094233 h 3788955"/>
              <a:gd name="connsiteX14" fmla="*/ 1827663 w 4560957"/>
              <a:gd name="connsiteY14" fmla="*/ 1185673 h 3788955"/>
              <a:gd name="connsiteX15" fmla="*/ 2353443 w 4560957"/>
              <a:gd name="connsiteY15" fmla="*/ 1379984 h 3788955"/>
              <a:gd name="connsiteX16" fmla="*/ 2376303 w 4560957"/>
              <a:gd name="connsiteY16" fmla="*/ 1540003 h 3788955"/>
              <a:gd name="connsiteX17" fmla="*/ 2330583 w 4560957"/>
              <a:gd name="connsiteY17" fmla="*/ 1871474 h 3788955"/>
              <a:gd name="connsiteX18" fmla="*/ 1793373 w 4560957"/>
              <a:gd name="connsiteY18" fmla="*/ 1791464 h 3788955"/>
              <a:gd name="connsiteX19" fmla="*/ 2330583 w 4560957"/>
              <a:gd name="connsiteY19" fmla="*/ 2248664 h 3788955"/>
              <a:gd name="connsiteX20" fmla="*/ 2250573 w 4560957"/>
              <a:gd name="connsiteY20" fmla="*/ 3608833 h 3788955"/>
              <a:gd name="connsiteX21" fmla="*/ 2650623 w 4560957"/>
              <a:gd name="connsiteY21" fmla="*/ 3711703 h 3788955"/>
              <a:gd name="connsiteX22" fmla="*/ 2707773 w 4560957"/>
              <a:gd name="connsiteY22" fmla="*/ 3380234 h 3788955"/>
              <a:gd name="connsiteX23" fmla="*/ 2742063 w 4560957"/>
              <a:gd name="connsiteY23" fmla="*/ 2351532 h 3788955"/>
              <a:gd name="connsiteX24" fmla="*/ 4559433 w 4560957"/>
              <a:gd name="connsiteY24" fmla="*/ 1848613 h 3788955"/>
              <a:gd name="connsiteX25" fmla="*/ 2844933 w 4560957"/>
              <a:gd name="connsiteY25" fmla="*/ 1928623 h 3788955"/>
              <a:gd name="connsiteX26" fmla="*/ 2627763 w 4560957"/>
              <a:gd name="connsiteY26" fmla="*/ 1505712 h 3788955"/>
              <a:gd name="connsiteX27" fmla="*/ 4079373 w 4560957"/>
              <a:gd name="connsiteY27" fmla="*/ 1208532 h 3788955"/>
              <a:gd name="connsiteX28" fmla="*/ 2719203 w 4560957"/>
              <a:gd name="connsiteY28" fmla="*/ 1208534 h 3788955"/>
              <a:gd name="connsiteX29" fmla="*/ 2616333 w 4560957"/>
              <a:gd name="connsiteY29" fmla="*/ 888493 h 3788955"/>
              <a:gd name="connsiteX30" fmla="*/ 4227961 w 4560957"/>
              <a:gd name="connsiteY30" fmla="*/ 454155 h 3788955"/>
              <a:gd name="connsiteX31" fmla="*/ 3759331 w 4560957"/>
              <a:gd name="connsiteY31" fmla="*/ 42675 h 3788955"/>
              <a:gd name="connsiteX32" fmla="*/ 2101981 w 4560957"/>
              <a:gd name="connsiteY32" fmla="*/ 19815 h 3788955"/>
              <a:gd name="connsiteX33" fmla="*/ 1187581 w 4560957"/>
              <a:gd name="connsiteY33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1644783 w 4560957"/>
              <a:gd name="connsiteY11" fmla="*/ 2408684 h 3788955"/>
              <a:gd name="connsiteX12" fmla="*/ 1747651 w 4560957"/>
              <a:gd name="connsiteY12" fmla="*/ 568454 h 3788955"/>
              <a:gd name="connsiteX13" fmla="*/ 2353442 w 4560957"/>
              <a:gd name="connsiteY13" fmla="*/ 579883 h 3788955"/>
              <a:gd name="connsiteX14" fmla="*/ 2399163 w 4560957"/>
              <a:gd name="connsiteY14" fmla="*/ 1094233 h 3788955"/>
              <a:gd name="connsiteX15" fmla="*/ 1827663 w 4560957"/>
              <a:gd name="connsiteY15" fmla="*/ 1185673 h 3788955"/>
              <a:gd name="connsiteX16" fmla="*/ 2353443 w 4560957"/>
              <a:gd name="connsiteY16" fmla="*/ 1379984 h 3788955"/>
              <a:gd name="connsiteX17" fmla="*/ 2376303 w 4560957"/>
              <a:gd name="connsiteY17" fmla="*/ 1540003 h 3788955"/>
              <a:gd name="connsiteX18" fmla="*/ 2330583 w 4560957"/>
              <a:gd name="connsiteY18" fmla="*/ 1871474 h 3788955"/>
              <a:gd name="connsiteX19" fmla="*/ 1793373 w 4560957"/>
              <a:gd name="connsiteY19" fmla="*/ 1791464 h 3788955"/>
              <a:gd name="connsiteX20" fmla="*/ 2330583 w 4560957"/>
              <a:gd name="connsiteY20" fmla="*/ 2248664 h 3788955"/>
              <a:gd name="connsiteX21" fmla="*/ 2250573 w 4560957"/>
              <a:gd name="connsiteY21" fmla="*/ 3608833 h 3788955"/>
              <a:gd name="connsiteX22" fmla="*/ 2650623 w 4560957"/>
              <a:gd name="connsiteY22" fmla="*/ 3711703 h 3788955"/>
              <a:gd name="connsiteX23" fmla="*/ 2707773 w 4560957"/>
              <a:gd name="connsiteY23" fmla="*/ 3380234 h 3788955"/>
              <a:gd name="connsiteX24" fmla="*/ 2742063 w 4560957"/>
              <a:gd name="connsiteY24" fmla="*/ 2351532 h 3788955"/>
              <a:gd name="connsiteX25" fmla="*/ 4559433 w 4560957"/>
              <a:gd name="connsiteY25" fmla="*/ 1848613 h 3788955"/>
              <a:gd name="connsiteX26" fmla="*/ 2844933 w 4560957"/>
              <a:gd name="connsiteY26" fmla="*/ 1928623 h 3788955"/>
              <a:gd name="connsiteX27" fmla="*/ 2627763 w 4560957"/>
              <a:gd name="connsiteY27" fmla="*/ 1505712 h 3788955"/>
              <a:gd name="connsiteX28" fmla="*/ 4079373 w 4560957"/>
              <a:gd name="connsiteY28" fmla="*/ 1208532 h 3788955"/>
              <a:gd name="connsiteX29" fmla="*/ 2719203 w 4560957"/>
              <a:gd name="connsiteY29" fmla="*/ 1208534 h 3788955"/>
              <a:gd name="connsiteX30" fmla="*/ 2616333 w 4560957"/>
              <a:gd name="connsiteY30" fmla="*/ 888493 h 3788955"/>
              <a:gd name="connsiteX31" fmla="*/ 4227961 w 4560957"/>
              <a:gd name="connsiteY31" fmla="*/ 454155 h 3788955"/>
              <a:gd name="connsiteX32" fmla="*/ 3759331 w 4560957"/>
              <a:gd name="connsiteY32" fmla="*/ 42675 h 3788955"/>
              <a:gd name="connsiteX33" fmla="*/ 2101981 w 4560957"/>
              <a:gd name="connsiteY33" fmla="*/ 19815 h 3788955"/>
              <a:gd name="connsiteX34" fmla="*/ 1187581 w 4560957"/>
              <a:gd name="connsiteY34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1644783 w 4560957"/>
              <a:gd name="connsiteY11" fmla="*/ 2408684 h 3788955"/>
              <a:gd name="connsiteX12" fmla="*/ 1461903 w 4560957"/>
              <a:gd name="connsiteY12" fmla="*/ 2271524 h 3788955"/>
              <a:gd name="connsiteX13" fmla="*/ 1747651 w 4560957"/>
              <a:gd name="connsiteY13" fmla="*/ 568454 h 3788955"/>
              <a:gd name="connsiteX14" fmla="*/ 2353442 w 4560957"/>
              <a:gd name="connsiteY14" fmla="*/ 579883 h 3788955"/>
              <a:gd name="connsiteX15" fmla="*/ 2399163 w 4560957"/>
              <a:gd name="connsiteY15" fmla="*/ 1094233 h 3788955"/>
              <a:gd name="connsiteX16" fmla="*/ 1827663 w 4560957"/>
              <a:gd name="connsiteY16" fmla="*/ 1185673 h 3788955"/>
              <a:gd name="connsiteX17" fmla="*/ 2353443 w 4560957"/>
              <a:gd name="connsiteY17" fmla="*/ 1379984 h 3788955"/>
              <a:gd name="connsiteX18" fmla="*/ 2376303 w 4560957"/>
              <a:gd name="connsiteY18" fmla="*/ 1540003 h 3788955"/>
              <a:gd name="connsiteX19" fmla="*/ 2330583 w 4560957"/>
              <a:gd name="connsiteY19" fmla="*/ 1871474 h 3788955"/>
              <a:gd name="connsiteX20" fmla="*/ 1793373 w 4560957"/>
              <a:gd name="connsiteY20" fmla="*/ 1791464 h 3788955"/>
              <a:gd name="connsiteX21" fmla="*/ 2330583 w 4560957"/>
              <a:gd name="connsiteY21" fmla="*/ 2248664 h 3788955"/>
              <a:gd name="connsiteX22" fmla="*/ 2250573 w 4560957"/>
              <a:gd name="connsiteY22" fmla="*/ 3608833 h 3788955"/>
              <a:gd name="connsiteX23" fmla="*/ 2650623 w 4560957"/>
              <a:gd name="connsiteY23" fmla="*/ 3711703 h 3788955"/>
              <a:gd name="connsiteX24" fmla="*/ 2707773 w 4560957"/>
              <a:gd name="connsiteY24" fmla="*/ 3380234 h 3788955"/>
              <a:gd name="connsiteX25" fmla="*/ 2742063 w 4560957"/>
              <a:gd name="connsiteY25" fmla="*/ 2351532 h 3788955"/>
              <a:gd name="connsiteX26" fmla="*/ 4559433 w 4560957"/>
              <a:gd name="connsiteY26" fmla="*/ 1848613 h 3788955"/>
              <a:gd name="connsiteX27" fmla="*/ 2844933 w 4560957"/>
              <a:gd name="connsiteY27" fmla="*/ 1928623 h 3788955"/>
              <a:gd name="connsiteX28" fmla="*/ 2627763 w 4560957"/>
              <a:gd name="connsiteY28" fmla="*/ 1505712 h 3788955"/>
              <a:gd name="connsiteX29" fmla="*/ 4079373 w 4560957"/>
              <a:gd name="connsiteY29" fmla="*/ 1208532 h 3788955"/>
              <a:gd name="connsiteX30" fmla="*/ 2719203 w 4560957"/>
              <a:gd name="connsiteY30" fmla="*/ 1208534 h 3788955"/>
              <a:gd name="connsiteX31" fmla="*/ 2616333 w 4560957"/>
              <a:gd name="connsiteY31" fmla="*/ 888493 h 3788955"/>
              <a:gd name="connsiteX32" fmla="*/ 4227961 w 4560957"/>
              <a:gd name="connsiteY32" fmla="*/ 454155 h 3788955"/>
              <a:gd name="connsiteX33" fmla="*/ 3759331 w 4560957"/>
              <a:gd name="connsiteY33" fmla="*/ 42675 h 3788955"/>
              <a:gd name="connsiteX34" fmla="*/ 2101981 w 4560957"/>
              <a:gd name="connsiteY34" fmla="*/ 19815 h 3788955"/>
              <a:gd name="connsiteX35" fmla="*/ 1187581 w 4560957"/>
              <a:gd name="connsiteY35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2113413 w 4560957"/>
              <a:gd name="connsiteY11" fmla="*/ 2225804 h 3788955"/>
              <a:gd name="connsiteX12" fmla="*/ 1461903 w 4560957"/>
              <a:gd name="connsiteY12" fmla="*/ 2271524 h 3788955"/>
              <a:gd name="connsiteX13" fmla="*/ 1747651 w 4560957"/>
              <a:gd name="connsiteY13" fmla="*/ 568454 h 3788955"/>
              <a:gd name="connsiteX14" fmla="*/ 2353442 w 4560957"/>
              <a:gd name="connsiteY14" fmla="*/ 579883 h 3788955"/>
              <a:gd name="connsiteX15" fmla="*/ 2399163 w 4560957"/>
              <a:gd name="connsiteY15" fmla="*/ 1094233 h 3788955"/>
              <a:gd name="connsiteX16" fmla="*/ 1827663 w 4560957"/>
              <a:gd name="connsiteY16" fmla="*/ 1185673 h 3788955"/>
              <a:gd name="connsiteX17" fmla="*/ 2353443 w 4560957"/>
              <a:gd name="connsiteY17" fmla="*/ 1379984 h 3788955"/>
              <a:gd name="connsiteX18" fmla="*/ 2376303 w 4560957"/>
              <a:gd name="connsiteY18" fmla="*/ 1540003 h 3788955"/>
              <a:gd name="connsiteX19" fmla="*/ 2330583 w 4560957"/>
              <a:gd name="connsiteY19" fmla="*/ 1871474 h 3788955"/>
              <a:gd name="connsiteX20" fmla="*/ 1793373 w 4560957"/>
              <a:gd name="connsiteY20" fmla="*/ 1791464 h 3788955"/>
              <a:gd name="connsiteX21" fmla="*/ 2330583 w 4560957"/>
              <a:gd name="connsiteY21" fmla="*/ 2248664 h 3788955"/>
              <a:gd name="connsiteX22" fmla="*/ 2250573 w 4560957"/>
              <a:gd name="connsiteY22" fmla="*/ 3608833 h 3788955"/>
              <a:gd name="connsiteX23" fmla="*/ 2650623 w 4560957"/>
              <a:gd name="connsiteY23" fmla="*/ 3711703 h 3788955"/>
              <a:gd name="connsiteX24" fmla="*/ 2707773 w 4560957"/>
              <a:gd name="connsiteY24" fmla="*/ 3380234 h 3788955"/>
              <a:gd name="connsiteX25" fmla="*/ 2742063 w 4560957"/>
              <a:gd name="connsiteY25" fmla="*/ 2351532 h 3788955"/>
              <a:gd name="connsiteX26" fmla="*/ 4559433 w 4560957"/>
              <a:gd name="connsiteY26" fmla="*/ 1848613 h 3788955"/>
              <a:gd name="connsiteX27" fmla="*/ 2844933 w 4560957"/>
              <a:gd name="connsiteY27" fmla="*/ 1928623 h 3788955"/>
              <a:gd name="connsiteX28" fmla="*/ 2627763 w 4560957"/>
              <a:gd name="connsiteY28" fmla="*/ 1505712 h 3788955"/>
              <a:gd name="connsiteX29" fmla="*/ 4079373 w 4560957"/>
              <a:gd name="connsiteY29" fmla="*/ 1208532 h 3788955"/>
              <a:gd name="connsiteX30" fmla="*/ 2719203 w 4560957"/>
              <a:gd name="connsiteY30" fmla="*/ 1208534 h 3788955"/>
              <a:gd name="connsiteX31" fmla="*/ 2616333 w 4560957"/>
              <a:gd name="connsiteY31" fmla="*/ 888493 h 3788955"/>
              <a:gd name="connsiteX32" fmla="*/ 4227961 w 4560957"/>
              <a:gd name="connsiteY32" fmla="*/ 454155 h 3788955"/>
              <a:gd name="connsiteX33" fmla="*/ 3759331 w 4560957"/>
              <a:gd name="connsiteY33" fmla="*/ 42675 h 3788955"/>
              <a:gd name="connsiteX34" fmla="*/ 2101981 w 4560957"/>
              <a:gd name="connsiteY34" fmla="*/ 19815 h 3788955"/>
              <a:gd name="connsiteX35" fmla="*/ 1187581 w 4560957"/>
              <a:gd name="connsiteY35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2113413 w 4560957"/>
              <a:gd name="connsiteY11" fmla="*/ 2225804 h 3788955"/>
              <a:gd name="connsiteX12" fmla="*/ 1850523 w 4560957"/>
              <a:gd name="connsiteY12" fmla="*/ 2202944 h 3788955"/>
              <a:gd name="connsiteX13" fmla="*/ 1461903 w 4560957"/>
              <a:gd name="connsiteY13" fmla="*/ 2271524 h 3788955"/>
              <a:gd name="connsiteX14" fmla="*/ 1747651 w 4560957"/>
              <a:gd name="connsiteY14" fmla="*/ 568454 h 3788955"/>
              <a:gd name="connsiteX15" fmla="*/ 2353442 w 4560957"/>
              <a:gd name="connsiteY15" fmla="*/ 579883 h 3788955"/>
              <a:gd name="connsiteX16" fmla="*/ 2399163 w 4560957"/>
              <a:gd name="connsiteY16" fmla="*/ 1094233 h 3788955"/>
              <a:gd name="connsiteX17" fmla="*/ 1827663 w 4560957"/>
              <a:gd name="connsiteY17" fmla="*/ 1185673 h 3788955"/>
              <a:gd name="connsiteX18" fmla="*/ 2353443 w 4560957"/>
              <a:gd name="connsiteY18" fmla="*/ 1379984 h 3788955"/>
              <a:gd name="connsiteX19" fmla="*/ 2376303 w 4560957"/>
              <a:gd name="connsiteY19" fmla="*/ 1540003 h 3788955"/>
              <a:gd name="connsiteX20" fmla="*/ 2330583 w 4560957"/>
              <a:gd name="connsiteY20" fmla="*/ 1871474 h 3788955"/>
              <a:gd name="connsiteX21" fmla="*/ 1793373 w 4560957"/>
              <a:gd name="connsiteY21" fmla="*/ 1791464 h 3788955"/>
              <a:gd name="connsiteX22" fmla="*/ 2330583 w 4560957"/>
              <a:gd name="connsiteY22" fmla="*/ 2248664 h 3788955"/>
              <a:gd name="connsiteX23" fmla="*/ 2250573 w 4560957"/>
              <a:gd name="connsiteY23" fmla="*/ 3608833 h 3788955"/>
              <a:gd name="connsiteX24" fmla="*/ 2650623 w 4560957"/>
              <a:gd name="connsiteY24" fmla="*/ 3711703 h 3788955"/>
              <a:gd name="connsiteX25" fmla="*/ 2707773 w 4560957"/>
              <a:gd name="connsiteY25" fmla="*/ 3380234 h 3788955"/>
              <a:gd name="connsiteX26" fmla="*/ 2742063 w 4560957"/>
              <a:gd name="connsiteY26" fmla="*/ 2351532 h 3788955"/>
              <a:gd name="connsiteX27" fmla="*/ 4559433 w 4560957"/>
              <a:gd name="connsiteY27" fmla="*/ 1848613 h 3788955"/>
              <a:gd name="connsiteX28" fmla="*/ 2844933 w 4560957"/>
              <a:gd name="connsiteY28" fmla="*/ 1928623 h 3788955"/>
              <a:gd name="connsiteX29" fmla="*/ 2627763 w 4560957"/>
              <a:gd name="connsiteY29" fmla="*/ 1505712 h 3788955"/>
              <a:gd name="connsiteX30" fmla="*/ 4079373 w 4560957"/>
              <a:gd name="connsiteY30" fmla="*/ 1208532 h 3788955"/>
              <a:gd name="connsiteX31" fmla="*/ 2719203 w 4560957"/>
              <a:gd name="connsiteY31" fmla="*/ 1208534 h 3788955"/>
              <a:gd name="connsiteX32" fmla="*/ 2616333 w 4560957"/>
              <a:gd name="connsiteY32" fmla="*/ 888493 h 3788955"/>
              <a:gd name="connsiteX33" fmla="*/ 4227961 w 4560957"/>
              <a:gd name="connsiteY33" fmla="*/ 454155 h 3788955"/>
              <a:gd name="connsiteX34" fmla="*/ 3759331 w 4560957"/>
              <a:gd name="connsiteY34" fmla="*/ 42675 h 3788955"/>
              <a:gd name="connsiteX35" fmla="*/ 2101981 w 4560957"/>
              <a:gd name="connsiteY35" fmla="*/ 19815 h 3788955"/>
              <a:gd name="connsiteX36" fmla="*/ 1187581 w 4560957"/>
              <a:gd name="connsiteY36" fmla="*/ 31245 h 3788955"/>
              <a:gd name="connsiteX0" fmla="*/ 1187581 w 4560957"/>
              <a:gd name="connsiteY0" fmla="*/ 31245 h 3788955"/>
              <a:gd name="connsiteX1" fmla="*/ 1107571 w 4560957"/>
              <a:gd name="connsiteY1" fmla="*/ 397005 h 3788955"/>
              <a:gd name="connsiteX2" fmla="*/ 1370461 w 4560957"/>
              <a:gd name="connsiteY2" fmla="*/ 465585 h 3788955"/>
              <a:gd name="connsiteX3" fmla="*/ 1370462 w 4560957"/>
              <a:gd name="connsiteY3" fmla="*/ 1402842 h 3788955"/>
              <a:gd name="connsiteX4" fmla="*/ 833252 w 4560957"/>
              <a:gd name="connsiteY4" fmla="*/ 1254253 h 3788955"/>
              <a:gd name="connsiteX5" fmla="*/ 1313312 w 4560957"/>
              <a:gd name="connsiteY5" fmla="*/ 1631442 h 3788955"/>
              <a:gd name="connsiteX6" fmla="*/ 10292 w 4560957"/>
              <a:gd name="connsiteY6" fmla="*/ 1448563 h 3788955"/>
              <a:gd name="connsiteX7" fmla="*/ 1279022 w 4560957"/>
              <a:gd name="connsiteY7" fmla="*/ 1985773 h 3788955"/>
              <a:gd name="connsiteX8" fmla="*/ 1038992 w 4560957"/>
              <a:gd name="connsiteY8" fmla="*/ 3483104 h 3788955"/>
              <a:gd name="connsiteX9" fmla="*/ 1439042 w 4560957"/>
              <a:gd name="connsiteY9" fmla="*/ 3528823 h 3788955"/>
              <a:gd name="connsiteX10" fmla="*/ 1404751 w 4560957"/>
              <a:gd name="connsiteY10" fmla="*/ 2614425 h 3788955"/>
              <a:gd name="connsiteX11" fmla="*/ 2113413 w 4560957"/>
              <a:gd name="connsiteY11" fmla="*/ 2225804 h 3788955"/>
              <a:gd name="connsiteX12" fmla="*/ 1850523 w 4560957"/>
              <a:gd name="connsiteY12" fmla="*/ 2202944 h 3788955"/>
              <a:gd name="connsiteX13" fmla="*/ 1461903 w 4560957"/>
              <a:gd name="connsiteY13" fmla="*/ 2271524 h 3788955"/>
              <a:gd name="connsiteX14" fmla="*/ 1747651 w 4560957"/>
              <a:gd name="connsiteY14" fmla="*/ 568454 h 3788955"/>
              <a:gd name="connsiteX15" fmla="*/ 2353442 w 4560957"/>
              <a:gd name="connsiteY15" fmla="*/ 579883 h 3788955"/>
              <a:gd name="connsiteX16" fmla="*/ 2399163 w 4560957"/>
              <a:gd name="connsiteY16" fmla="*/ 1094233 h 3788955"/>
              <a:gd name="connsiteX17" fmla="*/ 1827663 w 4560957"/>
              <a:gd name="connsiteY17" fmla="*/ 1185673 h 3788955"/>
              <a:gd name="connsiteX18" fmla="*/ 2353443 w 4560957"/>
              <a:gd name="connsiteY18" fmla="*/ 1379984 h 3788955"/>
              <a:gd name="connsiteX19" fmla="*/ 2376303 w 4560957"/>
              <a:gd name="connsiteY19" fmla="*/ 1540003 h 3788955"/>
              <a:gd name="connsiteX20" fmla="*/ 2330583 w 4560957"/>
              <a:gd name="connsiteY20" fmla="*/ 1871474 h 3788955"/>
              <a:gd name="connsiteX21" fmla="*/ 1793373 w 4560957"/>
              <a:gd name="connsiteY21" fmla="*/ 1791464 h 3788955"/>
              <a:gd name="connsiteX22" fmla="*/ 2330583 w 4560957"/>
              <a:gd name="connsiteY22" fmla="*/ 2248664 h 3788955"/>
              <a:gd name="connsiteX23" fmla="*/ 2250573 w 4560957"/>
              <a:gd name="connsiteY23" fmla="*/ 3608833 h 3788955"/>
              <a:gd name="connsiteX24" fmla="*/ 2650623 w 4560957"/>
              <a:gd name="connsiteY24" fmla="*/ 3711703 h 3788955"/>
              <a:gd name="connsiteX25" fmla="*/ 2707773 w 4560957"/>
              <a:gd name="connsiteY25" fmla="*/ 3380234 h 3788955"/>
              <a:gd name="connsiteX26" fmla="*/ 2742063 w 4560957"/>
              <a:gd name="connsiteY26" fmla="*/ 2351532 h 3788955"/>
              <a:gd name="connsiteX27" fmla="*/ 4559433 w 4560957"/>
              <a:gd name="connsiteY27" fmla="*/ 1848613 h 3788955"/>
              <a:gd name="connsiteX28" fmla="*/ 2844933 w 4560957"/>
              <a:gd name="connsiteY28" fmla="*/ 1928623 h 3788955"/>
              <a:gd name="connsiteX29" fmla="*/ 2627763 w 4560957"/>
              <a:gd name="connsiteY29" fmla="*/ 1505712 h 3788955"/>
              <a:gd name="connsiteX30" fmla="*/ 4079373 w 4560957"/>
              <a:gd name="connsiteY30" fmla="*/ 1208532 h 3788955"/>
              <a:gd name="connsiteX31" fmla="*/ 2719203 w 4560957"/>
              <a:gd name="connsiteY31" fmla="*/ 1208534 h 3788955"/>
              <a:gd name="connsiteX32" fmla="*/ 2696343 w 4560957"/>
              <a:gd name="connsiteY32" fmla="*/ 591313 h 3788955"/>
              <a:gd name="connsiteX33" fmla="*/ 4227961 w 4560957"/>
              <a:gd name="connsiteY33" fmla="*/ 454155 h 3788955"/>
              <a:gd name="connsiteX34" fmla="*/ 3759331 w 4560957"/>
              <a:gd name="connsiteY34" fmla="*/ 42675 h 3788955"/>
              <a:gd name="connsiteX35" fmla="*/ 2101981 w 4560957"/>
              <a:gd name="connsiteY35" fmla="*/ 19815 h 3788955"/>
              <a:gd name="connsiteX36" fmla="*/ 1187581 w 4560957"/>
              <a:gd name="connsiteY36" fmla="*/ 31245 h 3788955"/>
              <a:gd name="connsiteX0" fmla="*/ 1187581 w 4560957"/>
              <a:gd name="connsiteY0" fmla="*/ 29682 h 3787392"/>
              <a:gd name="connsiteX1" fmla="*/ 1057565 w 4560957"/>
              <a:gd name="connsiteY1" fmla="*/ 374010 h 3787392"/>
              <a:gd name="connsiteX2" fmla="*/ 1370461 w 4560957"/>
              <a:gd name="connsiteY2" fmla="*/ 464022 h 3787392"/>
              <a:gd name="connsiteX3" fmla="*/ 1370462 w 4560957"/>
              <a:gd name="connsiteY3" fmla="*/ 1401279 h 3787392"/>
              <a:gd name="connsiteX4" fmla="*/ 833252 w 4560957"/>
              <a:gd name="connsiteY4" fmla="*/ 1252690 h 3787392"/>
              <a:gd name="connsiteX5" fmla="*/ 1313312 w 4560957"/>
              <a:gd name="connsiteY5" fmla="*/ 1629879 h 3787392"/>
              <a:gd name="connsiteX6" fmla="*/ 10292 w 4560957"/>
              <a:gd name="connsiteY6" fmla="*/ 1447000 h 3787392"/>
              <a:gd name="connsiteX7" fmla="*/ 1279022 w 4560957"/>
              <a:gd name="connsiteY7" fmla="*/ 1984210 h 3787392"/>
              <a:gd name="connsiteX8" fmla="*/ 1038992 w 4560957"/>
              <a:gd name="connsiteY8" fmla="*/ 3481541 h 3787392"/>
              <a:gd name="connsiteX9" fmla="*/ 1439042 w 4560957"/>
              <a:gd name="connsiteY9" fmla="*/ 3527260 h 3787392"/>
              <a:gd name="connsiteX10" fmla="*/ 1404751 w 4560957"/>
              <a:gd name="connsiteY10" fmla="*/ 2612862 h 3787392"/>
              <a:gd name="connsiteX11" fmla="*/ 2113413 w 4560957"/>
              <a:gd name="connsiteY11" fmla="*/ 2224241 h 3787392"/>
              <a:gd name="connsiteX12" fmla="*/ 1850523 w 4560957"/>
              <a:gd name="connsiteY12" fmla="*/ 2201381 h 3787392"/>
              <a:gd name="connsiteX13" fmla="*/ 1461903 w 4560957"/>
              <a:gd name="connsiteY13" fmla="*/ 2269961 h 3787392"/>
              <a:gd name="connsiteX14" fmla="*/ 1747651 w 4560957"/>
              <a:gd name="connsiteY14" fmla="*/ 566891 h 3787392"/>
              <a:gd name="connsiteX15" fmla="*/ 2353442 w 4560957"/>
              <a:gd name="connsiteY15" fmla="*/ 578320 h 3787392"/>
              <a:gd name="connsiteX16" fmla="*/ 2399163 w 4560957"/>
              <a:gd name="connsiteY16" fmla="*/ 1092670 h 3787392"/>
              <a:gd name="connsiteX17" fmla="*/ 1827663 w 4560957"/>
              <a:gd name="connsiteY17" fmla="*/ 1184110 h 3787392"/>
              <a:gd name="connsiteX18" fmla="*/ 2353443 w 4560957"/>
              <a:gd name="connsiteY18" fmla="*/ 1378421 h 3787392"/>
              <a:gd name="connsiteX19" fmla="*/ 2376303 w 4560957"/>
              <a:gd name="connsiteY19" fmla="*/ 1538440 h 3787392"/>
              <a:gd name="connsiteX20" fmla="*/ 2330583 w 4560957"/>
              <a:gd name="connsiteY20" fmla="*/ 1869911 h 3787392"/>
              <a:gd name="connsiteX21" fmla="*/ 1793373 w 4560957"/>
              <a:gd name="connsiteY21" fmla="*/ 1789901 h 3787392"/>
              <a:gd name="connsiteX22" fmla="*/ 2330583 w 4560957"/>
              <a:gd name="connsiteY22" fmla="*/ 2247101 h 3787392"/>
              <a:gd name="connsiteX23" fmla="*/ 2250573 w 4560957"/>
              <a:gd name="connsiteY23" fmla="*/ 3607270 h 3787392"/>
              <a:gd name="connsiteX24" fmla="*/ 2650623 w 4560957"/>
              <a:gd name="connsiteY24" fmla="*/ 3710140 h 3787392"/>
              <a:gd name="connsiteX25" fmla="*/ 2707773 w 4560957"/>
              <a:gd name="connsiteY25" fmla="*/ 3378671 h 3787392"/>
              <a:gd name="connsiteX26" fmla="*/ 2742063 w 4560957"/>
              <a:gd name="connsiteY26" fmla="*/ 2349969 h 3787392"/>
              <a:gd name="connsiteX27" fmla="*/ 4559433 w 4560957"/>
              <a:gd name="connsiteY27" fmla="*/ 1847050 h 3787392"/>
              <a:gd name="connsiteX28" fmla="*/ 2844933 w 4560957"/>
              <a:gd name="connsiteY28" fmla="*/ 1927060 h 3787392"/>
              <a:gd name="connsiteX29" fmla="*/ 2627763 w 4560957"/>
              <a:gd name="connsiteY29" fmla="*/ 1504149 h 3787392"/>
              <a:gd name="connsiteX30" fmla="*/ 4079373 w 4560957"/>
              <a:gd name="connsiteY30" fmla="*/ 1206969 h 3787392"/>
              <a:gd name="connsiteX31" fmla="*/ 2719203 w 4560957"/>
              <a:gd name="connsiteY31" fmla="*/ 1206971 h 3787392"/>
              <a:gd name="connsiteX32" fmla="*/ 2696343 w 4560957"/>
              <a:gd name="connsiteY32" fmla="*/ 589750 h 3787392"/>
              <a:gd name="connsiteX33" fmla="*/ 4227961 w 4560957"/>
              <a:gd name="connsiteY33" fmla="*/ 452592 h 3787392"/>
              <a:gd name="connsiteX34" fmla="*/ 3759331 w 4560957"/>
              <a:gd name="connsiteY34" fmla="*/ 41112 h 3787392"/>
              <a:gd name="connsiteX35" fmla="*/ 2101981 w 4560957"/>
              <a:gd name="connsiteY35" fmla="*/ 18252 h 3787392"/>
              <a:gd name="connsiteX36" fmla="*/ 1187581 w 4560957"/>
              <a:gd name="connsiteY36" fmla="*/ 29682 h 378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60957" h="3787392">
                <a:moveTo>
                  <a:pt x="1187581" y="29682"/>
                </a:moveTo>
                <a:cubicBezTo>
                  <a:pt x="1013512" y="88975"/>
                  <a:pt x="1027085" y="301620"/>
                  <a:pt x="1057565" y="374010"/>
                </a:cubicBezTo>
                <a:cubicBezTo>
                  <a:pt x="1088045" y="446400"/>
                  <a:pt x="1318312" y="292811"/>
                  <a:pt x="1370461" y="464022"/>
                </a:cubicBezTo>
                <a:cubicBezTo>
                  <a:pt x="1422610" y="635233"/>
                  <a:pt x="1416182" y="1258404"/>
                  <a:pt x="1370462" y="1401279"/>
                </a:cubicBezTo>
                <a:cubicBezTo>
                  <a:pt x="1324742" y="1544154"/>
                  <a:pt x="915167" y="1231735"/>
                  <a:pt x="833252" y="1252690"/>
                </a:cubicBezTo>
                <a:cubicBezTo>
                  <a:pt x="751337" y="1273645"/>
                  <a:pt x="1235207" y="1530819"/>
                  <a:pt x="1313312" y="1629879"/>
                </a:cubicBezTo>
                <a:cubicBezTo>
                  <a:pt x="1391417" y="1728939"/>
                  <a:pt x="149357" y="1378420"/>
                  <a:pt x="10292" y="1447000"/>
                </a:cubicBezTo>
                <a:cubicBezTo>
                  <a:pt x="-128773" y="1515580"/>
                  <a:pt x="1185677" y="1707985"/>
                  <a:pt x="1279022" y="1984210"/>
                </a:cubicBezTo>
                <a:cubicBezTo>
                  <a:pt x="1372367" y="2260435"/>
                  <a:pt x="878972" y="3233891"/>
                  <a:pt x="1038992" y="3481541"/>
                </a:cubicBezTo>
                <a:cubicBezTo>
                  <a:pt x="1199012" y="3729191"/>
                  <a:pt x="1378082" y="3672040"/>
                  <a:pt x="1439042" y="3527260"/>
                </a:cubicBezTo>
                <a:cubicBezTo>
                  <a:pt x="1500002" y="3382480"/>
                  <a:pt x="1402846" y="2805267"/>
                  <a:pt x="1404751" y="2612862"/>
                </a:cubicBezTo>
                <a:cubicBezTo>
                  <a:pt x="1406656" y="2420457"/>
                  <a:pt x="2079123" y="2264246"/>
                  <a:pt x="2113413" y="2224241"/>
                </a:cubicBezTo>
                <a:cubicBezTo>
                  <a:pt x="2147703" y="2184236"/>
                  <a:pt x="1959108" y="2193761"/>
                  <a:pt x="1850523" y="2201381"/>
                </a:cubicBezTo>
                <a:cubicBezTo>
                  <a:pt x="1741938" y="2209001"/>
                  <a:pt x="1439043" y="2570951"/>
                  <a:pt x="1461903" y="2269961"/>
                </a:cubicBezTo>
                <a:cubicBezTo>
                  <a:pt x="1484763" y="1968971"/>
                  <a:pt x="1631446" y="831686"/>
                  <a:pt x="1747651" y="566891"/>
                </a:cubicBezTo>
                <a:cubicBezTo>
                  <a:pt x="1863856" y="302096"/>
                  <a:pt x="2262002" y="524980"/>
                  <a:pt x="2353442" y="578320"/>
                </a:cubicBezTo>
                <a:cubicBezTo>
                  <a:pt x="2444882" y="631660"/>
                  <a:pt x="2412498" y="1001230"/>
                  <a:pt x="2399163" y="1092670"/>
                </a:cubicBezTo>
                <a:cubicBezTo>
                  <a:pt x="2385828" y="1184110"/>
                  <a:pt x="1863858" y="1126960"/>
                  <a:pt x="1827663" y="1184110"/>
                </a:cubicBezTo>
                <a:cubicBezTo>
                  <a:pt x="1791468" y="1241260"/>
                  <a:pt x="2262003" y="1319366"/>
                  <a:pt x="2353443" y="1378421"/>
                </a:cubicBezTo>
                <a:cubicBezTo>
                  <a:pt x="2444883" y="1437476"/>
                  <a:pt x="2351538" y="1466050"/>
                  <a:pt x="2376303" y="1538440"/>
                </a:cubicBezTo>
                <a:cubicBezTo>
                  <a:pt x="2401068" y="1610830"/>
                  <a:pt x="2427738" y="1828001"/>
                  <a:pt x="2330583" y="1869911"/>
                </a:cubicBezTo>
                <a:cubicBezTo>
                  <a:pt x="2233428" y="1911821"/>
                  <a:pt x="1875288" y="1765136"/>
                  <a:pt x="1793373" y="1789901"/>
                </a:cubicBezTo>
                <a:cubicBezTo>
                  <a:pt x="1711458" y="1814666"/>
                  <a:pt x="2254383" y="1944206"/>
                  <a:pt x="2330583" y="2247101"/>
                </a:cubicBezTo>
                <a:cubicBezTo>
                  <a:pt x="2406783" y="2549996"/>
                  <a:pt x="2140083" y="3342475"/>
                  <a:pt x="2250573" y="3607270"/>
                </a:cubicBezTo>
                <a:cubicBezTo>
                  <a:pt x="2361063" y="3872065"/>
                  <a:pt x="2595378" y="3788245"/>
                  <a:pt x="2650623" y="3710140"/>
                </a:cubicBezTo>
                <a:cubicBezTo>
                  <a:pt x="2705868" y="3632035"/>
                  <a:pt x="2667768" y="3588221"/>
                  <a:pt x="2707773" y="3378671"/>
                </a:cubicBezTo>
                <a:cubicBezTo>
                  <a:pt x="2747778" y="3169121"/>
                  <a:pt x="2452503" y="2589999"/>
                  <a:pt x="2742063" y="2349969"/>
                </a:cubicBezTo>
                <a:cubicBezTo>
                  <a:pt x="3031623" y="2109939"/>
                  <a:pt x="4502283" y="1942300"/>
                  <a:pt x="4559433" y="1847050"/>
                </a:cubicBezTo>
                <a:cubicBezTo>
                  <a:pt x="4616583" y="1751800"/>
                  <a:pt x="3048768" y="2018500"/>
                  <a:pt x="2844933" y="1927060"/>
                </a:cubicBezTo>
                <a:cubicBezTo>
                  <a:pt x="2641098" y="1835620"/>
                  <a:pt x="2473458" y="1597494"/>
                  <a:pt x="2627763" y="1504149"/>
                </a:cubicBezTo>
                <a:cubicBezTo>
                  <a:pt x="2782068" y="1410804"/>
                  <a:pt x="4046988" y="1288884"/>
                  <a:pt x="4079373" y="1206969"/>
                </a:cubicBezTo>
                <a:cubicBezTo>
                  <a:pt x="4111758" y="1125054"/>
                  <a:pt x="2963043" y="1260311"/>
                  <a:pt x="2719203" y="1206971"/>
                </a:cubicBezTo>
                <a:cubicBezTo>
                  <a:pt x="2475363" y="1153631"/>
                  <a:pt x="2462028" y="683095"/>
                  <a:pt x="2696343" y="589750"/>
                </a:cubicBezTo>
                <a:cubicBezTo>
                  <a:pt x="2930658" y="496405"/>
                  <a:pt x="4050796" y="544032"/>
                  <a:pt x="4227961" y="452592"/>
                </a:cubicBezTo>
                <a:cubicBezTo>
                  <a:pt x="4405126" y="361152"/>
                  <a:pt x="4113661" y="113502"/>
                  <a:pt x="3759331" y="41112"/>
                </a:cubicBezTo>
                <a:cubicBezTo>
                  <a:pt x="3405001" y="-31278"/>
                  <a:pt x="2534416" y="18252"/>
                  <a:pt x="2101981" y="18252"/>
                </a:cubicBezTo>
                <a:cubicBezTo>
                  <a:pt x="1669546" y="18252"/>
                  <a:pt x="1361650" y="-29611"/>
                  <a:pt x="1187581" y="2968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Freeform 10"/>
          <p:cNvSpPr/>
          <p:nvPr/>
        </p:nvSpPr>
        <p:spPr>
          <a:xfrm>
            <a:off x="6293231" y="1874520"/>
            <a:ext cx="408200" cy="3507078"/>
          </a:xfrm>
          <a:custGeom>
            <a:avLst/>
            <a:gdLst>
              <a:gd name="connsiteX0" fmla="*/ 41658 w 179476"/>
              <a:gd name="connsiteY0" fmla="*/ 0 h 3413842"/>
              <a:gd name="connsiteX1" fmla="*/ 7368 w 179476"/>
              <a:gd name="connsiteY1" fmla="*/ 3303270 h 3413842"/>
              <a:gd name="connsiteX2" fmla="*/ 167388 w 179476"/>
              <a:gd name="connsiteY2" fmla="*/ 2388870 h 3413842"/>
              <a:gd name="connsiteX3" fmla="*/ 155958 w 179476"/>
              <a:gd name="connsiteY3" fmla="*/ 11430 h 3413842"/>
              <a:gd name="connsiteX0" fmla="*/ 94735 w 236781"/>
              <a:gd name="connsiteY0" fmla="*/ 0 h 3177691"/>
              <a:gd name="connsiteX1" fmla="*/ 3295 w 236781"/>
              <a:gd name="connsiteY1" fmla="*/ 3040380 h 3177691"/>
              <a:gd name="connsiteX2" fmla="*/ 220465 w 236781"/>
              <a:gd name="connsiteY2" fmla="*/ 2388870 h 3177691"/>
              <a:gd name="connsiteX3" fmla="*/ 209035 w 236781"/>
              <a:gd name="connsiteY3" fmla="*/ 11430 h 3177691"/>
              <a:gd name="connsiteX0" fmla="*/ 96301 w 267470"/>
              <a:gd name="connsiteY0" fmla="*/ 0 h 3210411"/>
              <a:gd name="connsiteX1" fmla="*/ 4861 w 267470"/>
              <a:gd name="connsiteY1" fmla="*/ 3040380 h 3210411"/>
              <a:gd name="connsiteX2" fmla="*/ 256322 w 267470"/>
              <a:gd name="connsiteY2" fmla="*/ 2777491 h 3210411"/>
              <a:gd name="connsiteX3" fmla="*/ 222031 w 267470"/>
              <a:gd name="connsiteY3" fmla="*/ 2388870 h 3210411"/>
              <a:gd name="connsiteX4" fmla="*/ 210601 w 267470"/>
              <a:gd name="connsiteY4" fmla="*/ 11430 h 3210411"/>
              <a:gd name="connsiteX0" fmla="*/ 64150 w 235319"/>
              <a:gd name="connsiteY0" fmla="*/ 0 h 3083696"/>
              <a:gd name="connsiteX1" fmla="*/ 7000 w 235319"/>
              <a:gd name="connsiteY1" fmla="*/ 2880360 h 3083696"/>
              <a:gd name="connsiteX2" fmla="*/ 224171 w 235319"/>
              <a:gd name="connsiteY2" fmla="*/ 2777491 h 3083696"/>
              <a:gd name="connsiteX3" fmla="*/ 189880 w 235319"/>
              <a:gd name="connsiteY3" fmla="*/ 2388870 h 3083696"/>
              <a:gd name="connsiteX4" fmla="*/ 178450 w 235319"/>
              <a:gd name="connsiteY4" fmla="*/ 11430 h 3083696"/>
              <a:gd name="connsiteX0" fmla="*/ 151796 w 322965"/>
              <a:gd name="connsiteY0" fmla="*/ 0 h 3118698"/>
              <a:gd name="connsiteX1" fmla="*/ 3206 w 322965"/>
              <a:gd name="connsiteY1" fmla="*/ 2926080 h 3118698"/>
              <a:gd name="connsiteX2" fmla="*/ 311817 w 322965"/>
              <a:gd name="connsiteY2" fmla="*/ 2777491 h 3118698"/>
              <a:gd name="connsiteX3" fmla="*/ 277526 w 322965"/>
              <a:gd name="connsiteY3" fmla="*/ 2388870 h 3118698"/>
              <a:gd name="connsiteX4" fmla="*/ 266096 w 322965"/>
              <a:gd name="connsiteY4" fmla="*/ 11430 h 3118698"/>
              <a:gd name="connsiteX0" fmla="*/ 195679 w 321128"/>
              <a:gd name="connsiteY0" fmla="*/ 0 h 3462327"/>
              <a:gd name="connsiteX1" fmla="*/ 1369 w 321128"/>
              <a:gd name="connsiteY1" fmla="*/ 3246120 h 3462327"/>
              <a:gd name="connsiteX2" fmla="*/ 309980 w 321128"/>
              <a:gd name="connsiteY2" fmla="*/ 3097531 h 3462327"/>
              <a:gd name="connsiteX3" fmla="*/ 275689 w 321128"/>
              <a:gd name="connsiteY3" fmla="*/ 2708910 h 3462327"/>
              <a:gd name="connsiteX4" fmla="*/ 264259 w 321128"/>
              <a:gd name="connsiteY4" fmla="*/ 331470 h 3462327"/>
              <a:gd name="connsiteX0" fmla="*/ 195679 w 320915"/>
              <a:gd name="connsiteY0" fmla="*/ 11430 h 3473757"/>
              <a:gd name="connsiteX1" fmla="*/ 1369 w 320915"/>
              <a:gd name="connsiteY1" fmla="*/ 3257550 h 3473757"/>
              <a:gd name="connsiteX2" fmla="*/ 309980 w 320915"/>
              <a:gd name="connsiteY2" fmla="*/ 3108961 h 3473757"/>
              <a:gd name="connsiteX3" fmla="*/ 275689 w 320915"/>
              <a:gd name="connsiteY3" fmla="*/ 2720340 h 3473757"/>
              <a:gd name="connsiteX4" fmla="*/ 275689 w 320915"/>
              <a:gd name="connsiteY4" fmla="*/ 0 h 3473757"/>
              <a:gd name="connsiteX0" fmla="*/ 196514 w 361538"/>
              <a:gd name="connsiteY0" fmla="*/ 11430 h 3528568"/>
              <a:gd name="connsiteX1" fmla="*/ 2204 w 361538"/>
              <a:gd name="connsiteY1" fmla="*/ 3257550 h 3528568"/>
              <a:gd name="connsiteX2" fmla="*/ 345104 w 361538"/>
              <a:gd name="connsiteY2" fmla="*/ 3326131 h 3528568"/>
              <a:gd name="connsiteX3" fmla="*/ 310815 w 361538"/>
              <a:gd name="connsiteY3" fmla="*/ 3108961 h 3528568"/>
              <a:gd name="connsiteX4" fmla="*/ 276524 w 361538"/>
              <a:gd name="connsiteY4" fmla="*/ 2720340 h 3528568"/>
              <a:gd name="connsiteX5" fmla="*/ 276524 w 361538"/>
              <a:gd name="connsiteY5" fmla="*/ 0 h 3528568"/>
              <a:gd name="connsiteX0" fmla="*/ 210256 w 373727"/>
              <a:gd name="connsiteY0" fmla="*/ 11430 h 3507078"/>
              <a:gd name="connsiteX1" fmla="*/ 15946 w 373727"/>
              <a:gd name="connsiteY1" fmla="*/ 3257550 h 3507078"/>
              <a:gd name="connsiteX2" fmla="*/ 50236 w 373727"/>
              <a:gd name="connsiteY2" fmla="*/ 3291840 h 3507078"/>
              <a:gd name="connsiteX3" fmla="*/ 358846 w 373727"/>
              <a:gd name="connsiteY3" fmla="*/ 3326131 h 3507078"/>
              <a:gd name="connsiteX4" fmla="*/ 324557 w 373727"/>
              <a:gd name="connsiteY4" fmla="*/ 3108961 h 3507078"/>
              <a:gd name="connsiteX5" fmla="*/ 290266 w 373727"/>
              <a:gd name="connsiteY5" fmla="*/ 2720340 h 3507078"/>
              <a:gd name="connsiteX6" fmla="*/ 290266 w 373727"/>
              <a:gd name="connsiteY6" fmla="*/ 0 h 3507078"/>
              <a:gd name="connsiteX0" fmla="*/ 203071 w 366542"/>
              <a:gd name="connsiteY0" fmla="*/ 11430 h 3464326"/>
              <a:gd name="connsiteX1" fmla="*/ 8761 w 366542"/>
              <a:gd name="connsiteY1" fmla="*/ 3257550 h 3464326"/>
              <a:gd name="connsiteX2" fmla="*/ 65911 w 366542"/>
              <a:gd name="connsiteY2" fmla="*/ 3154680 h 3464326"/>
              <a:gd name="connsiteX3" fmla="*/ 351661 w 366542"/>
              <a:gd name="connsiteY3" fmla="*/ 3326131 h 3464326"/>
              <a:gd name="connsiteX4" fmla="*/ 317372 w 366542"/>
              <a:gd name="connsiteY4" fmla="*/ 3108961 h 3464326"/>
              <a:gd name="connsiteX5" fmla="*/ 283081 w 366542"/>
              <a:gd name="connsiteY5" fmla="*/ 2720340 h 3464326"/>
              <a:gd name="connsiteX6" fmla="*/ 283081 w 366542"/>
              <a:gd name="connsiteY6" fmla="*/ 0 h 3464326"/>
              <a:gd name="connsiteX0" fmla="*/ 203071 w 366542"/>
              <a:gd name="connsiteY0" fmla="*/ 11430 h 3464326"/>
              <a:gd name="connsiteX1" fmla="*/ 8761 w 366542"/>
              <a:gd name="connsiteY1" fmla="*/ 3257550 h 3464326"/>
              <a:gd name="connsiteX2" fmla="*/ 65911 w 366542"/>
              <a:gd name="connsiteY2" fmla="*/ 3154680 h 3464326"/>
              <a:gd name="connsiteX3" fmla="*/ 351661 w 366542"/>
              <a:gd name="connsiteY3" fmla="*/ 3326131 h 3464326"/>
              <a:gd name="connsiteX4" fmla="*/ 317372 w 366542"/>
              <a:gd name="connsiteY4" fmla="*/ 3108961 h 3464326"/>
              <a:gd name="connsiteX5" fmla="*/ 283081 w 366542"/>
              <a:gd name="connsiteY5" fmla="*/ 2720340 h 3464326"/>
              <a:gd name="connsiteX6" fmla="*/ 283081 w 366542"/>
              <a:gd name="connsiteY6" fmla="*/ 0 h 3464326"/>
              <a:gd name="connsiteX0" fmla="*/ 244729 w 408200"/>
              <a:gd name="connsiteY0" fmla="*/ 11430 h 3507078"/>
              <a:gd name="connsiteX1" fmla="*/ 50419 w 408200"/>
              <a:gd name="connsiteY1" fmla="*/ 3257550 h 3507078"/>
              <a:gd name="connsiteX2" fmla="*/ 27559 w 408200"/>
              <a:gd name="connsiteY2" fmla="*/ 3291840 h 3507078"/>
              <a:gd name="connsiteX3" fmla="*/ 393319 w 408200"/>
              <a:gd name="connsiteY3" fmla="*/ 3326131 h 3507078"/>
              <a:gd name="connsiteX4" fmla="*/ 359030 w 408200"/>
              <a:gd name="connsiteY4" fmla="*/ 3108961 h 3507078"/>
              <a:gd name="connsiteX5" fmla="*/ 324739 w 408200"/>
              <a:gd name="connsiteY5" fmla="*/ 2720340 h 3507078"/>
              <a:gd name="connsiteX6" fmla="*/ 324739 w 408200"/>
              <a:gd name="connsiteY6" fmla="*/ 0 h 3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200" h="3507078">
                <a:moveTo>
                  <a:pt x="244729" y="11430"/>
                </a:moveTo>
                <a:cubicBezTo>
                  <a:pt x="217106" y="1463992"/>
                  <a:pt x="86614" y="2710815"/>
                  <a:pt x="50419" y="3257550"/>
                </a:cubicBezTo>
                <a:cubicBezTo>
                  <a:pt x="14224" y="3804285"/>
                  <a:pt x="-29591" y="3280410"/>
                  <a:pt x="27559" y="3291840"/>
                </a:cubicBezTo>
                <a:cubicBezTo>
                  <a:pt x="38989" y="3520440"/>
                  <a:pt x="345694" y="3381376"/>
                  <a:pt x="393319" y="3326131"/>
                </a:cubicBezTo>
                <a:cubicBezTo>
                  <a:pt x="440944" y="3270886"/>
                  <a:pt x="359030" y="3192781"/>
                  <a:pt x="359030" y="3108961"/>
                </a:cubicBezTo>
                <a:cubicBezTo>
                  <a:pt x="359030" y="3025141"/>
                  <a:pt x="330454" y="3238500"/>
                  <a:pt x="324739" y="2720340"/>
                </a:cubicBezTo>
                <a:cubicBezTo>
                  <a:pt x="319024" y="2202180"/>
                  <a:pt x="342836" y="914400"/>
                  <a:pt x="324739" y="0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TextBox 27"/>
          <p:cNvSpPr txBox="1"/>
          <p:nvPr/>
        </p:nvSpPr>
        <p:spPr>
          <a:xfrm>
            <a:off x="2819401" y="457200"/>
            <a:ext cx="388203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     </a:t>
            </a:r>
            <a:r>
              <a:rPr lang="en-US" sz="3600" dirty="0" smtClean="0"/>
              <a:t>CONCLUSION  2</a:t>
            </a:r>
            <a:endParaRPr lang="en-ZA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219200"/>
            <a:ext cx="3937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Width of </a:t>
            </a:r>
            <a:r>
              <a:rPr lang="en-US" sz="3200" dirty="0" smtClean="0">
                <a:solidFill>
                  <a:srgbClr val="00B050"/>
                </a:solidFill>
              </a:rPr>
              <a:t>metamorphic    aureole</a:t>
            </a:r>
            <a:r>
              <a:rPr lang="en-US" sz="3200" dirty="0" smtClean="0"/>
              <a:t>?</a:t>
            </a:r>
            <a:endParaRPr lang="en-ZA" sz="3200" dirty="0"/>
          </a:p>
        </p:txBody>
      </p:sp>
      <p:sp>
        <p:nvSpPr>
          <p:cNvPr id="3" name="Freeform 2"/>
          <p:cNvSpPr/>
          <p:nvPr/>
        </p:nvSpPr>
        <p:spPr>
          <a:xfrm>
            <a:off x="8812530" y="3886200"/>
            <a:ext cx="148590" cy="365760"/>
          </a:xfrm>
          <a:custGeom>
            <a:avLst/>
            <a:gdLst>
              <a:gd name="connsiteX0" fmla="*/ 0 w 148590"/>
              <a:gd name="connsiteY0" fmla="*/ 0 h 365760"/>
              <a:gd name="connsiteX1" fmla="*/ 148590 w 148590"/>
              <a:gd name="connsiteY1" fmla="*/ 365760 h 365760"/>
              <a:gd name="connsiteX2" fmla="*/ 148590 w 148590"/>
              <a:gd name="connsiteY2" fmla="*/ 365760 h 365760"/>
              <a:gd name="connsiteX3" fmla="*/ 34290 w 148590"/>
              <a:gd name="connsiteY3" fmla="*/ 354330 h 365760"/>
              <a:gd name="connsiteX4" fmla="*/ 34290 w 148590"/>
              <a:gd name="connsiteY4" fmla="*/ 35433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" h="365760">
                <a:moveTo>
                  <a:pt x="0" y="0"/>
                </a:moveTo>
                <a:lnTo>
                  <a:pt x="148590" y="365760"/>
                </a:lnTo>
                <a:lnTo>
                  <a:pt x="148590" y="365760"/>
                </a:lnTo>
                <a:lnTo>
                  <a:pt x="34290" y="354330"/>
                </a:lnTo>
                <a:lnTo>
                  <a:pt x="34290" y="35433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reeform 3"/>
          <p:cNvSpPr/>
          <p:nvPr/>
        </p:nvSpPr>
        <p:spPr>
          <a:xfrm>
            <a:off x="3228758" y="3259282"/>
            <a:ext cx="1257296" cy="494892"/>
          </a:xfrm>
          <a:custGeom>
            <a:avLst/>
            <a:gdLst>
              <a:gd name="connsiteX0" fmla="*/ 0 w 540390"/>
              <a:gd name="connsiteY0" fmla="*/ 0 h 196083"/>
              <a:gd name="connsiteX1" fmla="*/ 152400 w 540390"/>
              <a:gd name="connsiteY1" fmla="*/ 110836 h 196083"/>
              <a:gd name="connsiteX2" fmla="*/ 415637 w 540390"/>
              <a:gd name="connsiteY2" fmla="*/ 193963 h 196083"/>
              <a:gd name="connsiteX3" fmla="*/ 540328 w 540390"/>
              <a:gd name="connsiteY3" fmla="*/ 166254 h 196083"/>
              <a:gd name="connsiteX4" fmla="*/ 401782 w 540390"/>
              <a:gd name="connsiteY4" fmla="*/ 110836 h 196083"/>
              <a:gd name="connsiteX5" fmla="*/ 263237 w 540390"/>
              <a:gd name="connsiteY5" fmla="*/ 55418 h 196083"/>
              <a:gd name="connsiteX6" fmla="*/ 55418 w 540390"/>
              <a:gd name="connsiteY6" fmla="*/ 27709 h 196083"/>
              <a:gd name="connsiteX0" fmla="*/ 0 w 1052359"/>
              <a:gd name="connsiteY0" fmla="*/ 0 h 386583"/>
              <a:gd name="connsiteX1" fmla="*/ 664369 w 1052359"/>
              <a:gd name="connsiteY1" fmla="*/ 301336 h 386583"/>
              <a:gd name="connsiteX2" fmla="*/ 927606 w 1052359"/>
              <a:gd name="connsiteY2" fmla="*/ 384463 h 386583"/>
              <a:gd name="connsiteX3" fmla="*/ 1052297 w 1052359"/>
              <a:gd name="connsiteY3" fmla="*/ 356754 h 386583"/>
              <a:gd name="connsiteX4" fmla="*/ 913751 w 1052359"/>
              <a:gd name="connsiteY4" fmla="*/ 301336 h 386583"/>
              <a:gd name="connsiteX5" fmla="*/ 775206 w 1052359"/>
              <a:gd name="connsiteY5" fmla="*/ 245918 h 386583"/>
              <a:gd name="connsiteX6" fmla="*/ 567387 w 1052359"/>
              <a:gd name="connsiteY6" fmla="*/ 218209 h 386583"/>
              <a:gd name="connsiteX0" fmla="*/ 0 w 1052359"/>
              <a:gd name="connsiteY0" fmla="*/ 0 h 386583"/>
              <a:gd name="connsiteX1" fmla="*/ 664369 w 1052359"/>
              <a:gd name="connsiteY1" fmla="*/ 301336 h 386583"/>
              <a:gd name="connsiteX2" fmla="*/ 927606 w 1052359"/>
              <a:gd name="connsiteY2" fmla="*/ 384463 h 386583"/>
              <a:gd name="connsiteX3" fmla="*/ 1052297 w 1052359"/>
              <a:gd name="connsiteY3" fmla="*/ 356754 h 386583"/>
              <a:gd name="connsiteX4" fmla="*/ 913751 w 1052359"/>
              <a:gd name="connsiteY4" fmla="*/ 301336 h 386583"/>
              <a:gd name="connsiteX5" fmla="*/ 775206 w 1052359"/>
              <a:gd name="connsiteY5" fmla="*/ 245918 h 386583"/>
              <a:gd name="connsiteX6" fmla="*/ 514568 w 1052359"/>
              <a:gd name="connsiteY6" fmla="*/ 148287 h 386583"/>
              <a:gd name="connsiteX7" fmla="*/ 567387 w 1052359"/>
              <a:gd name="connsiteY7" fmla="*/ 218209 h 386583"/>
              <a:gd name="connsiteX0" fmla="*/ 0 w 1052359"/>
              <a:gd name="connsiteY0" fmla="*/ 0 h 386583"/>
              <a:gd name="connsiteX1" fmla="*/ 664369 w 1052359"/>
              <a:gd name="connsiteY1" fmla="*/ 301336 h 386583"/>
              <a:gd name="connsiteX2" fmla="*/ 927606 w 1052359"/>
              <a:gd name="connsiteY2" fmla="*/ 384463 h 386583"/>
              <a:gd name="connsiteX3" fmla="*/ 1052297 w 1052359"/>
              <a:gd name="connsiteY3" fmla="*/ 356754 h 386583"/>
              <a:gd name="connsiteX4" fmla="*/ 913751 w 1052359"/>
              <a:gd name="connsiteY4" fmla="*/ 301336 h 386583"/>
              <a:gd name="connsiteX5" fmla="*/ 775206 w 1052359"/>
              <a:gd name="connsiteY5" fmla="*/ 245918 h 386583"/>
              <a:gd name="connsiteX6" fmla="*/ 514568 w 1052359"/>
              <a:gd name="connsiteY6" fmla="*/ 148287 h 386583"/>
              <a:gd name="connsiteX7" fmla="*/ 369743 w 1052359"/>
              <a:gd name="connsiteY7" fmla="*/ 113434 h 386583"/>
              <a:gd name="connsiteX0" fmla="*/ 0 w 1252339"/>
              <a:gd name="connsiteY0" fmla="*/ 0 h 496277"/>
              <a:gd name="connsiteX1" fmla="*/ 664369 w 1252339"/>
              <a:gd name="connsiteY1" fmla="*/ 301336 h 496277"/>
              <a:gd name="connsiteX2" fmla="*/ 927606 w 1252339"/>
              <a:gd name="connsiteY2" fmla="*/ 384463 h 496277"/>
              <a:gd name="connsiteX3" fmla="*/ 1252322 w 1252339"/>
              <a:gd name="connsiteY3" fmla="*/ 494867 h 496277"/>
              <a:gd name="connsiteX4" fmla="*/ 913751 w 1252339"/>
              <a:gd name="connsiteY4" fmla="*/ 301336 h 496277"/>
              <a:gd name="connsiteX5" fmla="*/ 775206 w 1252339"/>
              <a:gd name="connsiteY5" fmla="*/ 245918 h 496277"/>
              <a:gd name="connsiteX6" fmla="*/ 514568 w 1252339"/>
              <a:gd name="connsiteY6" fmla="*/ 148287 h 496277"/>
              <a:gd name="connsiteX7" fmla="*/ 369743 w 1252339"/>
              <a:gd name="connsiteY7" fmla="*/ 113434 h 496277"/>
              <a:gd name="connsiteX0" fmla="*/ 0 w 1257296"/>
              <a:gd name="connsiteY0" fmla="*/ 0 h 494892"/>
              <a:gd name="connsiteX1" fmla="*/ 664369 w 1257296"/>
              <a:gd name="connsiteY1" fmla="*/ 301336 h 494892"/>
              <a:gd name="connsiteX2" fmla="*/ 927606 w 1257296"/>
              <a:gd name="connsiteY2" fmla="*/ 384463 h 494892"/>
              <a:gd name="connsiteX3" fmla="*/ 1252322 w 1257296"/>
              <a:gd name="connsiteY3" fmla="*/ 494867 h 494892"/>
              <a:gd name="connsiteX4" fmla="*/ 1109881 w 1257296"/>
              <a:gd name="connsiteY4" fmla="*/ 374506 h 494892"/>
              <a:gd name="connsiteX5" fmla="*/ 913751 w 1257296"/>
              <a:gd name="connsiteY5" fmla="*/ 301336 h 494892"/>
              <a:gd name="connsiteX6" fmla="*/ 775206 w 1257296"/>
              <a:gd name="connsiteY6" fmla="*/ 245918 h 494892"/>
              <a:gd name="connsiteX7" fmla="*/ 514568 w 1257296"/>
              <a:gd name="connsiteY7" fmla="*/ 148287 h 494892"/>
              <a:gd name="connsiteX8" fmla="*/ 369743 w 1257296"/>
              <a:gd name="connsiteY8" fmla="*/ 113434 h 494892"/>
              <a:gd name="connsiteX0" fmla="*/ 0 w 1257296"/>
              <a:gd name="connsiteY0" fmla="*/ 0 h 494892"/>
              <a:gd name="connsiteX1" fmla="*/ 664369 w 1257296"/>
              <a:gd name="connsiteY1" fmla="*/ 301336 h 494892"/>
              <a:gd name="connsiteX2" fmla="*/ 927606 w 1257296"/>
              <a:gd name="connsiteY2" fmla="*/ 384463 h 494892"/>
              <a:gd name="connsiteX3" fmla="*/ 1252322 w 1257296"/>
              <a:gd name="connsiteY3" fmla="*/ 494867 h 494892"/>
              <a:gd name="connsiteX4" fmla="*/ 1109881 w 1257296"/>
              <a:gd name="connsiteY4" fmla="*/ 374506 h 494892"/>
              <a:gd name="connsiteX5" fmla="*/ 920895 w 1257296"/>
              <a:gd name="connsiteY5" fmla="*/ 287049 h 494892"/>
              <a:gd name="connsiteX6" fmla="*/ 775206 w 1257296"/>
              <a:gd name="connsiteY6" fmla="*/ 245918 h 494892"/>
              <a:gd name="connsiteX7" fmla="*/ 514568 w 1257296"/>
              <a:gd name="connsiteY7" fmla="*/ 148287 h 494892"/>
              <a:gd name="connsiteX8" fmla="*/ 369743 w 1257296"/>
              <a:gd name="connsiteY8" fmla="*/ 113434 h 49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7296" h="494892">
                <a:moveTo>
                  <a:pt x="0" y="0"/>
                </a:moveTo>
                <a:cubicBezTo>
                  <a:pt x="41563" y="39254"/>
                  <a:pt x="509768" y="237259"/>
                  <a:pt x="664369" y="301336"/>
                </a:cubicBezTo>
                <a:cubicBezTo>
                  <a:pt x="818970" y="365413"/>
                  <a:pt x="829614" y="352208"/>
                  <a:pt x="927606" y="384463"/>
                </a:cubicBezTo>
                <a:cubicBezTo>
                  <a:pt x="1025598" y="416718"/>
                  <a:pt x="1221943" y="496526"/>
                  <a:pt x="1252322" y="494867"/>
                </a:cubicBezTo>
                <a:cubicBezTo>
                  <a:pt x="1282701" y="493208"/>
                  <a:pt x="1166309" y="406761"/>
                  <a:pt x="1109881" y="374506"/>
                </a:cubicBezTo>
                <a:cubicBezTo>
                  <a:pt x="1053453" y="342251"/>
                  <a:pt x="976674" y="308480"/>
                  <a:pt x="920895" y="287049"/>
                </a:cubicBezTo>
                <a:cubicBezTo>
                  <a:pt x="865116" y="265618"/>
                  <a:pt x="842927" y="269045"/>
                  <a:pt x="775206" y="245918"/>
                </a:cubicBezTo>
                <a:cubicBezTo>
                  <a:pt x="707485" y="222791"/>
                  <a:pt x="549204" y="152905"/>
                  <a:pt x="514568" y="148287"/>
                </a:cubicBezTo>
                <a:cubicBezTo>
                  <a:pt x="479932" y="143669"/>
                  <a:pt x="371259" y="113290"/>
                  <a:pt x="369743" y="113434"/>
                </a:cubicBezTo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387792" y="2787656"/>
            <a:ext cx="1840966" cy="488944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57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9737" y="1929066"/>
            <a:ext cx="225792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2286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 err="1" smtClean="0"/>
              <a:t>Slingerfontein</a:t>
            </a:r>
            <a:endParaRPr lang="en-Z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251459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Prince Albert</a:t>
            </a:r>
            <a:endParaRPr lang="en-ZA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2578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         </a:t>
            </a:r>
            <a:r>
              <a:rPr lang="en-US" sz="2000" dirty="0" smtClean="0"/>
              <a:t>0</a:t>
            </a:r>
            <a:endParaRPr lang="en-ZA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791201" y="51816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</a:t>
            </a:r>
            <a:r>
              <a:rPr lang="en-US" sz="2000" dirty="0" smtClean="0"/>
              <a:t>110 km</a:t>
            </a:r>
            <a:endParaRPr lang="en-ZA" sz="2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696200" cy="1770965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 Urgent need for geophysical surveys (seismic) to confirm faulting pattern in depth</a:t>
            </a:r>
            <a:endParaRPr lang="en-Z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53200" cy="102076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/>
              <a:t>CONCLUSION 3</a:t>
            </a: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15169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568159"/>
              </p:ext>
            </p:extLst>
          </p:nvPr>
        </p:nvGraphicFramePr>
        <p:xfrm>
          <a:off x="-2057400" y="-4572000"/>
          <a:ext cx="20299363" cy="152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Slide" r:id="rId3" imgW="4570532" imgH="3427618" progId="PowerPoint.Slide.12">
                  <p:embed/>
                </p:oleObj>
              </mc:Choice>
              <mc:Fallback>
                <p:oleObj name="Slide" r:id="rId3" imgW="4570532" imgH="3427618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57400" y="-4572000"/>
                        <a:ext cx="20299363" cy="1522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reeform 1"/>
          <p:cNvSpPr/>
          <p:nvPr/>
        </p:nvSpPr>
        <p:spPr>
          <a:xfrm>
            <a:off x="855785" y="3376246"/>
            <a:ext cx="5439507" cy="1617785"/>
          </a:xfrm>
          <a:custGeom>
            <a:avLst/>
            <a:gdLst>
              <a:gd name="connsiteX0" fmla="*/ 0 w 5439507"/>
              <a:gd name="connsiteY0" fmla="*/ 0 h 1617785"/>
              <a:gd name="connsiteX1" fmla="*/ 386861 w 5439507"/>
              <a:gd name="connsiteY1" fmla="*/ 46892 h 1617785"/>
              <a:gd name="connsiteX2" fmla="*/ 832338 w 5439507"/>
              <a:gd name="connsiteY2" fmla="*/ 199292 h 1617785"/>
              <a:gd name="connsiteX3" fmla="*/ 1184030 w 5439507"/>
              <a:gd name="connsiteY3" fmla="*/ 468923 h 1617785"/>
              <a:gd name="connsiteX4" fmla="*/ 1371600 w 5439507"/>
              <a:gd name="connsiteY4" fmla="*/ 832339 h 1617785"/>
              <a:gd name="connsiteX5" fmla="*/ 1500553 w 5439507"/>
              <a:gd name="connsiteY5" fmla="*/ 1031631 h 1617785"/>
              <a:gd name="connsiteX6" fmla="*/ 1688123 w 5439507"/>
              <a:gd name="connsiteY6" fmla="*/ 1207477 h 1617785"/>
              <a:gd name="connsiteX7" fmla="*/ 2157046 w 5439507"/>
              <a:gd name="connsiteY7" fmla="*/ 1289539 h 1617785"/>
              <a:gd name="connsiteX8" fmla="*/ 2625969 w 5439507"/>
              <a:gd name="connsiteY8" fmla="*/ 1277816 h 1617785"/>
              <a:gd name="connsiteX9" fmla="*/ 3634153 w 5439507"/>
              <a:gd name="connsiteY9" fmla="*/ 1242646 h 1617785"/>
              <a:gd name="connsiteX10" fmla="*/ 4161692 w 5439507"/>
              <a:gd name="connsiteY10" fmla="*/ 1254369 h 1617785"/>
              <a:gd name="connsiteX11" fmla="*/ 4935415 w 5439507"/>
              <a:gd name="connsiteY11" fmla="*/ 1277816 h 1617785"/>
              <a:gd name="connsiteX12" fmla="*/ 5439507 w 5439507"/>
              <a:gd name="connsiteY12" fmla="*/ 1617785 h 161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39507" h="1617785">
                <a:moveTo>
                  <a:pt x="0" y="0"/>
                </a:moveTo>
                <a:cubicBezTo>
                  <a:pt x="124069" y="6838"/>
                  <a:pt x="248138" y="13677"/>
                  <a:pt x="386861" y="46892"/>
                </a:cubicBezTo>
                <a:cubicBezTo>
                  <a:pt x="525584" y="80107"/>
                  <a:pt x="699477" y="128954"/>
                  <a:pt x="832338" y="199292"/>
                </a:cubicBezTo>
                <a:cubicBezTo>
                  <a:pt x="965199" y="269630"/>
                  <a:pt x="1094153" y="363415"/>
                  <a:pt x="1184030" y="468923"/>
                </a:cubicBezTo>
                <a:cubicBezTo>
                  <a:pt x="1273907" y="574431"/>
                  <a:pt x="1318846" y="738554"/>
                  <a:pt x="1371600" y="832339"/>
                </a:cubicBezTo>
                <a:cubicBezTo>
                  <a:pt x="1424354" y="926124"/>
                  <a:pt x="1447799" y="969108"/>
                  <a:pt x="1500553" y="1031631"/>
                </a:cubicBezTo>
                <a:cubicBezTo>
                  <a:pt x="1553307" y="1094154"/>
                  <a:pt x="1578708" y="1164492"/>
                  <a:pt x="1688123" y="1207477"/>
                </a:cubicBezTo>
                <a:cubicBezTo>
                  <a:pt x="1797538" y="1250462"/>
                  <a:pt x="2000738" y="1277816"/>
                  <a:pt x="2157046" y="1289539"/>
                </a:cubicBezTo>
                <a:cubicBezTo>
                  <a:pt x="2313354" y="1301262"/>
                  <a:pt x="2625969" y="1277816"/>
                  <a:pt x="2625969" y="1277816"/>
                </a:cubicBezTo>
                <a:lnTo>
                  <a:pt x="3634153" y="1242646"/>
                </a:lnTo>
                <a:lnTo>
                  <a:pt x="4161692" y="1254369"/>
                </a:lnTo>
                <a:cubicBezTo>
                  <a:pt x="4378569" y="1260231"/>
                  <a:pt x="4722446" y="1217247"/>
                  <a:pt x="4935415" y="1277816"/>
                </a:cubicBezTo>
                <a:cubicBezTo>
                  <a:pt x="5148384" y="1338385"/>
                  <a:pt x="5293945" y="1478085"/>
                  <a:pt x="5439507" y="1617785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450411" y="3376900"/>
            <a:ext cx="6775238" cy="2879510"/>
          </a:xfrm>
          <a:custGeom>
            <a:avLst/>
            <a:gdLst>
              <a:gd name="connsiteX0" fmla="*/ 164605 w 5346366"/>
              <a:gd name="connsiteY0" fmla="*/ 8101 h 2715484"/>
              <a:gd name="connsiteX1" fmla="*/ 821097 w 5346366"/>
              <a:gd name="connsiteY1" fmla="*/ 125332 h 2715484"/>
              <a:gd name="connsiteX2" fmla="*/ 1383805 w 5346366"/>
              <a:gd name="connsiteY2" fmla="*/ 570809 h 2715484"/>
              <a:gd name="connsiteX3" fmla="*/ 1653436 w 5346366"/>
              <a:gd name="connsiteY3" fmla="*/ 1156963 h 2715484"/>
              <a:gd name="connsiteX4" fmla="*/ 2696789 w 5346366"/>
              <a:gd name="connsiteY4" fmla="*/ 1309363 h 2715484"/>
              <a:gd name="connsiteX5" fmla="*/ 3810482 w 5346366"/>
              <a:gd name="connsiteY5" fmla="*/ 1262470 h 2715484"/>
              <a:gd name="connsiteX6" fmla="*/ 4724882 w 5346366"/>
              <a:gd name="connsiteY6" fmla="*/ 1239024 h 2715484"/>
              <a:gd name="connsiteX7" fmla="*/ 5299312 w 5346366"/>
              <a:gd name="connsiteY7" fmla="*/ 1473486 h 2715484"/>
              <a:gd name="connsiteX8" fmla="*/ 5240697 w 5346366"/>
              <a:gd name="connsiteY8" fmla="*/ 1790009 h 2715484"/>
              <a:gd name="connsiteX9" fmla="*/ 4666266 w 5346366"/>
              <a:gd name="connsiteY9" fmla="*/ 2012747 h 2715484"/>
              <a:gd name="connsiteX10" fmla="*/ 2907805 w 5346366"/>
              <a:gd name="connsiteY10" fmla="*/ 2340994 h 2715484"/>
              <a:gd name="connsiteX11" fmla="*/ 832820 w 5346366"/>
              <a:gd name="connsiteY11" fmla="*/ 2692686 h 2715484"/>
              <a:gd name="connsiteX12" fmla="*/ 35651 w 5346366"/>
              <a:gd name="connsiteY12" fmla="*/ 1649332 h 2715484"/>
              <a:gd name="connsiteX13" fmla="*/ 141159 w 5346366"/>
              <a:gd name="connsiteY13" fmla="*/ 301178 h 2715484"/>
              <a:gd name="connsiteX14" fmla="*/ 164605 w 5346366"/>
              <a:gd name="connsiteY14" fmla="*/ 8101 h 2715484"/>
              <a:gd name="connsiteX0" fmla="*/ 412005 w 5593766"/>
              <a:gd name="connsiteY0" fmla="*/ 11070 h 2718453"/>
              <a:gd name="connsiteX1" fmla="*/ 1068497 w 5593766"/>
              <a:gd name="connsiteY1" fmla="*/ 128301 h 2718453"/>
              <a:gd name="connsiteX2" fmla="*/ 1631205 w 5593766"/>
              <a:gd name="connsiteY2" fmla="*/ 573778 h 2718453"/>
              <a:gd name="connsiteX3" fmla="*/ 1900836 w 5593766"/>
              <a:gd name="connsiteY3" fmla="*/ 1159932 h 2718453"/>
              <a:gd name="connsiteX4" fmla="*/ 2944189 w 5593766"/>
              <a:gd name="connsiteY4" fmla="*/ 1312332 h 2718453"/>
              <a:gd name="connsiteX5" fmla="*/ 4057882 w 5593766"/>
              <a:gd name="connsiteY5" fmla="*/ 1265439 h 2718453"/>
              <a:gd name="connsiteX6" fmla="*/ 4972282 w 5593766"/>
              <a:gd name="connsiteY6" fmla="*/ 1241993 h 2718453"/>
              <a:gd name="connsiteX7" fmla="*/ 5546712 w 5593766"/>
              <a:gd name="connsiteY7" fmla="*/ 1476455 h 2718453"/>
              <a:gd name="connsiteX8" fmla="*/ 5488097 w 5593766"/>
              <a:gd name="connsiteY8" fmla="*/ 1792978 h 2718453"/>
              <a:gd name="connsiteX9" fmla="*/ 4913666 w 5593766"/>
              <a:gd name="connsiteY9" fmla="*/ 2015716 h 2718453"/>
              <a:gd name="connsiteX10" fmla="*/ 3155205 w 5593766"/>
              <a:gd name="connsiteY10" fmla="*/ 2343963 h 2718453"/>
              <a:gd name="connsiteX11" fmla="*/ 1080220 w 5593766"/>
              <a:gd name="connsiteY11" fmla="*/ 2695655 h 2718453"/>
              <a:gd name="connsiteX12" fmla="*/ 283051 w 5593766"/>
              <a:gd name="connsiteY12" fmla="*/ 1652301 h 2718453"/>
              <a:gd name="connsiteX13" fmla="*/ 1697 w 5593766"/>
              <a:gd name="connsiteY13" fmla="*/ 351039 h 2718453"/>
              <a:gd name="connsiteX14" fmla="*/ 412005 w 5593766"/>
              <a:gd name="connsiteY14" fmla="*/ 11070 h 2718453"/>
              <a:gd name="connsiteX0" fmla="*/ 428820 w 5610581"/>
              <a:gd name="connsiteY0" fmla="*/ 11070 h 2700813"/>
              <a:gd name="connsiteX1" fmla="*/ 1085312 w 5610581"/>
              <a:gd name="connsiteY1" fmla="*/ 128301 h 2700813"/>
              <a:gd name="connsiteX2" fmla="*/ 1648020 w 5610581"/>
              <a:gd name="connsiteY2" fmla="*/ 573778 h 2700813"/>
              <a:gd name="connsiteX3" fmla="*/ 1917651 w 5610581"/>
              <a:gd name="connsiteY3" fmla="*/ 1159932 h 2700813"/>
              <a:gd name="connsiteX4" fmla="*/ 2961004 w 5610581"/>
              <a:gd name="connsiteY4" fmla="*/ 1312332 h 2700813"/>
              <a:gd name="connsiteX5" fmla="*/ 4074697 w 5610581"/>
              <a:gd name="connsiteY5" fmla="*/ 1265439 h 2700813"/>
              <a:gd name="connsiteX6" fmla="*/ 4989097 w 5610581"/>
              <a:gd name="connsiteY6" fmla="*/ 1241993 h 2700813"/>
              <a:gd name="connsiteX7" fmla="*/ 5563527 w 5610581"/>
              <a:gd name="connsiteY7" fmla="*/ 1476455 h 2700813"/>
              <a:gd name="connsiteX8" fmla="*/ 5504912 w 5610581"/>
              <a:gd name="connsiteY8" fmla="*/ 1792978 h 2700813"/>
              <a:gd name="connsiteX9" fmla="*/ 4930481 w 5610581"/>
              <a:gd name="connsiteY9" fmla="*/ 2015716 h 2700813"/>
              <a:gd name="connsiteX10" fmla="*/ 3172020 w 5610581"/>
              <a:gd name="connsiteY10" fmla="*/ 2343963 h 2700813"/>
              <a:gd name="connsiteX11" fmla="*/ 1097035 w 5610581"/>
              <a:gd name="connsiteY11" fmla="*/ 2695655 h 2700813"/>
              <a:gd name="connsiteX12" fmla="*/ 135743 w 5610581"/>
              <a:gd name="connsiteY12" fmla="*/ 2062609 h 2700813"/>
              <a:gd name="connsiteX13" fmla="*/ 18512 w 5610581"/>
              <a:gd name="connsiteY13" fmla="*/ 351039 h 2700813"/>
              <a:gd name="connsiteX14" fmla="*/ 428820 w 5610581"/>
              <a:gd name="connsiteY14" fmla="*/ 11070 h 2700813"/>
              <a:gd name="connsiteX0" fmla="*/ 428820 w 5610581"/>
              <a:gd name="connsiteY0" fmla="*/ 11070 h 2816840"/>
              <a:gd name="connsiteX1" fmla="*/ 1085312 w 5610581"/>
              <a:gd name="connsiteY1" fmla="*/ 128301 h 2816840"/>
              <a:gd name="connsiteX2" fmla="*/ 1648020 w 5610581"/>
              <a:gd name="connsiteY2" fmla="*/ 573778 h 2816840"/>
              <a:gd name="connsiteX3" fmla="*/ 1917651 w 5610581"/>
              <a:gd name="connsiteY3" fmla="*/ 1159932 h 2816840"/>
              <a:gd name="connsiteX4" fmla="*/ 2961004 w 5610581"/>
              <a:gd name="connsiteY4" fmla="*/ 1312332 h 2816840"/>
              <a:gd name="connsiteX5" fmla="*/ 4074697 w 5610581"/>
              <a:gd name="connsiteY5" fmla="*/ 1265439 h 2816840"/>
              <a:gd name="connsiteX6" fmla="*/ 4989097 w 5610581"/>
              <a:gd name="connsiteY6" fmla="*/ 1241993 h 2816840"/>
              <a:gd name="connsiteX7" fmla="*/ 5563527 w 5610581"/>
              <a:gd name="connsiteY7" fmla="*/ 1476455 h 2816840"/>
              <a:gd name="connsiteX8" fmla="*/ 5504912 w 5610581"/>
              <a:gd name="connsiteY8" fmla="*/ 1792978 h 2816840"/>
              <a:gd name="connsiteX9" fmla="*/ 4930481 w 5610581"/>
              <a:gd name="connsiteY9" fmla="*/ 2015716 h 2816840"/>
              <a:gd name="connsiteX10" fmla="*/ 3172020 w 5610581"/>
              <a:gd name="connsiteY10" fmla="*/ 2343963 h 2816840"/>
              <a:gd name="connsiteX11" fmla="*/ 1108758 w 5610581"/>
              <a:gd name="connsiteY11" fmla="*/ 2812886 h 2816840"/>
              <a:gd name="connsiteX12" fmla="*/ 135743 w 5610581"/>
              <a:gd name="connsiteY12" fmla="*/ 2062609 h 2816840"/>
              <a:gd name="connsiteX13" fmla="*/ 18512 w 5610581"/>
              <a:gd name="connsiteY13" fmla="*/ 351039 h 2816840"/>
              <a:gd name="connsiteX14" fmla="*/ 428820 w 5610581"/>
              <a:gd name="connsiteY14" fmla="*/ 11070 h 2816840"/>
              <a:gd name="connsiteX0" fmla="*/ 428820 w 5610581"/>
              <a:gd name="connsiteY0" fmla="*/ 11070 h 2821977"/>
              <a:gd name="connsiteX1" fmla="*/ 1085312 w 5610581"/>
              <a:gd name="connsiteY1" fmla="*/ 128301 h 2821977"/>
              <a:gd name="connsiteX2" fmla="*/ 1648020 w 5610581"/>
              <a:gd name="connsiteY2" fmla="*/ 573778 h 2821977"/>
              <a:gd name="connsiteX3" fmla="*/ 1917651 w 5610581"/>
              <a:gd name="connsiteY3" fmla="*/ 1159932 h 2821977"/>
              <a:gd name="connsiteX4" fmla="*/ 2961004 w 5610581"/>
              <a:gd name="connsiteY4" fmla="*/ 1312332 h 2821977"/>
              <a:gd name="connsiteX5" fmla="*/ 4074697 w 5610581"/>
              <a:gd name="connsiteY5" fmla="*/ 1265439 h 2821977"/>
              <a:gd name="connsiteX6" fmla="*/ 4989097 w 5610581"/>
              <a:gd name="connsiteY6" fmla="*/ 1241993 h 2821977"/>
              <a:gd name="connsiteX7" fmla="*/ 5563527 w 5610581"/>
              <a:gd name="connsiteY7" fmla="*/ 1476455 h 2821977"/>
              <a:gd name="connsiteX8" fmla="*/ 5504912 w 5610581"/>
              <a:gd name="connsiteY8" fmla="*/ 1792978 h 2821977"/>
              <a:gd name="connsiteX9" fmla="*/ 4930481 w 5610581"/>
              <a:gd name="connsiteY9" fmla="*/ 2015716 h 2821977"/>
              <a:gd name="connsiteX10" fmla="*/ 3312697 w 5610581"/>
              <a:gd name="connsiteY10" fmla="*/ 2449471 h 2821977"/>
              <a:gd name="connsiteX11" fmla="*/ 1108758 w 5610581"/>
              <a:gd name="connsiteY11" fmla="*/ 2812886 h 2821977"/>
              <a:gd name="connsiteX12" fmla="*/ 135743 w 5610581"/>
              <a:gd name="connsiteY12" fmla="*/ 2062609 h 2821977"/>
              <a:gd name="connsiteX13" fmla="*/ 18512 w 5610581"/>
              <a:gd name="connsiteY13" fmla="*/ 351039 h 2821977"/>
              <a:gd name="connsiteX14" fmla="*/ 428820 w 5610581"/>
              <a:gd name="connsiteY14" fmla="*/ 11070 h 2821977"/>
              <a:gd name="connsiteX0" fmla="*/ 428820 w 5603906"/>
              <a:gd name="connsiteY0" fmla="*/ 11070 h 2820311"/>
              <a:gd name="connsiteX1" fmla="*/ 1085312 w 5603906"/>
              <a:gd name="connsiteY1" fmla="*/ 128301 h 2820311"/>
              <a:gd name="connsiteX2" fmla="*/ 1648020 w 5603906"/>
              <a:gd name="connsiteY2" fmla="*/ 573778 h 2820311"/>
              <a:gd name="connsiteX3" fmla="*/ 1917651 w 5603906"/>
              <a:gd name="connsiteY3" fmla="*/ 1159932 h 2820311"/>
              <a:gd name="connsiteX4" fmla="*/ 2961004 w 5603906"/>
              <a:gd name="connsiteY4" fmla="*/ 1312332 h 2820311"/>
              <a:gd name="connsiteX5" fmla="*/ 4074697 w 5603906"/>
              <a:gd name="connsiteY5" fmla="*/ 1265439 h 2820311"/>
              <a:gd name="connsiteX6" fmla="*/ 4989097 w 5603906"/>
              <a:gd name="connsiteY6" fmla="*/ 1241993 h 2820311"/>
              <a:gd name="connsiteX7" fmla="*/ 5563527 w 5603906"/>
              <a:gd name="connsiteY7" fmla="*/ 1476455 h 2820311"/>
              <a:gd name="connsiteX8" fmla="*/ 5504912 w 5603906"/>
              <a:gd name="connsiteY8" fmla="*/ 1792978 h 2820311"/>
              <a:gd name="connsiteX9" fmla="*/ 5094604 w 5603906"/>
              <a:gd name="connsiteY9" fmla="*/ 2496363 h 2820311"/>
              <a:gd name="connsiteX10" fmla="*/ 3312697 w 5603906"/>
              <a:gd name="connsiteY10" fmla="*/ 2449471 h 2820311"/>
              <a:gd name="connsiteX11" fmla="*/ 1108758 w 5603906"/>
              <a:gd name="connsiteY11" fmla="*/ 2812886 h 2820311"/>
              <a:gd name="connsiteX12" fmla="*/ 135743 w 5603906"/>
              <a:gd name="connsiteY12" fmla="*/ 2062609 h 2820311"/>
              <a:gd name="connsiteX13" fmla="*/ 18512 w 5603906"/>
              <a:gd name="connsiteY13" fmla="*/ 351039 h 2820311"/>
              <a:gd name="connsiteX14" fmla="*/ 428820 w 5603906"/>
              <a:gd name="connsiteY14" fmla="*/ 11070 h 2820311"/>
              <a:gd name="connsiteX0" fmla="*/ 428820 w 6728666"/>
              <a:gd name="connsiteY0" fmla="*/ 11070 h 2820311"/>
              <a:gd name="connsiteX1" fmla="*/ 1085312 w 6728666"/>
              <a:gd name="connsiteY1" fmla="*/ 128301 h 2820311"/>
              <a:gd name="connsiteX2" fmla="*/ 1648020 w 6728666"/>
              <a:gd name="connsiteY2" fmla="*/ 573778 h 2820311"/>
              <a:gd name="connsiteX3" fmla="*/ 1917651 w 6728666"/>
              <a:gd name="connsiteY3" fmla="*/ 1159932 h 2820311"/>
              <a:gd name="connsiteX4" fmla="*/ 2961004 w 6728666"/>
              <a:gd name="connsiteY4" fmla="*/ 1312332 h 2820311"/>
              <a:gd name="connsiteX5" fmla="*/ 4074697 w 6728666"/>
              <a:gd name="connsiteY5" fmla="*/ 1265439 h 2820311"/>
              <a:gd name="connsiteX6" fmla="*/ 4989097 w 6728666"/>
              <a:gd name="connsiteY6" fmla="*/ 1241993 h 2820311"/>
              <a:gd name="connsiteX7" fmla="*/ 5563527 w 6728666"/>
              <a:gd name="connsiteY7" fmla="*/ 1476455 h 2820311"/>
              <a:gd name="connsiteX8" fmla="*/ 6724112 w 6728666"/>
              <a:gd name="connsiteY8" fmla="*/ 2484640 h 2820311"/>
              <a:gd name="connsiteX9" fmla="*/ 5094604 w 6728666"/>
              <a:gd name="connsiteY9" fmla="*/ 2496363 h 2820311"/>
              <a:gd name="connsiteX10" fmla="*/ 3312697 w 6728666"/>
              <a:gd name="connsiteY10" fmla="*/ 2449471 h 2820311"/>
              <a:gd name="connsiteX11" fmla="*/ 1108758 w 6728666"/>
              <a:gd name="connsiteY11" fmla="*/ 2812886 h 2820311"/>
              <a:gd name="connsiteX12" fmla="*/ 135743 w 6728666"/>
              <a:gd name="connsiteY12" fmla="*/ 2062609 h 2820311"/>
              <a:gd name="connsiteX13" fmla="*/ 18512 w 6728666"/>
              <a:gd name="connsiteY13" fmla="*/ 351039 h 2820311"/>
              <a:gd name="connsiteX14" fmla="*/ 428820 w 6728666"/>
              <a:gd name="connsiteY14" fmla="*/ 11070 h 2820311"/>
              <a:gd name="connsiteX0" fmla="*/ 428820 w 6730125"/>
              <a:gd name="connsiteY0" fmla="*/ 11070 h 2820311"/>
              <a:gd name="connsiteX1" fmla="*/ 1085312 w 6730125"/>
              <a:gd name="connsiteY1" fmla="*/ 128301 h 2820311"/>
              <a:gd name="connsiteX2" fmla="*/ 1648020 w 6730125"/>
              <a:gd name="connsiteY2" fmla="*/ 573778 h 2820311"/>
              <a:gd name="connsiteX3" fmla="*/ 1917651 w 6730125"/>
              <a:gd name="connsiteY3" fmla="*/ 1159932 h 2820311"/>
              <a:gd name="connsiteX4" fmla="*/ 2961004 w 6730125"/>
              <a:gd name="connsiteY4" fmla="*/ 1312332 h 2820311"/>
              <a:gd name="connsiteX5" fmla="*/ 4074697 w 6730125"/>
              <a:gd name="connsiteY5" fmla="*/ 1265439 h 2820311"/>
              <a:gd name="connsiteX6" fmla="*/ 4989097 w 6730125"/>
              <a:gd name="connsiteY6" fmla="*/ 1241993 h 2820311"/>
              <a:gd name="connsiteX7" fmla="*/ 5622143 w 6730125"/>
              <a:gd name="connsiteY7" fmla="*/ 1441285 h 2820311"/>
              <a:gd name="connsiteX8" fmla="*/ 6724112 w 6730125"/>
              <a:gd name="connsiteY8" fmla="*/ 2484640 h 2820311"/>
              <a:gd name="connsiteX9" fmla="*/ 5094604 w 6730125"/>
              <a:gd name="connsiteY9" fmla="*/ 2496363 h 2820311"/>
              <a:gd name="connsiteX10" fmla="*/ 3312697 w 6730125"/>
              <a:gd name="connsiteY10" fmla="*/ 2449471 h 2820311"/>
              <a:gd name="connsiteX11" fmla="*/ 1108758 w 6730125"/>
              <a:gd name="connsiteY11" fmla="*/ 2812886 h 2820311"/>
              <a:gd name="connsiteX12" fmla="*/ 135743 w 6730125"/>
              <a:gd name="connsiteY12" fmla="*/ 2062609 h 2820311"/>
              <a:gd name="connsiteX13" fmla="*/ 18512 w 6730125"/>
              <a:gd name="connsiteY13" fmla="*/ 351039 h 2820311"/>
              <a:gd name="connsiteX14" fmla="*/ 428820 w 6730125"/>
              <a:gd name="connsiteY14" fmla="*/ 11070 h 2820311"/>
              <a:gd name="connsiteX0" fmla="*/ 428820 w 6730125"/>
              <a:gd name="connsiteY0" fmla="*/ 11070 h 2820311"/>
              <a:gd name="connsiteX1" fmla="*/ 1085312 w 6730125"/>
              <a:gd name="connsiteY1" fmla="*/ 128301 h 2820311"/>
              <a:gd name="connsiteX2" fmla="*/ 1648020 w 6730125"/>
              <a:gd name="connsiteY2" fmla="*/ 573778 h 2820311"/>
              <a:gd name="connsiteX3" fmla="*/ 1987989 w 6730125"/>
              <a:gd name="connsiteY3" fmla="*/ 1124763 h 2820311"/>
              <a:gd name="connsiteX4" fmla="*/ 2961004 w 6730125"/>
              <a:gd name="connsiteY4" fmla="*/ 1312332 h 2820311"/>
              <a:gd name="connsiteX5" fmla="*/ 4074697 w 6730125"/>
              <a:gd name="connsiteY5" fmla="*/ 1265439 h 2820311"/>
              <a:gd name="connsiteX6" fmla="*/ 4989097 w 6730125"/>
              <a:gd name="connsiteY6" fmla="*/ 1241993 h 2820311"/>
              <a:gd name="connsiteX7" fmla="*/ 5622143 w 6730125"/>
              <a:gd name="connsiteY7" fmla="*/ 1441285 h 2820311"/>
              <a:gd name="connsiteX8" fmla="*/ 6724112 w 6730125"/>
              <a:gd name="connsiteY8" fmla="*/ 2484640 h 2820311"/>
              <a:gd name="connsiteX9" fmla="*/ 5094604 w 6730125"/>
              <a:gd name="connsiteY9" fmla="*/ 2496363 h 2820311"/>
              <a:gd name="connsiteX10" fmla="*/ 3312697 w 6730125"/>
              <a:gd name="connsiteY10" fmla="*/ 2449471 h 2820311"/>
              <a:gd name="connsiteX11" fmla="*/ 1108758 w 6730125"/>
              <a:gd name="connsiteY11" fmla="*/ 2812886 h 2820311"/>
              <a:gd name="connsiteX12" fmla="*/ 135743 w 6730125"/>
              <a:gd name="connsiteY12" fmla="*/ 2062609 h 2820311"/>
              <a:gd name="connsiteX13" fmla="*/ 18512 w 6730125"/>
              <a:gd name="connsiteY13" fmla="*/ 351039 h 2820311"/>
              <a:gd name="connsiteX14" fmla="*/ 428820 w 6730125"/>
              <a:gd name="connsiteY14" fmla="*/ 11070 h 2820311"/>
              <a:gd name="connsiteX0" fmla="*/ 428820 w 6730125"/>
              <a:gd name="connsiteY0" fmla="*/ 11070 h 2866571"/>
              <a:gd name="connsiteX1" fmla="*/ 1085312 w 6730125"/>
              <a:gd name="connsiteY1" fmla="*/ 128301 h 2866571"/>
              <a:gd name="connsiteX2" fmla="*/ 1648020 w 6730125"/>
              <a:gd name="connsiteY2" fmla="*/ 573778 h 2866571"/>
              <a:gd name="connsiteX3" fmla="*/ 1987989 w 6730125"/>
              <a:gd name="connsiteY3" fmla="*/ 1124763 h 2866571"/>
              <a:gd name="connsiteX4" fmla="*/ 2961004 w 6730125"/>
              <a:gd name="connsiteY4" fmla="*/ 1312332 h 2866571"/>
              <a:gd name="connsiteX5" fmla="*/ 4074697 w 6730125"/>
              <a:gd name="connsiteY5" fmla="*/ 1265439 h 2866571"/>
              <a:gd name="connsiteX6" fmla="*/ 4989097 w 6730125"/>
              <a:gd name="connsiteY6" fmla="*/ 1241993 h 2866571"/>
              <a:gd name="connsiteX7" fmla="*/ 5622143 w 6730125"/>
              <a:gd name="connsiteY7" fmla="*/ 1441285 h 2866571"/>
              <a:gd name="connsiteX8" fmla="*/ 6724112 w 6730125"/>
              <a:gd name="connsiteY8" fmla="*/ 2484640 h 2866571"/>
              <a:gd name="connsiteX9" fmla="*/ 5094604 w 6730125"/>
              <a:gd name="connsiteY9" fmla="*/ 2496363 h 2866571"/>
              <a:gd name="connsiteX10" fmla="*/ 3312697 w 6730125"/>
              <a:gd name="connsiteY10" fmla="*/ 2449471 h 2866571"/>
              <a:gd name="connsiteX11" fmla="*/ 1097035 w 6730125"/>
              <a:gd name="connsiteY11" fmla="*/ 2859778 h 2866571"/>
              <a:gd name="connsiteX12" fmla="*/ 135743 w 6730125"/>
              <a:gd name="connsiteY12" fmla="*/ 2062609 h 2866571"/>
              <a:gd name="connsiteX13" fmla="*/ 18512 w 6730125"/>
              <a:gd name="connsiteY13" fmla="*/ 351039 h 2866571"/>
              <a:gd name="connsiteX14" fmla="*/ 428820 w 6730125"/>
              <a:gd name="connsiteY14" fmla="*/ 11070 h 2866571"/>
              <a:gd name="connsiteX0" fmla="*/ 428820 w 6730125"/>
              <a:gd name="connsiteY0" fmla="*/ 11070 h 2879510"/>
              <a:gd name="connsiteX1" fmla="*/ 1085312 w 6730125"/>
              <a:gd name="connsiteY1" fmla="*/ 128301 h 2879510"/>
              <a:gd name="connsiteX2" fmla="*/ 1648020 w 6730125"/>
              <a:gd name="connsiteY2" fmla="*/ 573778 h 2879510"/>
              <a:gd name="connsiteX3" fmla="*/ 1987989 w 6730125"/>
              <a:gd name="connsiteY3" fmla="*/ 1124763 h 2879510"/>
              <a:gd name="connsiteX4" fmla="*/ 2961004 w 6730125"/>
              <a:gd name="connsiteY4" fmla="*/ 1312332 h 2879510"/>
              <a:gd name="connsiteX5" fmla="*/ 4074697 w 6730125"/>
              <a:gd name="connsiteY5" fmla="*/ 1265439 h 2879510"/>
              <a:gd name="connsiteX6" fmla="*/ 4989097 w 6730125"/>
              <a:gd name="connsiteY6" fmla="*/ 1241993 h 2879510"/>
              <a:gd name="connsiteX7" fmla="*/ 5622143 w 6730125"/>
              <a:gd name="connsiteY7" fmla="*/ 1441285 h 2879510"/>
              <a:gd name="connsiteX8" fmla="*/ 6724112 w 6730125"/>
              <a:gd name="connsiteY8" fmla="*/ 2484640 h 2879510"/>
              <a:gd name="connsiteX9" fmla="*/ 5094604 w 6730125"/>
              <a:gd name="connsiteY9" fmla="*/ 2496363 h 2879510"/>
              <a:gd name="connsiteX10" fmla="*/ 3383035 w 6730125"/>
              <a:gd name="connsiteY10" fmla="*/ 2625317 h 2879510"/>
              <a:gd name="connsiteX11" fmla="*/ 1097035 w 6730125"/>
              <a:gd name="connsiteY11" fmla="*/ 2859778 h 2879510"/>
              <a:gd name="connsiteX12" fmla="*/ 135743 w 6730125"/>
              <a:gd name="connsiteY12" fmla="*/ 2062609 h 2879510"/>
              <a:gd name="connsiteX13" fmla="*/ 18512 w 6730125"/>
              <a:gd name="connsiteY13" fmla="*/ 351039 h 2879510"/>
              <a:gd name="connsiteX14" fmla="*/ 428820 w 6730125"/>
              <a:gd name="connsiteY14" fmla="*/ 11070 h 2879510"/>
              <a:gd name="connsiteX0" fmla="*/ 428820 w 6730125"/>
              <a:gd name="connsiteY0" fmla="*/ 11070 h 2879510"/>
              <a:gd name="connsiteX1" fmla="*/ 1085312 w 6730125"/>
              <a:gd name="connsiteY1" fmla="*/ 128301 h 2879510"/>
              <a:gd name="connsiteX2" fmla="*/ 1648020 w 6730125"/>
              <a:gd name="connsiteY2" fmla="*/ 573778 h 2879510"/>
              <a:gd name="connsiteX3" fmla="*/ 1987989 w 6730125"/>
              <a:gd name="connsiteY3" fmla="*/ 1124763 h 2879510"/>
              <a:gd name="connsiteX4" fmla="*/ 2234175 w 6730125"/>
              <a:gd name="connsiteY4" fmla="*/ 1230269 h 2879510"/>
              <a:gd name="connsiteX5" fmla="*/ 2961004 w 6730125"/>
              <a:gd name="connsiteY5" fmla="*/ 1312332 h 2879510"/>
              <a:gd name="connsiteX6" fmla="*/ 4074697 w 6730125"/>
              <a:gd name="connsiteY6" fmla="*/ 1265439 h 2879510"/>
              <a:gd name="connsiteX7" fmla="*/ 4989097 w 6730125"/>
              <a:gd name="connsiteY7" fmla="*/ 1241993 h 2879510"/>
              <a:gd name="connsiteX8" fmla="*/ 5622143 w 6730125"/>
              <a:gd name="connsiteY8" fmla="*/ 1441285 h 2879510"/>
              <a:gd name="connsiteX9" fmla="*/ 6724112 w 6730125"/>
              <a:gd name="connsiteY9" fmla="*/ 2484640 h 2879510"/>
              <a:gd name="connsiteX10" fmla="*/ 5094604 w 6730125"/>
              <a:gd name="connsiteY10" fmla="*/ 2496363 h 2879510"/>
              <a:gd name="connsiteX11" fmla="*/ 3383035 w 6730125"/>
              <a:gd name="connsiteY11" fmla="*/ 2625317 h 2879510"/>
              <a:gd name="connsiteX12" fmla="*/ 1097035 w 6730125"/>
              <a:gd name="connsiteY12" fmla="*/ 2859778 h 2879510"/>
              <a:gd name="connsiteX13" fmla="*/ 135743 w 6730125"/>
              <a:gd name="connsiteY13" fmla="*/ 2062609 h 2879510"/>
              <a:gd name="connsiteX14" fmla="*/ 18512 w 6730125"/>
              <a:gd name="connsiteY14" fmla="*/ 351039 h 2879510"/>
              <a:gd name="connsiteX15" fmla="*/ 428820 w 6730125"/>
              <a:gd name="connsiteY15" fmla="*/ 11070 h 2879510"/>
              <a:gd name="connsiteX0" fmla="*/ 428820 w 6730125"/>
              <a:gd name="connsiteY0" fmla="*/ 11070 h 2879510"/>
              <a:gd name="connsiteX1" fmla="*/ 1085312 w 6730125"/>
              <a:gd name="connsiteY1" fmla="*/ 128301 h 2879510"/>
              <a:gd name="connsiteX2" fmla="*/ 1648020 w 6730125"/>
              <a:gd name="connsiteY2" fmla="*/ 573778 h 2879510"/>
              <a:gd name="connsiteX3" fmla="*/ 1987989 w 6730125"/>
              <a:gd name="connsiteY3" fmla="*/ 1124763 h 2879510"/>
              <a:gd name="connsiteX4" fmla="*/ 2234175 w 6730125"/>
              <a:gd name="connsiteY4" fmla="*/ 1300608 h 2879510"/>
              <a:gd name="connsiteX5" fmla="*/ 2961004 w 6730125"/>
              <a:gd name="connsiteY5" fmla="*/ 1312332 h 2879510"/>
              <a:gd name="connsiteX6" fmla="*/ 4074697 w 6730125"/>
              <a:gd name="connsiteY6" fmla="*/ 1265439 h 2879510"/>
              <a:gd name="connsiteX7" fmla="*/ 4989097 w 6730125"/>
              <a:gd name="connsiteY7" fmla="*/ 1241993 h 2879510"/>
              <a:gd name="connsiteX8" fmla="*/ 5622143 w 6730125"/>
              <a:gd name="connsiteY8" fmla="*/ 1441285 h 2879510"/>
              <a:gd name="connsiteX9" fmla="*/ 6724112 w 6730125"/>
              <a:gd name="connsiteY9" fmla="*/ 2484640 h 2879510"/>
              <a:gd name="connsiteX10" fmla="*/ 5094604 w 6730125"/>
              <a:gd name="connsiteY10" fmla="*/ 2496363 h 2879510"/>
              <a:gd name="connsiteX11" fmla="*/ 3383035 w 6730125"/>
              <a:gd name="connsiteY11" fmla="*/ 2625317 h 2879510"/>
              <a:gd name="connsiteX12" fmla="*/ 1097035 w 6730125"/>
              <a:gd name="connsiteY12" fmla="*/ 2859778 h 2879510"/>
              <a:gd name="connsiteX13" fmla="*/ 135743 w 6730125"/>
              <a:gd name="connsiteY13" fmla="*/ 2062609 h 2879510"/>
              <a:gd name="connsiteX14" fmla="*/ 18512 w 6730125"/>
              <a:gd name="connsiteY14" fmla="*/ 351039 h 2879510"/>
              <a:gd name="connsiteX15" fmla="*/ 428820 w 6730125"/>
              <a:gd name="connsiteY15" fmla="*/ 11070 h 2879510"/>
              <a:gd name="connsiteX0" fmla="*/ 428820 w 6730125"/>
              <a:gd name="connsiteY0" fmla="*/ 11070 h 2879510"/>
              <a:gd name="connsiteX1" fmla="*/ 1085312 w 6730125"/>
              <a:gd name="connsiteY1" fmla="*/ 128301 h 2879510"/>
              <a:gd name="connsiteX2" fmla="*/ 1648020 w 6730125"/>
              <a:gd name="connsiteY2" fmla="*/ 573778 h 2879510"/>
              <a:gd name="connsiteX3" fmla="*/ 1952820 w 6730125"/>
              <a:gd name="connsiteY3" fmla="*/ 1101317 h 2879510"/>
              <a:gd name="connsiteX4" fmla="*/ 2234175 w 6730125"/>
              <a:gd name="connsiteY4" fmla="*/ 1300608 h 2879510"/>
              <a:gd name="connsiteX5" fmla="*/ 2961004 w 6730125"/>
              <a:gd name="connsiteY5" fmla="*/ 1312332 h 2879510"/>
              <a:gd name="connsiteX6" fmla="*/ 4074697 w 6730125"/>
              <a:gd name="connsiteY6" fmla="*/ 1265439 h 2879510"/>
              <a:gd name="connsiteX7" fmla="*/ 4989097 w 6730125"/>
              <a:gd name="connsiteY7" fmla="*/ 1241993 h 2879510"/>
              <a:gd name="connsiteX8" fmla="*/ 5622143 w 6730125"/>
              <a:gd name="connsiteY8" fmla="*/ 1441285 h 2879510"/>
              <a:gd name="connsiteX9" fmla="*/ 6724112 w 6730125"/>
              <a:gd name="connsiteY9" fmla="*/ 2484640 h 2879510"/>
              <a:gd name="connsiteX10" fmla="*/ 5094604 w 6730125"/>
              <a:gd name="connsiteY10" fmla="*/ 2496363 h 2879510"/>
              <a:gd name="connsiteX11" fmla="*/ 3383035 w 6730125"/>
              <a:gd name="connsiteY11" fmla="*/ 2625317 h 2879510"/>
              <a:gd name="connsiteX12" fmla="*/ 1097035 w 6730125"/>
              <a:gd name="connsiteY12" fmla="*/ 2859778 h 2879510"/>
              <a:gd name="connsiteX13" fmla="*/ 135743 w 6730125"/>
              <a:gd name="connsiteY13" fmla="*/ 2062609 h 2879510"/>
              <a:gd name="connsiteX14" fmla="*/ 18512 w 6730125"/>
              <a:gd name="connsiteY14" fmla="*/ 351039 h 2879510"/>
              <a:gd name="connsiteX15" fmla="*/ 428820 w 6730125"/>
              <a:gd name="connsiteY15" fmla="*/ 11070 h 2879510"/>
              <a:gd name="connsiteX0" fmla="*/ 428820 w 6730125"/>
              <a:gd name="connsiteY0" fmla="*/ 11070 h 2879510"/>
              <a:gd name="connsiteX1" fmla="*/ 1085312 w 6730125"/>
              <a:gd name="connsiteY1" fmla="*/ 128301 h 2879510"/>
              <a:gd name="connsiteX2" fmla="*/ 1648020 w 6730125"/>
              <a:gd name="connsiteY2" fmla="*/ 573778 h 2879510"/>
              <a:gd name="connsiteX3" fmla="*/ 1753528 w 6730125"/>
              <a:gd name="connsiteY3" fmla="*/ 808238 h 2879510"/>
              <a:gd name="connsiteX4" fmla="*/ 1952820 w 6730125"/>
              <a:gd name="connsiteY4" fmla="*/ 1101317 h 2879510"/>
              <a:gd name="connsiteX5" fmla="*/ 2234175 w 6730125"/>
              <a:gd name="connsiteY5" fmla="*/ 1300608 h 2879510"/>
              <a:gd name="connsiteX6" fmla="*/ 2961004 w 6730125"/>
              <a:gd name="connsiteY6" fmla="*/ 1312332 h 2879510"/>
              <a:gd name="connsiteX7" fmla="*/ 4074697 w 6730125"/>
              <a:gd name="connsiteY7" fmla="*/ 1265439 h 2879510"/>
              <a:gd name="connsiteX8" fmla="*/ 4989097 w 6730125"/>
              <a:gd name="connsiteY8" fmla="*/ 1241993 h 2879510"/>
              <a:gd name="connsiteX9" fmla="*/ 5622143 w 6730125"/>
              <a:gd name="connsiteY9" fmla="*/ 1441285 h 2879510"/>
              <a:gd name="connsiteX10" fmla="*/ 6724112 w 6730125"/>
              <a:gd name="connsiteY10" fmla="*/ 2484640 h 2879510"/>
              <a:gd name="connsiteX11" fmla="*/ 5094604 w 6730125"/>
              <a:gd name="connsiteY11" fmla="*/ 2496363 h 2879510"/>
              <a:gd name="connsiteX12" fmla="*/ 3383035 w 6730125"/>
              <a:gd name="connsiteY12" fmla="*/ 2625317 h 2879510"/>
              <a:gd name="connsiteX13" fmla="*/ 1097035 w 6730125"/>
              <a:gd name="connsiteY13" fmla="*/ 2859778 h 2879510"/>
              <a:gd name="connsiteX14" fmla="*/ 135743 w 6730125"/>
              <a:gd name="connsiteY14" fmla="*/ 2062609 h 2879510"/>
              <a:gd name="connsiteX15" fmla="*/ 18512 w 6730125"/>
              <a:gd name="connsiteY15" fmla="*/ 351039 h 2879510"/>
              <a:gd name="connsiteX16" fmla="*/ 428820 w 6730125"/>
              <a:gd name="connsiteY16" fmla="*/ 11070 h 2879510"/>
              <a:gd name="connsiteX0" fmla="*/ 428820 w 6730125"/>
              <a:gd name="connsiteY0" fmla="*/ 11070 h 2879510"/>
              <a:gd name="connsiteX1" fmla="*/ 1085312 w 6730125"/>
              <a:gd name="connsiteY1" fmla="*/ 128301 h 2879510"/>
              <a:gd name="connsiteX2" fmla="*/ 1648020 w 6730125"/>
              <a:gd name="connsiteY2" fmla="*/ 573778 h 2879510"/>
              <a:gd name="connsiteX3" fmla="*/ 1753528 w 6730125"/>
              <a:gd name="connsiteY3" fmla="*/ 808238 h 2879510"/>
              <a:gd name="connsiteX4" fmla="*/ 1952820 w 6730125"/>
              <a:gd name="connsiteY4" fmla="*/ 1101317 h 2879510"/>
              <a:gd name="connsiteX5" fmla="*/ 2234175 w 6730125"/>
              <a:gd name="connsiteY5" fmla="*/ 1300608 h 2879510"/>
              <a:gd name="connsiteX6" fmla="*/ 2961004 w 6730125"/>
              <a:gd name="connsiteY6" fmla="*/ 1312332 h 2879510"/>
              <a:gd name="connsiteX7" fmla="*/ 4074697 w 6730125"/>
              <a:gd name="connsiteY7" fmla="*/ 1265439 h 2879510"/>
              <a:gd name="connsiteX8" fmla="*/ 4989097 w 6730125"/>
              <a:gd name="connsiteY8" fmla="*/ 1277163 h 2879510"/>
              <a:gd name="connsiteX9" fmla="*/ 5622143 w 6730125"/>
              <a:gd name="connsiteY9" fmla="*/ 1441285 h 2879510"/>
              <a:gd name="connsiteX10" fmla="*/ 6724112 w 6730125"/>
              <a:gd name="connsiteY10" fmla="*/ 2484640 h 2879510"/>
              <a:gd name="connsiteX11" fmla="*/ 5094604 w 6730125"/>
              <a:gd name="connsiteY11" fmla="*/ 2496363 h 2879510"/>
              <a:gd name="connsiteX12" fmla="*/ 3383035 w 6730125"/>
              <a:gd name="connsiteY12" fmla="*/ 2625317 h 2879510"/>
              <a:gd name="connsiteX13" fmla="*/ 1097035 w 6730125"/>
              <a:gd name="connsiteY13" fmla="*/ 2859778 h 2879510"/>
              <a:gd name="connsiteX14" fmla="*/ 135743 w 6730125"/>
              <a:gd name="connsiteY14" fmla="*/ 2062609 h 2879510"/>
              <a:gd name="connsiteX15" fmla="*/ 18512 w 6730125"/>
              <a:gd name="connsiteY15" fmla="*/ 351039 h 2879510"/>
              <a:gd name="connsiteX16" fmla="*/ 428820 w 6730125"/>
              <a:gd name="connsiteY16" fmla="*/ 11070 h 2879510"/>
              <a:gd name="connsiteX0" fmla="*/ 428820 w 6775238"/>
              <a:gd name="connsiteY0" fmla="*/ 11070 h 2879510"/>
              <a:gd name="connsiteX1" fmla="*/ 1085312 w 6775238"/>
              <a:gd name="connsiteY1" fmla="*/ 128301 h 2879510"/>
              <a:gd name="connsiteX2" fmla="*/ 1648020 w 6775238"/>
              <a:gd name="connsiteY2" fmla="*/ 573778 h 2879510"/>
              <a:gd name="connsiteX3" fmla="*/ 1753528 w 6775238"/>
              <a:gd name="connsiteY3" fmla="*/ 808238 h 2879510"/>
              <a:gd name="connsiteX4" fmla="*/ 1952820 w 6775238"/>
              <a:gd name="connsiteY4" fmla="*/ 1101317 h 2879510"/>
              <a:gd name="connsiteX5" fmla="*/ 2234175 w 6775238"/>
              <a:gd name="connsiteY5" fmla="*/ 1300608 h 2879510"/>
              <a:gd name="connsiteX6" fmla="*/ 2961004 w 6775238"/>
              <a:gd name="connsiteY6" fmla="*/ 1312332 h 2879510"/>
              <a:gd name="connsiteX7" fmla="*/ 4074697 w 6775238"/>
              <a:gd name="connsiteY7" fmla="*/ 1265439 h 2879510"/>
              <a:gd name="connsiteX8" fmla="*/ 4989097 w 6775238"/>
              <a:gd name="connsiteY8" fmla="*/ 1277163 h 2879510"/>
              <a:gd name="connsiteX9" fmla="*/ 5622143 w 6775238"/>
              <a:gd name="connsiteY9" fmla="*/ 1441285 h 2879510"/>
              <a:gd name="connsiteX10" fmla="*/ 6298733 w 6775238"/>
              <a:gd name="connsiteY10" fmla="*/ 1746643 h 2879510"/>
              <a:gd name="connsiteX11" fmla="*/ 6724112 w 6775238"/>
              <a:gd name="connsiteY11" fmla="*/ 2484640 h 2879510"/>
              <a:gd name="connsiteX12" fmla="*/ 5094604 w 6775238"/>
              <a:gd name="connsiteY12" fmla="*/ 2496363 h 2879510"/>
              <a:gd name="connsiteX13" fmla="*/ 3383035 w 6775238"/>
              <a:gd name="connsiteY13" fmla="*/ 2625317 h 2879510"/>
              <a:gd name="connsiteX14" fmla="*/ 1097035 w 6775238"/>
              <a:gd name="connsiteY14" fmla="*/ 2859778 h 2879510"/>
              <a:gd name="connsiteX15" fmla="*/ 135743 w 6775238"/>
              <a:gd name="connsiteY15" fmla="*/ 2062609 h 2879510"/>
              <a:gd name="connsiteX16" fmla="*/ 18512 w 6775238"/>
              <a:gd name="connsiteY16" fmla="*/ 351039 h 2879510"/>
              <a:gd name="connsiteX17" fmla="*/ 428820 w 6775238"/>
              <a:gd name="connsiteY17" fmla="*/ 11070 h 2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75238" h="2879510">
                <a:moveTo>
                  <a:pt x="428820" y="11070"/>
                </a:moveTo>
                <a:cubicBezTo>
                  <a:pt x="606620" y="-26053"/>
                  <a:pt x="882112" y="34516"/>
                  <a:pt x="1085312" y="128301"/>
                </a:cubicBezTo>
                <a:cubicBezTo>
                  <a:pt x="1288512" y="222086"/>
                  <a:pt x="1536651" y="460455"/>
                  <a:pt x="1648020" y="573778"/>
                </a:cubicBezTo>
                <a:cubicBezTo>
                  <a:pt x="1759389" y="687101"/>
                  <a:pt x="1702728" y="720315"/>
                  <a:pt x="1753528" y="808238"/>
                </a:cubicBezTo>
                <a:cubicBezTo>
                  <a:pt x="1804328" y="896161"/>
                  <a:pt x="1872712" y="1019255"/>
                  <a:pt x="1952820" y="1101317"/>
                </a:cubicBezTo>
                <a:cubicBezTo>
                  <a:pt x="2032928" y="1183379"/>
                  <a:pt x="2072006" y="1269347"/>
                  <a:pt x="2234175" y="1300608"/>
                </a:cubicBezTo>
                <a:cubicBezTo>
                  <a:pt x="2396344" y="1331869"/>
                  <a:pt x="2654250" y="1318194"/>
                  <a:pt x="2961004" y="1312332"/>
                </a:cubicBezTo>
                <a:cubicBezTo>
                  <a:pt x="3267758" y="1306471"/>
                  <a:pt x="3736682" y="1271300"/>
                  <a:pt x="4074697" y="1265439"/>
                </a:cubicBezTo>
                <a:cubicBezTo>
                  <a:pt x="4412712" y="1259578"/>
                  <a:pt x="4731189" y="1247855"/>
                  <a:pt x="4989097" y="1277163"/>
                </a:cubicBezTo>
                <a:cubicBezTo>
                  <a:pt x="5247005" y="1306471"/>
                  <a:pt x="5403870" y="1363038"/>
                  <a:pt x="5622143" y="1441285"/>
                </a:cubicBezTo>
                <a:cubicBezTo>
                  <a:pt x="5840416" y="1519532"/>
                  <a:pt x="6115072" y="1572751"/>
                  <a:pt x="6298733" y="1746643"/>
                </a:cubicBezTo>
                <a:cubicBezTo>
                  <a:pt x="6482394" y="1920535"/>
                  <a:pt x="6924800" y="2359687"/>
                  <a:pt x="6724112" y="2484640"/>
                </a:cubicBezTo>
                <a:cubicBezTo>
                  <a:pt x="6523424" y="2609593"/>
                  <a:pt x="5651450" y="2472917"/>
                  <a:pt x="5094604" y="2496363"/>
                </a:cubicBezTo>
                <a:cubicBezTo>
                  <a:pt x="4537758" y="2519809"/>
                  <a:pt x="4049297" y="2564748"/>
                  <a:pt x="3383035" y="2625317"/>
                </a:cubicBezTo>
                <a:cubicBezTo>
                  <a:pt x="2716774" y="2685886"/>
                  <a:pt x="1638250" y="2953563"/>
                  <a:pt x="1097035" y="2859778"/>
                </a:cubicBezTo>
                <a:cubicBezTo>
                  <a:pt x="555820" y="2765993"/>
                  <a:pt x="251020" y="2461194"/>
                  <a:pt x="135743" y="2062609"/>
                </a:cubicBezTo>
                <a:cubicBezTo>
                  <a:pt x="20466" y="1664024"/>
                  <a:pt x="-30334" y="692962"/>
                  <a:pt x="18512" y="351039"/>
                </a:cubicBezTo>
                <a:cubicBezTo>
                  <a:pt x="67358" y="9116"/>
                  <a:pt x="251020" y="48193"/>
                  <a:pt x="428820" y="11070"/>
                </a:cubicBezTo>
                <a:close/>
              </a:path>
            </a:pathLst>
          </a:custGeom>
          <a:solidFill>
            <a:srgbClr val="3D44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-381000" y="4607720"/>
            <a:ext cx="8458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b="1" dirty="0"/>
          </a:p>
          <a:p>
            <a:r>
              <a:rPr lang="en-US" dirty="0" smtClean="0"/>
              <a:t>                </a:t>
            </a:r>
            <a:r>
              <a:rPr lang="en-US" sz="2800" dirty="0" smtClean="0">
                <a:solidFill>
                  <a:srgbClr val="FFFF00"/>
                </a:solidFill>
              </a:rPr>
              <a:t>CFB imprint = </a:t>
            </a:r>
            <a:r>
              <a:rPr lang="en-US" sz="2800" dirty="0" err="1" smtClean="0">
                <a:solidFill>
                  <a:srgbClr val="FFFF00"/>
                </a:solidFill>
              </a:rPr>
              <a:t>tectonism</a:t>
            </a:r>
            <a:r>
              <a:rPr lang="en-US" sz="2800" dirty="0" smtClean="0">
                <a:solidFill>
                  <a:srgbClr val="FFFF00"/>
                </a:solidFill>
              </a:rPr>
              <a:t> and metamorphism</a:t>
            </a:r>
            <a:endParaRPr lang="en-Z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wbooth\Dropbox\Camera Uploads\2014-09-16 16.52.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304800" y="4397829"/>
            <a:ext cx="6168571" cy="1407885"/>
          </a:xfrm>
          <a:custGeom>
            <a:avLst/>
            <a:gdLst>
              <a:gd name="connsiteX0" fmla="*/ 0 w 6168571"/>
              <a:gd name="connsiteY0" fmla="*/ 0 h 1407885"/>
              <a:gd name="connsiteX1" fmla="*/ 290286 w 6168571"/>
              <a:gd name="connsiteY1" fmla="*/ 14514 h 1407885"/>
              <a:gd name="connsiteX2" fmla="*/ 580571 w 6168571"/>
              <a:gd name="connsiteY2" fmla="*/ 58057 h 1407885"/>
              <a:gd name="connsiteX3" fmla="*/ 798286 w 6168571"/>
              <a:gd name="connsiteY3" fmla="*/ 188685 h 1407885"/>
              <a:gd name="connsiteX4" fmla="*/ 1059543 w 6168571"/>
              <a:gd name="connsiteY4" fmla="*/ 580571 h 1407885"/>
              <a:gd name="connsiteX5" fmla="*/ 1219200 w 6168571"/>
              <a:gd name="connsiteY5" fmla="*/ 783771 h 1407885"/>
              <a:gd name="connsiteX6" fmla="*/ 1335314 w 6168571"/>
              <a:gd name="connsiteY6" fmla="*/ 1016000 h 1407885"/>
              <a:gd name="connsiteX7" fmla="*/ 1944914 w 6168571"/>
              <a:gd name="connsiteY7" fmla="*/ 1074057 h 1407885"/>
              <a:gd name="connsiteX8" fmla="*/ 3367314 w 6168571"/>
              <a:gd name="connsiteY8" fmla="*/ 1001485 h 1407885"/>
              <a:gd name="connsiteX9" fmla="*/ 3976914 w 6168571"/>
              <a:gd name="connsiteY9" fmla="*/ 1117600 h 1407885"/>
              <a:gd name="connsiteX10" fmla="*/ 4542971 w 6168571"/>
              <a:gd name="connsiteY10" fmla="*/ 1175657 h 1407885"/>
              <a:gd name="connsiteX11" fmla="*/ 5268686 w 6168571"/>
              <a:gd name="connsiteY11" fmla="*/ 1204685 h 1407885"/>
              <a:gd name="connsiteX12" fmla="*/ 6168571 w 6168571"/>
              <a:gd name="connsiteY12" fmla="*/ 1407885 h 1407885"/>
              <a:gd name="connsiteX0" fmla="*/ 0 w 6168571"/>
              <a:gd name="connsiteY0" fmla="*/ 0 h 1407885"/>
              <a:gd name="connsiteX1" fmla="*/ 290286 w 6168571"/>
              <a:gd name="connsiteY1" fmla="*/ 14514 h 1407885"/>
              <a:gd name="connsiteX2" fmla="*/ 580571 w 6168571"/>
              <a:gd name="connsiteY2" fmla="*/ 58057 h 1407885"/>
              <a:gd name="connsiteX3" fmla="*/ 798286 w 6168571"/>
              <a:gd name="connsiteY3" fmla="*/ 188685 h 1407885"/>
              <a:gd name="connsiteX4" fmla="*/ 1059543 w 6168571"/>
              <a:gd name="connsiteY4" fmla="*/ 580571 h 1407885"/>
              <a:gd name="connsiteX5" fmla="*/ 1219200 w 6168571"/>
              <a:gd name="connsiteY5" fmla="*/ 783771 h 1407885"/>
              <a:gd name="connsiteX6" fmla="*/ 1378857 w 6168571"/>
              <a:gd name="connsiteY6" fmla="*/ 856343 h 1407885"/>
              <a:gd name="connsiteX7" fmla="*/ 1944914 w 6168571"/>
              <a:gd name="connsiteY7" fmla="*/ 1074057 h 1407885"/>
              <a:gd name="connsiteX8" fmla="*/ 3367314 w 6168571"/>
              <a:gd name="connsiteY8" fmla="*/ 1001485 h 1407885"/>
              <a:gd name="connsiteX9" fmla="*/ 3976914 w 6168571"/>
              <a:gd name="connsiteY9" fmla="*/ 1117600 h 1407885"/>
              <a:gd name="connsiteX10" fmla="*/ 4542971 w 6168571"/>
              <a:gd name="connsiteY10" fmla="*/ 1175657 h 1407885"/>
              <a:gd name="connsiteX11" fmla="*/ 5268686 w 6168571"/>
              <a:gd name="connsiteY11" fmla="*/ 1204685 h 1407885"/>
              <a:gd name="connsiteX12" fmla="*/ 6168571 w 6168571"/>
              <a:gd name="connsiteY12" fmla="*/ 1407885 h 1407885"/>
              <a:gd name="connsiteX0" fmla="*/ 0 w 6168571"/>
              <a:gd name="connsiteY0" fmla="*/ 0 h 1407885"/>
              <a:gd name="connsiteX1" fmla="*/ 290286 w 6168571"/>
              <a:gd name="connsiteY1" fmla="*/ 14514 h 1407885"/>
              <a:gd name="connsiteX2" fmla="*/ 580571 w 6168571"/>
              <a:gd name="connsiteY2" fmla="*/ 58057 h 1407885"/>
              <a:gd name="connsiteX3" fmla="*/ 798286 w 6168571"/>
              <a:gd name="connsiteY3" fmla="*/ 188685 h 1407885"/>
              <a:gd name="connsiteX4" fmla="*/ 1175657 w 6168571"/>
              <a:gd name="connsiteY4" fmla="*/ 464456 h 1407885"/>
              <a:gd name="connsiteX5" fmla="*/ 1219200 w 6168571"/>
              <a:gd name="connsiteY5" fmla="*/ 783771 h 1407885"/>
              <a:gd name="connsiteX6" fmla="*/ 1378857 w 6168571"/>
              <a:gd name="connsiteY6" fmla="*/ 856343 h 1407885"/>
              <a:gd name="connsiteX7" fmla="*/ 1944914 w 6168571"/>
              <a:gd name="connsiteY7" fmla="*/ 1074057 h 1407885"/>
              <a:gd name="connsiteX8" fmla="*/ 3367314 w 6168571"/>
              <a:gd name="connsiteY8" fmla="*/ 1001485 h 1407885"/>
              <a:gd name="connsiteX9" fmla="*/ 3976914 w 6168571"/>
              <a:gd name="connsiteY9" fmla="*/ 1117600 h 1407885"/>
              <a:gd name="connsiteX10" fmla="*/ 4542971 w 6168571"/>
              <a:gd name="connsiteY10" fmla="*/ 1175657 h 1407885"/>
              <a:gd name="connsiteX11" fmla="*/ 5268686 w 6168571"/>
              <a:gd name="connsiteY11" fmla="*/ 1204685 h 1407885"/>
              <a:gd name="connsiteX12" fmla="*/ 6168571 w 6168571"/>
              <a:gd name="connsiteY12" fmla="*/ 1407885 h 1407885"/>
              <a:gd name="connsiteX0" fmla="*/ 0 w 6168571"/>
              <a:gd name="connsiteY0" fmla="*/ 0 h 1407885"/>
              <a:gd name="connsiteX1" fmla="*/ 290286 w 6168571"/>
              <a:gd name="connsiteY1" fmla="*/ 14514 h 1407885"/>
              <a:gd name="connsiteX2" fmla="*/ 580571 w 6168571"/>
              <a:gd name="connsiteY2" fmla="*/ 58057 h 1407885"/>
              <a:gd name="connsiteX3" fmla="*/ 798286 w 6168571"/>
              <a:gd name="connsiteY3" fmla="*/ 188685 h 1407885"/>
              <a:gd name="connsiteX4" fmla="*/ 856343 w 6168571"/>
              <a:gd name="connsiteY4" fmla="*/ 72571 h 1407885"/>
              <a:gd name="connsiteX5" fmla="*/ 1175657 w 6168571"/>
              <a:gd name="connsiteY5" fmla="*/ 464456 h 1407885"/>
              <a:gd name="connsiteX6" fmla="*/ 1219200 w 6168571"/>
              <a:gd name="connsiteY6" fmla="*/ 783771 h 1407885"/>
              <a:gd name="connsiteX7" fmla="*/ 1378857 w 6168571"/>
              <a:gd name="connsiteY7" fmla="*/ 856343 h 1407885"/>
              <a:gd name="connsiteX8" fmla="*/ 1944914 w 6168571"/>
              <a:gd name="connsiteY8" fmla="*/ 1074057 h 1407885"/>
              <a:gd name="connsiteX9" fmla="*/ 3367314 w 6168571"/>
              <a:gd name="connsiteY9" fmla="*/ 1001485 h 1407885"/>
              <a:gd name="connsiteX10" fmla="*/ 3976914 w 6168571"/>
              <a:gd name="connsiteY10" fmla="*/ 1117600 h 1407885"/>
              <a:gd name="connsiteX11" fmla="*/ 4542971 w 6168571"/>
              <a:gd name="connsiteY11" fmla="*/ 1175657 h 1407885"/>
              <a:gd name="connsiteX12" fmla="*/ 5268686 w 6168571"/>
              <a:gd name="connsiteY12" fmla="*/ 1204685 h 1407885"/>
              <a:gd name="connsiteX13" fmla="*/ 6168571 w 6168571"/>
              <a:gd name="connsiteY13" fmla="*/ 1407885 h 1407885"/>
              <a:gd name="connsiteX0" fmla="*/ 0 w 6168571"/>
              <a:gd name="connsiteY0" fmla="*/ 0 h 1407885"/>
              <a:gd name="connsiteX1" fmla="*/ 290286 w 6168571"/>
              <a:gd name="connsiteY1" fmla="*/ 14514 h 1407885"/>
              <a:gd name="connsiteX2" fmla="*/ 580571 w 6168571"/>
              <a:gd name="connsiteY2" fmla="*/ 58057 h 1407885"/>
              <a:gd name="connsiteX3" fmla="*/ 725715 w 6168571"/>
              <a:gd name="connsiteY3" fmla="*/ 58056 h 1407885"/>
              <a:gd name="connsiteX4" fmla="*/ 856343 w 6168571"/>
              <a:gd name="connsiteY4" fmla="*/ 72571 h 1407885"/>
              <a:gd name="connsiteX5" fmla="*/ 1175657 w 6168571"/>
              <a:gd name="connsiteY5" fmla="*/ 464456 h 1407885"/>
              <a:gd name="connsiteX6" fmla="*/ 1219200 w 6168571"/>
              <a:gd name="connsiteY6" fmla="*/ 783771 h 1407885"/>
              <a:gd name="connsiteX7" fmla="*/ 1378857 w 6168571"/>
              <a:gd name="connsiteY7" fmla="*/ 856343 h 1407885"/>
              <a:gd name="connsiteX8" fmla="*/ 1944914 w 6168571"/>
              <a:gd name="connsiteY8" fmla="*/ 1074057 h 1407885"/>
              <a:gd name="connsiteX9" fmla="*/ 3367314 w 6168571"/>
              <a:gd name="connsiteY9" fmla="*/ 1001485 h 1407885"/>
              <a:gd name="connsiteX10" fmla="*/ 3976914 w 6168571"/>
              <a:gd name="connsiteY10" fmla="*/ 1117600 h 1407885"/>
              <a:gd name="connsiteX11" fmla="*/ 4542971 w 6168571"/>
              <a:gd name="connsiteY11" fmla="*/ 1175657 h 1407885"/>
              <a:gd name="connsiteX12" fmla="*/ 5268686 w 6168571"/>
              <a:gd name="connsiteY12" fmla="*/ 1204685 h 1407885"/>
              <a:gd name="connsiteX13" fmla="*/ 6168571 w 6168571"/>
              <a:gd name="connsiteY13" fmla="*/ 1407885 h 1407885"/>
              <a:gd name="connsiteX0" fmla="*/ 0 w 6168571"/>
              <a:gd name="connsiteY0" fmla="*/ 0 h 1407885"/>
              <a:gd name="connsiteX1" fmla="*/ 290286 w 6168571"/>
              <a:gd name="connsiteY1" fmla="*/ 14514 h 1407885"/>
              <a:gd name="connsiteX2" fmla="*/ 580571 w 6168571"/>
              <a:gd name="connsiteY2" fmla="*/ 58057 h 1407885"/>
              <a:gd name="connsiteX3" fmla="*/ 725715 w 6168571"/>
              <a:gd name="connsiteY3" fmla="*/ 58056 h 1407885"/>
              <a:gd name="connsiteX4" fmla="*/ 856343 w 6168571"/>
              <a:gd name="connsiteY4" fmla="*/ 72571 h 1407885"/>
              <a:gd name="connsiteX5" fmla="*/ 1175657 w 6168571"/>
              <a:gd name="connsiteY5" fmla="*/ 464456 h 1407885"/>
              <a:gd name="connsiteX6" fmla="*/ 1248228 w 6168571"/>
              <a:gd name="connsiteY6" fmla="*/ 696685 h 1407885"/>
              <a:gd name="connsiteX7" fmla="*/ 1378857 w 6168571"/>
              <a:gd name="connsiteY7" fmla="*/ 856343 h 1407885"/>
              <a:gd name="connsiteX8" fmla="*/ 1944914 w 6168571"/>
              <a:gd name="connsiteY8" fmla="*/ 1074057 h 1407885"/>
              <a:gd name="connsiteX9" fmla="*/ 3367314 w 6168571"/>
              <a:gd name="connsiteY9" fmla="*/ 1001485 h 1407885"/>
              <a:gd name="connsiteX10" fmla="*/ 3976914 w 6168571"/>
              <a:gd name="connsiteY10" fmla="*/ 1117600 h 1407885"/>
              <a:gd name="connsiteX11" fmla="*/ 4542971 w 6168571"/>
              <a:gd name="connsiteY11" fmla="*/ 1175657 h 1407885"/>
              <a:gd name="connsiteX12" fmla="*/ 5268686 w 6168571"/>
              <a:gd name="connsiteY12" fmla="*/ 1204685 h 1407885"/>
              <a:gd name="connsiteX13" fmla="*/ 6168571 w 6168571"/>
              <a:gd name="connsiteY13" fmla="*/ 1407885 h 1407885"/>
              <a:gd name="connsiteX0" fmla="*/ 0 w 6168571"/>
              <a:gd name="connsiteY0" fmla="*/ 0 h 1407885"/>
              <a:gd name="connsiteX1" fmla="*/ 290286 w 6168571"/>
              <a:gd name="connsiteY1" fmla="*/ 14514 h 1407885"/>
              <a:gd name="connsiteX2" fmla="*/ 580571 w 6168571"/>
              <a:gd name="connsiteY2" fmla="*/ 58057 h 1407885"/>
              <a:gd name="connsiteX3" fmla="*/ 725715 w 6168571"/>
              <a:gd name="connsiteY3" fmla="*/ 58056 h 1407885"/>
              <a:gd name="connsiteX4" fmla="*/ 856343 w 6168571"/>
              <a:gd name="connsiteY4" fmla="*/ 72571 h 1407885"/>
              <a:gd name="connsiteX5" fmla="*/ 1175657 w 6168571"/>
              <a:gd name="connsiteY5" fmla="*/ 464456 h 1407885"/>
              <a:gd name="connsiteX6" fmla="*/ 1248228 w 6168571"/>
              <a:gd name="connsiteY6" fmla="*/ 696685 h 1407885"/>
              <a:gd name="connsiteX7" fmla="*/ 1378857 w 6168571"/>
              <a:gd name="connsiteY7" fmla="*/ 856343 h 1407885"/>
              <a:gd name="connsiteX8" fmla="*/ 1944914 w 6168571"/>
              <a:gd name="connsiteY8" fmla="*/ 1074057 h 1407885"/>
              <a:gd name="connsiteX9" fmla="*/ 3367314 w 6168571"/>
              <a:gd name="connsiteY9" fmla="*/ 1001485 h 1407885"/>
              <a:gd name="connsiteX10" fmla="*/ 4064000 w 6168571"/>
              <a:gd name="connsiteY10" fmla="*/ 1045028 h 1407885"/>
              <a:gd name="connsiteX11" fmla="*/ 4542971 w 6168571"/>
              <a:gd name="connsiteY11" fmla="*/ 1175657 h 1407885"/>
              <a:gd name="connsiteX12" fmla="*/ 5268686 w 6168571"/>
              <a:gd name="connsiteY12" fmla="*/ 1204685 h 1407885"/>
              <a:gd name="connsiteX13" fmla="*/ 6168571 w 6168571"/>
              <a:gd name="connsiteY13" fmla="*/ 1407885 h 1407885"/>
              <a:gd name="connsiteX0" fmla="*/ 0 w 6168571"/>
              <a:gd name="connsiteY0" fmla="*/ 0 h 1407885"/>
              <a:gd name="connsiteX1" fmla="*/ 290286 w 6168571"/>
              <a:gd name="connsiteY1" fmla="*/ 14514 h 1407885"/>
              <a:gd name="connsiteX2" fmla="*/ 580571 w 6168571"/>
              <a:gd name="connsiteY2" fmla="*/ 58057 h 1407885"/>
              <a:gd name="connsiteX3" fmla="*/ 725715 w 6168571"/>
              <a:gd name="connsiteY3" fmla="*/ 58056 h 1407885"/>
              <a:gd name="connsiteX4" fmla="*/ 856343 w 6168571"/>
              <a:gd name="connsiteY4" fmla="*/ 72571 h 1407885"/>
              <a:gd name="connsiteX5" fmla="*/ 1175657 w 6168571"/>
              <a:gd name="connsiteY5" fmla="*/ 464456 h 1407885"/>
              <a:gd name="connsiteX6" fmla="*/ 1248228 w 6168571"/>
              <a:gd name="connsiteY6" fmla="*/ 696685 h 1407885"/>
              <a:gd name="connsiteX7" fmla="*/ 1378857 w 6168571"/>
              <a:gd name="connsiteY7" fmla="*/ 856343 h 1407885"/>
              <a:gd name="connsiteX8" fmla="*/ 1944914 w 6168571"/>
              <a:gd name="connsiteY8" fmla="*/ 1074057 h 1407885"/>
              <a:gd name="connsiteX9" fmla="*/ 3367314 w 6168571"/>
              <a:gd name="connsiteY9" fmla="*/ 1001485 h 1407885"/>
              <a:gd name="connsiteX10" fmla="*/ 4064000 w 6168571"/>
              <a:gd name="connsiteY10" fmla="*/ 1045028 h 1407885"/>
              <a:gd name="connsiteX11" fmla="*/ 4630057 w 6168571"/>
              <a:gd name="connsiteY11" fmla="*/ 1088572 h 1407885"/>
              <a:gd name="connsiteX12" fmla="*/ 5268686 w 6168571"/>
              <a:gd name="connsiteY12" fmla="*/ 1204685 h 1407885"/>
              <a:gd name="connsiteX13" fmla="*/ 6168571 w 6168571"/>
              <a:gd name="connsiteY13" fmla="*/ 1407885 h 140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68571" h="1407885">
                <a:moveTo>
                  <a:pt x="0" y="0"/>
                </a:moveTo>
                <a:cubicBezTo>
                  <a:pt x="96762" y="2419"/>
                  <a:pt x="193524" y="4838"/>
                  <a:pt x="290286" y="14514"/>
                </a:cubicBezTo>
                <a:cubicBezTo>
                  <a:pt x="387048" y="24190"/>
                  <a:pt x="508000" y="50800"/>
                  <a:pt x="580571" y="58057"/>
                </a:cubicBezTo>
                <a:cubicBezTo>
                  <a:pt x="653142" y="65314"/>
                  <a:pt x="679753" y="55637"/>
                  <a:pt x="725715" y="58056"/>
                </a:cubicBezTo>
                <a:cubicBezTo>
                  <a:pt x="771677" y="60475"/>
                  <a:pt x="793448" y="26609"/>
                  <a:pt x="856343" y="72571"/>
                </a:cubicBezTo>
                <a:cubicBezTo>
                  <a:pt x="919238" y="118533"/>
                  <a:pt x="1110343" y="360437"/>
                  <a:pt x="1175657" y="464456"/>
                </a:cubicBezTo>
                <a:cubicBezTo>
                  <a:pt x="1240971" y="568475"/>
                  <a:pt x="1214361" y="631371"/>
                  <a:pt x="1248228" y="696685"/>
                </a:cubicBezTo>
                <a:cubicBezTo>
                  <a:pt x="1282095" y="761999"/>
                  <a:pt x="1262743" y="793448"/>
                  <a:pt x="1378857" y="856343"/>
                </a:cubicBezTo>
                <a:cubicBezTo>
                  <a:pt x="1494971" y="919238"/>
                  <a:pt x="1613505" y="1049867"/>
                  <a:pt x="1944914" y="1074057"/>
                </a:cubicBezTo>
                <a:cubicBezTo>
                  <a:pt x="2276323" y="1098247"/>
                  <a:pt x="3014133" y="1006323"/>
                  <a:pt x="3367314" y="1001485"/>
                </a:cubicBezTo>
                <a:cubicBezTo>
                  <a:pt x="3720495" y="996647"/>
                  <a:pt x="3853543" y="1030514"/>
                  <a:pt x="4064000" y="1045028"/>
                </a:cubicBezTo>
                <a:cubicBezTo>
                  <a:pt x="4274457" y="1059542"/>
                  <a:pt x="4429276" y="1061963"/>
                  <a:pt x="4630057" y="1088572"/>
                </a:cubicBezTo>
                <a:cubicBezTo>
                  <a:pt x="4830838" y="1115181"/>
                  <a:pt x="5012267" y="1151466"/>
                  <a:pt x="5268686" y="1204685"/>
                </a:cubicBezTo>
                <a:cubicBezTo>
                  <a:pt x="5525105" y="1257904"/>
                  <a:pt x="5854095" y="1325637"/>
                  <a:pt x="6168571" y="1407885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349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28775" y="623605"/>
            <a:ext cx="5886450" cy="5610780"/>
            <a:chOff x="2647949" y="561421"/>
            <a:chExt cx="5886450" cy="5610780"/>
          </a:xfrm>
        </p:grpSpPr>
        <p:sp>
          <p:nvSpPr>
            <p:cNvPr id="5" name="Rectangle 4"/>
            <p:cNvSpPr/>
            <p:nvPr/>
          </p:nvSpPr>
          <p:spPr>
            <a:xfrm>
              <a:off x="5432703" y="592867"/>
              <a:ext cx="2769871" cy="169313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90737" y="588645"/>
              <a:ext cx="5539741" cy="558355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685802" y="576066"/>
              <a:ext cx="5551298" cy="2992577"/>
            </a:xfrm>
            <a:custGeom>
              <a:avLst/>
              <a:gdLst>
                <a:gd name="connsiteX0" fmla="*/ 0 w 5532121"/>
                <a:gd name="connsiteY0" fmla="*/ 2527387 h 2950783"/>
                <a:gd name="connsiteX1" fmla="*/ 251460 w 5532121"/>
                <a:gd name="connsiteY1" fmla="*/ 2584537 h 2950783"/>
                <a:gd name="connsiteX2" fmla="*/ 560070 w 5532121"/>
                <a:gd name="connsiteY2" fmla="*/ 2527387 h 2950783"/>
                <a:gd name="connsiteX3" fmla="*/ 685800 w 5532121"/>
                <a:gd name="connsiteY3" fmla="*/ 2458807 h 2950783"/>
                <a:gd name="connsiteX4" fmla="*/ 811530 w 5532121"/>
                <a:gd name="connsiteY4" fmla="*/ 2355937 h 2950783"/>
                <a:gd name="connsiteX5" fmla="*/ 1143000 w 5532121"/>
                <a:gd name="connsiteY5" fmla="*/ 2367367 h 2950783"/>
                <a:gd name="connsiteX6" fmla="*/ 1520190 w 5532121"/>
                <a:gd name="connsiteY6" fmla="*/ 2424517 h 2950783"/>
                <a:gd name="connsiteX7" fmla="*/ 2251710 w 5532121"/>
                <a:gd name="connsiteY7" fmla="*/ 2573107 h 2950783"/>
                <a:gd name="connsiteX8" fmla="*/ 2526030 w 5532121"/>
                <a:gd name="connsiteY8" fmla="*/ 2573107 h 2950783"/>
                <a:gd name="connsiteX9" fmla="*/ 2880360 w 5532121"/>
                <a:gd name="connsiteY9" fmla="*/ 2458807 h 2950783"/>
                <a:gd name="connsiteX10" fmla="*/ 3211830 w 5532121"/>
                <a:gd name="connsiteY10" fmla="*/ 2481667 h 2950783"/>
                <a:gd name="connsiteX11" fmla="*/ 3440430 w 5532121"/>
                <a:gd name="connsiteY11" fmla="*/ 2538817 h 2950783"/>
                <a:gd name="connsiteX12" fmla="*/ 3634740 w 5532121"/>
                <a:gd name="connsiteY12" fmla="*/ 2573107 h 2950783"/>
                <a:gd name="connsiteX13" fmla="*/ 3874770 w 5532121"/>
                <a:gd name="connsiteY13" fmla="*/ 2721697 h 2950783"/>
                <a:gd name="connsiteX14" fmla="*/ 3977640 w 5532121"/>
                <a:gd name="connsiteY14" fmla="*/ 2835997 h 2950783"/>
                <a:gd name="connsiteX15" fmla="*/ 4046220 w 5532121"/>
                <a:gd name="connsiteY15" fmla="*/ 2950297 h 2950783"/>
                <a:gd name="connsiteX16" fmla="*/ 4366260 w 5532121"/>
                <a:gd name="connsiteY16" fmla="*/ 2790277 h 2950783"/>
                <a:gd name="connsiteX17" fmla="*/ 4549140 w 5532121"/>
                <a:gd name="connsiteY17" fmla="*/ 2607397 h 2950783"/>
                <a:gd name="connsiteX18" fmla="*/ 4777740 w 5532121"/>
                <a:gd name="connsiteY18" fmla="*/ 2458807 h 2950783"/>
                <a:gd name="connsiteX19" fmla="*/ 4994910 w 5532121"/>
                <a:gd name="connsiteY19" fmla="*/ 2241637 h 2950783"/>
                <a:gd name="connsiteX20" fmla="*/ 5200650 w 5532121"/>
                <a:gd name="connsiteY20" fmla="*/ 2081617 h 2950783"/>
                <a:gd name="connsiteX21" fmla="*/ 5463540 w 5532121"/>
                <a:gd name="connsiteY21" fmla="*/ 1864447 h 2950783"/>
                <a:gd name="connsiteX22" fmla="*/ 5486400 w 5532121"/>
                <a:gd name="connsiteY22" fmla="*/ 1327237 h 2950783"/>
                <a:gd name="connsiteX23" fmla="*/ 5394960 w 5532121"/>
                <a:gd name="connsiteY23" fmla="*/ 332827 h 2950783"/>
                <a:gd name="connsiteX24" fmla="*/ 3989070 w 5532121"/>
                <a:gd name="connsiteY24" fmla="*/ 127087 h 2950783"/>
                <a:gd name="connsiteX25" fmla="*/ 2583180 w 5532121"/>
                <a:gd name="connsiteY25" fmla="*/ 127087 h 2950783"/>
                <a:gd name="connsiteX26" fmla="*/ 1508760 w 5532121"/>
                <a:gd name="connsiteY26" fmla="*/ 127087 h 2950783"/>
                <a:gd name="connsiteX27" fmla="*/ 811530 w 5532121"/>
                <a:gd name="connsiteY27" fmla="*/ 58507 h 2950783"/>
                <a:gd name="connsiteX28" fmla="*/ 251460 w 5532121"/>
                <a:gd name="connsiteY28" fmla="*/ 58507 h 2950783"/>
                <a:gd name="connsiteX29" fmla="*/ 22860 w 5532121"/>
                <a:gd name="connsiteY29" fmla="*/ 812887 h 2950783"/>
                <a:gd name="connsiteX30" fmla="*/ 80010 w 5532121"/>
                <a:gd name="connsiteY30" fmla="*/ 1773007 h 2950783"/>
                <a:gd name="connsiteX31" fmla="*/ 11430 w 5532121"/>
                <a:gd name="connsiteY31" fmla="*/ 2195917 h 2950783"/>
                <a:gd name="connsiteX32" fmla="*/ 80010 w 5532121"/>
                <a:gd name="connsiteY32" fmla="*/ 2527387 h 2950783"/>
                <a:gd name="connsiteX0" fmla="*/ 0 w 5532121"/>
                <a:gd name="connsiteY0" fmla="*/ 2527387 h 2951753"/>
                <a:gd name="connsiteX1" fmla="*/ 251460 w 5532121"/>
                <a:gd name="connsiteY1" fmla="*/ 2584537 h 2951753"/>
                <a:gd name="connsiteX2" fmla="*/ 560070 w 5532121"/>
                <a:gd name="connsiteY2" fmla="*/ 2527387 h 2951753"/>
                <a:gd name="connsiteX3" fmla="*/ 685800 w 5532121"/>
                <a:gd name="connsiteY3" fmla="*/ 2458807 h 2951753"/>
                <a:gd name="connsiteX4" fmla="*/ 811530 w 5532121"/>
                <a:gd name="connsiteY4" fmla="*/ 2355937 h 2951753"/>
                <a:gd name="connsiteX5" fmla="*/ 1143000 w 5532121"/>
                <a:gd name="connsiteY5" fmla="*/ 2367367 h 2951753"/>
                <a:gd name="connsiteX6" fmla="*/ 1520190 w 5532121"/>
                <a:gd name="connsiteY6" fmla="*/ 2424517 h 2951753"/>
                <a:gd name="connsiteX7" fmla="*/ 2251710 w 5532121"/>
                <a:gd name="connsiteY7" fmla="*/ 2573107 h 2951753"/>
                <a:gd name="connsiteX8" fmla="*/ 2526030 w 5532121"/>
                <a:gd name="connsiteY8" fmla="*/ 2573107 h 2951753"/>
                <a:gd name="connsiteX9" fmla="*/ 2880360 w 5532121"/>
                <a:gd name="connsiteY9" fmla="*/ 2458807 h 2951753"/>
                <a:gd name="connsiteX10" fmla="*/ 3211830 w 5532121"/>
                <a:gd name="connsiteY10" fmla="*/ 2481667 h 2951753"/>
                <a:gd name="connsiteX11" fmla="*/ 3440430 w 5532121"/>
                <a:gd name="connsiteY11" fmla="*/ 2538817 h 2951753"/>
                <a:gd name="connsiteX12" fmla="*/ 3634740 w 5532121"/>
                <a:gd name="connsiteY12" fmla="*/ 2573107 h 2951753"/>
                <a:gd name="connsiteX13" fmla="*/ 3874770 w 5532121"/>
                <a:gd name="connsiteY13" fmla="*/ 2721697 h 2951753"/>
                <a:gd name="connsiteX14" fmla="*/ 3977640 w 5532121"/>
                <a:gd name="connsiteY14" fmla="*/ 2835997 h 2951753"/>
                <a:gd name="connsiteX15" fmla="*/ 4046220 w 5532121"/>
                <a:gd name="connsiteY15" fmla="*/ 2950297 h 2951753"/>
                <a:gd name="connsiteX16" fmla="*/ 4380547 w 5532121"/>
                <a:gd name="connsiteY16" fmla="*/ 2752177 h 2951753"/>
                <a:gd name="connsiteX17" fmla="*/ 4549140 w 5532121"/>
                <a:gd name="connsiteY17" fmla="*/ 2607397 h 2951753"/>
                <a:gd name="connsiteX18" fmla="*/ 4777740 w 5532121"/>
                <a:gd name="connsiteY18" fmla="*/ 2458807 h 2951753"/>
                <a:gd name="connsiteX19" fmla="*/ 4994910 w 5532121"/>
                <a:gd name="connsiteY19" fmla="*/ 2241637 h 2951753"/>
                <a:gd name="connsiteX20" fmla="*/ 5200650 w 5532121"/>
                <a:gd name="connsiteY20" fmla="*/ 2081617 h 2951753"/>
                <a:gd name="connsiteX21" fmla="*/ 5463540 w 5532121"/>
                <a:gd name="connsiteY21" fmla="*/ 1864447 h 2951753"/>
                <a:gd name="connsiteX22" fmla="*/ 5486400 w 5532121"/>
                <a:gd name="connsiteY22" fmla="*/ 1327237 h 2951753"/>
                <a:gd name="connsiteX23" fmla="*/ 5394960 w 5532121"/>
                <a:gd name="connsiteY23" fmla="*/ 332827 h 2951753"/>
                <a:gd name="connsiteX24" fmla="*/ 3989070 w 5532121"/>
                <a:gd name="connsiteY24" fmla="*/ 127087 h 2951753"/>
                <a:gd name="connsiteX25" fmla="*/ 2583180 w 5532121"/>
                <a:gd name="connsiteY25" fmla="*/ 127087 h 2951753"/>
                <a:gd name="connsiteX26" fmla="*/ 1508760 w 5532121"/>
                <a:gd name="connsiteY26" fmla="*/ 127087 h 2951753"/>
                <a:gd name="connsiteX27" fmla="*/ 811530 w 5532121"/>
                <a:gd name="connsiteY27" fmla="*/ 58507 h 2951753"/>
                <a:gd name="connsiteX28" fmla="*/ 251460 w 5532121"/>
                <a:gd name="connsiteY28" fmla="*/ 58507 h 2951753"/>
                <a:gd name="connsiteX29" fmla="*/ 22860 w 5532121"/>
                <a:gd name="connsiteY29" fmla="*/ 812887 h 2951753"/>
                <a:gd name="connsiteX30" fmla="*/ 80010 w 5532121"/>
                <a:gd name="connsiteY30" fmla="*/ 1773007 h 2951753"/>
                <a:gd name="connsiteX31" fmla="*/ 11430 w 5532121"/>
                <a:gd name="connsiteY31" fmla="*/ 2195917 h 2951753"/>
                <a:gd name="connsiteX32" fmla="*/ 80010 w 5532121"/>
                <a:gd name="connsiteY32" fmla="*/ 2527387 h 2951753"/>
                <a:gd name="connsiteX0" fmla="*/ 0 w 5532121"/>
                <a:gd name="connsiteY0" fmla="*/ 2527387 h 2951753"/>
                <a:gd name="connsiteX1" fmla="*/ 251460 w 5532121"/>
                <a:gd name="connsiteY1" fmla="*/ 2584537 h 2951753"/>
                <a:gd name="connsiteX2" fmla="*/ 560070 w 5532121"/>
                <a:gd name="connsiteY2" fmla="*/ 2527387 h 2951753"/>
                <a:gd name="connsiteX3" fmla="*/ 685800 w 5532121"/>
                <a:gd name="connsiteY3" fmla="*/ 2458807 h 2951753"/>
                <a:gd name="connsiteX4" fmla="*/ 811530 w 5532121"/>
                <a:gd name="connsiteY4" fmla="*/ 2355937 h 2951753"/>
                <a:gd name="connsiteX5" fmla="*/ 1143000 w 5532121"/>
                <a:gd name="connsiteY5" fmla="*/ 2367367 h 2951753"/>
                <a:gd name="connsiteX6" fmla="*/ 1520190 w 5532121"/>
                <a:gd name="connsiteY6" fmla="*/ 2424517 h 2951753"/>
                <a:gd name="connsiteX7" fmla="*/ 2251710 w 5532121"/>
                <a:gd name="connsiteY7" fmla="*/ 2573107 h 2951753"/>
                <a:gd name="connsiteX8" fmla="*/ 2526030 w 5532121"/>
                <a:gd name="connsiteY8" fmla="*/ 2573107 h 2951753"/>
                <a:gd name="connsiteX9" fmla="*/ 2880360 w 5532121"/>
                <a:gd name="connsiteY9" fmla="*/ 2458807 h 2951753"/>
                <a:gd name="connsiteX10" fmla="*/ 3211830 w 5532121"/>
                <a:gd name="connsiteY10" fmla="*/ 2481667 h 2951753"/>
                <a:gd name="connsiteX11" fmla="*/ 3440430 w 5532121"/>
                <a:gd name="connsiteY11" fmla="*/ 2538817 h 2951753"/>
                <a:gd name="connsiteX12" fmla="*/ 3634740 w 5532121"/>
                <a:gd name="connsiteY12" fmla="*/ 2573107 h 2951753"/>
                <a:gd name="connsiteX13" fmla="*/ 3874770 w 5532121"/>
                <a:gd name="connsiteY13" fmla="*/ 2721697 h 2951753"/>
                <a:gd name="connsiteX14" fmla="*/ 3977640 w 5532121"/>
                <a:gd name="connsiteY14" fmla="*/ 2835997 h 2951753"/>
                <a:gd name="connsiteX15" fmla="*/ 4046220 w 5532121"/>
                <a:gd name="connsiteY15" fmla="*/ 2950297 h 2951753"/>
                <a:gd name="connsiteX16" fmla="*/ 4380547 w 5532121"/>
                <a:gd name="connsiteY16" fmla="*/ 2752177 h 2951753"/>
                <a:gd name="connsiteX17" fmla="*/ 4568190 w 5532121"/>
                <a:gd name="connsiteY17" fmla="*/ 2631209 h 2951753"/>
                <a:gd name="connsiteX18" fmla="*/ 4777740 w 5532121"/>
                <a:gd name="connsiteY18" fmla="*/ 2458807 h 2951753"/>
                <a:gd name="connsiteX19" fmla="*/ 4994910 w 5532121"/>
                <a:gd name="connsiteY19" fmla="*/ 2241637 h 2951753"/>
                <a:gd name="connsiteX20" fmla="*/ 5200650 w 5532121"/>
                <a:gd name="connsiteY20" fmla="*/ 2081617 h 2951753"/>
                <a:gd name="connsiteX21" fmla="*/ 5463540 w 5532121"/>
                <a:gd name="connsiteY21" fmla="*/ 1864447 h 2951753"/>
                <a:gd name="connsiteX22" fmla="*/ 5486400 w 5532121"/>
                <a:gd name="connsiteY22" fmla="*/ 1327237 h 2951753"/>
                <a:gd name="connsiteX23" fmla="*/ 5394960 w 5532121"/>
                <a:gd name="connsiteY23" fmla="*/ 332827 h 2951753"/>
                <a:gd name="connsiteX24" fmla="*/ 3989070 w 5532121"/>
                <a:gd name="connsiteY24" fmla="*/ 127087 h 2951753"/>
                <a:gd name="connsiteX25" fmla="*/ 2583180 w 5532121"/>
                <a:gd name="connsiteY25" fmla="*/ 127087 h 2951753"/>
                <a:gd name="connsiteX26" fmla="*/ 1508760 w 5532121"/>
                <a:gd name="connsiteY26" fmla="*/ 127087 h 2951753"/>
                <a:gd name="connsiteX27" fmla="*/ 811530 w 5532121"/>
                <a:gd name="connsiteY27" fmla="*/ 58507 h 2951753"/>
                <a:gd name="connsiteX28" fmla="*/ 251460 w 5532121"/>
                <a:gd name="connsiteY28" fmla="*/ 58507 h 2951753"/>
                <a:gd name="connsiteX29" fmla="*/ 22860 w 5532121"/>
                <a:gd name="connsiteY29" fmla="*/ 812887 h 2951753"/>
                <a:gd name="connsiteX30" fmla="*/ 80010 w 5532121"/>
                <a:gd name="connsiteY30" fmla="*/ 1773007 h 2951753"/>
                <a:gd name="connsiteX31" fmla="*/ 11430 w 5532121"/>
                <a:gd name="connsiteY31" fmla="*/ 2195917 h 2951753"/>
                <a:gd name="connsiteX32" fmla="*/ 80010 w 5532121"/>
                <a:gd name="connsiteY32" fmla="*/ 2527387 h 2951753"/>
                <a:gd name="connsiteX0" fmla="*/ 0 w 5532121"/>
                <a:gd name="connsiteY0" fmla="*/ 2527387 h 2951753"/>
                <a:gd name="connsiteX1" fmla="*/ 251460 w 5532121"/>
                <a:gd name="connsiteY1" fmla="*/ 2584537 h 2951753"/>
                <a:gd name="connsiteX2" fmla="*/ 560070 w 5532121"/>
                <a:gd name="connsiteY2" fmla="*/ 2527387 h 2951753"/>
                <a:gd name="connsiteX3" fmla="*/ 685800 w 5532121"/>
                <a:gd name="connsiteY3" fmla="*/ 2458807 h 2951753"/>
                <a:gd name="connsiteX4" fmla="*/ 811530 w 5532121"/>
                <a:gd name="connsiteY4" fmla="*/ 2355937 h 2951753"/>
                <a:gd name="connsiteX5" fmla="*/ 1143000 w 5532121"/>
                <a:gd name="connsiteY5" fmla="*/ 2367367 h 2951753"/>
                <a:gd name="connsiteX6" fmla="*/ 1520190 w 5532121"/>
                <a:gd name="connsiteY6" fmla="*/ 2424517 h 2951753"/>
                <a:gd name="connsiteX7" fmla="*/ 2251710 w 5532121"/>
                <a:gd name="connsiteY7" fmla="*/ 2573107 h 2951753"/>
                <a:gd name="connsiteX8" fmla="*/ 2526030 w 5532121"/>
                <a:gd name="connsiteY8" fmla="*/ 2573107 h 2951753"/>
                <a:gd name="connsiteX9" fmla="*/ 2880360 w 5532121"/>
                <a:gd name="connsiteY9" fmla="*/ 2458807 h 2951753"/>
                <a:gd name="connsiteX10" fmla="*/ 3211830 w 5532121"/>
                <a:gd name="connsiteY10" fmla="*/ 2481667 h 2951753"/>
                <a:gd name="connsiteX11" fmla="*/ 3440430 w 5532121"/>
                <a:gd name="connsiteY11" fmla="*/ 2538817 h 2951753"/>
                <a:gd name="connsiteX12" fmla="*/ 3634740 w 5532121"/>
                <a:gd name="connsiteY12" fmla="*/ 2573107 h 2951753"/>
                <a:gd name="connsiteX13" fmla="*/ 3874770 w 5532121"/>
                <a:gd name="connsiteY13" fmla="*/ 2721697 h 2951753"/>
                <a:gd name="connsiteX14" fmla="*/ 3977640 w 5532121"/>
                <a:gd name="connsiteY14" fmla="*/ 2835997 h 2951753"/>
                <a:gd name="connsiteX15" fmla="*/ 4046220 w 5532121"/>
                <a:gd name="connsiteY15" fmla="*/ 2950297 h 2951753"/>
                <a:gd name="connsiteX16" fmla="*/ 4380547 w 5532121"/>
                <a:gd name="connsiteY16" fmla="*/ 2752177 h 2951753"/>
                <a:gd name="connsiteX17" fmla="*/ 4568190 w 5532121"/>
                <a:gd name="connsiteY17" fmla="*/ 2631209 h 2951753"/>
                <a:gd name="connsiteX18" fmla="*/ 4777740 w 5532121"/>
                <a:gd name="connsiteY18" fmla="*/ 2458807 h 2951753"/>
                <a:gd name="connsiteX19" fmla="*/ 4999673 w 5532121"/>
                <a:gd name="connsiteY19" fmla="*/ 2255925 h 2951753"/>
                <a:gd name="connsiteX20" fmla="*/ 5200650 w 5532121"/>
                <a:gd name="connsiteY20" fmla="*/ 2081617 h 2951753"/>
                <a:gd name="connsiteX21" fmla="*/ 5463540 w 5532121"/>
                <a:gd name="connsiteY21" fmla="*/ 1864447 h 2951753"/>
                <a:gd name="connsiteX22" fmla="*/ 5486400 w 5532121"/>
                <a:gd name="connsiteY22" fmla="*/ 1327237 h 2951753"/>
                <a:gd name="connsiteX23" fmla="*/ 5394960 w 5532121"/>
                <a:gd name="connsiteY23" fmla="*/ 332827 h 2951753"/>
                <a:gd name="connsiteX24" fmla="*/ 3989070 w 5532121"/>
                <a:gd name="connsiteY24" fmla="*/ 127087 h 2951753"/>
                <a:gd name="connsiteX25" fmla="*/ 2583180 w 5532121"/>
                <a:gd name="connsiteY25" fmla="*/ 127087 h 2951753"/>
                <a:gd name="connsiteX26" fmla="*/ 1508760 w 5532121"/>
                <a:gd name="connsiteY26" fmla="*/ 127087 h 2951753"/>
                <a:gd name="connsiteX27" fmla="*/ 811530 w 5532121"/>
                <a:gd name="connsiteY27" fmla="*/ 58507 h 2951753"/>
                <a:gd name="connsiteX28" fmla="*/ 251460 w 5532121"/>
                <a:gd name="connsiteY28" fmla="*/ 58507 h 2951753"/>
                <a:gd name="connsiteX29" fmla="*/ 22860 w 5532121"/>
                <a:gd name="connsiteY29" fmla="*/ 812887 h 2951753"/>
                <a:gd name="connsiteX30" fmla="*/ 80010 w 5532121"/>
                <a:gd name="connsiteY30" fmla="*/ 1773007 h 2951753"/>
                <a:gd name="connsiteX31" fmla="*/ 11430 w 5532121"/>
                <a:gd name="connsiteY31" fmla="*/ 2195917 h 2951753"/>
                <a:gd name="connsiteX32" fmla="*/ 80010 w 5532121"/>
                <a:gd name="connsiteY32" fmla="*/ 2527387 h 2951753"/>
                <a:gd name="connsiteX0" fmla="*/ 0 w 5532121"/>
                <a:gd name="connsiteY0" fmla="*/ 2527387 h 2951753"/>
                <a:gd name="connsiteX1" fmla="*/ 251460 w 5532121"/>
                <a:gd name="connsiteY1" fmla="*/ 2584537 h 2951753"/>
                <a:gd name="connsiteX2" fmla="*/ 560070 w 5532121"/>
                <a:gd name="connsiteY2" fmla="*/ 2527387 h 2951753"/>
                <a:gd name="connsiteX3" fmla="*/ 685800 w 5532121"/>
                <a:gd name="connsiteY3" fmla="*/ 2458807 h 2951753"/>
                <a:gd name="connsiteX4" fmla="*/ 811530 w 5532121"/>
                <a:gd name="connsiteY4" fmla="*/ 2355937 h 2951753"/>
                <a:gd name="connsiteX5" fmla="*/ 1143000 w 5532121"/>
                <a:gd name="connsiteY5" fmla="*/ 2367367 h 2951753"/>
                <a:gd name="connsiteX6" fmla="*/ 1520190 w 5532121"/>
                <a:gd name="connsiteY6" fmla="*/ 2424517 h 2951753"/>
                <a:gd name="connsiteX7" fmla="*/ 2251710 w 5532121"/>
                <a:gd name="connsiteY7" fmla="*/ 2573107 h 2951753"/>
                <a:gd name="connsiteX8" fmla="*/ 2526030 w 5532121"/>
                <a:gd name="connsiteY8" fmla="*/ 2573107 h 2951753"/>
                <a:gd name="connsiteX9" fmla="*/ 2880360 w 5532121"/>
                <a:gd name="connsiteY9" fmla="*/ 2458807 h 2951753"/>
                <a:gd name="connsiteX10" fmla="*/ 3211830 w 5532121"/>
                <a:gd name="connsiteY10" fmla="*/ 2481667 h 2951753"/>
                <a:gd name="connsiteX11" fmla="*/ 3440430 w 5532121"/>
                <a:gd name="connsiteY11" fmla="*/ 2538817 h 2951753"/>
                <a:gd name="connsiteX12" fmla="*/ 3634740 w 5532121"/>
                <a:gd name="connsiteY12" fmla="*/ 2573107 h 2951753"/>
                <a:gd name="connsiteX13" fmla="*/ 3874770 w 5532121"/>
                <a:gd name="connsiteY13" fmla="*/ 2721697 h 2951753"/>
                <a:gd name="connsiteX14" fmla="*/ 3977640 w 5532121"/>
                <a:gd name="connsiteY14" fmla="*/ 2835997 h 2951753"/>
                <a:gd name="connsiteX15" fmla="*/ 4046220 w 5532121"/>
                <a:gd name="connsiteY15" fmla="*/ 2950297 h 2951753"/>
                <a:gd name="connsiteX16" fmla="*/ 4380547 w 5532121"/>
                <a:gd name="connsiteY16" fmla="*/ 2752177 h 2951753"/>
                <a:gd name="connsiteX17" fmla="*/ 4568190 w 5532121"/>
                <a:gd name="connsiteY17" fmla="*/ 2631209 h 2951753"/>
                <a:gd name="connsiteX18" fmla="*/ 4777740 w 5532121"/>
                <a:gd name="connsiteY18" fmla="*/ 2458807 h 2951753"/>
                <a:gd name="connsiteX19" fmla="*/ 4999673 w 5532121"/>
                <a:gd name="connsiteY19" fmla="*/ 2255925 h 2951753"/>
                <a:gd name="connsiteX20" fmla="*/ 5224463 w 5532121"/>
                <a:gd name="connsiteY20" fmla="*/ 2124479 h 2951753"/>
                <a:gd name="connsiteX21" fmla="*/ 5463540 w 5532121"/>
                <a:gd name="connsiteY21" fmla="*/ 1864447 h 2951753"/>
                <a:gd name="connsiteX22" fmla="*/ 5486400 w 5532121"/>
                <a:gd name="connsiteY22" fmla="*/ 1327237 h 2951753"/>
                <a:gd name="connsiteX23" fmla="*/ 5394960 w 5532121"/>
                <a:gd name="connsiteY23" fmla="*/ 332827 h 2951753"/>
                <a:gd name="connsiteX24" fmla="*/ 3989070 w 5532121"/>
                <a:gd name="connsiteY24" fmla="*/ 127087 h 2951753"/>
                <a:gd name="connsiteX25" fmla="*/ 2583180 w 5532121"/>
                <a:gd name="connsiteY25" fmla="*/ 127087 h 2951753"/>
                <a:gd name="connsiteX26" fmla="*/ 1508760 w 5532121"/>
                <a:gd name="connsiteY26" fmla="*/ 127087 h 2951753"/>
                <a:gd name="connsiteX27" fmla="*/ 811530 w 5532121"/>
                <a:gd name="connsiteY27" fmla="*/ 58507 h 2951753"/>
                <a:gd name="connsiteX28" fmla="*/ 251460 w 5532121"/>
                <a:gd name="connsiteY28" fmla="*/ 58507 h 2951753"/>
                <a:gd name="connsiteX29" fmla="*/ 22860 w 5532121"/>
                <a:gd name="connsiteY29" fmla="*/ 812887 h 2951753"/>
                <a:gd name="connsiteX30" fmla="*/ 80010 w 5532121"/>
                <a:gd name="connsiteY30" fmla="*/ 1773007 h 2951753"/>
                <a:gd name="connsiteX31" fmla="*/ 11430 w 5532121"/>
                <a:gd name="connsiteY31" fmla="*/ 2195917 h 2951753"/>
                <a:gd name="connsiteX32" fmla="*/ 80010 w 5532121"/>
                <a:gd name="connsiteY32" fmla="*/ 2527387 h 2951753"/>
                <a:gd name="connsiteX0" fmla="*/ 0 w 5532121"/>
                <a:gd name="connsiteY0" fmla="*/ 2527387 h 2951753"/>
                <a:gd name="connsiteX1" fmla="*/ 251460 w 5532121"/>
                <a:gd name="connsiteY1" fmla="*/ 2584537 h 2951753"/>
                <a:gd name="connsiteX2" fmla="*/ 560070 w 5532121"/>
                <a:gd name="connsiteY2" fmla="*/ 2527387 h 2951753"/>
                <a:gd name="connsiteX3" fmla="*/ 685800 w 5532121"/>
                <a:gd name="connsiteY3" fmla="*/ 2458807 h 2951753"/>
                <a:gd name="connsiteX4" fmla="*/ 811530 w 5532121"/>
                <a:gd name="connsiteY4" fmla="*/ 2355937 h 2951753"/>
                <a:gd name="connsiteX5" fmla="*/ 1143000 w 5532121"/>
                <a:gd name="connsiteY5" fmla="*/ 2367367 h 2951753"/>
                <a:gd name="connsiteX6" fmla="*/ 1520190 w 5532121"/>
                <a:gd name="connsiteY6" fmla="*/ 2424517 h 2951753"/>
                <a:gd name="connsiteX7" fmla="*/ 2251710 w 5532121"/>
                <a:gd name="connsiteY7" fmla="*/ 2573107 h 2951753"/>
                <a:gd name="connsiteX8" fmla="*/ 2526030 w 5532121"/>
                <a:gd name="connsiteY8" fmla="*/ 2573107 h 2951753"/>
                <a:gd name="connsiteX9" fmla="*/ 2880360 w 5532121"/>
                <a:gd name="connsiteY9" fmla="*/ 2458807 h 2951753"/>
                <a:gd name="connsiteX10" fmla="*/ 3211830 w 5532121"/>
                <a:gd name="connsiteY10" fmla="*/ 2481667 h 2951753"/>
                <a:gd name="connsiteX11" fmla="*/ 3440430 w 5532121"/>
                <a:gd name="connsiteY11" fmla="*/ 2538817 h 2951753"/>
                <a:gd name="connsiteX12" fmla="*/ 3634740 w 5532121"/>
                <a:gd name="connsiteY12" fmla="*/ 2573107 h 2951753"/>
                <a:gd name="connsiteX13" fmla="*/ 3874770 w 5532121"/>
                <a:gd name="connsiteY13" fmla="*/ 2721697 h 2951753"/>
                <a:gd name="connsiteX14" fmla="*/ 3977640 w 5532121"/>
                <a:gd name="connsiteY14" fmla="*/ 2835997 h 2951753"/>
                <a:gd name="connsiteX15" fmla="*/ 4046220 w 5532121"/>
                <a:gd name="connsiteY15" fmla="*/ 2950297 h 2951753"/>
                <a:gd name="connsiteX16" fmla="*/ 4380547 w 5532121"/>
                <a:gd name="connsiteY16" fmla="*/ 2752177 h 2951753"/>
                <a:gd name="connsiteX17" fmla="*/ 4568190 w 5532121"/>
                <a:gd name="connsiteY17" fmla="*/ 2631209 h 2951753"/>
                <a:gd name="connsiteX18" fmla="*/ 4777740 w 5532121"/>
                <a:gd name="connsiteY18" fmla="*/ 2458807 h 2951753"/>
                <a:gd name="connsiteX19" fmla="*/ 4999673 w 5532121"/>
                <a:gd name="connsiteY19" fmla="*/ 2255925 h 2951753"/>
                <a:gd name="connsiteX20" fmla="*/ 5224463 w 5532121"/>
                <a:gd name="connsiteY20" fmla="*/ 2124479 h 2951753"/>
                <a:gd name="connsiteX21" fmla="*/ 5457825 w 5532121"/>
                <a:gd name="connsiteY21" fmla="*/ 1922100 h 2951753"/>
                <a:gd name="connsiteX22" fmla="*/ 5463540 w 5532121"/>
                <a:gd name="connsiteY22" fmla="*/ 1864447 h 2951753"/>
                <a:gd name="connsiteX23" fmla="*/ 5486400 w 5532121"/>
                <a:gd name="connsiteY23" fmla="*/ 1327237 h 2951753"/>
                <a:gd name="connsiteX24" fmla="*/ 5394960 w 5532121"/>
                <a:gd name="connsiteY24" fmla="*/ 332827 h 2951753"/>
                <a:gd name="connsiteX25" fmla="*/ 3989070 w 5532121"/>
                <a:gd name="connsiteY25" fmla="*/ 127087 h 2951753"/>
                <a:gd name="connsiteX26" fmla="*/ 2583180 w 5532121"/>
                <a:gd name="connsiteY26" fmla="*/ 127087 h 2951753"/>
                <a:gd name="connsiteX27" fmla="*/ 1508760 w 5532121"/>
                <a:gd name="connsiteY27" fmla="*/ 127087 h 2951753"/>
                <a:gd name="connsiteX28" fmla="*/ 811530 w 5532121"/>
                <a:gd name="connsiteY28" fmla="*/ 58507 h 2951753"/>
                <a:gd name="connsiteX29" fmla="*/ 251460 w 5532121"/>
                <a:gd name="connsiteY29" fmla="*/ 58507 h 2951753"/>
                <a:gd name="connsiteX30" fmla="*/ 22860 w 5532121"/>
                <a:gd name="connsiteY30" fmla="*/ 812887 h 2951753"/>
                <a:gd name="connsiteX31" fmla="*/ 80010 w 5532121"/>
                <a:gd name="connsiteY31" fmla="*/ 1773007 h 2951753"/>
                <a:gd name="connsiteX32" fmla="*/ 11430 w 5532121"/>
                <a:gd name="connsiteY32" fmla="*/ 2195917 h 2951753"/>
                <a:gd name="connsiteX33" fmla="*/ 80010 w 5532121"/>
                <a:gd name="connsiteY33" fmla="*/ 2527387 h 2951753"/>
                <a:gd name="connsiteX0" fmla="*/ 0 w 5532121"/>
                <a:gd name="connsiteY0" fmla="*/ 2527387 h 2951753"/>
                <a:gd name="connsiteX1" fmla="*/ 251460 w 5532121"/>
                <a:gd name="connsiteY1" fmla="*/ 2584537 h 2951753"/>
                <a:gd name="connsiteX2" fmla="*/ 560070 w 5532121"/>
                <a:gd name="connsiteY2" fmla="*/ 2527387 h 2951753"/>
                <a:gd name="connsiteX3" fmla="*/ 685800 w 5532121"/>
                <a:gd name="connsiteY3" fmla="*/ 2458807 h 2951753"/>
                <a:gd name="connsiteX4" fmla="*/ 811530 w 5532121"/>
                <a:gd name="connsiteY4" fmla="*/ 2355937 h 2951753"/>
                <a:gd name="connsiteX5" fmla="*/ 1143000 w 5532121"/>
                <a:gd name="connsiteY5" fmla="*/ 2367367 h 2951753"/>
                <a:gd name="connsiteX6" fmla="*/ 1520190 w 5532121"/>
                <a:gd name="connsiteY6" fmla="*/ 2424517 h 2951753"/>
                <a:gd name="connsiteX7" fmla="*/ 2251710 w 5532121"/>
                <a:gd name="connsiteY7" fmla="*/ 2573107 h 2951753"/>
                <a:gd name="connsiteX8" fmla="*/ 2526030 w 5532121"/>
                <a:gd name="connsiteY8" fmla="*/ 2573107 h 2951753"/>
                <a:gd name="connsiteX9" fmla="*/ 2880360 w 5532121"/>
                <a:gd name="connsiteY9" fmla="*/ 2458807 h 2951753"/>
                <a:gd name="connsiteX10" fmla="*/ 3211830 w 5532121"/>
                <a:gd name="connsiteY10" fmla="*/ 2481667 h 2951753"/>
                <a:gd name="connsiteX11" fmla="*/ 3440430 w 5532121"/>
                <a:gd name="connsiteY11" fmla="*/ 2538817 h 2951753"/>
                <a:gd name="connsiteX12" fmla="*/ 3634740 w 5532121"/>
                <a:gd name="connsiteY12" fmla="*/ 2573107 h 2951753"/>
                <a:gd name="connsiteX13" fmla="*/ 3874770 w 5532121"/>
                <a:gd name="connsiteY13" fmla="*/ 2721697 h 2951753"/>
                <a:gd name="connsiteX14" fmla="*/ 3977640 w 5532121"/>
                <a:gd name="connsiteY14" fmla="*/ 2835997 h 2951753"/>
                <a:gd name="connsiteX15" fmla="*/ 4046220 w 5532121"/>
                <a:gd name="connsiteY15" fmla="*/ 2950297 h 2951753"/>
                <a:gd name="connsiteX16" fmla="*/ 4380547 w 5532121"/>
                <a:gd name="connsiteY16" fmla="*/ 2752177 h 2951753"/>
                <a:gd name="connsiteX17" fmla="*/ 4568190 w 5532121"/>
                <a:gd name="connsiteY17" fmla="*/ 2631209 h 2951753"/>
                <a:gd name="connsiteX18" fmla="*/ 4796790 w 5532121"/>
                <a:gd name="connsiteY18" fmla="*/ 2477857 h 2951753"/>
                <a:gd name="connsiteX19" fmla="*/ 4999673 w 5532121"/>
                <a:gd name="connsiteY19" fmla="*/ 2255925 h 2951753"/>
                <a:gd name="connsiteX20" fmla="*/ 5224463 w 5532121"/>
                <a:gd name="connsiteY20" fmla="*/ 2124479 h 2951753"/>
                <a:gd name="connsiteX21" fmla="*/ 5457825 w 5532121"/>
                <a:gd name="connsiteY21" fmla="*/ 1922100 h 2951753"/>
                <a:gd name="connsiteX22" fmla="*/ 5463540 w 5532121"/>
                <a:gd name="connsiteY22" fmla="*/ 1864447 h 2951753"/>
                <a:gd name="connsiteX23" fmla="*/ 5486400 w 5532121"/>
                <a:gd name="connsiteY23" fmla="*/ 1327237 h 2951753"/>
                <a:gd name="connsiteX24" fmla="*/ 5394960 w 5532121"/>
                <a:gd name="connsiteY24" fmla="*/ 332827 h 2951753"/>
                <a:gd name="connsiteX25" fmla="*/ 3989070 w 5532121"/>
                <a:gd name="connsiteY25" fmla="*/ 127087 h 2951753"/>
                <a:gd name="connsiteX26" fmla="*/ 2583180 w 5532121"/>
                <a:gd name="connsiteY26" fmla="*/ 127087 h 2951753"/>
                <a:gd name="connsiteX27" fmla="*/ 1508760 w 5532121"/>
                <a:gd name="connsiteY27" fmla="*/ 127087 h 2951753"/>
                <a:gd name="connsiteX28" fmla="*/ 811530 w 5532121"/>
                <a:gd name="connsiteY28" fmla="*/ 58507 h 2951753"/>
                <a:gd name="connsiteX29" fmla="*/ 251460 w 5532121"/>
                <a:gd name="connsiteY29" fmla="*/ 58507 h 2951753"/>
                <a:gd name="connsiteX30" fmla="*/ 22860 w 5532121"/>
                <a:gd name="connsiteY30" fmla="*/ 812887 h 2951753"/>
                <a:gd name="connsiteX31" fmla="*/ 80010 w 5532121"/>
                <a:gd name="connsiteY31" fmla="*/ 1773007 h 2951753"/>
                <a:gd name="connsiteX32" fmla="*/ 11430 w 5532121"/>
                <a:gd name="connsiteY32" fmla="*/ 2195917 h 2951753"/>
                <a:gd name="connsiteX33" fmla="*/ 80010 w 5532121"/>
                <a:gd name="connsiteY33" fmla="*/ 2527387 h 2951753"/>
                <a:gd name="connsiteX0" fmla="*/ 36195 w 5568316"/>
                <a:gd name="connsiteY0" fmla="*/ 2527387 h 2951753"/>
                <a:gd name="connsiteX1" fmla="*/ 287655 w 5568316"/>
                <a:gd name="connsiteY1" fmla="*/ 2584537 h 2951753"/>
                <a:gd name="connsiteX2" fmla="*/ 596265 w 5568316"/>
                <a:gd name="connsiteY2" fmla="*/ 2527387 h 2951753"/>
                <a:gd name="connsiteX3" fmla="*/ 721995 w 5568316"/>
                <a:gd name="connsiteY3" fmla="*/ 2458807 h 2951753"/>
                <a:gd name="connsiteX4" fmla="*/ 847725 w 5568316"/>
                <a:gd name="connsiteY4" fmla="*/ 2355937 h 2951753"/>
                <a:gd name="connsiteX5" fmla="*/ 1179195 w 5568316"/>
                <a:gd name="connsiteY5" fmla="*/ 2367367 h 2951753"/>
                <a:gd name="connsiteX6" fmla="*/ 1556385 w 5568316"/>
                <a:gd name="connsiteY6" fmla="*/ 2424517 h 2951753"/>
                <a:gd name="connsiteX7" fmla="*/ 2287905 w 5568316"/>
                <a:gd name="connsiteY7" fmla="*/ 2573107 h 2951753"/>
                <a:gd name="connsiteX8" fmla="*/ 2562225 w 5568316"/>
                <a:gd name="connsiteY8" fmla="*/ 2573107 h 2951753"/>
                <a:gd name="connsiteX9" fmla="*/ 2916555 w 5568316"/>
                <a:gd name="connsiteY9" fmla="*/ 2458807 h 2951753"/>
                <a:gd name="connsiteX10" fmla="*/ 3248025 w 5568316"/>
                <a:gd name="connsiteY10" fmla="*/ 2481667 h 2951753"/>
                <a:gd name="connsiteX11" fmla="*/ 3476625 w 5568316"/>
                <a:gd name="connsiteY11" fmla="*/ 2538817 h 2951753"/>
                <a:gd name="connsiteX12" fmla="*/ 3670935 w 5568316"/>
                <a:gd name="connsiteY12" fmla="*/ 2573107 h 2951753"/>
                <a:gd name="connsiteX13" fmla="*/ 3910965 w 5568316"/>
                <a:gd name="connsiteY13" fmla="*/ 2721697 h 2951753"/>
                <a:gd name="connsiteX14" fmla="*/ 4013835 w 5568316"/>
                <a:gd name="connsiteY14" fmla="*/ 2835997 h 2951753"/>
                <a:gd name="connsiteX15" fmla="*/ 4082415 w 5568316"/>
                <a:gd name="connsiteY15" fmla="*/ 2950297 h 2951753"/>
                <a:gd name="connsiteX16" fmla="*/ 4416742 w 5568316"/>
                <a:gd name="connsiteY16" fmla="*/ 2752177 h 2951753"/>
                <a:gd name="connsiteX17" fmla="*/ 4604385 w 5568316"/>
                <a:gd name="connsiteY17" fmla="*/ 2631209 h 2951753"/>
                <a:gd name="connsiteX18" fmla="*/ 4832985 w 5568316"/>
                <a:gd name="connsiteY18" fmla="*/ 2477857 h 2951753"/>
                <a:gd name="connsiteX19" fmla="*/ 5035868 w 5568316"/>
                <a:gd name="connsiteY19" fmla="*/ 2255925 h 2951753"/>
                <a:gd name="connsiteX20" fmla="*/ 5260658 w 5568316"/>
                <a:gd name="connsiteY20" fmla="*/ 2124479 h 2951753"/>
                <a:gd name="connsiteX21" fmla="*/ 5494020 w 5568316"/>
                <a:gd name="connsiteY21" fmla="*/ 1922100 h 2951753"/>
                <a:gd name="connsiteX22" fmla="*/ 5499735 w 5568316"/>
                <a:gd name="connsiteY22" fmla="*/ 1864447 h 2951753"/>
                <a:gd name="connsiteX23" fmla="*/ 5522595 w 5568316"/>
                <a:gd name="connsiteY23" fmla="*/ 1327237 h 2951753"/>
                <a:gd name="connsiteX24" fmla="*/ 5431155 w 5568316"/>
                <a:gd name="connsiteY24" fmla="*/ 332827 h 2951753"/>
                <a:gd name="connsiteX25" fmla="*/ 4025265 w 5568316"/>
                <a:gd name="connsiteY25" fmla="*/ 127087 h 2951753"/>
                <a:gd name="connsiteX26" fmla="*/ 2619375 w 5568316"/>
                <a:gd name="connsiteY26" fmla="*/ 127087 h 2951753"/>
                <a:gd name="connsiteX27" fmla="*/ 1544955 w 5568316"/>
                <a:gd name="connsiteY27" fmla="*/ 127087 h 2951753"/>
                <a:gd name="connsiteX28" fmla="*/ 847725 w 5568316"/>
                <a:gd name="connsiteY28" fmla="*/ 58507 h 2951753"/>
                <a:gd name="connsiteX29" fmla="*/ 287655 w 5568316"/>
                <a:gd name="connsiteY29" fmla="*/ 58507 h 2951753"/>
                <a:gd name="connsiteX30" fmla="*/ 59055 w 5568316"/>
                <a:gd name="connsiteY30" fmla="*/ 812887 h 2951753"/>
                <a:gd name="connsiteX31" fmla="*/ 116205 w 5568316"/>
                <a:gd name="connsiteY31" fmla="*/ 1773007 h 2951753"/>
                <a:gd name="connsiteX32" fmla="*/ 0 w 5568316"/>
                <a:gd name="connsiteY32" fmla="*/ 2200679 h 2951753"/>
                <a:gd name="connsiteX33" fmla="*/ 116205 w 5568316"/>
                <a:gd name="connsiteY33" fmla="*/ 2527387 h 2951753"/>
                <a:gd name="connsiteX0" fmla="*/ 36195 w 5568316"/>
                <a:gd name="connsiteY0" fmla="*/ 2527387 h 2951753"/>
                <a:gd name="connsiteX1" fmla="*/ 287655 w 5568316"/>
                <a:gd name="connsiteY1" fmla="*/ 2584537 h 2951753"/>
                <a:gd name="connsiteX2" fmla="*/ 596265 w 5568316"/>
                <a:gd name="connsiteY2" fmla="*/ 2527387 h 2951753"/>
                <a:gd name="connsiteX3" fmla="*/ 721995 w 5568316"/>
                <a:gd name="connsiteY3" fmla="*/ 2458807 h 2951753"/>
                <a:gd name="connsiteX4" fmla="*/ 847725 w 5568316"/>
                <a:gd name="connsiteY4" fmla="*/ 2355937 h 2951753"/>
                <a:gd name="connsiteX5" fmla="*/ 1179195 w 5568316"/>
                <a:gd name="connsiteY5" fmla="*/ 2367367 h 2951753"/>
                <a:gd name="connsiteX6" fmla="*/ 1556385 w 5568316"/>
                <a:gd name="connsiteY6" fmla="*/ 2424517 h 2951753"/>
                <a:gd name="connsiteX7" fmla="*/ 2287905 w 5568316"/>
                <a:gd name="connsiteY7" fmla="*/ 2573107 h 2951753"/>
                <a:gd name="connsiteX8" fmla="*/ 2562225 w 5568316"/>
                <a:gd name="connsiteY8" fmla="*/ 2573107 h 2951753"/>
                <a:gd name="connsiteX9" fmla="*/ 2916555 w 5568316"/>
                <a:gd name="connsiteY9" fmla="*/ 2458807 h 2951753"/>
                <a:gd name="connsiteX10" fmla="*/ 3248025 w 5568316"/>
                <a:gd name="connsiteY10" fmla="*/ 2481667 h 2951753"/>
                <a:gd name="connsiteX11" fmla="*/ 3476625 w 5568316"/>
                <a:gd name="connsiteY11" fmla="*/ 2538817 h 2951753"/>
                <a:gd name="connsiteX12" fmla="*/ 3670935 w 5568316"/>
                <a:gd name="connsiteY12" fmla="*/ 2573107 h 2951753"/>
                <a:gd name="connsiteX13" fmla="*/ 3910965 w 5568316"/>
                <a:gd name="connsiteY13" fmla="*/ 2721697 h 2951753"/>
                <a:gd name="connsiteX14" fmla="*/ 4013835 w 5568316"/>
                <a:gd name="connsiteY14" fmla="*/ 2835997 h 2951753"/>
                <a:gd name="connsiteX15" fmla="*/ 4082415 w 5568316"/>
                <a:gd name="connsiteY15" fmla="*/ 2950297 h 2951753"/>
                <a:gd name="connsiteX16" fmla="*/ 4416742 w 5568316"/>
                <a:gd name="connsiteY16" fmla="*/ 2752177 h 2951753"/>
                <a:gd name="connsiteX17" fmla="*/ 4604385 w 5568316"/>
                <a:gd name="connsiteY17" fmla="*/ 2631209 h 2951753"/>
                <a:gd name="connsiteX18" fmla="*/ 4832985 w 5568316"/>
                <a:gd name="connsiteY18" fmla="*/ 2477857 h 2951753"/>
                <a:gd name="connsiteX19" fmla="*/ 5035868 w 5568316"/>
                <a:gd name="connsiteY19" fmla="*/ 2255925 h 2951753"/>
                <a:gd name="connsiteX20" fmla="*/ 5260658 w 5568316"/>
                <a:gd name="connsiteY20" fmla="*/ 2124479 h 2951753"/>
                <a:gd name="connsiteX21" fmla="*/ 5494020 w 5568316"/>
                <a:gd name="connsiteY21" fmla="*/ 1922100 h 2951753"/>
                <a:gd name="connsiteX22" fmla="*/ 5499735 w 5568316"/>
                <a:gd name="connsiteY22" fmla="*/ 1864447 h 2951753"/>
                <a:gd name="connsiteX23" fmla="*/ 5522595 w 5568316"/>
                <a:gd name="connsiteY23" fmla="*/ 1327237 h 2951753"/>
                <a:gd name="connsiteX24" fmla="*/ 5431155 w 5568316"/>
                <a:gd name="connsiteY24" fmla="*/ 332827 h 2951753"/>
                <a:gd name="connsiteX25" fmla="*/ 4025265 w 5568316"/>
                <a:gd name="connsiteY25" fmla="*/ 127087 h 2951753"/>
                <a:gd name="connsiteX26" fmla="*/ 2619375 w 5568316"/>
                <a:gd name="connsiteY26" fmla="*/ 127087 h 2951753"/>
                <a:gd name="connsiteX27" fmla="*/ 1544955 w 5568316"/>
                <a:gd name="connsiteY27" fmla="*/ 127087 h 2951753"/>
                <a:gd name="connsiteX28" fmla="*/ 847725 w 5568316"/>
                <a:gd name="connsiteY28" fmla="*/ 58507 h 2951753"/>
                <a:gd name="connsiteX29" fmla="*/ 287655 w 5568316"/>
                <a:gd name="connsiteY29" fmla="*/ 58507 h 2951753"/>
                <a:gd name="connsiteX30" fmla="*/ 59055 w 5568316"/>
                <a:gd name="connsiteY30" fmla="*/ 812887 h 2951753"/>
                <a:gd name="connsiteX31" fmla="*/ 116205 w 5568316"/>
                <a:gd name="connsiteY31" fmla="*/ 1773007 h 2951753"/>
                <a:gd name="connsiteX32" fmla="*/ 0 w 5568316"/>
                <a:gd name="connsiteY32" fmla="*/ 2200679 h 2951753"/>
                <a:gd name="connsiteX33" fmla="*/ 35242 w 5568316"/>
                <a:gd name="connsiteY33" fmla="*/ 2541674 h 2951753"/>
                <a:gd name="connsiteX0" fmla="*/ 39219 w 5571340"/>
                <a:gd name="connsiteY0" fmla="*/ 2527387 h 2951753"/>
                <a:gd name="connsiteX1" fmla="*/ 290679 w 5571340"/>
                <a:gd name="connsiteY1" fmla="*/ 2584537 h 2951753"/>
                <a:gd name="connsiteX2" fmla="*/ 599289 w 5571340"/>
                <a:gd name="connsiteY2" fmla="*/ 2527387 h 2951753"/>
                <a:gd name="connsiteX3" fmla="*/ 725019 w 5571340"/>
                <a:gd name="connsiteY3" fmla="*/ 2458807 h 2951753"/>
                <a:gd name="connsiteX4" fmla="*/ 850749 w 5571340"/>
                <a:gd name="connsiteY4" fmla="*/ 2355937 h 2951753"/>
                <a:gd name="connsiteX5" fmla="*/ 1182219 w 5571340"/>
                <a:gd name="connsiteY5" fmla="*/ 2367367 h 2951753"/>
                <a:gd name="connsiteX6" fmla="*/ 1559409 w 5571340"/>
                <a:gd name="connsiteY6" fmla="*/ 2424517 h 2951753"/>
                <a:gd name="connsiteX7" fmla="*/ 2290929 w 5571340"/>
                <a:gd name="connsiteY7" fmla="*/ 2573107 h 2951753"/>
                <a:gd name="connsiteX8" fmla="*/ 2565249 w 5571340"/>
                <a:gd name="connsiteY8" fmla="*/ 2573107 h 2951753"/>
                <a:gd name="connsiteX9" fmla="*/ 2919579 w 5571340"/>
                <a:gd name="connsiteY9" fmla="*/ 2458807 h 2951753"/>
                <a:gd name="connsiteX10" fmla="*/ 3251049 w 5571340"/>
                <a:gd name="connsiteY10" fmla="*/ 2481667 h 2951753"/>
                <a:gd name="connsiteX11" fmla="*/ 3479649 w 5571340"/>
                <a:gd name="connsiteY11" fmla="*/ 2538817 h 2951753"/>
                <a:gd name="connsiteX12" fmla="*/ 3673959 w 5571340"/>
                <a:gd name="connsiteY12" fmla="*/ 2573107 h 2951753"/>
                <a:gd name="connsiteX13" fmla="*/ 3913989 w 5571340"/>
                <a:gd name="connsiteY13" fmla="*/ 2721697 h 2951753"/>
                <a:gd name="connsiteX14" fmla="*/ 4016859 w 5571340"/>
                <a:gd name="connsiteY14" fmla="*/ 2835997 h 2951753"/>
                <a:gd name="connsiteX15" fmla="*/ 4085439 w 5571340"/>
                <a:gd name="connsiteY15" fmla="*/ 2950297 h 2951753"/>
                <a:gd name="connsiteX16" fmla="*/ 4419766 w 5571340"/>
                <a:gd name="connsiteY16" fmla="*/ 2752177 h 2951753"/>
                <a:gd name="connsiteX17" fmla="*/ 4607409 w 5571340"/>
                <a:gd name="connsiteY17" fmla="*/ 2631209 h 2951753"/>
                <a:gd name="connsiteX18" fmla="*/ 4836009 w 5571340"/>
                <a:gd name="connsiteY18" fmla="*/ 2477857 h 2951753"/>
                <a:gd name="connsiteX19" fmla="*/ 5038892 w 5571340"/>
                <a:gd name="connsiteY19" fmla="*/ 2255925 h 2951753"/>
                <a:gd name="connsiteX20" fmla="*/ 5263682 w 5571340"/>
                <a:gd name="connsiteY20" fmla="*/ 2124479 h 2951753"/>
                <a:gd name="connsiteX21" fmla="*/ 5497044 w 5571340"/>
                <a:gd name="connsiteY21" fmla="*/ 1922100 h 2951753"/>
                <a:gd name="connsiteX22" fmla="*/ 5502759 w 5571340"/>
                <a:gd name="connsiteY22" fmla="*/ 1864447 h 2951753"/>
                <a:gd name="connsiteX23" fmla="*/ 5525619 w 5571340"/>
                <a:gd name="connsiteY23" fmla="*/ 1327237 h 2951753"/>
                <a:gd name="connsiteX24" fmla="*/ 5434179 w 5571340"/>
                <a:gd name="connsiteY24" fmla="*/ 332827 h 2951753"/>
                <a:gd name="connsiteX25" fmla="*/ 4028289 w 5571340"/>
                <a:gd name="connsiteY25" fmla="*/ 127087 h 2951753"/>
                <a:gd name="connsiteX26" fmla="*/ 2622399 w 5571340"/>
                <a:gd name="connsiteY26" fmla="*/ 127087 h 2951753"/>
                <a:gd name="connsiteX27" fmla="*/ 1547979 w 5571340"/>
                <a:gd name="connsiteY27" fmla="*/ 127087 h 2951753"/>
                <a:gd name="connsiteX28" fmla="*/ 850749 w 5571340"/>
                <a:gd name="connsiteY28" fmla="*/ 58507 h 2951753"/>
                <a:gd name="connsiteX29" fmla="*/ 290679 w 5571340"/>
                <a:gd name="connsiteY29" fmla="*/ 58507 h 2951753"/>
                <a:gd name="connsiteX30" fmla="*/ 62079 w 5571340"/>
                <a:gd name="connsiteY30" fmla="*/ 812887 h 2951753"/>
                <a:gd name="connsiteX31" fmla="*/ 4929 w 5571340"/>
                <a:gd name="connsiteY31" fmla="*/ 1758719 h 2951753"/>
                <a:gd name="connsiteX32" fmla="*/ 3024 w 5571340"/>
                <a:gd name="connsiteY32" fmla="*/ 2200679 h 2951753"/>
                <a:gd name="connsiteX33" fmla="*/ 38266 w 5571340"/>
                <a:gd name="connsiteY33" fmla="*/ 2541674 h 2951753"/>
                <a:gd name="connsiteX0" fmla="*/ 51091 w 5583212"/>
                <a:gd name="connsiteY0" fmla="*/ 2527387 h 2951753"/>
                <a:gd name="connsiteX1" fmla="*/ 302551 w 5583212"/>
                <a:gd name="connsiteY1" fmla="*/ 2584537 h 2951753"/>
                <a:gd name="connsiteX2" fmla="*/ 611161 w 5583212"/>
                <a:gd name="connsiteY2" fmla="*/ 2527387 h 2951753"/>
                <a:gd name="connsiteX3" fmla="*/ 736891 w 5583212"/>
                <a:gd name="connsiteY3" fmla="*/ 2458807 h 2951753"/>
                <a:gd name="connsiteX4" fmla="*/ 862621 w 5583212"/>
                <a:gd name="connsiteY4" fmla="*/ 2355937 h 2951753"/>
                <a:gd name="connsiteX5" fmla="*/ 1194091 w 5583212"/>
                <a:gd name="connsiteY5" fmla="*/ 2367367 h 2951753"/>
                <a:gd name="connsiteX6" fmla="*/ 1571281 w 5583212"/>
                <a:gd name="connsiteY6" fmla="*/ 2424517 h 2951753"/>
                <a:gd name="connsiteX7" fmla="*/ 2302801 w 5583212"/>
                <a:gd name="connsiteY7" fmla="*/ 2573107 h 2951753"/>
                <a:gd name="connsiteX8" fmla="*/ 2577121 w 5583212"/>
                <a:gd name="connsiteY8" fmla="*/ 2573107 h 2951753"/>
                <a:gd name="connsiteX9" fmla="*/ 2931451 w 5583212"/>
                <a:gd name="connsiteY9" fmla="*/ 2458807 h 2951753"/>
                <a:gd name="connsiteX10" fmla="*/ 3262921 w 5583212"/>
                <a:gd name="connsiteY10" fmla="*/ 2481667 h 2951753"/>
                <a:gd name="connsiteX11" fmla="*/ 3491521 w 5583212"/>
                <a:gd name="connsiteY11" fmla="*/ 2538817 h 2951753"/>
                <a:gd name="connsiteX12" fmla="*/ 3685831 w 5583212"/>
                <a:gd name="connsiteY12" fmla="*/ 2573107 h 2951753"/>
                <a:gd name="connsiteX13" fmla="*/ 3925861 w 5583212"/>
                <a:gd name="connsiteY13" fmla="*/ 2721697 h 2951753"/>
                <a:gd name="connsiteX14" fmla="*/ 4028731 w 5583212"/>
                <a:gd name="connsiteY14" fmla="*/ 2835997 h 2951753"/>
                <a:gd name="connsiteX15" fmla="*/ 4097311 w 5583212"/>
                <a:gd name="connsiteY15" fmla="*/ 2950297 h 2951753"/>
                <a:gd name="connsiteX16" fmla="*/ 4431638 w 5583212"/>
                <a:gd name="connsiteY16" fmla="*/ 2752177 h 2951753"/>
                <a:gd name="connsiteX17" fmla="*/ 4619281 w 5583212"/>
                <a:gd name="connsiteY17" fmla="*/ 2631209 h 2951753"/>
                <a:gd name="connsiteX18" fmla="*/ 4847881 w 5583212"/>
                <a:gd name="connsiteY18" fmla="*/ 2477857 h 2951753"/>
                <a:gd name="connsiteX19" fmla="*/ 5050764 w 5583212"/>
                <a:gd name="connsiteY19" fmla="*/ 2255925 h 2951753"/>
                <a:gd name="connsiteX20" fmla="*/ 5275554 w 5583212"/>
                <a:gd name="connsiteY20" fmla="*/ 2124479 h 2951753"/>
                <a:gd name="connsiteX21" fmla="*/ 5508916 w 5583212"/>
                <a:gd name="connsiteY21" fmla="*/ 1922100 h 2951753"/>
                <a:gd name="connsiteX22" fmla="*/ 5514631 w 5583212"/>
                <a:gd name="connsiteY22" fmla="*/ 1864447 h 2951753"/>
                <a:gd name="connsiteX23" fmla="*/ 5537491 w 5583212"/>
                <a:gd name="connsiteY23" fmla="*/ 1327237 h 2951753"/>
                <a:gd name="connsiteX24" fmla="*/ 5446051 w 5583212"/>
                <a:gd name="connsiteY24" fmla="*/ 332827 h 2951753"/>
                <a:gd name="connsiteX25" fmla="*/ 4040161 w 5583212"/>
                <a:gd name="connsiteY25" fmla="*/ 127087 h 2951753"/>
                <a:gd name="connsiteX26" fmla="*/ 2634271 w 5583212"/>
                <a:gd name="connsiteY26" fmla="*/ 127087 h 2951753"/>
                <a:gd name="connsiteX27" fmla="*/ 1559851 w 5583212"/>
                <a:gd name="connsiteY27" fmla="*/ 127087 h 2951753"/>
                <a:gd name="connsiteX28" fmla="*/ 862621 w 5583212"/>
                <a:gd name="connsiteY28" fmla="*/ 58507 h 2951753"/>
                <a:gd name="connsiteX29" fmla="*/ 302551 w 5583212"/>
                <a:gd name="connsiteY29" fmla="*/ 58507 h 2951753"/>
                <a:gd name="connsiteX30" fmla="*/ 73951 w 5583212"/>
                <a:gd name="connsiteY30" fmla="*/ 812887 h 2951753"/>
                <a:gd name="connsiteX31" fmla="*/ 2514 w 5583212"/>
                <a:gd name="connsiteY31" fmla="*/ 1758719 h 2951753"/>
                <a:gd name="connsiteX32" fmla="*/ 14896 w 5583212"/>
                <a:gd name="connsiteY32" fmla="*/ 2200679 h 2951753"/>
                <a:gd name="connsiteX33" fmla="*/ 50138 w 5583212"/>
                <a:gd name="connsiteY33" fmla="*/ 2541674 h 2951753"/>
                <a:gd name="connsiteX0" fmla="*/ 51091 w 5566810"/>
                <a:gd name="connsiteY0" fmla="*/ 2527387 h 2951753"/>
                <a:gd name="connsiteX1" fmla="*/ 302551 w 5566810"/>
                <a:gd name="connsiteY1" fmla="*/ 2584537 h 2951753"/>
                <a:gd name="connsiteX2" fmla="*/ 611161 w 5566810"/>
                <a:gd name="connsiteY2" fmla="*/ 2527387 h 2951753"/>
                <a:gd name="connsiteX3" fmla="*/ 736891 w 5566810"/>
                <a:gd name="connsiteY3" fmla="*/ 2458807 h 2951753"/>
                <a:gd name="connsiteX4" fmla="*/ 862621 w 5566810"/>
                <a:gd name="connsiteY4" fmla="*/ 2355937 h 2951753"/>
                <a:gd name="connsiteX5" fmla="*/ 1194091 w 5566810"/>
                <a:gd name="connsiteY5" fmla="*/ 2367367 h 2951753"/>
                <a:gd name="connsiteX6" fmla="*/ 1571281 w 5566810"/>
                <a:gd name="connsiteY6" fmla="*/ 2424517 h 2951753"/>
                <a:gd name="connsiteX7" fmla="*/ 2302801 w 5566810"/>
                <a:gd name="connsiteY7" fmla="*/ 2573107 h 2951753"/>
                <a:gd name="connsiteX8" fmla="*/ 2577121 w 5566810"/>
                <a:gd name="connsiteY8" fmla="*/ 2573107 h 2951753"/>
                <a:gd name="connsiteX9" fmla="*/ 2931451 w 5566810"/>
                <a:gd name="connsiteY9" fmla="*/ 2458807 h 2951753"/>
                <a:gd name="connsiteX10" fmla="*/ 3262921 w 5566810"/>
                <a:gd name="connsiteY10" fmla="*/ 2481667 h 2951753"/>
                <a:gd name="connsiteX11" fmla="*/ 3491521 w 5566810"/>
                <a:gd name="connsiteY11" fmla="*/ 2538817 h 2951753"/>
                <a:gd name="connsiteX12" fmla="*/ 3685831 w 5566810"/>
                <a:gd name="connsiteY12" fmla="*/ 2573107 h 2951753"/>
                <a:gd name="connsiteX13" fmla="*/ 3925861 w 5566810"/>
                <a:gd name="connsiteY13" fmla="*/ 2721697 h 2951753"/>
                <a:gd name="connsiteX14" fmla="*/ 4028731 w 5566810"/>
                <a:gd name="connsiteY14" fmla="*/ 2835997 h 2951753"/>
                <a:gd name="connsiteX15" fmla="*/ 4097311 w 5566810"/>
                <a:gd name="connsiteY15" fmla="*/ 2950297 h 2951753"/>
                <a:gd name="connsiteX16" fmla="*/ 4431638 w 5566810"/>
                <a:gd name="connsiteY16" fmla="*/ 2752177 h 2951753"/>
                <a:gd name="connsiteX17" fmla="*/ 4619281 w 5566810"/>
                <a:gd name="connsiteY17" fmla="*/ 2631209 h 2951753"/>
                <a:gd name="connsiteX18" fmla="*/ 4847881 w 5566810"/>
                <a:gd name="connsiteY18" fmla="*/ 2477857 h 2951753"/>
                <a:gd name="connsiteX19" fmla="*/ 5050764 w 5566810"/>
                <a:gd name="connsiteY19" fmla="*/ 2255925 h 2951753"/>
                <a:gd name="connsiteX20" fmla="*/ 5275554 w 5566810"/>
                <a:gd name="connsiteY20" fmla="*/ 2124479 h 2951753"/>
                <a:gd name="connsiteX21" fmla="*/ 5508916 w 5566810"/>
                <a:gd name="connsiteY21" fmla="*/ 1922100 h 2951753"/>
                <a:gd name="connsiteX22" fmla="*/ 5514631 w 5566810"/>
                <a:gd name="connsiteY22" fmla="*/ 1864447 h 2951753"/>
                <a:gd name="connsiteX23" fmla="*/ 5499391 w 5566810"/>
                <a:gd name="connsiteY23" fmla="*/ 1298662 h 2951753"/>
                <a:gd name="connsiteX24" fmla="*/ 5446051 w 5566810"/>
                <a:gd name="connsiteY24" fmla="*/ 332827 h 2951753"/>
                <a:gd name="connsiteX25" fmla="*/ 4040161 w 5566810"/>
                <a:gd name="connsiteY25" fmla="*/ 127087 h 2951753"/>
                <a:gd name="connsiteX26" fmla="*/ 2634271 w 5566810"/>
                <a:gd name="connsiteY26" fmla="*/ 127087 h 2951753"/>
                <a:gd name="connsiteX27" fmla="*/ 1559851 w 5566810"/>
                <a:gd name="connsiteY27" fmla="*/ 127087 h 2951753"/>
                <a:gd name="connsiteX28" fmla="*/ 862621 w 5566810"/>
                <a:gd name="connsiteY28" fmla="*/ 58507 h 2951753"/>
                <a:gd name="connsiteX29" fmla="*/ 302551 w 5566810"/>
                <a:gd name="connsiteY29" fmla="*/ 58507 h 2951753"/>
                <a:gd name="connsiteX30" fmla="*/ 73951 w 5566810"/>
                <a:gd name="connsiteY30" fmla="*/ 812887 h 2951753"/>
                <a:gd name="connsiteX31" fmla="*/ 2514 w 5566810"/>
                <a:gd name="connsiteY31" fmla="*/ 1758719 h 2951753"/>
                <a:gd name="connsiteX32" fmla="*/ 14896 w 5566810"/>
                <a:gd name="connsiteY32" fmla="*/ 2200679 h 2951753"/>
                <a:gd name="connsiteX33" fmla="*/ 50138 w 5566810"/>
                <a:gd name="connsiteY33" fmla="*/ 2541674 h 2951753"/>
                <a:gd name="connsiteX0" fmla="*/ 51091 w 5578863"/>
                <a:gd name="connsiteY0" fmla="*/ 2527387 h 2951753"/>
                <a:gd name="connsiteX1" fmla="*/ 302551 w 5578863"/>
                <a:gd name="connsiteY1" fmla="*/ 2584537 h 2951753"/>
                <a:gd name="connsiteX2" fmla="*/ 611161 w 5578863"/>
                <a:gd name="connsiteY2" fmla="*/ 2527387 h 2951753"/>
                <a:gd name="connsiteX3" fmla="*/ 736891 w 5578863"/>
                <a:gd name="connsiteY3" fmla="*/ 2458807 h 2951753"/>
                <a:gd name="connsiteX4" fmla="*/ 862621 w 5578863"/>
                <a:gd name="connsiteY4" fmla="*/ 2355937 h 2951753"/>
                <a:gd name="connsiteX5" fmla="*/ 1194091 w 5578863"/>
                <a:gd name="connsiteY5" fmla="*/ 2367367 h 2951753"/>
                <a:gd name="connsiteX6" fmla="*/ 1571281 w 5578863"/>
                <a:gd name="connsiteY6" fmla="*/ 2424517 h 2951753"/>
                <a:gd name="connsiteX7" fmla="*/ 2302801 w 5578863"/>
                <a:gd name="connsiteY7" fmla="*/ 2573107 h 2951753"/>
                <a:gd name="connsiteX8" fmla="*/ 2577121 w 5578863"/>
                <a:gd name="connsiteY8" fmla="*/ 2573107 h 2951753"/>
                <a:gd name="connsiteX9" fmla="*/ 2931451 w 5578863"/>
                <a:gd name="connsiteY9" fmla="*/ 2458807 h 2951753"/>
                <a:gd name="connsiteX10" fmla="*/ 3262921 w 5578863"/>
                <a:gd name="connsiteY10" fmla="*/ 2481667 h 2951753"/>
                <a:gd name="connsiteX11" fmla="*/ 3491521 w 5578863"/>
                <a:gd name="connsiteY11" fmla="*/ 2538817 h 2951753"/>
                <a:gd name="connsiteX12" fmla="*/ 3685831 w 5578863"/>
                <a:gd name="connsiteY12" fmla="*/ 2573107 h 2951753"/>
                <a:gd name="connsiteX13" fmla="*/ 3925861 w 5578863"/>
                <a:gd name="connsiteY13" fmla="*/ 2721697 h 2951753"/>
                <a:gd name="connsiteX14" fmla="*/ 4028731 w 5578863"/>
                <a:gd name="connsiteY14" fmla="*/ 2835997 h 2951753"/>
                <a:gd name="connsiteX15" fmla="*/ 4097311 w 5578863"/>
                <a:gd name="connsiteY15" fmla="*/ 2950297 h 2951753"/>
                <a:gd name="connsiteX16" fmla="*/ 4431638 w 5578863"/>
                <a:gd name="connsiteY16" fmla="*/ 2752177 h 2951753"/>
                <a:gd name="connsiteX17" fmla="*/ 4619281 w 5578863"/>
                <a:gd name="connsiteY17" fmla="*/ 2631209 h 2951753"/>
                <a:gd name="connsiteX18" fmla="*/ 4847881 w 5578863"/>
                <a:gd name="connsiteY18" fmla="*/ 2477857 h 2951753"/>
                <a:gd name="connsiteX19" fmla="*/ 5050764 w 5578863"/>
                <a:gd name="connsiteY19" fmla="*/ 2255925 h 2951753"/>
                <a:gd name="connsiteX20" fmla="*/ 5275554 w 5578863"/>
                <a:gd name="connsiteY20" fmla="*/ 2124479 h 2951753"/>
                <a:gd name="connsiteX21" fmla="*/ 5508916 w 5578863"/>
                <a:gd name="connsiteY21" fmla="*/ 1922100 h 2951753"/>
                <a:gd name="connsiteX22" fmla="*/ 5514631 w 5578863"/>
                <a:gd name="connsiteY22" fmla="*/ 1864447 h 2951753"/>
                <a:gd name="connsiteX23" fmla="*/ 5527966 w 5578863"/>
                <a:gd name="connsiteY23" fmla="*/ 1279612 h 2951753"/>
                <a:gd name="connsiteX24" fmla="*/ 5446051 w 5578863"/>
                <a:gd name="connsiteY24" fmla="*/ 332827 h 2951753"/>
                <a:gd name="connsiteX25" fmla="*/ 4040161 w 5578863"/>
                <a:gd name="connsiteY25" fmla="*/ 127087 h 2951753"/>
                <a:gd name="connsiteX26" fmla="*/ 2634271 w 5578863"/>
                <a:gd name="connsiteY26" fmla="*/ 127087 h 2951753"/>
                <a:gd name="connsiteX27" fmla="*/ 1559851 w 5578863"/>
                <a:gd name="connsiteY27" fmla="*/ 127087 h 2951753"/>
                <a:gd name="connsiteX28" fmla="*/ 862621 w 5578863"/>
                <a:gd name="connsiteY28" fmla="*/ 58507 h 2951753"/>
                <a:gd name="connsiteX29" fmla="*/ 302551 w 5578863"/>
                <a:gd name="connsiteY29" fmla="*/ 58507 h 2951753"/>
                <a:gd name="connsiteX30" fmla="*/ 73951 w 5578863"/>
                <a:gd name="connsiteY30" fmla="*/ 812887 h 2951753"/>
                <a:gd name="connsiteX31" fmla="*/ 2514 w 5578863"/>
                <a:gd name="connsiteY31" fmla="*/ 1758719 h 2951753"/>
                <a:gd name="connsiteX32" fmla="*/ 14896 w 5578863"/>
                <a:gd name="connsiteY32" fmla="*/ 2200679 h 2951753"/>
                <a:gd name="connsiteX33" fmla="*/ 50138 w 5578863"/>
                <a:gd name="connsiteY33" fmla="*/ 2541674 h 2951753"/>
                <a:gd name="connsiteX0" fmla="*/ 51091 w 5544761"/>
                <a:gd name="connsiteY0" fmla="*/ 2527387 h 2951753"/>
                <a:gd name="connsiteX1" fmla="*/ 302551 w 5544761"/>
                <a:gd name="connsiteY1" fmla="*/ 2584537 h 2951753"/>
                <a:gd name="connsiteX2" fmla="*/ 611161 w 5544761"/>
                <a:gd name="connsiteY2" fmla="*/ 2527387 h 2951753"/>
                <a:gd name="connsiteX3" fmla="*/ 736891 w 5544761"/>
                <a:gd name="connsiteY3" fmla="*/ 2458807 h 2951753"/>
                <a:gd name="connsiteX4" fmla="*/ 862621 w 5544761"/>
                <a:gd name="connsiteY4" fmla="*/ 2355937 h 2951753"/>
                <a:gd name="connsiteX5" fmla="*/ 1194091 w 5544761"/>
                <a:gd name="connsiteY5" fmla="*/ 2367367 h 2951753"/>
                <a:gd name="connsiteX6" fmla="*/ 1571281 w 5544761"/>
                <a:gd name="connsiteY6" fmla="*/ 2424517 h 2951753"/>
                <a:gd name="connsiteX7" fmla="*/ 2302801 w 5544761"/>
                <a:gd name="connsiteY7" fmla="*/ 2573107 h 2951753"/>
                <a:gd name="connsiteX8" fmla="*/ 2577121 w 5544761"/>
                <a:gd name="connsiteY8" fmla="*/ 2573107 h 2951753"/>
                <a:gd name="connsiteX9" fmla="*/ 2931451 w 5544761"/>
                <a:gd name="connsiteY9" fmla="*/ 2458807 h 2951753"/>
                <a:gd name="connsiteX10" fmla="*/ 3262921 w 5544761"/>
                <a:gd name="connsiteY10" fmla="*/ 2481667 h 2951753"/>
                <a:gd name="connsiteX11" fmla="*/ 3491521 w 5544761"/>
                <a:gd name="connsiteY11" fmla="*/ 2538817 h 2951753"/>
                <a:gd name="connsiteX12" fmla="*/ 3685831 w 5544761"/>
                <a:gd name="connsiteY12" fmla="*/ 2573107 h 2951753"/>
                <a:gd name="connsiteX13" fmla="*/ 3925861 w 5544761"/>
                <a:gd name="connsiteY13" fmla="*/ 2721697 h 2951753"/>
                <a:gd name="connsiteX14" fmla="*/ 4028731 w 5544761"/>
                <a:gd name="connsiteY14" fmla="*/ 2835997 h 2951753"/>
                <a:gd name="connsiteX15" fmla="*/ 4097311 w 5544761"/>
                <a:gd name="connsiteY15" fmla="*/ 2950297 h 2951753"/>
                <a:gd name="connsiteX16" fmla="*/ 4431638 w 5544761"/>
                <a:gd name="connsiteY16" fmla="*/ 2752177 h 2951753"/>
                <a:gd name="connsiteX17" fmla="*/ 4619281 w 5544761"/>
                <a:gd name="connsiteY17" fmla="*/ 2631209 h 2951753"/>
                <a:gd name="connsiteX18" fmla="*/ 4847881 w 5544761"/>
                <a:gd name="connsiteY18" fmla="*/ 2477857 h 2951753"/>
                <a:gd name="connsiteX19" fmla="*/ 5050764 w 5544761"/>
                <a:gd name="connsiteY19" fmla="*/ 2255925 h 2951753"/>
                <a:gd name="connsiteX20" fmla="*/ 5275554 w 5544761"/>
                <a:gd name="connsiteY20" fmla="*/ 2124479 h 2951753"/>
                <a:gd name="connsiteX21" fmla="*/ 5508916 w 5544761"/>
                <a:gd name="connsiteY21" fmla="*/ 1922100 h 2951753"/>
                <a:gd name="connsiteX22" fmla="*/ 5514631 w 5544761"/>
                <a:gd name="connsiteY22" fmla="*/ 1864447 h 2951753"/>
                <a:gd name="connsiteX23" fmla="*/ 5527966 w 5544761"/>
                <a:gd name="connsiteY23" fmla="*/ 1279612 h 2951753"/>
                <a:gd name="connsiteX24" fmla="*/ 5255551 w 5544761"/>
                <a:gd name="connsiteY24" fmla="*/ 128039 h 2951753"/>
                <a:gd name="connsiteX25" fmla="*/ 4040161 w 5544761"/>
                <a:gd name="connsiteY25" fmla="*/ 127087 h 2951753"/>
                <a:gd name="connsiteX26" fmla="*/ 2634271 w 5544761"/>
                <a:gd name="connsiteY26" fmla="*/ 127087 h 2951753"/>
                <a:gd name="connsiteX27" fmla="*/ 1559851 w 5544761"/>
                <a:gd name="connsiteY27" fmla="*/ 127087 h 2951753"/>
                <a:gd name="connsiteX28" fmla="*/ 862621 w 5544761"/>
                <a:gd name="connsiteY28" fmla="*/ 58507 h 2951753"/>
                <a:gd name="connsiteX29" fmla="*/ 302551 w 5544761"/>
                <a:gd name="connsiteY29" fmla="*/ 58507 h 2951753"/>
                <a:gd name="connsiteX30" fmla="*/ 73951 w 5544761"/>
                <a:gd name="connsiteY30" fmla="*/ 812887 h 2951753"/>
                <a:gd name="connsiteX31" fmla="*/ 2514 w 5544761"/>
                <a:gd name="connsiteY31" fmla="*/ 1758719 h 2951753"/>
                <a:gd name="connsiteX32" fmla="*/ 14896 w 5544761"/>
                <a:gd name="connsiteY32" fmla="*/ 2200679 h 2951753"/>
                <a:gd name="connsiteX33" fmla="*/ 50138 w 5544761"/>
                <a:gd name="connsiteY33" fmla="*/ 2541674 h 2951753"/>
                <a:gd name="connsiteX0" fmla="*/ 51091 w 5528491"/>
                <a:gd name="connsiteY0" fmla="*/ 2527387 h 2951753"/>
                <a:gd name="connsiteX1" fmla="*/ 302551 w 5528491"/>
                <a:gd name="connsiteY1" fmla="*/ 2584537 h 2951753"/>
                <a:gd name="connsiteX2" fmla="*/ 611161 w 5528491"/>
                <a:gd name="connsiteY2" fmla="*/ 2527387 h 2951753"/>
                <a:gd name="connsiteX3" fmla="*/ 736891 w 5528491"/>
                <a:gd name="connsiteY3" fmla="*/ 2458807 h 2951753"/>
                <a:gd name="connsiteX4" fmla="*/ 862621 w 5528491"/>
                <a:gd name="connsiteY4" fmla="*/ 2355937 h 2951753"/>
                <a:gd name="connsiteX5" fmla="*/ 1194091 w 5528491"/>
                <a:gd name="connsiteY5" fmla="*/ 2367367 h 2951753"/>
                <a:gd name="connsiteX6" fmla="*/ 1571281 w 5528491"/>
                <a:gd name="connsiteY6" fmla="*/ 2424517 h 2951753"/>
                <a:gd name="connsiteX7" fmla="*/ 2302801 w 5528491"/>
                <a:gd name="connsiteY7" fmla="*/ 2573107 h 2951753"/>
                <a:gd name="connsiteX8" fmla="*/ 2577121 w 5528491"/>
                <a:gd name="connsiteY8" fmla="*/ 2573107 h 2951753"/>
                <a:gd name="connsiteX9" fmla="*/ 2931451 w 5528491"/>
                <a:gd name="connsiteY9" fmla="*/ 2458807 h 2951753"/>
                <a:gd name="connsiteX10" fmla="*/ 3262921 w 5528491"/>
                <a:gd name="connsiteY10" fmla="*/ 2481667 h 2951753"/>
                <a:gd name="connsiteX11" fmla="*/ 3491521 w 5528491"/>
                <a:gd name="connsiteY11" fmla="*/ 2538817 h 2951753"/>
                <a:gd name="connsiteX12" fmla="*/ 3685831 w 5528491"/>
                <a:gd name="connsiteY12" fmla="*/ 2573107 h 2951753"/>
                <a:gd name="connsiteX13" fmla="*/ 3925861 w 5528491"/>
                <a:gd name="connsiteY13" fmla="*/ 2721697 h 2951753"/>
                <a:gd name="connsiteX14" fmla="*/ 4028731 w 5528491"/>
                <a:gd name="connsiteY14" fmla="*/ 2835997 h 2951753"/>
                <a:gd name="connsiteX15" fmla="*/ 4097311 w 5528491"/>
                <a:gd name="connsiteY15" fmla="*/ 2950297 h 2951753"/>
                <a:gd name="connsiteX16" fmla="*/ 4431638 w 5528491"/>
                <a:gd name="connsiteY16" fmla="*/ 2752177 h 2951753"/>
                <a:gd name="connsiteX17" fmla="*/ 4619281 w 5528491"/>
                <a:gd name="connsiteY17" fmla="*/ 2631209 h 2951753"/>
                <a:gd name="connsiteX18" fmla="*/ 4847881 w 5528491"/>
                <a:gd name="connsiteY18" fmla="*/ 2477857 h 2951753"/>
                <a:gd name="connsiteX19" fmla="*/ 5050764 w 5528491"/>
                <a:gd name="connsiteY19" fmla="*/ 2255925 h 2951753"/>
                <a:gd name="connsiteX20" fmla="*/ 5275554 w 5528491"/>
                <a:gd name="connsiteY20" fmla="*/ 2124479 h 2951753"/>
                <a:gd name="connsiteX21" fmla="*/ 5508916 w 5528491"/>
                <a:gd name="connsiteY21" fmla="*/ 1922100 h 2951753"/>
                <a:gd name="connsiteX22" fmla="*/ 5514631 w 5528491"/>
                <a:gd name="connsiteY22" fmla="*/ 1864447 h 2951753"/>
                <a:gd name="connsiteX23" fmla="*/ 5527966 w 5528491"/>
                <a:gd name="connsiteY23" fmla="*/ 1279612 h 2951753"/>
                <a:gd name="connsiteX24" fmla="*/ 5494629 w 5528491"/>
                <a:gd name="connsiteY24" fmla="*/ 279038 h 2951753"/>
                <a:gd name="connsiteX25" fmla="*/ 5255551 w 5528491"/>
                <a:gd name="connsiteY25" fmla="*/ 128039 h 2951753"/>
                <a:gd name="connsiteX26" fmla="*/ 4040161 w 5528491"/>
                <a:gd name="connsiteY26" fmla="*/ 127087 h 2951753"/>
                <a:gd name="connsiteX27" fmla="*/ 2634271 w 5528491"/>
                <a:gd name="connsiteY27" fmla="*/ 127087 h 2951753"/>
                <a:gd name="connsiteX28" fmla="*/ 1559851 w 5528491"/>
                <a:gd name="connsiteY28" fmla="*/ 127087 h 2951753"/>
                <a:gd name="connsiteX29" fmla="*/ 862621 w 5528491"/>
                <a:gd name="connsiteY29" fmla="*/ 58507 h 2951753"/>
                <a:gd name="connsiteX30" fmla="*/ 302551 w 5528491"/>
                <a:gd name="connsiteY30" fmla="*/ 58507 h 2951753"/>
                <a:gd name="connsiteX31" fmla="*/ 73951 w 5528491"/>
                <a:gd name="connsiteY31" fmla="*/ 812887 h 2951753"/>
                <a:gd name="connsiteX32" fmla="*/ 2514 w 5528491"/>
                <a:gd name="connsiteY32" fmla="*/ 1758719 h 2951753"/>
                <a:gd name="connsiteX33" fmla="*/ 14896 w 5528491"/>
                <a:gd name="connsiteY33" fmla="*/ 2200679 h 2951753"/>
                <a:gd name="connsiteX34" fmla="*/ 50138 w 5528491"/>
                <a:gd name="connsiteY34" fmla="*/ 2541674 h 2951753"/>
                <a:gd name="connsiteX0" fmla="*/ 51091 w 5528491"/>
                <a:gd name="connsiteY0" fmla="*/ 2547938 h 2972304"/>
                <a:gd name="connsiteX1" fmla="*/ 302551 w 5528491"/>
                <a:gd name="connsiteY1" fmla="*/ 2605088 h 2972304"/>
                <a:gd name="connsiteX2" fmla="*/ 611161 w 5528491"/>
                <a:gd name="connsiteY2" fmla="*/ 2547938 h 2972304"/>
                <a:gd name="connsiteX3" fmla="*/ 736891 w 5528491"/>
                <a:gd name="connsiteY3" fmla="*/ 2479358 h 2972304"/>
                <a:gd name="connsiteX4" fmla="*/ 862621 w 5528491"/>
                <a:gd name="connsiteY4" fmla="*/ 2376488 h 2972304"/>
                <a:gd name="connsiteX5" fmla="*/ 1194091 w 5528491"/>
                <a:gd name="connsiteY5" fmla="*/ 2387918 h 2972304"/>
                <a:gd name="connsiteX6" fmla="*/ 1571281 w 5528491"/>
                <a:gd name="connsiteY6" fmla="*/ 2445068 h 2972304"/>
                <a:gd name="connsiteX7" fmla="*/ 2302801 w 5528491"/>
                <a:gd name="connsiteY7" fmla="*/ 2593658 h 2972304"/>
                <a:gd name="connsiteX8" fmla="*/ 2577121 w 5528491"/>
                <a:gd name="connsiteY8" fmla="*/ 2593658 h 2972304"/>
                <a:gd name="connsiteX9" fmla="*/ 2931451 w 5528491"/>
                <a:gd name="connsiteY9" fmla="*/ 2479358 h 2972304"/>
                <a:gd name="connsiteX10" fmla="*/ 3262921 w 5528491"/>
                <a:gd name="connsiteY10" fmla="*/ 2502218 h 2972304"/>
                <a:gd name="connsiteX11" fmla="*/ 3491521 w 5528491"/>
                <a:gd name="connsiteY11" fmla="*/ 2559368 h 2972304"/>
                <a:gd name="connsiteX12" fmla="*/ 3685831 w 5528491"/>
                <a:gd name="connsiteY12" fmla="*/ 2593658 h 2972304"/>
                <a:gd name="connsiteX13" fmla="*/ 3925861 w 5528491"/>
                <a:gd name="connsiteY13" fmla="*/ 2742248 h 2972304"/>
                <a:gd name="connsiteX14" fmla="*/ 4028731 w 5528491"/>
                <a:gd name="connsiteY14" fmla="*/ 2856548 h 2972304"/>
                <a:gd name="connsiteX15" fmla="*/ 4097311 w 5528491"/>
                <a:gd name="connsiteY15" fmla="*/ 2970848 h 2972304"/>
                <a:gd name="connsiteX16" fmla="*/ 4431638 w 5528491"/>
                <a:gd name="connsiteY16" fmla="*/ 2772728 h 2972304"/>
                <a:gd name="connsiteX17" fmla="*/ 4619281 w 5528491"/>
                <a:gd name="connsiteY17" fmla="*/ 2651760 h 2972304"/>
                <a:gd name="connsiteX18" fmla="*/ 4847881 w 5528491"/>
                <a:gd name="connsiteY18" fmla="*/ 2498408 h 2972304"/>
                <a:gd name="connsiteX19" fmla="*/ 5050764 w 5528491"/>
                <a:gd name="connsiteY19" fmla="*/ 2276476 h 2972304"/>
                <a:gd name="connsiteX20" fmla="*/ 5275554 w 5528491"/>
                <a:gd name="connsiteY20" fmla="*/ 2145030 h 2972304"/>
                <a:gd name="connsiteX21" fmla="*/ 5508916 w 5528491"/>
                <a:gd name="connsiteY21" fmla="*/ 1942651 h 2972304"/>
                <a:gd name="connsiteX22" fmla="*/ 5514631 w 5528491"/>
                <a:gd name="connsiteY22" fmla="*/ 1884998 h 2972304"/>
                <a:gd name="connsiteX23" fmla="*/ 5527966 w 5528491"/>
                <a:gd name="connsiteY23" fmla="*/ 1300163 h 2972304"/>
                <a:gd name="connsiteX24" fmla="*/ 5494629 w 5528491"/>
                <a:gd name="connsiteY24" fmla="*/ 299589 h 2972304"/>
                <a:gd name="connsiteX25" fmla="*/ 5255551 w 5528491"/>
                <a:gd name="connsiteY25" fmla="*/ 148590 h 2972304"/>
                <a:gd name="connsiteX26" fmla="*/ 4040161 w 5528491"/>
                <a:gd name="connsiteY26" fmla="*/ 147638 h 2972304"/>
                <a:gd name="connsiteX27" fmla="*/ 2691421 w 5528491"/>
                <a:gd name="connsiteY27" fmla="*/ 0 h 2972304"/>
                <a:gd name="connsiteX28" fmla="*/ 1559851 w 5528491"/>
                <a:gd name="connsiteY28" fmla="*/ 147638 h 2972304"/>
                <a:gd name="connsiteX29" fmla="*/ 862621 w 5528491"/>
                <a:gd name="connsiteY29" fmla="*/ 79058 h 2972304"/>
                <a:gd name="connsiteX30" fmla="*/ 302551 w 5528491"/>
                <a:gd name="connsiteY30" fmla="*/ 79058 h 2972304"/>
                <a:gd name="connsiteX31" fmla="*/ 73951 w 5528491"/>
                <a:gd name="connsiteY31" fmla="*/ 833438 h 2972304"/>
                <a:gd name="connsiteX32" fmla="*/ 2514 w 5528491"/>
                <a:gd name="connsiteY32" fmla="*/ 1779270 h 2972304"/>
                <a:gd name="connsiteX33" fmla="*/ 14896 w 5528491"/>
                <a:gd name="connsiteY33" fmla="*/ 2221230 h 2972304"/>
                <a:gd name="connsiteX34" fmla="*/ 50138 w 5528491"/>
                <a:gd name="connsiteY34" fmla="*/ 2562225 h 2972304"/>
                <a:gd name="connsiteX0" fmla="*/ 51091 w 5528491"/>
                <a:gd name="connsiteY0" fmla="*/ 2564086 h 2988452"/>
                <a:gd name="connsiteX1" fmla="*/ 302551 w 5528491"/>
                <a:gd name="connsiteY1" fmla="*/ 2621236 h 2988452"/>
                <a:gd name="connsiteX2" fmla="*/ 611161 w 5528491"/>
                <a:gd name="connsiteY2" fmla="*/ 2564086 h 2988452"/>
                <a:gd name="connsiteX3" fmla="*/ 736891 w 5528491"/>
                <a:gd name="connsiteY3" fmla="*/ 2495506 h 2988452"/>
                <a:gd name="connsiteX4" fmla="*/ 862621 w 5528491"/>
                <a:gd name="connsiteY4" fmla="*/ 2392636 h 2988452"/>
                <a:gd name="connsiteX5" fmla="*/ 1194091 w 5528491"/>
                <a:gd name="connsiteY5" fmla="*/ 2404066 h 2988452"/>
                <a:gd name="connsiteX6" fmla="*/ 1571281 w 5528491"/>
                <a:gd name="connsiteY6" fmla="*/ 2461216 h 2988452"/>
                <a:gd name="connsiteX7" fmla="*/ 2302801 w 5528491"/>
                <a:gd name="connsiteY7" fmla="*/ 2609806 h 2988452"/>
                <a:gd name="connsiteX8" fmla="*/ 2577121 w 5528491"/>
                <a:gd name="connsiteY8" fmla="*/ 2609806 h 2988452"/>
                <a:gd name="connsiteX9" fmla="*/ 2931451 w 5528491"/>
                <a:gd name="connsiteY9" fmla="*/ 2495506 h 2988452"/>
                <a:gd name="connsiteX10" fmla="*/ 3262921 w 5528491"/>
                <a:gd name="connsiteY10" fmla="*/ 2518366 h 2988452"/>
                <a:gd name="connsiteX11" fmla="*/ 3491521 w 5528491"/>
                <a:gd name="connsiteY11" fmla="*/ 2575516 h 2988452"/>
                <a:gd name="connsiteX12" fmla="*/ 3685831 w 5528491"/>
                <a:gd name="connsiteY12" fmla="*/ 2609806 h 2988452"/>
                <a:gd name="connsiteX13" fmla="*/ 3925861 w 5528491"/>
                <a:gd name="connsiteY13" fmla="*/ 2758396 h 2988452"/>
                <a:gd name="connsiteX14" fmla="*/ 4028731 w 5528491"/>
                <a:gd name="connsiteY14" fmla="*/ 2872696 h 2988452"/>
                <a:gd name="connsiteX15" fmla="*/ 4097311 w 5528491"/>
                <a:gd name="connsiteY15" fmla="*/ 2986996 h 2988452"/>
                <a:gd name="connsiteX16" fmla="*/ 4431638 w 5528491"/>
                <a:gd name="connsiteY16" fmla="*/ 2788876 h 2988452"/>
                <a:gd name="connsiteX17" fmla="*/ 4619281 w 5528491"/>
                <a:gd name="connsiteY17" fmla="*/ 2667908 h 2988452"/>
                <a:gd name="connsiteX18" fmla="*/ 4847881 w 5528491"/>
                <a:gd name="connsiteY18" fmla="*/ 2514556 h 2988452"/>
                <a:gd name="connsiteX19" fmla="*/ 5050764 w 5528491"/>
                <a:gd name="connsiteY19" fmla="*/ 2292624 h 2988452"/>
                <a:gd name="connsiteX20" fmla="*/ 5275554 w 5528491"/>
                <a:gd name="connsiteY20" fmla="*/ 2161178 h 2988452"/>
                <a:gd name="connsiteX21" fmla="*/ 5508916 w 5528491"/>
                <a:gd name="connsiteY21" fmla="*/ 1958799 h 2988452"/>
                <a:gd name="connsiteX22" fmla="*/ 5514631 w 5528491"/>
                <a:gd name="connsiteY22" fmla="*/ 1901146 h 2988452"/>
                <a:gd name="connsiteX23" fmla="*/ 5527966 w 5528491"/>
                <a:gd name="connsiteY23" fmla="*/ 1316311 h 2988452"/>
                <a:gd name="connsiteX24" fmla="*/ 5494629 w 5528491"/>
                <a:gd name="connsiteY24" fmla="*/ 315737 h 2988452"/>
                <a:gd name="connsiteX25" fmla="*/ 5255551 w 5528491"/>
                <a:gd name="connsiteY25" fmla="*/ 164738 h 2988452"/>
                <a:gd name="connsiteX26" fmla="*/ 4040161 w 5528491"/>
                <a:gd name="connsiteY26" fmla="*/ 163786 h 2988452"/>
                <a:gd name="connsiteX27" fmla="*/ 3551529 w 5528491"/>
                <a:gd name="connsiteY27" fmla="*/ 20462 h 2988452"/>
                <a:gd name="connsiteX28" fmla="*/ 2691421 w 5528491"/>
                <a:gd name="connsiteY28" fmla="*/ 16148 h 2988452"/>
                <a:gd name="connsiteX29" fmla="*/ 1559851 w 5528491"/>
                <a:gd name="connsiteY29" fmla="*/ 163786 h 2988452"/>
                <a:gd name="connsiteX30" fmla="*/ 862621 w 5528491"/>
                <a:gd name="connsiteY30" fmla="*/ 95206 h 2988452"/>
                <a:gd name="connsiteX31" fmla="*/ 302551 w 5528491"/>
                <a:gd name="connsiteY31" fmla="*/ 95206 h 2988452"/>
                <a:gd name="connsiteX32" fmla="*/ 73951 w 5528491"/>
                <a:gd name="connsiteY32" fmla="*/ 849586 h 2988452"/>
                <a:gd name="connsiteX33" fmla="*/ 2514 w 5528491"/>
                <a:gd name="connsiteY33" fmla="*/ 1795418 h 2988452"/>
                <a:gd name="connsiteX34" fmla="*/ 14896 w 5528491"/>
                <a:gd name="connsiteY34" fmla="*/ 2237378 h 2988452"/>
                <a:gd name="connsiteX35" fmla="*/ 50138 w 5528491"/>
                <a:gd name="connsiteY35" fmla="*/ 2578373 h 2988452"/>
                <a:gd name="connsiteX0" fmla="*/ 51091 w 5528491"/>
                <a:gd name="connsiteY0" fmla="*/ 2566104 h 2990470"/>
                <a:gd name="connsiteX1" fmla="*/ 302551 w 5528491"/>
                <a:gd name="connsiteY1" fmla="*/ 2623254 h 2990470"/>
                <a:gd name="connsiteX2" fmla="*/ 611161 w 5528491"/>
                <a:gd name="connsiteY2" fmla="*/ 2566104 h 2990470"/>
                <a:gd name="connsiteX3" fmla="*/ 736891 w 5528491"/>
                <a:gd name="connsiteY3" fmla="*/ 2497524 h 2990470"/>
                <a:gd name="connsiteX4" fmla="*/ 862621 w 5528491"/>
                <a:gd name="connsiteY4" fmla="*/ 2394654 h 2990470"/>
                <a:gd name="connsiteX5" fmla="*/ 1194091 w 5528491"/>
                <a:gd name="connsiteY5" fmla="*/ 2406084 h 2990470"/>
                <a:gd name="connsiteX6" fmla="*/ 1571281 w 5528491"/>
                <a:gd name="connsiteY6" fmla="*/ 2463234 h 2990470"/>
                <a:gd name="connsiteX7" fmla="*/ 2302801 w 5528491"/>
                <a:gd name="connsiteY7" fmla="*/ 2611824 h 2990470"/>
                <a:gd name="connsiteX8" fmla="*/ 2577121 w 5528491"/>
                <a:gd name="connsiteY8" fmla="*/ 2611824 h 2990470"/>
                <a:gd name="connsiteX9" fmla="*/ 2931451 w 5528491"/>
                <a:gd name="connsiteY9" fmla="*/ 2497524 h 2990470"/>
                <a:gd name="connsiteX10" fmla="*/ 3262921 w 5528491"/>
                <a:gd name="connsiteY10" fmla="*/ 2520384 h 2990470"/>
                <a:gd name="connsiteX11" fmla="*/ 3491521 w 5528491"/>
                <a:gd name="connsiteY11" fmla="*/ 2577534 h 2990470"/>
                <a:gd name="connsiteX12" fmla="*/ 3685831 w 5528491"/>
                <a:gd name="connsiteY12" fmla="*/ 2611824 h 2990470"/>
                <a:gd name="connsiteX13" fmla="*/ 3925861 w 5528491"/>
                <a:gd name="connsiteY13" fmla="*/ 2760414 h 2990470"/>
                <a:gd name="connsiteX14" fmla="*/ 4028731 w 5528491"/>
                <a:gd name="connsiteY14" fmla="*/ 2874714 h 2990470"/>
                <a:gd name="connsiteX15" fmla="*/ 4097311 w 5528491"/>
                <a:gd name="connsiteY15" fmla="*/ 2989014 h 2990470"/>
                <a:gd name="connsiteX16" fmla="*/ 4431638 w 5528491"/>
                <a:gd name="connsiteY16" fmla="*/ 2790894 h 2990470"/>
                <a:gd name="connsiteX17" fmla="*/ 4619281 w 5528491"/>
                <a:gd name="connsiteY17" fmla="*/ 2669926 h 2990470"/>
                <a:gd name="connsiteX18" fmla="*/ 4847881 w 5528491"/>
                <a:gd name="connsiteY18" fmla="*/ 2516574 h 2990470"/>
                <a:gd name="connsiteX19" fmla="*/ 5050764 w 5528491"/>
                <a:gd name="connsiteY19" fmla="*/ 2294642 h 2990470"/>
                <a:gd name="connsiteX20" fmla="*/ 5275554 w 5528491"/>
                <a:gd name="connsiteY20" fmla="*/ 2163196 h 2990470"/>
                <a:gd name="connsiteX21" fmla="*/ 5508916 w 5528491"/>
                <a:gd name="connsiteY21" fmla="*/ 1960817 h 2990470"/>
                <a:gd name="connsiteX22" fmla="*/ 5514631 w 5528491"/>
                <a:gd name="connsiteY22" fmla="*/ 1903164 h 2990470"/>
                <a:gd name="connsiteX23" fmla="*/ 5527966 w 5528491"/>
                <a:gd name="connsiteY23" fmla="*/ 1318329 h 2990470"/>
                <a:gd name="connsiteX24" fmla="*/ 5494629 w 5528491"/>
                <a:gd name="connsiteY24" fmla="*/ 317755 h 2990470"/>
                <a:gd name="connsiteX25" fmla="*/ 5255551 w 5528491"/>
                <a:gd name="connsiteY25" fmla="*/ 166756 h 2990470"/>
                <a:gd name="connsiteX26" fmla="*/ 4040161 w 5528491"/>
                <a:gd name="connsiteY26" fmla="*/ 165804 h 2990470"/>
                <a:gd name="connsiteX27" fmla="*/ 3551529 w 5528491"/>
                <a:gd name="connsiteY27" fmla="*/ 22480 h 2990470"/>
                <a:gd name="connsiteX28" fmla="*/ 2691421 w 5528491"/>
                <a:gd name="connsiteY28" fmla="*/ 18166 h 2990470"/>
                <a:gd name="connsiteX29" fmla="*/ 1569376 w 5528491"/>
                <a:gd name="connsiteY29" fmla="*/ 3879 h 2990470"/>
                <a:gd name="connsiteX30" fmla="*/ 862621 w 5528491"/>
                <a:gd name="connsiteY30" fmla="*/ 97224 h 2990470"/>
                <a:gd name="connsiteX31" fmla="*/ 302551 w 5528491"/>
                <a:gd name="connsiteY31" fmla="*/ 97224 h 2990470"/>
                <a:gd name="connsiteX32" fmla="*/ 73951 w 5528491"/>
                <a:gd name="connsiteY32" fmla="*/ 851604 h 2990470"/>
                <a:gd name="connsiteX33" fmla="*/ 2514 w 5528491"/>
                <a:gd name="connsiteY33" fmla="*/ 1797436 h 2990470"/>
                <a:gd name="connsiteX34" fmla="*/ 14896 w 5528491"/>
                <a:gd name="connsiteY34" fmla="*/ 2239396 h 2990470"/>
                <a:gd name="connsiteX35" fmla="*/ 50138 w 5528491"/>
                <a:gd name="connsiteY35" fmla="*/ 2580391 h 2990470"/>
                <a:gd name="connsiteX0" fmla="*/ 51091 w 5528491"/>
                <a:gd name="connsiteY0" fmla="*/ 2567643 h 2992009"/>
                <a:gd name="connsiteX1" fmla="*/ 302551 w 5528491"/>
                <a:gd name="connsiteY1" fmla="*/ 2624793 h 2992009"/>
                <a:gd name="connsiteX2" fmla="*/ 611161 w 5528491"/>
                <a:gd name="connsiteY2" fmla="*/ 2567643 h 2992009"/>
                <a:gd name="connsiteX3" fmla="*/ 736891 w 5528491"/>
                <a:gd name="connsiteY3" fmla="*/ 2499063 h 2992009"/>
                <a:gd name="connsiteX4" fmla="*/ 862621 w 5528491"/>
                <a:gd name="connsiteY4" fmla="*/ 2396193 h 2992009"/>
                <a:gd name="connsiteX5" fmla="*/ 1194091 w 5528491"/>
                <a:gd name="connsiteY5" fmla="*/ 2407623 h 2992009"/>
                <a:gd name="connsiteX6" fmla="*/ 1571281 w 5528491"/>
                <a:gd name="connsiteY6" fmla="*/ 2464773 h 2992009"/>
                <a:gd name="connsiteX7" fmla="*/ 2302801 w 5528491"/>
                <a:gd name="connsiteY7" fmla="*/ 2613363 h 2992009"/>
                <a:gd name="connsiteX8" fmla="*/ 2577121 w 5528491"/>
                <a:gd name="connsiteY8" fmla="*/ 2613363 h 2992009"/>
                <a:gd name="connsiteX9" fmla="*/ 2931451 w 5528491"/>
                <a:gd name="connsiteY9" fmla="*/ 2499063 h 2992009"/>
                <a:gd name="connsiteX10" fmla="*/ 3262921 w 5528491"/>
                <a:gd name="connsiteY10" fmla="*/ 2521923 h 2992009"/>
                <a:gd name="connsiteX11" fmla="*/ 3491521 w 5528491"/>
                <a:gd name="connsiteY11" fmla="*/ 2579073 h 2992009"/>
                <a:gd name="connsiteX12" fmla="*/ 3685831 w 5528491"/>
                <a:gd name="connsiteY12" fmla="*/ 2613363 h 2992009"/>
                <a:gd name="connsiteX13" fmla="*/ 3925861 w 5528491"/>
                <a:gd name="connsiteY13" fmla="*/ 2761953 h 2992009"/>
                <a:gd name="connsiteX14" fmla="*/ 4028731 w 5528491"/>
                <a:gd name="connsiteY14" fmla="*/ 2876253 h 2992009"/>
                <a:gd name="connsiteX15" fmla="*/ 4097311 w 5528491"/>
                <a:gd name="connsiteY15" fmla="*/ 2990553 h 2992009"/>
                <a:gd name="connsiteX16" fmla="*/ 4431638 w 5528491"/>
                <a:gd name="connsiteY16" fmla="*/ 2792433 h 2992009"/>
                <a:gd name="connsiteX17" fmla="*/ 4619281 w 5528491"/>
                <a:gd name="connsiteY17" fmla="*/ 2671465 h 2992009"/>
                <a:gd name="connsiteX18" fmla="*/ 4847881 w 5528491"/>
                <a:gd name="connsiteY18" fmla="*/ 2518113 h 2992009"/>
                <a:gd name="connsiteX19" fmla="*/ 5050764 w 5528491"/>
                <a:gd name="connsiteY19" fmla="*/ 2296181 h 2992009"/>
                <a:gd name="connsiteX20" fmla="*/ 5275554 w 5528491"/>
                <a:gd name="connsiteY20" fmla="*/ 2164735 h 2992009"/>
                <a:gd name="connsiteX21" fmla="*/ 5508916 w 5528491"/>
                <a:gd name="connsiteY21" fmla="*/ 1962356 h 2992009"/>
                <a:gd name="connsiteX22" fmla="*/ 5514631 w 5528491"/>
                <a:gd name="connsiteY22" fmla="*/ 1904703 h 2992009"/>
                <a:gd name="connsiteX23" fmla="*/ 5527966 w 5528491"/>
                <a:gd name="connsiteY23" fmla="*/ 1319868 h 2992009"/>
                <a:gd name="connsiteX24" fmla="*/ 5494629 w 5528491"/>
                <a:gd name="connsiteY24" fmla="*/ 319294 h 2992009"/>
                <a:gd name="connsiteX25" fmla="*/ 5255551 w 5528491"/>
                <a:gd name="connsiteY25" fmla="*/ 168295 h 2992009"/>
                <a:gd name="connsiteX26" fmla="*/ 4040161 w 5528491"/>
                <a:gd name="connsiteY26" fmla="*/ 167343 h 2992009"/>
                <a:gd name="connsiteX27" fmla="*/ 3551529 w 5528491"/>
                <a:gd name="connsiteY27" fmla="*/ 24019 h 2992009"/>
                <a:gd name="connsiteX28" fmla="*/ 2691421 w 5528491"/>
                <a:gd name="connsiteY28" fmla="*/ 19705 h 2992009"/>
                <a:gd name="connsiteX29" fmla="*/ 1569376 w 5528491"/>
                <a:gd name="connsiteY29" fmla="*/ 5418 h 2992009"/>
                <a:gd name="connsiteX30" fmla="*/ 862621 w 5528491"/>
                <a:gd name="connsiteY30" fmla="*/ 8276 h 2992009"/>
                <a:gd name="connsiteX31" fmla="*/ 302551 w 5528491"/>
                <a:gd name="connsiteY31" fmla="*/ 98763 h 2992009"/>
                <a:gd name="connsiteX32" fmla="*/ 73951 w 5528491"/>
                <a:gd name="connsiteY32" fmla="*/ 853143 h 2992009"/>
                <a:gd name="connsiteX33" fmla="*/ 2514 w 5528491"/>
                <a:gd name="connsiteY33" fmla="*/ 1798975 h 2992009"/>
                <a:gd name="connsiteX34" fmla="*/ 14896 w 5528491"/>
                <a:gd name="connsiteY34" fmla="*/ 2240935 h 2992009"/>
                <a:gd name="connsiteX35" fmla="*/ 50138 w 5528491"/>
                <a:gd name="connsiteY35" fmla="*/ 2581930 h 2992009"/>
                <a:gd name="connsiteX0" fmla="*/ 51091 w 5528491"/>
                <a:gd name="connsiteY0" fmla="*/ 2574736 h 2999102"/>
                <a:gd name="connsiteX1" fmla="*/ 302551 w 5528491"/>
                <a:gd name="connsiteY1" fmla="*/ 2631886 h 2999102"/>
                <a:gd name="connsiteX2" fmla="*/ 611161 w 5528491"/>
                <a:gd name="connsiteY2" fmla="*/ 2574736 h 2999102"/>
                <a:gd name="connsiteX3" fmla="*/ 736891 w 5528491"/>
                <a:gd name="connsiteY3" fmla="*/ 2506156 h 2999102"/>
                <a:gd name="connsiteX4" fmla="*/ 862621 w 5528491"/>
                <a:gd name="connsiteY4" fmla="*/ 2403286 h 2999102"/>
                <a:gd name="connsiteX5" fmla="*/ 1194091 w 5528491"/>
                <a:gd name="connsiteY5" fmla="*/ 2414716 h 2999102"/>
                <a:gd name="connsiteX6" fmla="*/ 1571281 w 5528491"/>
                <a:gd name="connsiteY6" fmla="*/ 2471866 h 2999102"/>
                <a:gd name="connsiteX7" fmla="*/ 2302801 w 5528491"/>
                <a:gd name="connsiteY7" fmla="*/ 2620456 h 2999102"/>
                <a:gd name="connsiteX8" fmla="*/ 2577121 w 5528491"/>
                <a:gd name="connsiteY8" fmla="*/ 2620456 h 2999102"/>
                <a:gd name="connsiteX9" fmla="*/ 2931451 w 5528491"/>
                <a:gd name="connsiteY9" fmla="*/ 2506156 h 2999102"/>
                <a:gd name="connsiteX10" fmla="*/ 3262921 w 5528491"/>
                <a:gd name="connsiteY10" fmla="*/ 2529016 h 2999102"/>
                <a:gd name="connsiteX11" fmla="*/ 3491521 w 5528491"/>
                <a:gd name="connsiteY11" fmla="*/ 2586166 h 2999102"/>
                <a:gd name="connsiteX12" fmla="*/ 3685831 w 5528491"/>
                <a:gd name="connsiteY12" fmla="*/ 2620456 h 2999102"/>
                <a:gd name="connsiteX13" fmla="*/ 3925861 w 5528491"/>
                <a:gd name="connsiteY13" fmla="*/ 2769046 h 2999102"/>
                <a:gd name="connsiteX14" fmla="*/ 4028731 w 5528491"/>
                <a:gd name="connsiteY14" fmla="*/ 2883346 h 2999102"/>
                <a:gd name="connsiteX15" fmla="*/ 4097311 w 5528491"/>
                <a:gd name="connsiteY15" fmla="*/ 2997646 h 2999102"/>
                <a:gd name="connsiteX16" fmla="*/ 4431638 w 5528491"/>
                <a:gd name="connsiteY16" fmla="*/ 2799526 h 2999102"/>
                <a:gd name="connsiteX17" fmla="*/ 4619281 w 5528491"/>
                <a:gd name="connsiteY17" fmla="*/ 2678558 h 2999102"/>
                <a:gd name="connsiteX18" fmla="*/ 4847881 w 5528491"/>
                <a:gd name="connsiteY18" fmla="*/ 2525206 h 2999102"/>
                <a:gd name="connsiteX19" fmla="*/ 5050764 w 5528491"/>
                <a:gd name="connsiteY19" fmla="*/ 2303274 h 2999102"/>
                <a:gd name="connsiteX20" fmla="*/ 5275554 w 5528491"/>
                <a:gd name="connsiteY20" fmla="*/ 2171828 h 2999102"/>
                <a:gd name="connsiteX21" fmla="*/ 5508916 w 5528491"/>
                <a:gd name="connsiteY21" fmla="*/ 1969449 h 2999102"/>
                <a:gd name="connsiteX22" fmla="*/ 5514631 w 5528491"/>
                <a:gd name="connsiteY22" fmla="*/ 1911796 h 2999102"/>
                <a:gd name="connsiteX23" fmla="*/ 5527966 w 5528491"/>
                <a:gd name="connsiteY23" fmla="*/ 1326961 h 2999102"/>
                <a:gd name="connsiteX24" fmla="*/ 5494629 w 5528491"/>
                <a:gd name="connsiteY24" fmla="*/ 326387 h 2999102"/>
                <a:gd name="connsiteX25" fmla="*/ 5255551 w 5528491"/>
                <a:gd name="connsiteY25" fmla="*/ 175388 h 2999102"/>
                <a:gd name="connsiteX26" fmla="*/ 4040161 w 5528491"/>
                <a:gd name="connsiteY26" fmla="*/ 174436 h 2999102"/>
                <a:gd name="connsiteX27" fmla="*/ 3551529 w 5528491"/>
                <a:gd name="connsiteY27" fmla="*/ 31112 h 2999102"/>
                <a:gd name="connsiteX28" fmla="*/ 2691421 w 5528491"/>
                <a:gd name="connsiteY28" fmla="*/ 26798 h 2999102"/>
                <a:gd name="connsiteX29" fmla="*/ 1569376 w 5528491"/>
                <a:gd name="connsiteY29" fmla="*/ 12511 h 2999102"/>
                <a:gd name="connsiteX30" fmla="*/ 862621 w 5528491"/>
                <a:gd name="connsiteY30" fmla="*/ 15369 h 2999102"/>
                <a:gd name="connsiteX31" fmla="*/ 164438 w 5528491"/>
                <a:gd name="connsiteY31" fmla="*/ 82044 h 2999102"/>
                <a:gd name="connsiteX32" fmla="*/ 73951 w 5528491"/>
                <a:gd name="connsiteY32" fmla="*/ 860236 h 2999102"/>
                <a:gd name="connsiteX33" fmla="*/ 2514 w 5528491"/>
                <a:gd name="connsiteY33" fmla="*/ 1806068 h 2999102"/>
                <a:gd name="connsiteX34" fmla="*/ 14896 w 5528491"/>
                <a:gd name="connsiteY34" fmla="*/ 2248028 h 2999102"/>
                <a:gd name="connsiteX35" fmla="*/ 50138 w 5528491"/>
                <a:gd name="connsiteY35" fmla="*/ 2589023 h 2999102"/>
                <a:gd name="connsiteX0" fmla="*/ 51091 w 5528491"/>
                <a:gd name="connsiteY0" fmla="*/ 2574736 h 2999102"/>
                <a:gd name="connsiteX1" fmla="*/ 302551 w 5528491"/>
                <a:gd name="connsiteY1" fmla="*/ 2631886 h 2999102"/>
                <a:gd name="connsiteX2" fmla="*/ 611161 w 5528491"/>
                <a:gd name="connsiteY2" fmla="*/ 2574736 h 2999102"/>
                <a:gd name="connsiteX3" fmla="*/ 736891 w 5528491"/>
                <a:gd name="connsiteY3" fmla="*/ 2506156 h 2999102"/>
                <a:gd name="connsiteX4" fmla="*/ 862621 w 5528491"/>
                <a:gd name="connsiteY4" fmla="*/ 2403286 h 2999102"/>
                <a:gd name="connsiteX5" fmla="*/ 1194091 w 5528491"/>
                <a:gd name="connsiteY5" fmla="*/ 2414716 h 2999102"/>
                <a:gd name="connsiteX6" fmla="*/ 1571281 w 5528491"/>
                <a:gd name="connsiteY6" fmla="*/ 2471866 h 2999102"/>
                <a:gd name="connsiteX7" fmla="*/ 2302801 w 5528491"/>
                <a:gd name="connsiteY7" fmla="*/ 2620456 h 2999102"/>
                <a:gd name="connsiteX8" fmla="*/ 2577121 w 5528491"/>
                <a:gd name="connsiteY8" fmla="*/ 2620456 h 2999102"/>
                <a:gd name="connsiteX9" fmla="*/ 2931451 w 5528491"/>
                <a:gd name="connsiteY9" fmla="*/ 2506156 h 2999102"/>
                <a:gd name="connsiteX10" fmla="*/ 3262921 w 5528491"/>
                <a:gd name="connsiteY10" fmla="*/ 2529016 h 2999102"/>
                <a:gd name="connsiteX11" fmla="*/ 3491521 w 5528491"/>
                <a:gd name="connsiteY11" fmla="*/ 2586166 h 2999102"/>
                <a:gd name="connsiteX12" fmla="*/ 3685831 w 5528491"/>
                <a:gd name="connsiteY12" fmla="*/ 2620456 h 2999102"/>
                <a:gd name="connsiteX13" fmla="*/ 3925861 w 5528491"/>
                <a:gd name="connsiteY13" fmla="*/ 2769046 h 2999102"/>
                <a:gd name="connsiteX14" fmla="*/ 4028731 w 5528491"/>
                <a:gd name="connsiteY14" fmla="*/ 2883346 h 2999102"/>
                <a:gd name="connsiteX15" fmla="*/ 4097311 w 5528491"/>
                <a:gd name="connsiteY15" fmla="*/ 2997646 h 2999102"/>
                <a:gd name="connsiteX16" fmla="*/ 4431638 w 5528491"/>
                <a:gd name="connsiteY16" fmla="*/ 2799526 h 2999102"/>
                <a:gd name="connsiteX17" fmla="*/ 4619281 w 5528491"/>
                <a:gd name="connsiteY17" fmla="*/ 2678558 h 2999102"/>
                <a:gd name="connsiteX18" fmla="*/ 4847881 w 5528491"/>
                <a:gd name="connsiteY18" fmla="*/ 2525206 h 2999102"/>
                <a:gd name="connsiteX19" fmla="*/ 5050764 w 5528491"/>
                <a:gd name="connsiteY19" fmla="*/ 2303274 h 2999102"/>
                <a:gd name="connsiteX20" fmla="*/ 5275554 w 5528491"/>
                <a:gd name="connsiteY20" fmla="*/ 2171828 h 2999102"/>
                <a:gd name="connsiteX21" fmla="*/ 5508916 w 5528491"/>
                <a:gd name="connsiteY21" fmla="*/ 1969449 h 2999102"/>
                <a:gd name="connsiteX22" fmla="*/ 5514631 w 5528491"/>
                <a:gd name="connsiteY22" fmla="*/ 1911796 h 2999102"/>
                <a:gd name="connsiteX23" fmla="*/ 5527966 w 5528491"/>
                <a:gd name="connsiteY23" fmla="*/ 1326961 h 2999102"/>
                <a:gd name="connsiteX24" fmla="*/ 5494629 w 5528491"/>
                <a:gd name="connsiteY24" fmla="*/ 326387 h 2999102"/>
                <a:gd name="connsiteX25" fmla="*/ 5255551 w 5528491"/>
                <a:gd name="connsiteY25" fmla="*/ 175388 h 2999102"/>
                <a:gd name="connsiteX26" fmla="*/ 4040161 w 5528491"/>
                <a:gd name="connsiteY26" fmla="*/ 174436 h 2999102"/>
                <a:gd name="connsiteX27" fmla="*/ 3551529 w 5528491"/>
                <a:gd name="connsiteY27" fmla="*/ 31112 h 2999102"/>
                <a:gd name="connsiteX28" fmla="*/ 2710471 w 5528491"/>
                <a:gd name="connsiteY28" fmla="*/ 7748 h 2999102"/>
                <a:gd name="connsiteX29" fmla="*/ 1569376 w 5528491"/>
                <a:gd name="connsiteY29" fmla="*/ 12511 h 2999102"/>
                <a:gd name="connsiteX30" fmla="*/ 862621 w 5528491"/>
                <a:gd name="connsiteY30" fmla="*/ 15369 h 2999102"/>
                <a:gd name="connsiteX31" fmla="*/ 164438 w 5528491"/>
                <a:gd name="connsiteY31" fmla="*/ 82044 h 2999102"/>
                <a:gd name="connsiteX32" fmla="*/ 73951 w 5528491"/>
                <a:gd name="connsiteY32" fmla="*/ 860236 h 2999102"/>
                <a:gd name="connsiteX33" fmla="*/ 2514 w 5528491"/>
                <a:gd name="connsiteY33" fmla="*/ 1806068 h 2999102"/>
                <a:gd name="connsiteX34" fmla="*/ 14896 w 5528491"/>
                <a:gd name="connsiteY34" fmla="*/ 2248028 h 2999102"/>
                <a:gd name="connsiteX35" fmla="*/ 50138 w 5528491"/>
                <a:gd name="connsiteY35" fmla="*/ 2589023 h 2999102"/>
                <a:gd name="connsiteX0" fmla="*/ 57525 w 5534925"/>
                <a:gd name="connsiteY0" fmla="*/ 2572537 h 2996903"/>
                <a:gd name="connsiteX1" fmla="*/ 308985 w 5534925"/>
                <a:gd name="connsiteY1" fmla="*/ 2629687 h 2996903"/>
                <a:gd name="connsiteX2" fmla="*/ 617595 w 5534925"/>
                <a:gd name="connsiteY2" fmla="*/ 2572537 h 2996903"/>
                <a:gd name="connsiteX3" fmla="*/ 743325 w 5534925"/>
                <a:gd name="connsiteY3" fmla="*/ 2503957 h 2996903"/>
                <a:gd name="connsiteX4" fmla="*/ 869055 w 5534925"/>
                <a:gd name="connsiteY4" fmla="*/ 2401087 h 2996903"/>
                <a:gd name="connsiteX5" fmla="*/ 1200525 w 5534925"/>
                <a:gd name="connsiteY5" fmla="*/ 2412517 h 2996903"/>
                <a:gd name="connsiteX6" fmla="*/ 1577715 w 5534925"/>
                <a:gd name="connsiteY6" fmla="*/ 2469667 h 2996903"/>
                <a:gd name="connsiteX7" fmla="*/ 2309235 w 5534925"/>
                <a:gd name="connsiteY7" fmla="*/ 2618257 h 2996903"/>
                <a:gd name="connsiteX8" fmla="*/ 2583555 w 5534925"/>
                <a:gd name="connsiteY8" fmla="*/ 2618257 h 2996903"/>
                <a:gd name="connsiteX9" fmla="*/ 2937885 w 5534925"/>
                <a:gd name="connsiteY9" fmla="*/ 2503957 h 2996903"/>
                <a:gd name="connsiteX10" fmla="*/ 3269355 w 5534925"/>
                <a:gd name="connsiteY10" fmla="*/ 2526817 h 2996903"/>
                <a:gd name="connsiteX11" fmla="*/ 3497955 w 5534925"/>
                <a:gd name="connsiteY11" fmla="*/ 2583967 h 2996903"/>
                <a:gd name="connsiteX12" fmla="*/ 3692265 w 5534925"/>
                <a:gd name="connsiteY12" fmla="*/ 2618257 h 2996903"/>
                <a:gd name="connsiteX13" fmla="*/ 3932295 w 5534925"/>
                <a:gd name="connsiteY13" fmla="*/ 2766847 h 2996903"/>
                <a:gd name="connsiteX14" fmla="*/ 4035165 w 5534925"/>
                <a:gd name="connsiteY14" fmla="*/ 2881147 h 2996903"/>
                <a:gd name="connsiteX15" fmla="*/ 4103745 w 5534925"/>
                <a:gd name="connsiteY15" fmla="*/ 2995447 h 2996903"/>
                <a:gd name="connsiteX16" fmla="*/ 4438072 w 5534925"/>
                <a:gd name="connsiteY16" fmla="*/ 2797327 h 2996903"/>
                <a:gd name="connsiteX17" fmla="*/ 4625715 w 5534925"/>
                <a:gd name="connsiteY17" fmla="*/ 2676359 h 2996903"/>
                <a:gd name="connsiteX18" fmla="*/ 4854315 w 5534925"/>
                <a:gd name="connsiteY18" fmla="*/ 2523007 h 2996903"/>
                <a:gd name="connsiteX19" fmla="*/ 5057198 w 5534925"/>
                <a:gd name="connsiteY19" fmla="*/ 2301075 h 2996903"/>
                <a:gd name="connsiteX20" fmla="*/ 5281988 w 5534925"/>
                <a:gd name="connsiteY20" fmla="*/ 2169629 h 2996903"/>
                <a:gd name="connsiteX21" fmla="*/ 5515350 w 5534925"/>
                <a:gd name="connsiteY21" fmla="*/ 1967250 h 2996903"/>
                <a:gd name="connsiteX22" fmla="*/ 5521065 w 5534925"/>
                <a:gd name="connsiteY22" fmla="*/ 1909597 h 2996903"/>
                <a:gd name="connsiteX23" fmla="*/ 5534400 w 5534925"/>
                <a:gd name="connsiteY23" fmla="*/ 1324762 h 2996903"/>
                <a:gd name="connsiteX24" fmla="*/ 5501063 w 5534925"/>
                <a:gd name="connsiteY24" fmla="*/ 324188 h 2996903"/>
                <a:gd name="connsiteX25" fmla="*/ 5261985 w 5534925"/>
                <a:gd name="connsiteY25" fmla="*/ 173189 h 2996903"/>
                <a:gd name="connsiteX26" fmla="*/ 4046595 w 5534925"/>
                <a:gd name="connsiteY26" fmla="*/ 172237 h 2996903"/>
                <a:gd name="connsiteX27" fmla="*/ 3557963 w 5534925"/>
                <a:gd name="connsiteY27" fmla="*/ 28913 h 2996903"/>
                <a:gd name="connsiteX28" fmla="*/ 2716905 w 5534925"/>
                <a:gd name="connsiteY28" fmla="*/ 5549 h 2996903"/>
                <a:gd name="connsiteX29" fmla="*/ 1575810 w 5534925"/>
                <a:gd name="connsiteY29" fmla="*/ 10312 h 2996903"/>
                <a:gd name="connsiteX30" fmla="*/ 869055 w 5534925"/>
                <a:gd name="connsiteY30" fmla="*/ 13170 h 2996903"/>
                <a:gd name="connsiteX31" fmla="*/ 170872 w 5534925"/>
                <a:gd name="connsiteY31" fmla="*/ 79845 h 2996903"/>
                <a:gd name="connsiteX32" fmla="*/ 13710 w 5534925"/>
                <a:gd name="connsiteY32" fmla="*/ 824700 h 2996903"/>
                <a:gd name="connsiteX33" fmla="*/ 8948 w 5534925"/>
                <a:gd name="connsiteY33" fmla="*/ 1803869 h 2996903"/>
                <a:gd name="connsiteX34" fmla="*/ 21330 w 5534925"/>
                <a:gd name="connsiteY34" fmla="*/ 2245829 h 2996903"/>
                <a:gd name="connsiteX35" fmla="*/ 56572 w 5534925"/>
                <a:gd name="connsiteY35" fmla="*/ 2586824 h 2996903"/>
                <a:gd name="connsiteX0" fmla="*/ 56688 w 5534088"/>
                <a:gd name="connsiteY0" fmla="*/ 2572537 h 2996903"/>
                <a:gd name="connsiteX1" fmla="*/ 308148 w 5534088"/>
                <a:gd name="connsiteY1" fmla="*/ 2629687 h 2996903"/>
                <a:gd name="connsiteX2" fmla="*/ 616758 w 5534088"/>
                <a:gd name="connsiteY2" fmla="*/ 2572537 h 2996903"/>
                <a:gd name="connsiteX3" fmla="*/ 742488 w 5534088"/>
                <a:gd name="connsiteY3" fmla="*/ 2503957 h 2996903"/>
                <a:gd name="connsiteX4" fmla="*/ 868218 w 5534088"/>
                <a:gd name="connsiteY4" fmla="*/ 2401087 h 2996903"/>
                <a:gd name="connsiteX5" fmla="*/ 1199688 w 5534088"/>
                <a:gd name="connsiteY5" fmla="*/ 2412517 h 2996903"/>
                <a:gd name="connsiteX6" fmla="*/ 1576878 w 5534088"/>
                <a:gd name="connsiteY6" fmla="*/ 2469667 h 2996903"/>
                <a:gd name="connsiteX7" fmla="*/ 2308398 w 5534088"/>
                <a:gd name="connsiteY7" fmla="*/ 2618257 h 2996903"/>
                <a:gd name="connsiteX8" fmla="*/ 2582718 w 5534088"/>
                <a:gd name="connsiteY8" fmla="*/ 2618257 h 2996903"/>
                <a:gd name="connsiteX9" fmla="*/ 2937048 w 5534088"/>
                <a:gd name="connsiteY9" fmla="*/ 2503957 h 2996903"/>
                <a:gd name="connsiteX10" fmla="*/ 3268518 w 5534088"/>
                <a:gd name="connsiteY10" fmla="*/ 2526817 h 2996903"/>
                <a:gd name="connsiteX11" fmla="*/ 3497118 w 5534088"/>
                <a:gd name="connsiteY11" fmla="*/ 2583967 h 2996903"/>
                <a:gd name="connsiteX12" fmla="*/ 3691428 w 5534088"/>
                <a:gd name="connsiteY12" fmla="*/ 2618257 h 2996903"/>
                <a:gd name="connsiteX13" fmla="*/ 3931458 w 5534088"/>
                <a:gd name="connsiteY13" fmla="*/ 2766847 h 2996903"/>
                <a:gd name="connsiteX14" fmla="*/ 4034328 w 5534088"/>
                <a:gd name="connsiteY14" fmla="*/ 2881147 h 2996903"/>
                <a:gd name="connsiteX15" fmla="*/ 4102908 w 5534088"/>
                <a:gd name="connsiteY15" fmla="*/ 2995447 h 2996903"/>
                <a:gd name="connsiteX16" fmla="*/ 4437235 w 5534088"/>
                <a:gd name="connsiteY16" fmla="*/ 2797327 h 2996903"/>
                <a:gd name="connsiteX17" fmla="*/ 4624878 w 5534088"/>
                <a:gd name="connsiteY17" fmla="*/ 2676359 h 2996903"/>
                <a:gd name="connsiteX18" fmla="*/ 4853478 w 5534088"/>
                <a:gd name="connsiteY18" fmla="*/ 2523007 h 2996903"/>
                <a:gd name="connsiteX19" fmla="*/ 5056361 w 5534088"/>
                <a:gd name="connsiteY19" fmla="*/ 2301075 h 2996903"/>
                <a:gd name="connsiteX20" fmla="*/ 5281151 w 5534088"/>
                <a:gd name="connsiteY20" fmla="*/ 2169629 h 2996903"/>
                <a:gd name="connsiteX21" fmla="*/ 5514513 w 5534088"/>
                <a:gd name="connsiteY21" fmla="*/ 1967250 h 2996903"/>
                <a:gd name="connsiteX22" fmla="*/ 5520228 w 5534088"/>
                <a:gd name="connsiteY22" fmla="*/ 1909597 h 2996903"/>
                <a:gd name="connsiteX23" fmla="*/ 5533563 w 5534088"/>
                <a:gd name="connsiteY23" fmla="*/ 1324762 h 2996903"/>
                <a:gd name="connsiteX24" fmla="*/ 5500226 w 5534088"/>
                <a:gd name="connsiteY24" fmla="*/ 324188 h 2996903"/>
                <a:gd name="connsiteX25" fmla="*/ 5261148 w 5534088"/>
                <a:gd name="connsiteY25" fmla="*/ 173189 h 2996903"/>
                <a:gd name="connsiteX26" fmla="*/ 4045758 w 5534088"/>
                <a:gd name="connsiteY26" fmla="*/ 172237 h 2996903"/>
                <a:gd name="connsiteX27" fmla="*/ 3557126 w 5534088"/>
                <a:gd name="connsiteY27" fmla="*/ 28913 h 2996903"/>
                <a:gd name="connsiteX28" fmla="*/ 2716068 w 5534088"/>
                <a:gd name="connsiteY28" fmla="*/ 5549 h 2996903"/>
                <a:gd name="connsiteX29" fmla="*/ 1574973 w 5534088"/>
                <a:gd name="connsiteY29" fmla="*/ 10312 h 2996903"/>
                <a:gd name="connsiteX30" fmla="*/ 868218 w 5534088"/>
                <a:gd name="connsiteY30" fmla="*/ 13170 h 2996903"/>
                <a:gd name="connsiteX31" fmla="*/ 170035 w 5534088"/>
                <a:gd name="connsiteY31" fmla="*/ 79845 h 2996903"/>
                <a:gd name="connsiteX32" fmla="*/ 12873 w 5534088"/>
                <a:gd name="connsiteY32" fmla="*/ 824700 h 2996903"/>
                <a:gd name="connsiteX33" fmla="*/ 8111 w 5534088"/>
                <a:gd name="connsiteY33" fmla="*/ 1803869 h 2996903"/>
                <a:gd name="connsiteX34" fmla="*/ 1443 w 5534088"/>
                <a:gd name="connsiteY34" fmla="*/ 2255354 h 2996903"/>
                <a:gd name="connsiteX35" fmla="*/ 55735 w 5534088"/>
                <a:gd name="connsiteY35" fmla="*/ 2586824 h 2996903"/>
                <a:gd name="connsiteX0" fmla="*/ 55245 w 5532645"/>
                <a:gd name="connsiteY0" fmla="*/ 2566988 h 2991354"/>
                <a:gd name="connsiteX1" fmla="*/ 306705 w 5532645"/>
                <a:gd name="connsiteY1" fmla="*/ 2624138 h 2991354"/>
                <a:gd name="connsiteX2" fmla="*/ 615315 w 5532645"/>
                <a:gd name="connsiteY2" fmla="*/ 2566988 h 2991354"/>
                <a:gd name="connsiteX3" fmla="*/ 741045 w 5532645"/>
                <a:gd name="connsiteY3" fmla="*/ 2498408 h 2991354"/>
                <a:gd name="connsiteX4" fmla="*/ 866775 w 5532645"/>
                <a:gd name="connsiteY4" fmla="*/ 2395538 h 2991354"/>
                <a:gd name="connsiteX5" fmla="*/ 1198245 w 5532645"/>
                <a:gd name="connsiteY5" fmla="*/ 2406968 h 2991354"/>
                <a:gd name="connsiteX6" fmla="*/ 1575435 w 5532645"/>
                <a:gd name="connsiteY6" fmla="*/ 2464118 h 2991354"/>
                <a:gd name="connsiteX7" fmla="*/ 2306955 w 5532645"/>
                <a:gd name="connsiteY7" fmla="*/ 2612708 h 2991354"/>
                <a:gd name="connsiteX8" fmla="*/ 2581275 w 5532645"/>
                <a:gd name="connsiteY8" fmla="*/ 2612708 h 2991354"/>
                <a:gd name="connsiteX9" fmla="*/ 2935605 w 5532645"/>
                <a:gd name="connsiteY9" fmla="*/ 2498408 h 2991354"/>
                <a:gd name="connsiteX10" fmla="*/ 3267075 w 5532645"/>
                <a:gd name="connsiteY10" fmla="*/ 2521268 h 2991354"/>
                <a:gd name="connsiteX11" fmla="*/ 3495675 w 5532645"/>
                <a:gd name="connsiteY11" fmla="*/ 2578418 h 2991354"/>
                <a:gd name="connsiteX12" fmla="*/ 3689985 w 5532645"/>
                <a:gd name="connsiteY12" fmla="*/ 2612708 h 2991354"/>
                <a:gd name="connsiteX13" fmla="*/ 3930015 w 5532645"/>
                <a:gd name="connsiteY13" fmla="*/ 2761298 h 2991354"/>
                <a:gd name="connsiteX14" fmla="*/ 4032885 w 5532645"/>
                <a:gd name="connsiteY14" fmla="*/ 2875598 h 2991354"/>
                <a:gd name="connsiteX15" fmla="*/ 4101465 w 5532645"/>
                <a:gd name="connsiteY15" fmla="*/ 2989898 h 2991354"/>
                <a:gd name="connsiteX16" fmla="*/ 4435792 w 5532645"/>
                <a:gd name="connsiteY16" fmla="*/ 2791778 h 2991354"/>
                <a:gd name="connsiteX17" fmla="*/ 4623435 w 5532645"/>
                <a:gd name="connsiteY17" fmla="*/ 2670810 h 2991354"/>
                <a:gd name="connsiteX18" fmla="*/ 4852035 w 5532645"/>
                <a:gd name="connsiteY18" fmla="*/ 2517458 h 2991354"/>
                <a:gd name="connsiteX19" fmla="*/ 5054918 w 5532645"/>
                <a:gd name="connsiteY19" fmla="*/ 2295526 h 2991354"/>
                <a:gd name="connsiteX20" fmla="*/ 5279708 w 5532645"/>
                <a:gd name="connsiteY20" fmla="*/ 2164080 h 2991354"/>
                <a:gd name="connsiteX21" fmla="*/ 5513070 w 5532645"/>
                <a:gd name="connsiteY21" fmla="*/ 1961701 h 2991354"/>
                <a:gd name="connsiteX22" fmla="*/ 5518785 w 5532645"/>
                <a:gd name="connsiteY22" fmla="*/ 1904048 h 2991354"/>
                <a:gd name="connsiteX23" fmla="*/ 5532120 w 5532645"/>
                <a:gd name="connsiteY23" fmla="*/ 1319213 h 2991354"/>
                <a:gd name="connsiteX24" fmla="*/ 5498783 w 5532645"/>
                <a:gd name="connsiteY24" fmla="*/ 318639 h 2991354"/>
                <a:gd name="connsiteX25" fmla="*/ 5259705 w 5532645"/>
                <a:gd name="connsiteY25" fmla="*/ 167640 h 2991354"/>
                <a:gd name="connsiteX26" fmla="*/ 4044315 w 5532645"/>
                <a:gd name="connsiteY26" fmla="*/ 166688 h 2991354"/>
                <a:gd name="connsiteX27" fmla="*/ 3555683 w 5532645"/>
                <a:gd name="connsiteY27" fmla="*/ 23364 h 2991354"/>
                <a:gd name="connsiteX28" fmla="*/ 2714625 w 5532645"/>
                <a:gd name="connsiteY28" fmla="*/ 0 h 2991354"/>
                <a:gd name="connsiteX29" fmla="*/ 1573530 w 5532645"/>
                <a:gd name="connsiteY29" fmla="*/ 4763 h 2991354"/>
                <a:gd name="connsiteX30" fmla="*/ 866775 w 5532645"/>
                <a:gd name="connsiteY30" fmla="*/ 7621 h 2991354"/>
                <a:gd name="connsiteX31" fmla="*/ 168592 w 5532645"/>
                <a:gd name="connsiteY31" fmla="*/ 74296 h 2991354"/>
                <a:gd name="connsiteX32" fmla="*/ 17144 w 5532645"/>
                <a:gd name="connsiteY32" fmla="*/ 280540 h 2991354"/>
                <a:gd name="connsiteX33" fmla="*/ 11430 w 5532645"/>
                <a:gd name="connsiteY33" fmla="*/ 819151 h 2991354"/>
                <a:gd name="connsiteX34" fmla="*/ 6668 w 5532645"/>
                <a:gd name="connsiteY34" fmla="*/ 1798320 h 2991354"/>
                <a:gd name="connsiteX35" fmla="*/ 0 w 5532645"/>
                <a:gd name="connsiteY35" fmla="*/ 2249805 h 2991354"/>
                <a:gd name="connsiteX36" fmla="*/ 54292 w 5532645"/>
                <a:gd name="connsiteY36" fmla="*/ 2581275 h 2991354"/>
                <a:gd name="connsiteX0" fmla="*/ 55245 w 5532645"/>
                <a:gd name="connsiteY0" fmla="*/ 2566988 h 2991354"/>
                <a:gd name="connsiteX1" fmla="*/ 306705 w 5532645"/>
                <a:gd name="connsiteY1" fmla="*/ 2624138 h 2991354"/>
                <a:gd name="connsiteX2" fmla="*/ 615315 w 5532645"/>
                <a:gd name="connsiteY2" fmla="*/ 2566988 h 2991354"/>
                <a:gd name="connsiteX3" fmla="*/ 741045 w 5532645"/>
                <a:gd name="connsiteY3" fmla="*/ 2498408 h 2991354"/>
                <a:gd name="connsiteX4" fmla="*/ 866775 w 5532645"/>
                <a:gd name="connsiteY4" fmla="*/ 2395538 h 2991354"/>
                <a:gd name="connsiteX5" fmla="*/ 1198245 w 5532645"/>
                <a:gd name="connsiteY5" fmla="*/ 2406968 h 2991354"/>
                <a:gd name="connsiteX6" fmla="*/ 1575435 w 5532645"/>
                <a:gd name="connsiteY6" fmla="*/ 2464118 h 2991354"/>
                <a:gd name="connsiteX7" fmla="*/ 2306955 w 5532645"/>
                <a:gd name="connsiteY7" fmla="*/ 2612708 h 2991354"/>
                <a:gd name="connsiteX8" fmla="*/ 2581275 w 5532645"/>
                <a:gd name="connsiteY8" fmla="*/ 2612708 h 2991354"/>
                <a:gd name="connsiteX9" fmla="*/ 2935605 w 5532645"/>
                <a:gd name="connsiteY9" fmla="*/ 2498408 h 2991354"/>
                <a:gd name="connsiteX10" fmla="*/ 3267075 w 5532645"/>
                <a:gd name="connsiteY10" fmla="*/ 2521268 h 2991354"/>
                <a:gd name="connsiteX11" fmla="*/ 3495675 w 5532645"/>
                <a:gd name="connsiteY11" fmla="*/ 2578418 h 2991354"/>
                <a:gd name="connsiteX12" fmla="*/ 3689985 w 5532645"/>
                <a:gd name="connsiteY12" fmla="*/ 2612708 h 2991354"/>
                <a:gd name="connsiteX13" fmla="*/ 3930015 w 5532645"/>
                <a:gd name="connsiteY13" fmla="*/ 2761298 h 2991354"/>
                <a:gd name="connsiteX14" fmla="*/ 4032885 w 5532645"/>
                <a:gd name="connsiteY14" fmla="*/ 2875598 h 2991354"/>
                <a:gd name="connsiteX15" fmla="*/ 4101465 w 5532645"/>
                <a:gd name="connsiteY15" fmla="*/ 2989898 h 2991354"/>
                <a:gd name="connsiteX16" fmla="*/ 4435792 w 5532645"/>
                <a:gd name="connsiteY16" fmla="*/ 2791778 h 2991354"/>
                <a:gd name="connsiteX17" fmla="*/ 4623435 w 5532645"/>
                <a:gd name="connsiteY17" fmla="*/ 2670810 h 2991354"/>
                <a:gd name="connsiteX18" fmla="*/ 4852035 w 5532645"/>
                <a:gd name="connsiteY18" fmla="*/ 2517458 h 2991354"/>
                <a:gd name="connsiteX19" fmla="*/ 5054918 w 5532645"/>
                <a:gd name="connsiteY19" fmla="*/ 2295526 h 2991354"/>
                <a:gd name="connsiteX20" fmla="*/ 5279708 w 5532645"/>
                <a:gd name="connsiteY20" fmla="*/ 2164080 h 2991354"/>
                <a:gd name="connsiteX21" fmla="*/ 5513070 w 5532645"/>
                <a:gd name="connsiteY21" fmla="*/ 1961701 h 2991354"/>
                <a:gd name="connsiteX22" fmla="*/ 5518785 w 5532645"/>
                <a:gd name="connsiteY22" fmla="*/ 1904048 h 2991354"/>
                <a:gd name="connsiteX23" fmla="*/ 5532120 w 5532645"/>
                <a:gd name="connsiteY23" fmla="*/ 1319213 h 2991354"/>
                <a:gd name="connsiteX24" fmla="*/ 5498783 w 5532645"/>
                <a:gd name="connsiteY24" fmla="*/ 318639 h 2991354"/>
                <a:gd name="connsiteX25" fmla="*/ 5259705 w 5532645"/>
                <a:gd name="connsiteY25" fmla="*/ 167640 h 2991354"/>
                <a:gd name="connsiteX26" fmla="*/ 4044315 w 5532645"/>
                <a:gd name="connsiteY26" fmla="*/ 166688 h 2991354"/>
                <a:gd name="connsiteX27" fmla="*/ 3555683 w 5532645"/>
                <a:gd name="connsiteY27" fmla="*/ 23364 h 2991354"/>
                <a:gd name="connsiteX28" fmla="*/ 2714625 w 5532645"/>
                <a:gd name="connsiteY28" fmla="*/ 0 h 2991354"/>
                <a:gd name="connsiteX29" fmla="*/ 1573530 w 5532645"/>
                <a:gd name="connsiteY29" fmla="*/ 4763 h 2991354"/>
                <a:gd name="connsiteX30" fmla="*/ 866775 w 5532645"/>
                <a:gd name="connsiteY30" fmla="*/ 7621 h 2991354"/>
                <a:gd name="connsiteX31" fmla="*/ 168592 w 5532645"/>
                <a:gd name="connsiteY31" fmla="*/ 74296 h 2991354"/>
                <a:gd name="connsiteX32" fmla="*/ 17144 w 5532645"/>
                <a:gd name="connsiteY32" fmla="*/ 18601 h 2991354"/>
                <a:gd name="connsiteX33" fmla="*/ 17144 w 5532645"/>
                <a:gd name="connsiteY33" fmla="*/ 280540 h 2991354"/>
                <a:gd name="connsiteX34" fmla="*/ 11430 w 5532645"/>
                <a:gd name="connsiteY34" fmla="*/ 819151 h 2991354"/>
                <a:gd name="connsiteX35" fmla="*/ 6668 w 5532645"/>
                <a:gd name="connsiteY35" fmla="*/ 1798320 h 2991354"/>
                <a:gd name="connsiteX36" fmla="*/ 0 w 5532645"/>
                <a:gd name="connsiteY36" fmla="*/ 2249805 h 2991354"/>
                <a:gd name="connsiteX37" fmla="*/ 54292 w 5532645"/>
                <a:gd name="connsiteY37" fmla="*/ 2581275 h 2991354"/>
                <a:gd name="connsiteX0" fmla="*/ 55245 w 5532645"/>
                <a:gd name="connsiteY0" fmla="*/ 2568522 h 2992888"/>
                <a:gd name="connsiteX1" fmla="*/ 306705 w 5532645"/>
                <a:gd name="connsiteY1" fmla="*/ 2625672 h 2992888"/>
                <a:gd name="connsiteX2" fmla="*/ 615315 w 5532645"/>
                <a:gd name="connsiteY2" fmla="*/ 2568522 h 2992888"/>
                <a:gd name="connsiteX3" fmla="*/ 741045 w 5532645"/>
                <a:gd name="connsiteY3" fmla="*/ 2499942 h 2992888"/>
                <a:gd name="connsiteX4" fmla="*/ 866775 w 5532645"/>
                <a:gd name="connsiteY4" fmla="*/ 2397072 h 2992888"/>
                <a:gd name="connsiteX5" fmla="*/ 1198245 w 5532645"/>
                <a:gd name="connsiteY5" fmla="*/ 2408502 h 2992888"/>
                <a:gd name="connsiteX6" fmla="*/ 1575435 w 5532645"/>
                <a:gd name="connsiteY6" fmla="*/ 2465652 h 2992888"/>
                <a:gd name="connsiteX7" fmla="*/ 2306955 w 5532645"/>
                <a:gd name="connsiteY7" fmla="*/ 2614242 h 2992888"/>
                <a:gd name="connsiteX8" fmla="*/ 2581275 w 5532645"/>
                <a:gd name="connsiteY8" fmla="*/ 2614242 h 2992888"/>
                <a:gd name="connsiteX9" fmla="*/ 2935605 w 5532645"/>
                <a:gd name="connsiteY9" fmla="*/ 2499942 h 2992888"/>
                <a:gd name="connsiteX10" fmla="*/ 3267075 w 5532645"/>
                <a:gd name="connsiteY10" fmla="*/ 2522802 h 2992888"/>
                <a:gd name="connsiteX11" fmla="*/ 3495675 w 5532645"/>
                <a:gd name="connsiteY11" fmla="*/ 2579952 h 2992888"/>
                <a:gd name="connsiteX12" fmla="*/ 3689985 w 5532645"/>
                <a:gd name="connsiteY12" fmla="*/ 2614242 h 2992888"/>
                <a:gd name="connsiteX13" fmla="*/ 3930015 w 5532645"/>
                <a:gd name="connsiteY13" fmla="*/ 2762832 h 2992888"/>
                <a:gd name="connsiteX14" fmla="*/ 4032885 w 5532645"/>
                <a:gd name="connsiteY14" fmla="*/ 2877132 h 2992888"/>
                <a:gd name="connsiteX15" fmla="*/ 4101465 w 5532645"/>
                <a:gd name="connsiteY15" fmla="*/ 2991432 h 2992888"/>
                <a:gd name="connsiteX16" fmla="*/ 4435792 w 5532645"/>
                <a:gd name="connsiteY16" fmla="*/ 2793312 h 2992888"/>
                <a:gd name="connsiteX17" fmla="*/ 4623435 w 5532645"/>
                <a:gd name="connsiteY17" fmla="*/ 2672344 h 2992888"/>
                <a:gd name="connsiteX18" fmla="*/ 4852035 w 5532645"/>
                <a:gd name="connsiteY18" fmla="*/ 2518992 h 2992888"/>
                <a:gd name="connsiteX19" fmla="*/ 5054918 w 5532645"/>
                <a:gd name="connsiteY19" fmla="*/ 2297060 h 2992888"/>
                <a:gd name="connsiteX20" fmla="*/ 5279708 w 5532645"/>
                <a:gd name="connsiteY20" fmla="*/ 2165614 h 2992888"/>
                <a:gd name="connsiteX21" fmla="*/ 5513070 w 5532645"/>
                <a:gd name="connsiteY21" fmla="*/ 1963235 h 2992888"/>
                <a:gd name="connsiteX22" fmla="*/ 5518785 w 5532645"/>
                <a:gd name="connsiteY22" fmla="*/ 1905582 h 2992888"/>
                <a:gd name="connsiteX23" fmla="*/ 5532120 w 5532645"/>
                <a:gd name="connsiteY23" fmla="*/ 1320747 h 2992888"/>
                <a:gd name="connsiteX24" fmla="*/ 5498783 w 5532645"/>
                <a:gd name="connsiteY24" fmla="*/ 320173 h 2992888"/>
                <a:gd name="connsiteX25" fmla="*/ 5259705 w 5532645"/>
                <a:gd name="connsiteY25" fmla="*/ 169174 h 2992888"/>
                <a:gd name="connsiteX26" fmla="*/ 4044315 w 5532645"/>
                <a:gd name="connsiteY26" fmla="*/ 168222 h 2992888"/>
                <a:gd name="connsiteX27" fmla="*/ 3555683 w 5532645"/>
                <a:gd name="connsiteY27" fmla="*/ 24898 h 2992888"/>
                <a:gd name="connsiteX28" fmla="*/ 2714625 w 5532645"/>
                <a:gd name="connsiteY28" fmla="*/ 1534 h 2992888"/>
                <a:gd name="connsiteX29" fmla="*/ 1573530 w 5532645"/>
                <a:gd name="connsiteY29" fmla="*/ 6297 h 2992888"/>
                <a:gd name="connsiteX30" fmla="*/ 866775 w 5532645"/>
                <a:gd name="connsiteY30" fmla="*/ 9155 h 2992888"/>
                <a:gd name="connsiteX31" fmla="*/ 254317 w 5532645"/>
                <a:gd name="connsiteY31" fmla="*/ 4393 h 2992888"/>
                <a:gd name="connsiteX32" fmla="*/ 17144 w 5532645"/>
                <a:gd name="connsiteY32" fmla="*/ 20135 h 2992888"/>
                <a:gd name="connsiteX33" fmla="*/ 17144 w 5532645"/>
                <a:gd name="connsiteY33" fmla="*/ 282074 h 2992888"/>
                <a:gd name="connsiteX34" fmla="*/ 11430 w 5532645"/>
                <a:gd name="connsiteY34" fmla="*/ 820685 h 2992888"/>
                <a:gd name="connsiteX35" fmla="*/ 6668 w 5532645"/>
                <a:gd name="connsiteY35" fmla="*/ 1799854 h 2992888"/>
                <a:gd name="connsiteX36" fmla="*/ 0 w 5532645"/>
                <a:gd name="connsiteY36" fmla="*/ 2251339 h 2992888"/>
                <a:gd name="connsiteX37" fmla="*/ 54292 w 5532645"/>
                <a:gd name="connsiteY37" fmla="*/ 2582809 h 2992888"/>
                <a:gd name="connsiteX0" fmla="*/ 55245 w 5532645"/>
                <a:gd name="connsiteY0" fmla="*/ 2568522 h 2992888"/>
                <a:gd name="connsiteX1" fmla="*/ 306705 w 5532645"/>
                <a:gd name="connsiteY1" fmla="*/ 2625672 h 2992888"/>
                <a:gd name="connsiteX2" fmla="*/ 615315 w 5532645"/>
                <a:gd name="connsiteY2" fmla="*/ 2568522 h 2992888"/>
                <a:gd name="connsiteX3" fmla="*/ 741045 w 5532645"/>
                <a:gd name="connsiteY3" fmla="*/ 2499942 h 2992888"/>
                <a:gd name="connsiteX4" fmla="*/ 866775 w 5532645"/>
                <a:gd name="connsiteY4" fmla="*/ 2397072 h 2992888"/>
                <a:gd name="connsiteX5" fmla="*/ 1198245 w 5532645"/>
                <a:gd name="connsiteY5" fmla="*/ 2408502 h 2992888"/>
                <a:gd name="connsiteX6" fmla="*/ 1575435 w 5532645"/>
                <a:gd name="connsiteY6" fmla="*/ 2465652 h 2992888"/>
                <a:gd name="connsiteX7" fmla="*/ 2306955 w 5532645"/>
                <a:gd name="connsiteY7" fmla="*/ 2614242 h 2992888"/>
                <a:gd name="connsiteX8" fmla="*/ 2581275 w 5532645"/>
                <a:gd name="connsiteY8" fmla="*/ 2614242 h 2992888"/>
                <a:gd name="connsiteX9" fmla="*/ 2935605 w 5532645"/>
                <a:gd name="connsiteY9" fmla="*/ 2499942 h 2992888"/>
                <a:gd name="connsiteX10" fmla="*/ 3267075 w 5532645"/>
                <a:gd name="connsiteY10" fmla="*/ 2522802 h 2992888"/>
                <a:gd name="connsiteX11" fmla="*/ 3495675 w 5532645"/>
                <a:gd name="connsiteY11" fmla="*/ 2579952 h 2992888"/>
                <a:gd name="connsiteX12" fmla="*/ 3689985 w 5532645"/>
                <a:gd name="connsiteY12" fmla="*/ 2614242 h 2992888"/>
                <a:gd name="connsiteX13" fmla="*/ 3930015 w 5532645"/>
                <a:gd name="connsiteY13" fmla="*/ 2762832 h 2992888"/>
                <a:gd name="connsiteX14" fmla="*/ 4032885 w 5532645"/>
                <a:gd name="connsiteY14" fmla="*/ 2877132 h 2992888"/>
                <a:gd name="connsiteX15" fmla="*/ 4101465 w 5532645"/>
                <a:gd name="connsiteY15" fmla="*/ 2991432 h 2992888"/>
                <a:gd name="connsiteX16" fmla="*/ 4435792 w 5532645"/>
                <a:gd name="connsiteY16" fmla="*/ 2793312 h 2992888"/>
                <a:gd name="connsiteX17" fmla="*/ 4623435 w 5532645"/>
                <a:gd name="connsiteY17" fmla="*/ 2672344 h 2992888"/>
                <a:gd name="connsiteX18" fmla="*/ 4852035 w 5532645"/>
                <a:gd name="connsiteY18" fmla="*/ 2518992 h 2992888"/>
                <a:gd name="connsiteX19" fmla="*/ 5054918 w 5532645"/>
                <a:gd name="connsiteY19" fmla="*/ 2297060 h 2992888"/>
                <a:gd name="connsiteX20" fmla="*/ 5279708 w 5532645"/>
                <a:gd name="connsiteY20" fmla="*/ 2165614 h 2992888"/>
                <a:gd name="connsiteX21" fmla="*/ 5513070 w 5532645"/>
                <a:gd name="connsiteY21" fmla="*/ 1963235 h 2992888"/>
                <a:gd name="connsiteX22" fmla="*/ 5518785 w 5532645"/>
                <a:gd name="connsiteY22" fmla="*/ 1905582 h 2992888"/>
                <a:gd name="connsiteX23" fmla="*/ 5532120 w 5532645"/>
                <a:gd name="connsiteY23" fmla="*/ 1320747 h 2992888"/>
                <a:gd name="connsiteX24" fmla="*/ 5498783 w 5532645"/>
                <a:gd name="connsiteY24" fmla="*/ 320173 h 2992888"/>
                <a:gd name="connsiteX25" fmla="*/ 5259705 w 5532645"/>
                <a:gd name="connsiteY25" fmla="*/ 169174 h 2992888"/>
                <a:gd name="connsiteX26" fmla="*/ 4230053 w 5532645"/>
                <a:gd name="connsiteY26" fmla="*/ 11059 h 2992888"/>
                <a:gd name="connsiteX27" fmla="*/ 3555683 w 5532645"/>
                <a:gd name="connsiteY27" fmla="*/ 24898 h 2992888"/>
                <a:gd name="connsiteX28" fmla="*/ 2714625 w 5532645"/>
                <a:gd name="connsiteY28" fmla="*/ 1534 h 2992888"/>
                <a:gd name="connsiteX29" fmla="*/ 1573530 w 5532645"/>
                <a:gd name="connsiteY29" fmla="*/ 6297 h 2992888"/>
                <a:gd name="connsiteX30" fmla="*/ 866775 w 5532645"/>
                <a:gd name="connsiteY30" fmla="*/ 9155 h 2992888"/>
                <a:gd name="connsiteX31" fmla="*/ 254317 w 5532645"/>
                <a:gd name="connsiteY31" fmla="*/ 4393 h 2992888"/>
                <a:gd name="connsiteX32" fmla="*/ 17144 w 5532645"/>
                <a:gd name="connsiteY32" fmla="*/ 20135 h 2992888"/>
                <a:gd name="connsiteX33" fmla="*/ 17144 w 5532645"/>
                <a:gd name="connsiteY33" fmla="*/ 282074 h 2992888"/>
                <a:gd name="connsiteX34" fmla="*/ 11430 w 5532645"/>
                <a:gd name="connsiteY34" fmla="*/ 820685 h 2992888"/>
                <a:gd name="connsiteX35" fmla="*/ 6668 w 5532645"/>
                <a:gd name="connsiteY35" fmla="*/ 1799854 h 2992888"/>
                <a:gd name="connsiteX36" fmla="*/ 0 w 5532645"/>
                <a:gd name="connsiteY36" fmla="*/ 2251339 h 2992888"/>
                <a:gd name="connsiteX37" fmla="*/ 54292 w 5532645"/>
                <a:gd name="connsiteY37" fmla="*/ 2582809 h 2992888"/>
                <a:gd name="connsiteX0" fmla="*/ 55245 w 5532645"/>
                <a:gd name="connsiteY0" fmla="*/ 2582238 h 3006604"/>
                <a:gd name="connsiteX1" fmla="*/ 306705 w 5532645"/>
                <a:gd name="connsiteY1" fmla="*/ 2639388 h 3006604"/>
                <a:gd name="connsiteX2" fmla="*/ 615315 w 5532645"/>
                <a:gd name="connsiteY2" fmla="*/ 2582238 h 3006604"/>
                <a:gd name="connsiteX3" fmla="*/ 741045 w 5532645"/>
                <a:gd name="connsiteY3" fmla="*/ 2513658 h 3006604"/>
                <a:gd name="connsiteX4" fmla="*/ 866775 w 5532645"/>
                <a:gd name="connsiteY4" fmla="*/ 2410788 h 3006604"/>
                <a:gd name="connsiteX5" fmla="*/ 1198245 w 5532645"/>
                <a:gd name="connsiteY5" fmla="*/ 2422218 h 3006604"/>
                <a:gd name="connsiteX6" fmla="*/ 1575435 w 5532645"/>
                <a:gd name="connsiteY6" fmla="*/ 2479368 h 3006604"/>
                <a:gd name="connsiteX7" fmla="*/ 2306955 w 5532645"/>
                <a:gd name="connsiteY7" fmla="*/ 2627958 h 3006604"/>
                <a:gd name="connsiteX8" fmla="*/ 2581275 w 5532645"/>
                <a:gd name="connsiteY8" fmla="*/ 2627958 h 3006604"/>
                <a:gd name="connsiteX9" fmla="*/ 2935605 w 5532645"/>
                <a:gd name="connsiteY9" fmla="*/ 2513658 h 3006604"/>
                <a:gd name="connsiteX10" fmla="*/ 3267075 w 5532645"/>
                <a:gd name="connsiteY10" fmla="*/ 2536518 h 3006604"/>
                <a:gd name="connsiteX11" fmla="*/ 3495675 w 5532645"/>
                <a:gd name="connsiteY11" fmla="*/ 2593668 h 3006604"/>
                <a:gd name="connsiteX12" fmla="*/ 3689985 w 5532645"/>
                <a:gd name="connsiteY12" fmla="*/ 2627958 h 3006604"/>
                <a:gd name="connsiteX13" fmla="*/ 3930015 w 5532645"/>
                <a:gd name="connsiteY13" fmla="*/ 2776548 h 3006604"/>
                <a:gd name="connsiteX14" fmla="*/ 4032885 w 5532645"/>
                <a:gd name="connsiteY14" fmla="*/ 2890848 h 3006604"/>
                <a:gd name="connsiteX15" fmla="*/ 4101465 w 5532645"/>
                <a:gd name="connsiteY15" fmla="*/ 3005148 h 3006604"/>
                <a:gd name="connsiteX16" fmla="*/ 4435792 w 5532645"/>
                <a:gd name="connsiteY16" fmla="*/ 2807028 h 3006604"/>
                <a:gd name="connsiteX17" fmla="*/ 4623435 w 5532645"/>
                <a:gd name="connsiteY17" fmla="*/ 2686060 h 3006604"/>
                <a:gd name="connsiteX18" fmla="*/ 4852035 w 5532645"/>
                <a:gd name="connsiteY18" fmla="*/ 2532708 h 3006604"/>
                <a:gd name="connsiteX19" fmla="*/ 5054918 w 5532645"/>
                <a:gd name="connsiteY19" fmla="*/ 2310776 h 3006604"/>
                <a:gd name="connsiteX20" fmla="*/ 5279708 w 5532645"/>
                <a:gd name="connsiteY20" fmla="*/ 2179330 h 3006604"/>
                <a:gd name="connsiteX21" fmla="*/ 5513070 w 5532645"/>
                <a:gd name="connsiteY21" fmla="*/ 1976951 h 3006604"/>
                <a:gd name="connsiteX22" fmla="*/ 5518785 w 5532645"/>
                <a:gd name="connsiteY22" fmla="*/ 1919298 h 3006604"/>
                <a:gd name="connsiteX23" fmla="*/ 5532120 w 5532645"/>
                <a:gd name="connsiteY23" fmla="*/ 1334463 h 3006604"/>
                <a:gd name="connsiteX24" fmla="*/ 5498783 w 5532645"/>
                <a:gd name="connsiteY24" fmla="*/ 333889 h 3006604"/>
                <a:gd name="connsiteX25" fmla="*/ 5259705 w 5532645"/>
                <a:gd name="connsiteY25" fmla="*/ 182890 h 3006604"/>
                <a:gd name="connsiteX26" fmla="*/ 4230053 w 5532645"/>
                <a:gd name="connsiteY26" fmla="*/ 24775 h 3006604"/>
                <a:gd name="connsiteX27" fmla="*/ 3531871 w 5532645"/>
                <a:gd name="connsiteY27" fmla="*/ 10039 h 3006604"/>
                <a:gd name="connsiteX28" fmla="*/ 2714625 w 5532645"/>
                <a:gd name="connsiteY28" fmla="*/ 15250 h 3006604"/>
                <a:gd name="connsiteX29" fmla="*/ 1573530 w 5532645"/>
                <a:gd name="connsiteY29" fmla="*/ 20013 h 3006604"/>
                <a:gd name="connsiteX30" fmla="*/ 866775 w 5532645"/>
                <a:gd name="connsiteY30" fmla="*/ 22871 h 3006604"/>
                <a:gd name="connsiteX31" fmla="*/ 254317 w 5532645"/>
                <a:gd name="connsiteY31" fmla="*/ 18109 h 3006604"/>
                <a:gd name="connsiteX32" fmla="*/ 17144 w 5532645"/>
                <a:gd name="connsiteY32" fmla="*/ 33851 h 3006604"/>
                <a:gd name="connsiteX33" fmla="*/ 17144 w 5532645"/>
                <a:gd name="connsiteY33" fmla="*/ 295790 h 3006604"/>
                <a:gd name="connsiteX34" fmla="*/ 11430 w 5532645"/>
                <a:gd name="connsiteY34" fmla="*/ 834401 h 3006604"/>
                <a:gd name="connsiteX35" fmla="*/ 6668 w 5532645"/>
                <a:gd name="connsiteY35" fmla="*/ 1813570 h 3006604"/>
                <a:gd name="connsiteX36" fmla="*/ 0 w 5532645"/>
                <a:gd name="connsiteY36" fmla="*/ 2265055 h 3006604"/>
                <a:gd name="connsiteX37" fmla="*/ 54292 w 5532645"/>
                <a:gd name="connsiteY37" fmla="*/ 2596525 h 3006604"/>
                <a:gd name="connsiteX0" fmla="*/ 55245 w 5532645"/>
                <a:gd name="connsiteY0" fmla="*/ 2572199 h 2996565"/>
                <a:gd name="connsiteX1" fmla="*/ 306705 w 5532645"/>
                <a:gd name="connsiteY1" fmla="*/ 2629349 h 2996565"/>
                <a:gd name="connsiteX2" fmla="*/ 615315 w 5532645"/>
                <a:gd name="connsiteY2" fmla="*/ 2572199 h 2996565"/>
                <a:gd name="connsiteX3" fmla="*/ 741045 w 5532645"/>
                <a:gd name="connsiteY3" fmla="*/ 2503619 h 2996565"/>
                <a:gd name="connsiteX4" fmla="*/ 866775 w 5532645"/>
                <a:gd name="connsiteY4" fmla="*/ 2400749 h 2996565"/>
                <a:gd name="connsiteX5" fmla="*/ 1198245 w 5532645"/>
                <a:gd name="connsiteY5" fmla="*/ 2412179 h 2996565"/>
                <a:gd name="connsiteX6" fmla="*/ 1575435 w 5532645"/>
                <a:gd name="connsiteY6" fmla="*/ 2469329 h 2996565"/>
                <a:gd name="connsiteX7" fmla="*/ 2306955 w 5532645"/>
                <a:gd name="connsiteY7" fmla="*/ 2617919 h 2996565"/>
                <a:gd name="connsiteX8" fmla="*/ 2581275 w 5532645"/>
                <a:gd name="connsiteY8" fmla="*/ 2617919 h 2996565"/>
                <a:gd name="connsiteX9" fmla="*/ 2935605 w 5532645"/>
                <a:gd name="connsiteY9" fmla="*/ 2503619 h 2996565"/>
                <a:gd name="connsiteX10" fmla="*/ 3267075 w 5532645"/>
                <a:gd name="connsiteY10" fmla="*/ 2526479 h 2996565"/>
                <a:gd name="connsiteX11" fmla="*/ 3495675 w 5532645"/>
                <a:gd name="connsiteY11" fmla="*/ 2583629 h 2996565"/>
                <a:gd name="connsiteX12" fmla="*/ 3689985 w 5532645"/>
                <a:gd name="connsiteY12" fmla="*/ 2617919 h 2996565"/>
                <a:gd name="connsiteX13" fmla="*/ 3930015 w 5532645"/>
                <a:gd name="connsiteY13" fmla="*/ 2766509 h 2996565"/>
                <a:gd name="connsiteX14" fmla="*/ 4032885 w 5532645"/>
                <a:gd name="connsiteY14" fmla="*/ 2880809 h 2996565"/>
                <a:gd name="connsiteX15" fmla="*/ 4101465 w 5532645"/>
                <a:gd name="connsiteY15" fmla="*/ 2995109 h 2996565"/>
                <a:gd name="connsiteX16" fmla="*/ 4435792 w 5532645"/>
                <a:gd name="connsiteY16" fmla="*/ 2796989 h 2996565"/>
                <a:gd name="connsiteX17" fmla="*/ 4623435 w 5532645"/>
                <a:gd name="connsiteY17" fmla="*/ 2676021 h 2996565"/>
                <a:gd name="connsiteX18" fmla="*/ 4852035 w 5532645"/>
                <a:gd name="connsiteY18" fmla="*/ 2522669 h 2996565"/>
                <a:gd name="connsiteX19" fmla="*/ 5054918 w 5532645"/>
                <a:gd name="connsiteY19" fmla="*/ 2300737 h 2996565"/>
                <a:gd name="connsiteX20" fmla="*/ 5279708 w 5532645"/>
                <a:gd name="connsiteY20" fmla="*/ 2169291 h 2996565"/>
                <a:gd name="connsiteX21" fmla="*/ 5513070 w 5532645"/>
                <a:gd name="connsiteY21" fmla="*/ 1966912 h 2996565"/>
                <a:gd name="connsiteX22" fmla="*/ 5518785 w 5532645"/>
                <a:gd name="connsiteY22" fmla="*/ 1909259 h 2996565"/>
                <a:gd name="connsiteX23" fmla="*/ 5532120 w 5532645"/>
                <a:gd name="connsiteY23" fmla="*/ 1324424 h 2996565"/>
                <a:gd name="connsiteX24" fmla="*/ 5498783 w 5532645"/>
                <a:gd name="connsiteY24" fmla="*/ 323850 h 2996565"/>
                <a:gd name="connsiteX25" fmla="*/ 5259705 w 5532645"/>
                <a:gd name="connsiteY25" fmla="*/ 172851 h 2996565"/>
                <a:gd name="connsiteX26" fmla="*/ 4230053 w 5532645"/>
                <a:gd name="connsiteY26" fmla="*/ 14736 h 2996565"/>
                <a:gd name="connsiteX27" fmla="*/ 3531871 w 5532645"/>
                <a:gd name="connsiteY27" fmla="*/ 0 h 2996565"/>
                <a:gd name="connsiteX28" fmla="*/ 2714625 w 5532645"/>
                <a:gd name="connsiteY28" fmla="*/ 5211 h 2996565"/>
                <a:gd name="connsiteX29" fmla="*/ 1573530 w 5532645"/>
                <a:gd name="connsiteY29" fmla="*/ 9974 h 2996565"/>
                <a:gd name="connsiteX30" fmla="*/ 866775 w 5532645"/>
                <a:gd name="connsiteY30" fmla="*/ 12832 h 2996565"/>
                <a:gd name="connsiteX31" fmla="*/ 254317 w 5532645"/>
                <a:gd name="connsiteY31" fmla="*/ 8070 h 2996565"/>
                <a:gd name="connsiteX32" fmla="*/ 17144 w 5532645"/>
                <a:gd name="connsiteY32" fmla="*/ 23812 h 2996565"/>
                <a:gd name="connsiteX33" fmla="*/ 17144 w 5532645"/>
                <a:gd name="connsiteY33" fmla="*/ 285751 h 2996565"/>
                <a:gd name="connsiteX34" fmla="*/ 11430 w 5532645"/>
                <a:gd name="connsiteY34" fmla="*/ 824362 h 2996565"/>
                <a:gd name="connsiteX35" fmla="*/ 6668 w 5532645"/>
                <a:gd name="connsiteY35" fmla="*/ 1803531 h 2996565"/>
                <a:gd name="connsiteX36" fmla="*/ 0 w 5532645"/>
                <a:gd name="connsiteY36" fmla="*/ 2255016 h 2996565"/>
                <a:gd name="connsiteX37" fmla="*/ 54292 w 5532645"/>
                <a:gd name="connsiteY37" fmla="*/ 2586486 h 2996565"/>
                <a:gd name="connsiteX0" fmla="*/ 55245 w 5532645"/>
                <a:gd name="connsiteY0" fmla="*/ 2572199 h 2996565"/>
                <a:gd name="connsiteX1" fmla="*/ 306705 w 5532645"/>
                <a:gd name="connsiteY1" fmla="*/ 2629349 h 2996565"/>
                <a:gd name="connsiteX2" fmla="*/ 615315 w 5532645"/>
                <a:gd name="connsiteY2" fmla="*/ 2572199 h 2996565"/>
                <a:gd name="connsiteX3" fmla="*/ 741045 w 5532645"/>
                <a:gd name="connsiteY3" fmla="*/ 2503619 h 2996565"/>
                <a:gd name="connsiteX4" fmla="*/ 866775 w 5532645"/>
                <a:gd name="connsiteY4" fmla="*/ 2400749 h 2996565"/>
                <a:gd name="connsiteX5" fmla="*/ 1198245 w 5532645"/>
                <a:gd name="connsiteY5" fmla="*/ 2412179 h 2996565"/>
                <a:gd name="connsiteX6" fmla="*/ 1575435 w 5532645"/>
                <a:gd name="connsiteY6" fmla="*/ 2469329 h 2996565"/>
                <a:gd name="connsiteX7" fmla="*/ 2306955 w 5532645"/>
                <a:gd name="connsiteY7" fmla="*/ 2617919 h 2996565"/>
                <a:gd name="connsiteX8" fmla="*/ 2581275 w 5532645"/>
                <a:gd name="connsiteY8" fmla="*/ 2617919 h 2996565"/>
                <a:gd name="connsiteX9" fmla="*/ 2935605 w 5532645"/>
                <a:gd name="connsiteY9" fmla="*/ 2503619 h 2996565"/>
                <a:gd name="connsiteX10" fmla="*/ 3267075 w 5532645"/>
                <a:gd name="connsiteY10" fmla="*/ 2526479 h 2996565"/>
                <a:gd name="connsiteX11" fmla="*/ 3495675 w 5532645"/>
                <a:gd name="connsiteY11" fmla="*/ 2583629 h 2996565"/>
                <a:gd name="connsiteX12" fmla="*/ 3689985 w 5532645"/>
                <a:gd name="connsiteY12" fmla="*/ 2617919 h 2996565"/>
                <a:gd name="connsiteX13" fmla="*/ 3930015 w 5532645"/>
                <a:gd name="connsiteY13" fmla="*/ 2766509 h 2996565"/>
                <a:gd name="connsiteX14" fmla="*/ 4032885 w 5532645"/>
                <a:gd name="connsiteY14" fmla="*/ 2880809 h 2996565"/>
                <a:gd name="connsiteX15" fmla="*/ 4101465 w 5532645"/>
                <a:gd name="connsiteY15" fmla="*/ 2995109 h 2996565"/>
                <a:gd name="connsiteX16" fmla="*/ 4435792 w 5532645"/>
                <a:gd name="connsiteY16" fmla="*/ 2796989 h 2996565"/>
                <a:gd name="connsiteX17" fmla="*/ 4623435 w 5532645"/>
                <a:gd name="connsiteY17" fmla="*/ 2676021 h 2996565"/>
                <a:gd name="connsiteX18" fmla="*/ 4852035 w 5532645"/>
                <a:gd name="connsiteY18" fmla="*/ 2522669 h 2996565"/>
                <a:gd name="connsiteX19" fmla="*/ 5054918 w 5532645"/>
                <a:gd name="connsiteY19" fmla="*/ 2300737 h 2996565"/>
                <a:gd name="connsiteX20" fmla="*/ 5279708 w 5532645"/>
                <a:gd name="connsiteY20" fmla="*/ 2169291 h 2996565"/>
                <a:gd name="connsiteX21" fmla="*/ 5513070 w 5532645"/>
                <a:gd name="connsiteY21" fmla="*/ 1966912 h 2996565"/>
                <a:gd name="connsiteX22" fmla="*/ 5518785 w 5532645"/>
                <a:gd name="connsiteY22" fmla="*/ 1909259 h 2996565"/>
                <a:gd name="connsiteX23" fmla="*/ 5532120 w 5532645"/>
                <a:gd name="connsiteY23" fmla="*/ 1324424 h 2996565"/>
                <a:gd name="connsiteX24" fmla="*/ 5498783 w 5532645"/>
                <a:gd name="connsiteY24" fmla="*/ 323850 h 2996565"/>
                <a:gd name="connsiteX25" fmla="*/ 5259705 w 5532645"/>
                <a:gd name="connsiteY25" fmla="*/ 172851 h 2996565"/>
                <a:gd name="connsiteX26" fmla="*/ 5003482 w 5532645"/>
                <a:gd name="connsiteY26" fmla="*/ 23812 h 2996565"/>
                <a:gd name="connsiteX27" fmla="*/ 4230053 w 5532645"/>
                <a:gd name="connsiteY27" fmla="*/ 14736 h 2996565"/>
                <a:gd name="connsiteX28" fmla="*/ 3531871 w 5532645"/>
                <a:gd name="connsiteY28" fmla="*/ 0 h 2996565"/>
                <a:gd name="connsiteX29" fmla="*/ 2714625 w 5532645"/>
                <a:gd name="connsiteY29" fmla="*/ 5211 h 2996565"/>
                <a:gd name="connsiteX30" fmla="*/ 1573530 w 5532645"/>
                <a:gd name="connsiteY30" fmla="*/ 9974 h 2996565"/>
                <a:gd name="connsiteX31" fmla="*/ 866775 w 5532645"/>
                <a:gd name="connsiteY31" fmla="*/ 12832 h 2996565"/>
                <a:gd name="connsiteX32" fmla="*/ 254317 w 5532645"/>
                <a:gd name="connsiteY32" fmla="*/ 8070 h 2996565"/>
                <a:gd name="connsiteX33" fmla="*/ 17144 w 5532645"/>
                <a:gd name="connsiteY33" fmla="*/ 23812 h 2996565"/>
                <a:gd name="connsiteX34" fmla="*/ 17144 w 5532645"/>
                <a:gd name="connsiteY34" fmla="*/ 285751 h 2996565"/>
                <a:gd name="connsiteX35" fmla="*/ 11430 w 5532645"/>
                <a:gd name="connsiteY35" fmla="*/ 824362 h 2996565"/>
                <a:gd name="connsiteX36" fmla="*/ 6668 w 5532645"/>
                <a:gd name="connsiteY36" fmla="*/ 1803531 h 2996565"/>
                <a:gd name="connsiteX37" fmla="*/ 0 w 5532645"/>
                <a:gd name="connsiteY37" fmla="*/ 2255016 h 2996565"/>
                <a:gd name="connsiteX38" fmla="*/ 54292 w 5532645"/>
                <a:gd name="connsiteY38" fmla="*/ 2586486 h 2996565"/>
                <a:gd name="connsiteX0" fmla="*/ 55245 w 5532645"/>
                <a:gd name="connsiteY0" fmla="*/ 2572667 h 2997033"/>
                <a:gd name="connsiteX1" fmla="*/ 306705 w 5532645"/>
                <a:gd name="connsiteY1" fmla="*/ 2629817 h 2997033"/>
                <a:gd name="connsiteX2" fmla="*/ 615315 w 5532645"/>
                <a:gd name="connsiteY2" fmla="*/ 2572667 h 2997033"/>
                <a:gd name="connsiteX3" fmla="*/ 741045 w 5532645"/>
                <a:gd name="connsiteY3" fmla="*/ 2504087 h 2997033"/>
                <a:gd name="connsiteX4" fmla="*/ 866775 w 5532645"/>
                <a:gd name="connsiteY4" fmla="*/ 2401217 h 2997033"/>
                <a:gd name="connsiteX5" fmla="*/ 1198245 w 5532645"/>
                <a:gd name="connsiteY5" fmla="*/ 2412647 h 2997033"/>
                <a:gd name="connsiteX6" fmla="*/ 1575435 w 5532645"/>
                <a:gd name="connsiteY6" fmla="*/ 2469797 h 2997033"/>
                <a:gd name="connsiteX7" fmla="*/ 2306955 w 5532645"/>
                <a:gd name="connsiteY7" fmla="*/ 2618387 h 2997033"/>
                <a:gd name="connsiteX8" fmla="*/ 2581275 w 5532645"/>
                <a:gd name="connsiteY8" fmla="*/ 2618387 h 2997033"/>
                <a:gd name="connsiteX9" fmla="*/ 2935605 w 5532645"/>
                <a:gd name="connsiteY9" fmla="*/ 2504087 h 2997033"/>
                <a:gd name="connsiteX10" fmla="*/ 3267075 w 5532645"/>
                <a:gd name="connsiteY10" fmla="*/ 2526947 h 2997033"/>
                <a:gd name="connsiteX11" fmla="*/ 3495675 w 5532645"/>
                <a:gd name="connsiteY11" fmla="*/ 2584097 h 2997033"/>
                <a:gd name="connsiteX12" fmla="*/ 3689985 w 5532645"/>
                <a:gd name="connsiteY12" fmla="*/ 2618387 h 2997033"/>
                <a:gd name="connsiteX13" fmla="*/ 3930015 w 5532645"/>
                <a:gd name="connsiteY13" fmla="*/ 2766977 h 2997033"/>
                <a:gd name="connsiteX14" fmla="*/ 4032885 w 5532645"/>
                <a:gd name="connsiteY14" fmla="*/ 2881277 h 2997033"/>
                <a:gd name="connsiteX15" fmla="*/ 4101465 w 5532645"/>
                <a:gd name="connsiteY15" fmla="*/ 2995577 h 2997033"/>
                <a:gd name="connsiteX16" fmla="*/ 4435792 w 5532645"/>
                <a:gd name="connsiteY16" fmla="*/ 2797457 h 2997033"/>
                <a:gd name="connsiteX17" fmla="*/ 4623435 w 5532645"/>
                <a:gd name="connsiteY17" fmla="*/ 2676489 h 2997033"/>
                <a:gd name="connsiteX18" fmla="*/ 4852035 w 5532645"/>
                <a:gd name="connsiteY18" fmla="*/ 2523137 h 2997033"/>
                <a:gd name="connsiteX19" fmla="*/ 5054918 w 5532645"/>
                <a:gd name="connsiteY19" fmla="*/ 2301205 h 2997033"/>
                <a:gd name="connsiteX20" fmla="*/ 5279708 w 5532645"/>
                <a:gd name="connsiteY20" fmla="*/ 2169759 h 2997033"/>
                <a:gd name="connsiteX21" fmla="*/ 5513070 w 5532645"/>
                <a:gd name="connsiteY21" fmla="*/ 1967380 h 2997033"/>
                <a:gd name="connsiteX22" fmla="*/ 5518785 w 5532645"/>
                <a:gd name="connsiteY22" fmla="*/ 1909727 h 2997033"/>
                <a:gd name="connsiteX23" fmla="*/ 5532120 w 5532645"/>
                <a:gd name="connsiteY23" fmla="*/ 1324892 h 2997033"/>
                <a:gd name="connsiteX24" fmla="*/ 5498783 w 5532645"/>
                <a:gd name="connsiteY24" fmla="*/ 324318 h 2997033"/>
                <a:gd name="connsiteX25" fmla="*/ 5497830 w 5532645"/>
                <a:gd name="connsiteY25" fmla="*/ 16157 h 2997033"/>
                <a:gd name="connsiteX26" fmla="*/ 5003482 w 5532645"/>
                <a:gd name="connsiteY26" fmla="*/ 24280 h 2997033"/>
                <a:gd name="connsiteX27" fmla="*/ 4230053 w 5532645"/>
                <a:gd name="connsiteY27" fmla="*/ 15204 h 2997033"/>
                <a:gd name="connsiteX28" fmla="*/ 3531871 w 5532645"/>
                <a:gd name="connsiteY28" fmla="*/ 468 h 2997033"/>
                <a:gd name="connsiteX29" fmla="*/ 2714625 w 5532645"/>
                <a:gd name="connsiteY29" fmla="*/ 5679 h 2997033"/>
                <a:gd name="connsiteX30" fmla="*/ 1573530 w 5532645"/>
                <a:gd name="connsiteY30" fmla="*/ 10442 h 2997033"/>
                <a:gd name="connsiteX31" fmla="*/ 866775 w 5532645"/>
                <a:gd name="connsiteY31" fmla="*/ 13300 h 2997033"/>
                <a:gd name="connsiteX32" fmla="*/ 254317 w 5532645"/>
                <a:gd name="connsiteY32" fmla="*/ 8538 h 2997033"/>
                <a:gd name="connsiteX33" fmla="*/ 17144 w 5532645"/>
                <a:gd name="connsiteY33" fmla="*/ 24280 h 2997033"/>
                <a:gd name="connsiteX34" fmla="*/ 17144 w 5532645"/>
                <a:gd name="connsiteY34" fmla="*/ 286219 h 2997033"/>
                <a:gd name="connsiteX35" fmla="*/ 11430 w 5532645"/>
                <a:gd name="connsiteY35" fmla="*/ 824830 h 2997033"/>
                <a:gd name="connsiteX36" fmla="*/ 6668 w 5532645"/>
                <a:gd name="connsiteY36" fmla="*/ 1803999 h 2997033"/>
                <a:gd name="connsiteX37" fmla="*/ 0 w 5532645"/>
                <a:gd name="connsiteY37" fmla="*/ 2255484 h 2997033"/>
                <a:gd name="connsiteX38" fmla="*/ 54292 w 5532645"/>
                <a:gd name="connsiteY38" fmla="*/ 2586954 h 2997033"/>
                <a:gd name="connsiteX0" fmla="*/ 55245 w 5564237"/>
                <a:gd name="connsiteY0" fmla="*/ 2572199 h 2996565"/>
                <a:gd name="connsiteX1" fmla="*/ 306705 w 5564237"/>
                <a:gd name="connsiteY1" fmla="*/ 2629349 h 2996565"/>
                <a:gd name="connsiteX2" fmla="*/ 615315 w 5564237"/>
                <a:gd name="connsiteY2" fmla="*/ 2572199 h 2996565"/>
                <a:gd name="connsiteX3" fmla="*/ 741045 w 5564237"/>
                <a:gd name="connsiteY3" fmla="*/ 2503619 h 2996565"/>
                <a:gd name="connsiteX4" fmla="*/ 866775 w 5564237"/>
                <a:gd name="connsiteY4" fmla="*/ 2400749 h 2996565"/>
                <a:gd name="connsiteX5" fmla="*/ 1198245 w 5564237"/>
                <a:gd name="connsiteY5" fmla="*/ 2412179 h 2996565"/>
                <a:gd name="connsiteX6" fmla="*/ 1575435 w 5564237"/>
                <a:gd name="connsiteY6" fmla="*/ 2469329 h 2996565"/>
                <a:gd name="connsiteX7" fmla="*/ 2306955 w 5564237"/>
                <a:gd name="connsiteY7" fmla="*/ 2617919 h 2996565"/>
                <a:gd name="connsiteX8" fmla="*/ 2581275 w 5564237"/>
                <a:gd name="connsiteY8" fmla="*/ 2617919 h 2996565"/>
                <a:gd name="connsiteX9" fmla="*/ 2935605 w 5564237"/>
                <a:gd name="connsiteY9" fmla="*/ 2503619 h 2996565"/>
                <a:gd name="connsiteX10" fmla="*/ 3267075 w 5564237"/>
                <a:gd name="connsiteY10" fmla="*/ 2526479 h 2996565"/>
                <a:gd name="connsiteX11" fmla="*/ 3495675 w 5564237"/>
                <a:gd name="connsiteY11" fmla="*/ 2583629 h 2996565"/>
                <a:gd name="connsiteX12" fmla="*/ 3689985 w 5564237"/>
                <a:gd name="connsiteY12" fmla="*/ 2617919 h 2996565"/>
                <a:gd name="connsiteX13" fmla="*/ 3930015 w 5564237"/>
                <a:gd name="connsiteY13" fmla="*/ 2766509 h 2996565"/>
                <a:gd name="connsiteX14" fmla="*/ 4032885 w 5564237"/>
                <a:gd name="connsiteY14" fmla="*/ 2880809 h 2996565"/>
                <a:gd name="connsiteX15" fmla="*/ 4101465 w 5564237"/>
                <a:gd name="connsiteY15" fmla="*/ 2995109 h 2996565"/>
                <a:gd name="connsiteX16" fmla="*/ 4435792 w 5564237"/>
                <a:gd name="connsiteY16" fmla="*/ 2796989 h 2996565"/>
                <a:gd name="connsiteX17" fmla="*/ 4623435 w 5564237"/>
                <a:gd name="connsiteY17" fmla="*/ 2676021 h 2996565"/>
                <a:gd name="connsiteX18" fmla="*/ 4852035 w 5564237"/>
                <a:gd name="connsiteY18" fmla="*/ 2522669 h 2996565"/>
                <a:gd name="connsiteX19" fmla="*/ 5054918 w 5564237"/>
                <a:gd name="connsiteY19" fmla="*/ 2300737 h 2996565"/>
                <a:gd name="connsiteX20" fmla="*/ 5279708 w 5564237"/>
                <a:gd name="connsiteY20" fmla="*/ 2169291 h 2996565"/>
                <a:gd name="connsiteX21" fmla="*/ 5513070 w 5564237"/>
                <a:gd name="connsiteY21" fmla="*/ 1966912 h 2996565"/>
                <a:gd name="connsiteX22" fmla="*/ 5518785 w 5564237"/>
                <a:gd name="connsiteY22" fmla="*/ 1909259 h 2996565"/>
                <a:gd name="connsiteX23" fmla="*/ 5532120 w 5564237"/>
                <a:gd name="connsiteY23" fmla="*/ 1324424 h 2996565"/>
                <a:gd name="connsiteX24" fmla="*/ 5546408 w 5564237"/>
                <a:gd name="connsiteY24" fmla="*/ 266700 h 2996565"/>
                <a:gd name="connsiteX25" fmla="*/ 5497830 w 5564237"/>
                <a:gd name="connsiteY25" fmla="*/ 15689 h 2996565"/>
                <a:gd name="connsiteX26" fmla="*/ 5003482 w 5564237"/>
                <a:gd name="connsiteY26" fmla="*/ 23812 h 2996565"/>
                <a:gd name="connsiteX27" fmla="*/ 4230053 w 5564237"/>
                <a:gd name="connsiteY27" fmla="*/ 14736 h 2996565"/>
                <a:gd name="connsiteX28" fmla="*/ 3531871 w 5564237"/>
                <a:gd name="connsiteY28" fmla="*/ 0 h 2996565"/>
                <a:gd name="connsiteX29" fmla="*/ 2714625 w 5564237"/>
                <a:gd name="connsiteY29" fmla="*/ 5211 h 2996565"/>
                <a:gd name="connsiteX30" fmla="*/ 1573530 w 5564237"/>
                <a:gd name="connsiteY30" fmla="*/ 9974 h 2996565"/>
                <a:gd name="connsiteX31" fmla="*/ 866775 w 5564237"/>
                <a:gd name="connsiteY31" fmla="*/ 12832 h 2996565"/>
                <a:gd name="connsiteX32" fmla="*/ 254317 w 5564237"/>
                <a:gd name="connsiteY32" fmla="*/ 8070 h 2996565"/>
                <a:gd name="connsiteX33" fmla="*/ 17144 w 5564237"/>
                <a:gd name="connsiteY33" fmla="*/ 23812 h 2996565"/>
                <a:gd name="connsiteX34" fmla="*/ 17144 w 5564237"/>
                <a:gd name="connsiteY34" fmla="*/ 285751 h 2996565"/>
                <a:gd name="connsiteX35" fmla="*/ 11430 w 5564237"/>
                <a:gd name="connsiteY35" fmla="*/ 824362 h 2996565"/>
                <a:gd name="connsiteX36" fmla="*/ 6668 w 5564237"/>
                <a:gd name="connsiteY36" fmla="*/ 1803531 h 2996565"/>
                <a:gd name="connsiteX37" fmla="*/ 0 w 5564237"/>
                <a:gd name="connsiteY37" fmla="*/ 2255016 h 2996565"/>
                <a:gd name="connsiteX38" fmla="*/ 54292 w 5564237"/>
                <a:gd name="connsiteY38" fmla="*/ 2586486 h 2996565"/>
                <a:gd name="connsiteX0" fmla="*/ 55245 w 5551849"/>
                <a:gd name="connsiteY0" fmla="*/ 2572199 h 2996565"/>
                <a:gd name="connsiteX1" fmla="*/ 306705 w 5551849"/>
                <a:gd name="connsiteY1" fmla="*/ 2629349 h 2996565"/>
                <a:gd name="connsiteX2" fmla="*/ 615315 w 5551849"/>
                <a:gd name="connsiteY2" fmla="*/ 2572199 h 2996565"/>
                <a:gd name="connsiteX3" fmla="*/ 741045 w 5551849"/>
                <a:gd name="connsiteY3" fmla="*/ 2503619 h 2996565"/>
                <a:gd name="connsiteX4" fmla="*/ 866775 w 5551849"/>
                <a:gd name="connsiteY4" fmla="*/ 2400749 h 2996565"/>
                <a:gd name="connsiteX5" fmla="*/ 1198245 w 5551849"/>
                <a:gd name="connsiteY5" fmla="*/ 2412179 h 2996565"/>
                <a:gd name="connsiteX6" fmla="*/ 1575435 w 5551849"/>
                <a:gd name="connsiteY6" fmla="*/ 2469329 h 2996565"/>
                <a:gd name="connsiteX7" fmla="*/ 2306955 w 5551849"/>
                <a:gd name="connsiteY7" fmla="*/ 2617919 h 2996565"/>
                <a:gd name="connsiteX8" fmla="*/ 2581275 w 5551849"/>
                <a:gd name="connsiteY8" fmla="*/ 2617919 h 2996565"/>
                <a:gd name="connsiteX9" fmla="*/ 2935605 w 5551849"/>
                <a:gd name="connsiteY9" fmla="*/ 2503619 h 2996565"/>
                <a:gd name="connsiteX10" fmla="*/ 3267075 w 5551849"/>
                <a:gd name="connsiteY10" fmla="*/ 2526479 h 2996565"/>
                <a:gd name="connsiteX11" fmla="*/ 3495675 w 5551849"/>
                <a:gd name="connsiteY11" fmla="*/ 2583629 h 2996565"/>
                <a:gd name="connsiteX12" fmla="*/ 3689985 w 5551849"/>
                <a:gd name="connsiteY12" fmla="*/ 2617919 h 2996565"/>
                <a:gd name="connsiteX13" fmla="*/ 3930015 w 5551849"/>
                <a:gd name="connsiteY13" fmla="*/ 2766509 h 2996565"/>
                <a:gd name="connsiteX14" fmla="*/ 4032885 w 5551849"/>
                <a:gd name="connsiteY14" fmla="*/ 2880809 h 2996565"/>
                <a:gd name="connsiteX15" fmla="*/ 4101465 w 5551849"/>
                <a:gd name="connsiteY15" fmla="*/ 2995109 h 2996565"/>
                <a:gd name="connsiteX16" fmla="*/ 4435792 w 5551849"/>
                <a:gd name="connsiteY16" fmla="*/ 2796989 h 2996565"/>
                <a:gd name="connsiteX17" fmla="*/ 4623435 w 5551849"/>
                <a:gd name="connsiteY17" fmla="*/ 2676021 h 2996565"/>
                <a:gd name="connsiteX18" fmla="*/ 4852035 w 5551849"/>
                <a:gd name="connsiteY18" fmla="*/ 2522669 h 2996565"/>
                <a:gd name="connsiteX19" fmla="*/ 5054918 w 5551849"/>
                <a:gd name="connsiteY19" fmla="*/ 2300737 h 2996565"/>
                <a:gd name="connsiteX20" fmla="*/ 5279708 w 5551849"/>
                <a:gd name="connsiteY20" fmla="*/ 2169291 h 2996565"/>
                <a:gd name="connsiteX21" fmla="*/ 5513070 w 5551849"/>
                <a:gd name="connsiteY21" fmla="*/ 1966912 h 2996565"/>
                <a:gd name="connsiteX22" fmla="*/ 5518785 w 5551849"/>
                <a:gd name="connsiteY22" fmla="*/ 1909259 h 2996565"/>
                <a:gd name="connsiteX23" fmla="*/ 5532120 w 5551849"/>
                <a:gd name="connsiteY23" fmla="*/ 1324424 h 2996565"/>
                <a:gd name="connsiteX24" fmla="*/ 5541644 w 5551849"/>
                <a:gd name="connsiteY24" fmla="*/ 490537 h 2996565"/>
                <a:gd name="connsiteX25" fmla="*/ 5546408 w 5551849"/>
                <a:gd name="connsiteY25" fmla="*/ 266700 h 2996565"/>
                <a:gd name="connsiteX26" fmla="*/ 5497830 w 5551849"/>
                <a:gd name="connsiteY26" fmla="*/ 15689 h 2996565"/>
                <a:gd name="connsiteX27" fmla="*/ 5003482 w 5551849"/>
                <a:gd name="connsiteY27" fmla="*/ 23812 h 2996565"/>
                <a:gd name="connsiteX28" fmla="*/ 4230053 w 5551849"/>
                <a:gd name="connsiteY28" fmla="*/ 14736 h 2996565"/>
                <a:gd name="connsiteX29" fmla="*/ 3531871 w 5551849"/>
                <a:gd name="connsiteY29" fmla="*/ 0 h 2996565"/>
                <a:gd name="connsiteX30" fmla="*/ 2714625 w 5551849"/>
                <a:gd name="connsiteY30" fmla="*/ 5211 h 2996565"/>
                <a:gd name="connsiteX31" fmla="*/ 1573530 w 5551849"/>
                <a:gd name="connsiteY31" fmla="*/ 9974 h 2996565"/>
                <a:gd name="connsiteX32" fmla="*/ 866775 w 5551849"/>
                <a:gd name="connsiteY32" fmla="*/ 12832 h 2996565"/>
                <a:gd name="connsiteX33" fmla="*/ 254317 w 5551849"/>
                <a:gd name="connsiteY33" fmla="*/ 8070 h 2996565"/>
                <a:gd name="connsiteX34" fmla="*/ 17144 w 5551849"/>
                <a:gd name="connsiteY34" fmla="*/ 23812 h 2996565"/>
                <a:gd name="connsiteX35" fmla="*/ 17144 w 5551849"/>
                <a:gd name="connsiteY35" fmla="*/ 285751 h 2996565"/>
                <a:gd name="connsiteX36" fmla="*/ 11430 w 5551849"/>
                <a:gd name="connsiteY36" fmla="*/ 824362 h 2996565"/>
                <a:gd name="connsiteX37" fmla="*/ 6668 w 5551849"/>
                <a:gd name="connsiteY37" fmla="*/ 1803531 h 2996565"/>
                <a:gd name="connsiteX38" fmla="*/ 0 w 5551849"/>
                <a:gd name="connsiteY38" fmla="*/ 2255016 h 2996565"/>
                <a:gd name="connsiteX39" fmla="*/ 54292 w 5551849"/>
                <a:gd name="connsiteY39" fmla="*/ 2586486 h 2996565"/>
                <a:gd name="connsiteX0" fmla="*/ 55245 w 5551849"/>
                <a:gd name="connsiteY0" fmla="*/ 2572199 h 2996565"/>
                <a:gd name="connsiteX1" fmla="*/ 306705 w 5551849"/>
                <a:gd name="connsiteY1" fmla="*/ 2629349 h 2996565"/>
                <a:gd name="connsiteX2" fmla="*/ 615315 w 5551849"/>
                <a:gd name="connsiteY2" fmla="*/ 2572199 h 2996565"/>
                <a:gd name="connsiteX3" fmla="*/ 741045 w 5551849"/>
                <a:gd name="connsiteY3" fmla="*/ 2503619 h 2996565"/>
                <a:gd name="connsiteX4" fmla="*/ 866775 w 5551849"/>
                <a:gd name="connsiteY4" fmla="*/ 2400749 h 2996565"/>
                <a:gd name="connsiteX5" fmla="*/ 1198245 w 5551849"/>
                <a:gd name="connsiteY5" fmla="*/ 2412179 h 2996565"/>
                <a:gd name="connsiteX6" fmla="*/ 1575435 w 5551849"/>
                <a:gd name="connsiteY6" fmla="*/ 2469329 h 2996565"/>
                <a:gd name="connsiteX7" fmla="*/ 2306955 w 5551849"/>
                <a:gd name="connsiteY7" fmla="*/ 2617919 h 2996565"/>
                <a:gd name="connsiteX8" fmla="*/ 2581275 w 5551849"/>
                <a:gd name="connsiteY8" fmla="*/ 2617919 h 2996565"/>
                <a:gd name="connsiteX9" fmla="*/ 2935605 w 5551849"/>
                <a:gd name="connsiteY9" fmla="*/ 2503619 h 2996565"/>
                <a:gd name="connsiteX10" fmla="*/ 3267075 w 5551849"/>
                <a:gd name="connsiteY10" fmla="*/ 2526479 h 2996565"/>
                <a:gd name="connsiteX11" fmla="*/ 3495675 w 5551849"/>
                <a:gd name="connsiteY11" fmla="*/ 2583629 h 2996565"/>
                <a:gd name="connsiteX12" fmla="*/ 3689985 w 5551849"/>
                <a:gd name="connsiteY12" fmla="*/ 2617919 h 2996565"/>
                <a:gd name="connsiteX13" fmla="*/ 3930015 w 5551849"/>
                <a:gd name="connsiteY13" fmla="*/ 2766509 h 2996565"/>
                <a:gd name="connsiteX14" fmla="*/ 4032885 w 5551849"/>
                <a:gd name="connsiteY14" fmla="*/ 2880809 h 2996565"/>
                <a:gd name="connsiteX15" fmla="*/ 4101465 w 5551849"/>
                <a:gd name="connsiteY15" fmla="*/ 2995109 h 2996565"/>
                <a:gd name="connsiteX16" fmla="*/ 4435792 w 5551849"/>
                <a:gd name="connsiteY16" fmla="*/ 2796989 h 2996565"/>
                <a:gd name="connsiteX17" fmla="*/ 4623435 w 5551849"/>
                <a:gd name="connsiteY17" fmla="*/ 2676021 h 2996565"/>
                <a:gd name="connsiteX18" fmla="*/ 4852035 w 5551849"/>
                <a:gd name="connsiteY18" fmla="*/ 2522669 h 2996565"/>
                <a:gd name="connsiteX19" fmla="*/ 5054918 w 5551849"/>
                <a:gd name="connsiteY19" fmla="*/ 2300737 h 2996565"/>
                <a:gd name="connsiteX20" fmla="*/ 5279708 w 5551849"/>
                <a:gd name="connsiteY20" fmla="*/ 2169291 h 2996565"/>
                <a:gd name="connsiteX21" fmla="*/ 5513070 w 5551849"/>
                <a:gd name="connsiteY21" fmla="*/ 1966912 h 2996565"/>
                <a:gd name="connsiteX22" fmla="*/ 5518785 w 5551849"/>
                <a:gd name="connsiteY22" fmla="*/ 1909259 h 2996565"/>
                <a:gd name="connsiteX23" fmla="*/ 5546408 w 5551849"/>
                <a:gd name="connsiteY23" fmla="*/ 1314899 h 2996565"/>
                <a:gd name="connsiteX24" fmla="*/ 5541644 w 5551849"/>
                <a:gd name="connsiteY24" fmla="*/ 490537 h 2996565"/>
                <a:gd name="connsiteX25" fmla="*/ 5546408 w 5551849"/>
                <a:gd name="connsiteY25" fmla="*/ 266700 h 2996565"/>
                <a:gd name="connsiteX26" fmla="*/ 5497830 w 5551849"/>
                <a:gd name="connsiteY26" fmla="*/ 15689 h 2996565"/>
                <a:gd name="connsiteX27" fmla="*/ 5003482 w 5551849"/>
                <a:gd name="connsiteY27" fmla="*/ 23812 h 2996565"/>
                <a:gd name="connsiteX28" fmla="*/ 4230053 w 5551849"/>
                <a:gd name="connsiteY28" fmla="*/ 14736 h 2996565"/>
                <a:gd name="connsiteX29" fmla="*/ 3531871 w 5551849"/>
                <a:gd name="connsiteY29" fmla="*/ 0 h 2996565"/>
                <a:gd name="connsiteX30" fmla="*/ 2714625 w 5551849"/>
                <a:gd name="connsiteY30" fmla="*/ 5211 h 2996565"/>
                <a:gd name="connsiteX31" fmla="*/ 1573530 w 5551849"/>
                <a:gd name="connsiteY31" fmla="*/ 9974 h 2996565"/>
                <a:gd name="connsiteX32" fmla="*/ 866775 w 5551849"/>
                <a:gd name="connsiteY32" fmla="*/ 12832 h 2996565"/>
                <a:gd name="connsiteX33" fmla="*/ 254317 w 5551849"/>
                <a:gd name="connsiteY33" fmla="*/ 8070 h 2996565"/>
                <a:gd name="connsiteX34" fmla="*/ 17144 w 5551849"/>
                <a:gd name="connsiteY34" fmla="*/ 23812 h 2996565"/>
                <a:gd name="connsiteX35" fmla="*/ 17144 w 5551849"/>
                <a:gd name="connsiteY35" fmla="*/ 285751 h 2996565"/>
                <a:gd name="connsiteX36" fmla="*/ 11430 w 5551849"/>
                <a:gd name="connsiteY36" fmla="*/ 824362 h 2996565"/>
                <a:gd name="connsiteX37" fmla="*/ 6668 w 5551849"/>
                <a:gd name="connsiteY37" fmla="*/ 1803531 h 2996565"/>
                <a:gd name="connsiteX38" fmla="*/ 0 w 5551849"/>
                <a:gd name="connsiteY38" fmla="*/ 2255016 h 2996565"/>
                <a:gd name="connsiteX39" fmla="*/ 54292 w 5551849"/>
                <a:gd name="connsiteY39" fmla="*/ 2586486 h 2996565"/>
                <a:gd name="connsiteX0" fmla="*/ 55245 w 5551849"/>
                <a:gd name="connsiteY0" fmla="*/ 2572199 h 2996565"/>
                <a:gd name="connsiteX1" fmla="*/ 306705 w 5551849"/>
                <a:gd name="connsiteY1" fmla="*/ 2629349 h 2996565"/>
                <a:gd name="connsiteX2" fmla="*/ 615315 w 5551849"/>
                <a:gd name="connsiteY2" fmla="*/ 2572199 h 2996565"/>
                <a:gd name="connsiteX3" fmla="*/ 741045 w 5551849"/>
                <a:gd name="connsiteY3" fmla="*/ 2503619 h 2996565"/>
                <a:gd name="connsiteX4" fmla="*/ 866775 w 5551849"/>
                <a:gd name="connsiteY4" fmla="*/ 2400749 h 2996565"/>
                <a:gd name="connsiteX5" fmla="*/ 1198245 w 5551849"/>
                <a:gd name="connsiteY5" fmla="*/ 2412179 h 2996565"/>
                <a:gd name="connsiteX6" fmla="*/ 1575435 w 5551849"/>
                <a:gd name="connsiteY6" fmla="*/ 2469329 h 2996565"/>
                <a:gd name="connsiteX7" fmla="*/ 2306955 w 5551849"/>
                <a:gd name="connsiteY7" fmla="*/ 2617919 h 2996565"/>
                <a:gd name="connsiteX8" fmla="*/ 2581275 w 5551849"/>
                <a:gd name="connsiteY8" fmla="*/ 2617919 h 2996565"/>
                <a:gd name="connsiteX9" fmla="*/ 2935605 w 5551849"/>
                <a:gd name="connsiteY9" fmla="*/ 2503619 h 2996565"/>
                <a:gd name="connsiteX10" fmla="*/ 3267075 w 5551849"/>
                <a:gd name="connsiteY10" fmla="*/ 2526479 h 2996565"/>
                <a:gd name="connsiteX11" fmla="*/ 3495675 w 5551849"/>
                <a:gd name="connsiteY11" fmla="*/ 2583629 h 2996565"/>
                <a:gd name="connsiteX12" fmla="*/ 3689985 w 5551849"/>
                <a:gd name="connsiteY12" fmla="*/ 2617919 h 2996565"/>
                <a:gd name="connsiteX13" fmla="*/ 3930015 w 5551849"/>
                <a:gd name="connsiteY13" fmla="*/ 2766509 h 2996565"/>
                <a:gd name="connsiteX14" fmla="*/ 4032885 w 5551849"/>
                <a:gd name="connsiteY14" fmla="*/ 2880809 h 2996565"/>
                <a:gd name="connsiteX15" fmla="*/ 4101465 w 5551849"/>
                <a:gd name="connsiteY15" fmla="*/ 2995109 h 2996565"/>
                <a:gd name="connsiteX16" fmla="*/ 4435792 w 5551849"/>
                <a:gd name="connsiteY16" fmla="*/ 2796989 h 2996565"/>
                <a:gd name="connsiteX17" fmla="*/ 4623435 w 5551849"/>
                <a:gd name="connsiteY17" fmla="*/ 2676021 h 2996565"/>
                <a:gd name="connsiteX18" fmla="*/ 4852035 w 5551849"/>
                <a:gd name="connsiteY18" fmla="*/ 2522669 h 2996565"/>
                <a:gd name="connsiteX19" fmla="*/ 5054918 w 5551849"/>
                <a:gd name="connsiteY19" fmla="*/ 2300737 h 2996565"/>
                <a:gd name="connsiteX20" fmla="*/ 5279708 w 5551849"/>
                <a:gd name="connsiteY20" fmla="*/ 2169291 h 2996565"/>
                <a:gd name="connsiteX21" fmla="*/ 5513070 w 5551849"/>
                <a:gd name="connsiteY21" fmla="*/ 1966912 h 2996565"/>
                <a:gd name="connsiteX22" fmla="*/ 5537835 w 5551849"/>
                <a:gd name="connsiteY22" fmla="*/ 1914022 h 2996565"/>
                <a:gd name="connsiteX23" fmla="*/ 5546408 w 5551849"/>
                <a:gd name="connsiteY23" fmla="*/ 1314899 h 2996565"/>
                <a:gd name="connsiteX24" fmla="*/ 5541644 w 5551849"/>
                <a:gd name="connsiteY24" fmla="*/ 490537 h 2996565"/>
                <a:gd name="connsiteX25" fmla="*/ 5546408 w 5551849"/>
                <a:gd name="connsiteY25" fmla="*/ 266700 h 2996565"/>
                <a:gd name="connsiteX26" fmla="*/ 5497830 w 5551849"/>
                <a:gd name="connsiteY26" fmla="*/ 15689 h 2996565"/>
                <a:gd name="connsiteX27" fmla="*/ 5003482 w 5551849"/>
                <a:gd name="connsiteY27" fmla="*/ 23812 h 2996565"/>
                <a:gd name="connsiteX28" fmla="*/ 4230053 w 5551849"/>
                <a:gd name="connsiteY28" fmla="*/ 14736 h 2996565"/>
                <a:gd name="connsiteX29" fmla="*/ 3531871 w 5551849"/>
                <a:gd name="connsiteY29" fmla="*/ 0 h 2996565"/>
                <a:gd name="connsiteX30" fmla="*/ 2714625 w 5551849"/>
                <a:gd name="connsiteY30" fmla="*/ 5211 h 2996565"/>
                <a:gd name="connsiteX31" fmla="*/ 1573530 w 5551849"/>
                <a:gd name="connsiteY31" fmla="*/ 9974 h 2996565"/>
                <a:gd name="connsiteX32" fmla="*/ 866775 w 5551849"/>
                <a:gd name="connsiteY32" fmla="*/ 12832 h 2996565"/>
                <a:gd name="connsiteX33" fmla="*/ 254317 w 5551849"/>
                <a:gd name="connsiteY33" fmla="*/ 8070 h 2996565"/>
                <a:gd name="connsiteX34" fmla="*/ 17144 w 5551849"/>
                <a:gd name="connsiteY34" fmla="*/ 23812 h 2996565"/>
                <a:gd name="connsiteX35" fmla="*/ 17144 w 5551849"/>
                <a:gd name="connsiteY35" fmla="*/ 285751 h 2996565"/>
                <a:gd name="connsiteX36" fmla="*/ 11430 w 5551849"/>
                <a:gd name="connsiteY36" fmla="*/ 824362 h 2996565"/>
                <a:gd name="connsiteX37" fmla="*/ 6668 w 5551849"/>
                <a:gd name="connsiteY37" fmla="*/ 1803531 h 2996565"/>
                <a:gd name="connsiteX38" fmla="*/ 0 w 5551849"/>
                <a:gd name="connsiteY38" fmla="*/ 2255016 h 2996565"/>
                <a:gd name="connsiteX39" fmla="*/ 54292 w 5551849"/>
                <a:gd name="connsiteY39" fmla="*/ 2586486 h 2996565"/>
                <a:gd name="connsiteX0" fmla="*/ 55245 w 5551849"/>
                <a:gd name="connsiteY0" fmla="*/ 2576036 h 3000402"/>
                <a:gd name="connsiteX1" fmla="*/ 306705 w 5551849"/>
                <a:gd name="connsiteY1" fmla="*/ 2633186 h 3000402"/>
                <a:gd name="connsiteX2" fmla="*/ 615315 w 5551849"/>
                <a:gd name="connsiteY2" fmla="*/ 2576036 h 3000402"/>
                <a:gd name="connsiteX3" fmla="*/ 741045 w 5551849"/>
                <a:gd name="connsiteY3" fmla="*/ 2507456 h 3000402"/>
                <a:gd name="connsiteX4" fmla="*/ 866775 w 5551849"/>
                <a:gd name="connsiteY4" fmla="*/ 2404586 h 3000402"/>
                <a:gd name="connsiteX5" fmla="*/ 1198245 w 5551849"/>
                <a:gd name="connsiteY5" fmla="*/ 2416016 h 3000402"/>
                <a:gd name="connsiteX6" fmla="*/ 1575435 w 5551849"/>
                <a:gd name="connsiteY6" fmla="*/ 2473166 h 3000402"/>
                <a:gd name="connsiteX7" fmla="*/ 2306955 w 5551849"/>
                <a:gd name="connsiteY7" fmla="*/ 2621756 h 3000402"/>
                <a:gd name="connsiteX8" fmla="*/ 2581275 w 5551849"/>
                <a:gd name="connsiteY8" fmla="*/ 2621756 h 3000402"/>
                <a:gd name="connsiteX9" fmla="*/ 2935605 w 5551849"/>
                <a:gd name="connsiteY9" fmla="*/ 2507456 h 3000402"/>
                <a:gd name="connsiteX10" fmla="*/ 3267075 w 5551849"/>
                <a:gd name="connsiteY10" fmla="*/ 2530316 h 3000402"/>
                <a:gd name="connsiteX11" fmla="*/ 3495675 w 5551849"/>
                <a:gd name="connsiteY11" fmla="*/ 2587466 h 3000402"/>
                <a:gd name="connsiteX12" fmla="*/ 3689985 w 5551849"/>
                <a:gd name="connsiteY12" fmla="*/ 2621756 h 3000402"/>
                <a:gd name="connsiteX13" fmla="*/ 3930015 w 5551849"/>
                <a:gd name="connsiteY13" fmla="*/ 2770346 h 3000402"/>
                <a:gd name="connsiteX14" fmla="*/ 4032885 w 5551849"/>
                <a:gd name="connsiteY14" fmla="*/ 2884646 h 3000402"/>
                <a:gd name="connsiteX15" fmla="*/ 4101465 w 5551849"/>
                <a:gd name="connsiteY15" fmla="*/ 2998946 h 3000402"/>
                <a:gd name="connsiteX16" fmla="*/ 4435792 w 5551849"/>
                <a:gd name="connsiteY16" fmla="*/ 2800826 h 3000402"/>
                <a:gd name="connsiteX17" fmla="*/ 4623435 w 5551849"/>
                <a:gd name="connsiteY17" fmla="*/ 2679858 h 3000402"/>
                <a:gd name="connsiteX18" fmla="*/ 4852035 w 5551849"/>
                <a:gd name="connsiteY18" fmla="*/ 2526506 h 3000402"/>
                <a:gd name="connsiteX19" fmla="*/ 5054918 w 5551849"/>
                <a:gd name="connsiteY19" fmla="*/ 2304574 h 3000402"/>
                <a:gd name="connsiteX20" fmla="*/ 5279708 w 5551849"/>
                <a:gd name="connsiteY20" fmla="*/ 2173128 h 3000402"/>
                <a:gd name="connsiteX21" fmla="*/ 5513070 w 5551849"/>
                <a:gd name="connsiteY21" fmla="*/ 1970749 h 3000402"/>
                <a:gd name="connsiteX22" fmla="*/ 5537835 w 5551849"/>
                <a:gd name="connsiteY22" fmla="*/ 1917859 h 3000402"/>
                <a:gd name="connsiteX23" fmla="*/ 5546408 w 5551849"/>
                <a:gd name="connsiteY23" fmla="*/ 1318736 h 3000402"/>
                <a:gd name="connsiteX24" fmla="*/ 5541644 w 5551849"/>
                <a:gd name="connsiteY24" fmla="*/ 494374 h 3000402"/>
                <a:gd name="connsiteX25" fmla="*/ 5546408 w 5551849"/>
                <a:gd name="connsiteY25" fmla="*/ 270537 h 3000402"/>
                <a:gd name="connsiteX26" fmla="*/ 5497830 w 5551849"/>
                <a:gd name="connsiteY26" fmla="*/ 19526 h 3000402"/>
                <a:gd name="connsiteX27" fmla="*/ 5003482 w 5551849"/>
                <a:gd name="connsiteY27" fmla="*/ 27649 h 3000402"/>
                <a:gd name="connsiteX28" fmla="*/ 4230053 w 5551849"/>
                <a:gd name="connsiteY28" fmla="*/ 18573 h 3000402"/>
                <a:gd name="connsiteX29" fmla="*/ 3531871 w 5551849"/>
                <a:gd name="connsiteY29" fmla="*/ 3837 h 3000402"/>
                <a:gd name="connsiteX30" fmla="*/ 2714625 w 5551849"/>
                <a:gd name="connsiteY30" fmla="*/ 9048 h 3000402"/>
                <a:gd name="connsiteX31" fmla="*/ 1573530 w 5551849"/>
                <a:gd name="connsiteY31" fmla="*/ 13811 h 3000402"/>
                <a:gd name="connsiteX32" fmla="*/ 866775 w 5551849"/>
                <a:gd name="connsiteY32" fmla="*/ 16669 h 3000402"/>
                <a:gd name="connsiteX33" fmla="*/ 249555 w 5551849"/>
                <a:gd name="connsiteY33" fmla="*/ 0 h 3000402"/>
                <a:gd name="connsiteX34" fmla="*/ 17144 w 5551849"/>
                <a:gd name="connsiteY34" fmla="*/ 27649 h 3000402"/>
                <a:gd name="connsiteX35" fmla="*/ 17144 w 5551849"/>
                <a:gd name="connsiteY35" fmla="*/ 289588 h 3000402"/>
                <a:gd name="connsiteX36" fmla="*/ 11430 w 5551849"/>
                <a:gd name="connsiteY36" fmla="*/ 828199 h 3000402"/>
                <a:gd name="connsiteX37" fmla="*/ 6668 w 5551849"/>
                <a:gd name="connsiteY37" fmla="*/ 1807368 h 3000402"/>
                <a:gd name="connsiteX38" fmla="*/ 0 w 5551849"/>
                <a:gd name="connsiteY38" fmla="*/ 2258853 h 3000402"/>
                <a:gd name="connsiteX39" fmla="*/ 54292 w 5551849"/>
                <a:gd name="connsiteY39" fmla="*/ 2590323 h 3000402"/>
                <a:gd name="connsiteX0" fmla="*/ 55245 w 5551849"/>
                <a:gd name="connsiteY0" fmla="*/ 2576036 h 3000402"/>
                <a:gd name="connsiteX1" fmla="*/ 306705 w 5551849"/>
                <a:gd name="connsiteY1" fmla="*/ 2633186 h 3000402"/>
                <a:gd name="connsiteX2" fmla="*/ 615315 w 5551849"/>
                <a:gd name="connsiteY2" fmla="*/ 2576036 h 3000402"/>
                <a:gd name="connsiteX3" fmla="*/ 741045 w 5551849"/>
                <a:gd name="connsiteY3" fmla="*/ 2507456 h 3000402"/>
                <a:gd name="connsiteX4" fmla="*/ 866775 w 5551849"/>
                <a:gd name="connsiteY4" fmla="*/ 2404586 h 3000402"/>
                <a:gd name="connsiteX5" fmla="*/ 1198245 w 5551849"/>
                <a:gd name="connsiteY5" fmla="*/ 2416016 h 3000402"/>
                <a:gd name="connsiteX6" fmla="*/ 1575435 w 5551849"/>
                <a:gd name="connsiteY6" fmla="*/ 2473166 h 3000402"/>
                <a:gd name="connsiteX7" fmla="*/ 2306955 w 5551849"/>
                <a:gd name="connsiteY7" fmla="*/ 2621756 h 3000402"/>
                <a:gd name="connsiteX8" fmla="*/ 2581275 w 5551849"/>
                <a:gd name="connsiteY8" fmla="*/ 2621756 h 3000402"/>
                <a:gd name="connsiteX9" fmla="*/ 2935605 w 5551849"/>
                <a:gd name="connsiteY9" fmla="*/ 2507456 h 3000402"/>
                <a:gd name="connsiteX10" fmla="*/ 3267075 w 5551849"/>
                <a:gd name="connsiteY10" fmla="*/ 2530316 h 3000402"/>
                <a:gd name="connsiteX11" fmla="*/ 3495675 w 5551849"/>
                <a:gd name="connsiteY11" fmla="*/ 2587466 h 3000402"/>
                <a:gd name="connsiteX12" fmla="*/ 3689985 w 5551849"/>
                <a:gd name="connsiteY12" fmla="*/ 2621756 h 3000402"/>
                <a:gd name="connsiteX13" fmla="*/ 3930015 w 5551849"/>
                <a:gd name="connsiteY13" fmla="*/ 2770346 h 3000402"/>
                <a:gd name="connsiteX14" fmla="*/ 4032885 w 5551849"/>
                <a:gd name="connsiteY14" fmla="*/ 2884646 h 3000402"/>
                <a:gd name="connsiteX15" fmla="*/ 4101465 w 5551849"/>
                <a:gd name="connsiteY15" fmla="*/ 2998946 h 3000402"/>
                <a:gd name="connsiteX16" fmla="*/ 4435792 w 5551849"/>
                <a:gd name="connsiteY16" fmla="*/ 2800826 h 3000402"/>
                <a:gd name="connsiteX17" fmla="*/ 4623435 w 5551849"/>
                <a:gd name="connsiteY17" fmla="*/ 2679858 h 3000402"/>
                <a:gd name="connsiteX18" fmla="*/ 4852035 w 5551849"/>
                <a:gd name="connsiteY18" fmla="*/ 2526506 h 3000402"/>
                <a:gd name="connsiteX19" fmla="*/ 5054918 w 5551849"/>
                <a:gd name="connsiteY19" fmla="*/ 2304574 h 3000402"/>
                <a:gd name="connsiteX20" fmla="*/ 5279708 w 5551849"/>
                <a:gd name="connsiteY20" fmla="*/ 2173128 h 3000402"/>
                <a:gd name="connsiteX21" fmla="*/ 5513070 w 5551849"/>
                <a:gd name="connsiteY21" fmla="*/ 1970749 h 3000402"/>
                <a:gd name="connsiteX22" fmla="*/ 5537835 w 5551849"/>
                <a:gd name="connsiteY22" fmla="*/ 1917859 h 3000402"/>
                <a:gd name="connsiteX23" fmla="*/ 5546408 w 5551849"/>
                <a:gd name="connsiteY23" fmla="*/ 1318736 h 3000402"/>
                <a:gd name="connsiteX24" fmla="*/ 5541644 w 5551849"/>
                <a:gd name="connsiteY24" fmla="*/ 494374 h 3000402"/>
                <a:gd name="connsiteX25" fmla="*/ 5546408 w 5551849"/>
                <a:gd name="connsiteY25" fmla="*/ 270537 h 3000402"/>
                <a:gd name="connsiteX26" fmla="*/ 5497830 w 5551849"/>
                <a:gd name="connsiteY26" fmla="*/ 19526 h 3000402"/>
                <a:gd name="connsiteX27" fmla="*/ 5003482 w 5551849"/>
                <a:gd name="connsiteY27" fmla="*/ 27649 h 3000402"/>
                <a:gd name="connsiteX28" fmla="*/ 4230053 w 5551849"/>
                <a:gd name="connsiteY28" fmla="*/ 18573 h 3000402"/>
                <a:gd name="connsiteX29" fmla="*/ 3531871 w 5551849"/>
                <a:gd name="connsiteY29" fmla="*/ 3837 h 3000402"/>
                <a:gd name="connsiteX30" fmla="*/ 2714625 w 5551849"/>
                <a:gd name="connsiteY30" fmla="*/ 9048 h 3000402"/>
                <a:gd name="connsiteX31" fmla="*/ 1573530 w 5551849"/>
                <a:gd name="connsiteY31" fmla="*/ 13811 h 3000402"/>
                <a:gd name="connsiteX32" fmla="*/ 885825 w 5551849"/>
                <a:gd name="connsiteY32" fmla="*/ 4762 h 3000402"/>
                <a:gd name="connsiteX33" fmla="*/ 249555 w 5551849"/>
                <a:gd name="connsiteY33" fmla="*/ 0 h 3000402"/>
                <a:gd name="connsiteX34" fmla="*/ 17144 w 5551849"/>
                <a:gd name="connsiteY34" fmla="*/ 27649 h 3000402"/>
                <a:gd name="connsiteX35" fmla="*/ 17144 w 5551849"/>
                <a:gd name="connsiteY35" fmla="*/ 289588 h 3000402"/>
                <a:gd name="connsiteX36" fmla="*/ 11430 w 5551849"/>
                <a:gd name="connsiteY36" fmla="*/ 828199 h 3000402"/>
                <a:gd name="connsiteX37" fmla="*/ 6668 w 5551849"/>
                <a:gd name="connsiteY37" fmla="*/ 1807368 h 3000402"/>
                <a:gd name="connsiteX38" fmla="*/ 0 w 5551849"/>
                <a:gd name="connsiteY38" fmla="*/ 2258853 h 3000402"/>
                <a:gd name="connsiteX39" fmla="*/ 54292 w 5551849"/>
                <a:gd name="connsiteY39" fmla="*/ 2590323 h 3000402"/>
                <a:gd name="connsiteX0" fmla="*/ 55245 w 5551849"/>
                <a:gd name="connsiteY0" fmla="*/ 2576036 h 3000402"/>
                <a:gd name="connsiteX1" fmla="*/ 306705 w 5551849"/>
                <a:gd name="connsiteY1" fmla="*/ 2633186 h 3000402"/>
                <a:gd name="connsiteX2" fmla="*/ 615315 w 5551849"/>
                <a:gd name="connsiteY2" fmla="*/ 2576036 h 3000402"/>
                <a:gd name="connsiteX3" fmla="*/ 741045 w 5551849"/>
                <a:gd name="connsiteY3" fmla="*/ 2507456 h 3000402"/>
                <a:gd name="connsiteX4" fmla="*/ 866775 w 5551849"/>
                <a:gd name="connsiteY4" fmla="*/ 2404586 h 3000402"/>
                <a:gd name="connsiteX5" fmla="*/ 1198245 w 5551849"/>
                <a:gd name="connsiteY5" fmla="*/ 2416016 h 3000402"/>
                <a:gd name="connsiteX6" fmla="*/ 1575435 w 5551849"/>
                <a:gd name="connsiteY6" fmla="*/ 2473166 h 3000402"/>
                <a:gd name="connsiteX7" fmla="*/ 2306955 w 5551849"/>
                <a:gd name="connsiteY7" fmla="*/ 2621756 h 3000402"/>
                <a:gd name="connsiteX8" fmla="*/ 2581275 w 5551849"/>
                <a:gd name="connsiteY8" fmla="*/ 2621756 h 3000402"/>
                <a:gd name="connsiteX9" fmla="*/ 2935605 w 5551849"/>
                <a:gd name="connsiteY9" fmla="*/ 2507456 h 3000402"/>
                <a:gd name="connsiteX10" fmla="*/ 3267075 w 5551849"/>
                <a:gd name="connsiteY10" fmla="*/ 2530316 h 3000402"/>
                <a:gd name="connsiteX11" fmla="*/ 3495675 w 5551849"/>
                <a:gd name="connsiteY11" fmla="*/ 2587466 h 3000402"/>
                <a:gd name="connsiteX12" fmla="*/ 3689985 w 5551849"/>
                <a:gd name="connsiteY12" fmla="*/ 2621756 h 3000402"/>
                <a:gd name="connsiteX13" fmla="*/ 3930015 w 5551849"/>
                <a:gd name="connsiteY13" fmla="*/ 2770346 h 3000402"/>
                <a:gd name="connsiteX14" fmla="*/ 4032885 w 5551849"/>
                <a:gd name="connsiteY14" fmla="*/ 2884646 h 3000402"/>
                <a:gd name="connsiteX15" fmla="*/ 4101465 w 5551849"/>
                <a:gd name="connsiteY15" fmla="*/ 2998946 h 3000402"/>
                <a:gd name="connsiteX16" fmla="*/ 4435792 w 5551849"/>
                <a:gd name="connsiteY16" fmla="*/ 2800826 h 3000402"/>
                <a:gd name="connsiteX17" fmla="*/ 4623435 w 5551849"/>
                <a:gd name="connsiteY17" fmla="*/ 2679858 h 3000402"/>
                <a:gd name="connsiteX18" fmla="*/ 4852035 w 5551849"/>
                <a:gd name="connsiteY18" fmla="*/ 2526506 h 3000402"/>
                <a:gd name="connsiteX19" fmla="*/ 5054918 w 5551849"/>
                <a:gd name="connsiteY19" fmla="*/ 2304574 h 3000402"/>
                <a:gd name="connsiteX20" fmla="*/ 5279708 w 5551849"/>
                <a:gd name="connsiteY20" fmla="*/ 2173128 h 3000402"/>
                <a:gd name="connsiteX21" fmla="*/ 5513070 w 5551849"/>
                <a:gd name="connsiteY21" fmla="*/ 1970749 h 3000402"/>
                <a:gd name="connsiteX22" fmla="*/ 5537835 w 5551849"/>
                <a:gd name="connsiteY22" fmla="*/ 1917859 h 3000402"/>
                <a:gd name="connsiteX23" fmla="*/ 5546408 w 5551849"/>
                <a:gd name="connsiteY23" fmla="*/ 1318736 h 3000402"/>
                <a:gd name="connsiteX24" fmla="*/ 5541644 w 5551849"/>
                <a:gd name="connsiteY24" fmla="*/ 494374 h 3000402"/>
                <a:gd name="connsiteX25" fmla="*/ 5546408 w 5551849"/>
                <a:gd name="connsiteY25" fmla="*/ 270537 h 3000402"/>
                <a:gd name="connsiteX26" fmla="*/ 5497830 w 5551849"/>
                <a:gd name="connsiteY26" fmla="*/ 19526 h 3000402"/>
                <a:gd name="connsiteX27" fmla="*/ 5003482 w 5551849"/>
                <a:gd name="connsiteY27" fmla="*/ 27649 h 3000402"/>
                <a:gd name="connsiteX28" fmla="*/ 4230053 w 5551849"/>
                <a:gd name="connsiteY28" fmla="*/ 18573 h 3000402"/>
                <a:gd name="connsiteX29" fmla="*/ 3531871 w 5551849"/>
                <a:gd name="connsiteY29" fmla="*/ 3837 h 3000402"/>
                <a:gd name="connsiteX30" fmla="*/ 2714625 w 5551849"/>
                <a:gd name="connsiteY30" fmla="*/ 9048 h 3000402"/>
                <a:gd name="connsiteX31" fmla="*/ 1590199 w 5551849"/>
                <a:gd name="connsiteY31" fmla="*/ 1905 h 3000402"/>
                <a:gd name="connsiteX32" fmla="*/ 885825 w 5551849"/>
                <a:gd name="connsiteY32" fmla="*/ 4762 h 3000402"/>
                <a:gd name="connsiteX33" fmla="*/ 249555 w 5551849"/>
                <a:gd name="connsiteY33" fmla="*/ 0 h 3000402"/>
                <a:gd name="connsiteX34" fmla="*/ 17144 w 5551849"/>
                <a:gd name="connsiteY34" fmla="*/ 27649 h 3000402"/>
                <a:gd name="connsiteX35" fmla="*/ 17144 w 5551849"/>
                <a:gd name="connsiteY35" fmla="*/ 289588 h 3000402"/>
                <a:gd name="connsiteX36" fmla="*/ 11430 w 5551849"/>
                <a:gd name="connsiteY36" fmla="*/ 828199 h 3000402"/>
                <a:gd name="connsiteX37" fmla="*/ 6668 w 5551849"/>
                <a:gd name="connsiteY37" fmla="*/ 1807368 h 3000402"/>
                <a:gd name="connsiteX38" fmla="*/ 0 w 5551849"/>
                <a:gd name="connsiteY38" fmla="*/ 2258853 h 3000402"/>
                <a:gd name="connsiteX39" fmla="*/ 54292 w 5551849"/>
                <a:gd name="connsiteY39" fmla="*/ 2590323 h 3000402"/>
                <a:gd name="connsiteX0" fmla="*/ 55245 w 5551849"/>
                <a:gd name="connsiteY0" fmla="*/ 2576036 h 3000402"/>
                <a:gd name="connsiteX1" fmla="*/ 306705 w 5551849"/>
                <a:gd name="connsiteY1" fmla="*/ 2633186 h 3000402"/>
                <a:gd name="connsiteX2" fmla="*/ 615315 w 5551849"/>
                <a:gd name="connsiteY2" fmla="*/ 2576036 h 3000402"/>
                <a:gd name="connsiteX3" fmla="*/ 741045 w 5551849"/>
                <a:gd name="connsiteY3" fmla="*/ 2507456 h 3000402"/>
                <a:gd name="connsiteX4" fmla="*/ 866775 w 5551849"/>
                <a:gd name="connsiteY4" fmla="*/ 2404586 h 3000402"/>
                <a:gd name="connsiteX5" fmla="*/ 1198245 w 5551849"/>
                <a:gd name="connsiteY5" fmla="*/ 2416016 h 3000402"/>
                <a:gd name="connsiteX6" fmla="*/ 1575435 w 5551849"/>
                <a:gd name="connsiteY6" fmla="*/ 2473166 h 3000402"/>
                <a:gd name="connsiteX7" fmla="*/ 2306955 w 5551849"/>
                <a:gd name="connsiteY7" fmla="*/ 2621756 h 3000402"/>
                <a:gd name="connsiteX8" fmla="*/ 2581275 w 5551849"/>
                <a:gd name="connsiteY8" fmla="*/ 2621756 h 3000402"/>
                <a:gd name="connsiteX9" fmla="*/ 2935605 w 5551849"/>
                <a:gd name="connsiteY9" fmla="*/ 2507456 h 3000402"/>
                <a:gd name="connsiteX10" fmla="*/ 3267075 w 5551849"/>
                <a:gd name="connsiteY10" fmla="*/ 2530316 h 3000402"/>
                <a:gd name="connsiteX11" fmla="*/ 3495675 w 5551849"/>
                <a:gd name="connsiteY11" fmla="*/ 2587466 h 3000402"/>
                <a:gd name="connsiteX12" fmla="*/ 3689985 w 5551849"/>
                <a:gd name="connsiteY12" fmla="*/ 2621756 h 3000402"/>
                <a:gd name="connsiteX13" fmla="*/ 3930015 w 5551849"/>
                <a:gd name="connsiteY13" fmla="*/ 2770346 h 3000402"/>
                <a:gd name="connsiteX14" fmla="*/ 4032885 w 5551849"/>
                <a:gd name="connsiteY14" fmla="*/ 2884646 h 3000402"/>
                <a:gd name="connsiteX15" fmla="*/ 4101465 w 5551849"/>
                <a:gd name="connsiteY15" fmla="*/ 2998946 h 3000402"/>
                <a:gd name="connsiteX16" fmla="*/ 4435792 w 5551849"/>
                <a:gd name="connsiteY16" fmla="*/ 2800826 h 3000402"/>
                <a:gd name="connsiteX17" fmla="*/ 4623435 w 5551849"/>
                <a:gd name="connsiteY17" fmla="*/ 2679858 h 3000402"/>
                <a:gd name="connsiteX18" fmla="*/ 4852035 w 5551849"/>
                <a:gd name="connsiteY18" fmla="*/ 2526506 h 3000402"/>
                <a:gd name="connsiteX19" fmla="*/ 5054918 w 5551849"/>
                <a:gd name="connsiteY19" fmla="*/ 2304574 h 3000402"/>
                <a:gd name="connsiteX20" fmla="*/ 5279708 w 5551849"/>
                <a:gd name="connsiteY20" fmla="*/ 2173128 h 3000402"/>
                <a:gd name="connsiteX21" fmla="*/ 5513070 w 5551849"/>
                <a:gd name="connsiteY21" fmla="*/ 1970749 h 3000402"/>
                <a:gd name="connsiteX22" fmla="*/ 5537835 w 5551849"/>
                <a:gd name="connsiteY22" fmla="*/ 1917859 h 3000402"/>
                <a:gd name="connsiteX23" fmla="*/ 5546408 w 5551849"/>
                <a:gd name="connsiteY23" fmla="*/ 1318736 h 3000402"/>
                <a:gd name="connsiteX24" fmla="*/ 5541644 w 5551849"/>
                <a:gd name="connsiteY24" fmla="*/ 494374 h 3000402"/>
                <a:gd name="connsiteX25" fmla="*/ 5546408 w 5551849"/>
                <a:gd name="connsiteY25" fmla="*/ 270537 h 3000402"/>
                <a:gd name="connsiteX26" fmla="*/ 5497830 w 5551849"/>
                <a:gd name="connsiteY26" fmla="*/ 19526 h 3000402"/>
                <a:gd name="connsiteX27" fmla="*/ 5003482 w 5551849"/>
                <a:gd name="connsiteY27" fmla="*/ 27649 h 3000402"/>
                <a:gd name="connsiteX28" fmla="*/ 4237197 w 5551849"/>
                <a:gd name="connsiteY28" fmla="*/ 4286 h 3000402"/>
                <a:gd name="connsiteX29" fmla="*/ 3531871 w 5551849"/>
                <a:gd name="connsiteY29" fmla="*/ 3837 h 3000402"/>
                <a:gd name="connsiteX30" fmla="*/ 2714625 w 5551849"/>
                <a:gd name="connsiteY30" fmla="*/ 9048 h 3000402"/>
                <a:gd name="connsiteX31" fmla="*/ 1590199 w 5551849"/>
                <a:gd name="connsiteY31" fmla="*/ 1905 h 3000402"/>
                <a:gd name="connsiteX32" fmla="*/ 885825 w 5551849"/>
                <a:gd name="connsiteY32" fmla="*/ 4762 h 3000402"/>
                <a:gd name="connsiteX33" fmla="*/ 249555 w 5551849"/>
                <a:gd name="connsiteY33" fmla="*/ 0 h 3000402"/>
                <a:gd name="connsiteX34" fmla="*/ 17144 w 5551849"/>
                <a:gd name="connsiteY34" fmla="*/ 27649 h 3000402"/>
                <a:gd name="connsiteX35" fmla="*/ 17144 w 5551849"/>
                <a:gd name="connsiteY35" fmla="*/ 289588 h 3000402"/>
                <a:gd name="connsiteX36" fmla="*/ 11430 w 5551849"/>
                <a:gd name="connsiteY36" fmla="*/ 828199 h 3000402"/>
                <a:gd name="connsiteX37" fmla="*/ 6668 w 5551849"/>
                <a:gd name="connsiteY37" fmla="*/ 1807368 h 3000402"/>
                <a:gd name="connsiteX38" fmla="*/ 0 w 5551849"/>
                <a:gd name="connsiteY38" fmla="*/ 2258853 h 3000402"/>
                <a:gd name="connsiteX39" fmla="*/ 54292 w 5551849"/>
                <a:gd name="connsiteY39" fmla="*/ 2590323 h 3000402"/>
                <a:gd name="connsiteX0" fmla="*/ 55245 w 5551240"/>
                <a:gd name="connsiteY0" fmla="*/ 2576036 h 3000402"/>
                <a:gd name="connsiteX1" fmla="*/ 306705 w 5551240"/>
                <a:gd name="connsiteY1" fmla="*/ 2633186 h 3000402"/>
                <a:gd name="connsiteX2" fmla="*/ 615315 w 5551240"/>
                <a:gd name="connsiteY2" fmla="*/ 2576036 h 3000402"/>
                <a:gd name="connsiteX3" fmla="*/ 741045 w 5551240"/>
                <a:gd name="connsiteY3" fmla="*/ 2507456 h 3000402"/>
                <a:gd name="connsiteX4" fmla="*/ 866775 w 5551240"/>
                <a:gd name="connsiteY4" fmla="*/ 2404586 h 3000402"/>
                <a:gd name="connsiteX5" fmla="*/ 1198245 w 5551240"/>
                <a:gd name="connsiteY5" fmla="*/ 2416016 h 3000402"/>
                <a:gd name="connsiteX6" fmla="*/ 1575435 w 5551240"/>
                <a:gd name="connsiteY6" fmla="*/ 2473166 h 3000402"/>
                <a:gd name="connsiteX7" fmla="*/ 2306955 w 5551240"/>
                <a:gd name="connsiteY7" fmla="*/ 2621756 h 3000402"/>
                <a:gd name="connsiteX8" fmla="*/ 2581275 w 5551240"/>
                <a:gd name="connsiteY8" fmla="*/ 2621756 h 3000402"/>
                <a:gd name="connsiteX9" fmla="*/ 2935605 w 5551240"/>
                <a:gd name="connsiteY9" fmla="*/ 2507456 h 3000402"/>
                <a:gd name="connsiteX10" fmla="*/ 3267075 w 5551240"/>
                <a:gd name="connsiteY10" fmla="*/ 2530316 h 3000402"/>
                <a:gd name="connsiteX11" fmla="*/ 3495675 w 5551240"/>
                <a:gd name="connsiteY11" fmla="*/ 2587466 h 3000402"/>
                <a:gd name="connsiteX12" fmla="*/ 3689985 w 5551240"/>
                <a:gd name="connsiteY12" fmla="*/ 2621756 h 3000402"/>
                <a:gd name="connsiteX13" fmla="*/ 3930015 w 5551240"/>
                <a:gd name="connsiteY13" fmla="*/ 2770346 h 3000402"/>
                <a:gd name="connsiteX14" fmla="*/ 4032885 w 5551240"/>
                <a:gd name="connsiteY14" fmla="*/ 2884646 h 3000402"/>
                <a:gd name="connsiteX15" fmla="*/ 4101465 w 5551240"/>
                <a:gd name="connsiteY15" fmla="*/ 2998946 h 3000402"/>
                <a:gd name="connsiteX16" fmla="*/ 4435792 w 5551240"/>
                <a:gd name="connsiteY16" fmla="*/ 2800826 h 3000402"/>
                <a:gd name="connsiteX17" fmla="*/ 4623435 w 5551240"/>
                <a:gd name="connsiteY17" fmla="*/ 2679858 h 3000402"/>
                <a:gd name="connsiteX18" fmla="*/ 4852035 w 5551240"/>
                <a:gd name="connsiteY18" fmla="*/ 2526506 h 3000402"/>
                <a:gd name="connsiteX19" fmla="*/ 5054918 w 5551240"/>
                <a:gd name="connsiteY19" fmla="*/ 2304574 h 3000402"/>
                <a:gd name="connsiteX20" fmla="*/ 5279708 w 5551240"/>
                <a:gd name="connsiteY20" fmla="*/ 2173128 h 3000402"/>
                <a:gd name="connsiteX21" fmla="*/ 5513070 w 5551240"/>
                <a:gd name="connsiteY21" fmla="*/ 1970749 h 3000402"/>
                <a:gd name="connsiteX22" fmla="*/ 5537835 w 5551240"/>
                <a:gd name="connsiteY22" fmla="*/ 1917859 h 3000402"/>
                <a:gd name="connsiteX23" fmla="*/ 5546408 w 5551240"/>
                <a:gd name="connsiteY23" fmla="*/ 1318736 h 3000402"/>
                <a:gd name="connsiteX24" fmla="*/ 5541644 w 5551240"/>
                <a:gd name="connsiteY24" fmla="*/ 494374 h 3000402"/>
                <a:gd name="connsiteX25" fmla="*/ 5546408 w 5551240"/>
                <a:gd name="connsiteY25" fmla="*/ 270537 h 3000402"/>
                <a:gd name="connsiteX26" fmla="*/ 5497830 w 5551240"/>
                <a:gd name="connsiteY26" fmla="*/ 19526 h 3000402"/>
                <a:gd name="connsiteX27" fmla="*/ 5013007 w 5551240"/>
                <a:gd name="connsiteY27" fmla="*/ 15743 h 3000402"/>
                <a:gd name="connsiteX28" fmla="*/ 4237197 w 5551240"/>
                <a:gd name="connsiteY28" fmla="*/ 4286 h 3000402"/>
                <a:gd name="connsiteX29" fmla="*/ 3531871 w 5551240"/>
                <a:gd name="connsiteY29" fmla="*/ 3837 h 3000402"/>
                <a:gd name="connsiteX30" fmla="*/ 2714625 w 5551240"/>
                <a:gd name="connsiteY30" fmla="*/ 9048 h 3000402"/>
                <a:gd name="connsiteX31" fmla="*/ 1590199 w 5551240"/>
                <a:gd name="connsiteY31" fmla="*/ 1905 h 3000402"/>
                <a:gd name="connsiteX32" fmla="*/ 885825 w 5551240"/>
                <a:gd name="connsiteY32" fmla="*/ 4762 h 3000402"/>
                <a:gd name="connsiteX33" fmla="*/ 249555 w 5551240"/>
                <a:gd name="connsiteY33" fmla="*/ 0 h 3000402"/>
                <a:gd name="connsiteX34" fmla="*/ 17144 w 5551240"/>
                <a:gd name="connsiteY34" fmla="*/ 27649 h 3000402"/>
                <a:gd name="connsiteX35" fmla="*/ 17144 w 5551240"/>
                <a:gd name="connsiteY35" fmla="*/ 289588 h 3000402"/>
                <a:gd name="connsiteX36" fmla="*/ 11430 w 5551240"/>
                <a:gd name="connsiteY36" fmla="*/ 828199 h 3000402"/>
                <a:gd name="connsiteX37" fmla="*/ 6668 w 5551240"/>
                <a:gd name="connsiteY37" fmla="*/ 1807368 h 3000402"/>
                <a:gd name="connsiteX38" fmla="*/ 0 w 5551240"/>
                <a:gd name="connsiteY38" fmla="*/ 2258853 h 3000402"/>
                <a:gd name="connsiteX39" fmla="*/ 54292 w 5551240"/>
                <a:gd name="connsiteY39" fmla="*/ 2590323 h 3000402"/>
                <a:gd name="connsiteX0" fmla="*/ 55245 w 5548586"/>
                <a:gd name="connsiteY0" fmla="*/ 2576036 h 3000402"/>
                <a:gd name="connsiteX1" fmla="*/ 306705 w 5548586"/>
                <a:gd name="connsiteY1" fmla="*/ 2633186 h 3000402"/>
                <a:gd name="connsiteX2" fmla="*/ 615315 w 5548586"/>
                <a:gd name="connsiteY2" fmla="*/ 2576036 h 3000402"/>
                <a:gd name="connsiteX3" fmla="*/ 741045 w 5548586"/>
                <a:gd name="connsiteY3" fmla="*/ 2507456 h 3000402"/>
                <a:gd name="connsiteX4" fmla="*/ 866775 w 5548586"/>
                <a:gd name="connsiteY4" fmla="*/ 2404586 h 3000402"/>
                <a:gd name="connsiteX5" fmla="*/ 1198245 w 5548586"/>
                <a:gd name="connsiteY5" fmla="*/ 2416016 h 3000402"/>
                <a:gd name="connsiteX6" fmla="*/ 1575435 w 5548586"/>
                <a:gd name="connsiteY6" fmla="*/ 2473166 h 3000402"/>
                <a:gd name="connsiteX7" fmla="*/ 2306955 w 5548586"/>
                <a:gd name="connsiteY7" fmla="*/ 2621756 h 3000402"/>
                <a:gd name="connsiteX8" fmla="*/ 2581275 w 5548586"/>
                <a:gd name="connsiteY8" fmla="*/ 2621756 h 3000402"/>
                <a:gd name="connsiteX9" fmla="*/ 2935605 w 5548586"/>
                <a:gd name="connsiteY9" fmla="*/ 2507456 h 3000402"/>
                <a:gd name="connsiteX10" fmla="*/ 3267075 w 5548586"/>
                <a:gd name="connsiteY10" fmla="*/ 2530316 h 3000402"/>
                <a:gd name="connsiteX11" fmla="*/ 3495675 w 5548586"/>
                <a:gd name="connsiteY11" fmla="*/ 2587466 h 3000402"/>
                <a:gd name="connsiteX12" fmla="*/ 3689985 w 5548586"/>
                <a:gd name="connsiteY12" fmla="*/ 2621756 h 3000402"/>
                <a:gd name="connsiteX13" fmla="*/ 3930015 w 5548586"/>
                <a:gd name="connsiteY13" fmla="*/ 2770346 h 3000402"/>
                <a:gd name="connsiteX14" fmla="*/ 4032885 w 5548586"/>
                <a:gd name="connsiteY14" fmla="*/ 2884646 h 3000402"/>
                <a:gd name="connsiteX15" fmla="*/ 4101465 w 5548586"/>
                <a:gd name="connsiteY15" fmla="*/ 2998946 h 3000402"/>
                <a:gd name="connsiteX16" fmla="*/ 4435792 w 5548586"/>
                <a:gd name="connsiteY16" fmla="*/ 2800826 h 3000402"/>
                <a:gd name="connsiteX17" fmla="*/ 4623435 w 5548586"/>
                <a:gd name="connsiteY17" fmla="*/ 2679858 h 3000402"/>
                <a:gd name="connsiteX18" fmla="*/ 4852035 w 5548586"/>
                <a:gd name="connsiteY18" fmla="*/ 2526506 h 3000402"/>
                <a:gd name="connsiteX19" fmla="*/ 5054918 w 5548586"/>
                <a:gd name="connsiteY19" fmla="*/ 2304574 h 3000402"/>
                <a:gd name="connsiteX20" fmla="*/ 5279708 w 5548586"/>
                <a:gd name="connsiteY20" fmla="*/ 2173128 h 3000402"/>
                <a:gd name="connsiteX21" fmla="*/ 5513070 w 5548586"/>
                <a:gd name="connsiteY21" fmla="*/ 1970749 h 3000402"/>
                <a:gd name="connsiteX22" fmla="*/ 5537835 w 5548586"/>
                <a:gd name="connsiteY22" fmla="*/ 1917859 h 3000402"/>
                <a:gd name="connsiteX23" fmla="*/ 5546408 w 5548586"/>
                <a:gd name="connsiteY23" fmla="*/ 1318736 h 3000402"/>
                <a:gd name="connsiteX24" fmla="*/ 5541644 w 5548586"/>
                <a:gd name="connsiteY24" fmla="*/ 494374 h 3000402"/>
                <a:gd name="connsiteX25" fmla="*/ 5546408 w 5548586"/>
                <a:gd name="connsiteY25" fmla="*/ 270537 h 3000402"/>
                <a:gd name="connsiteX26" fmla="*/ 5539263 w 5548586"/>
                <a:gd name="connsiteY26" fmla="*/ 120518 h 3000402"/>
                <a:gd name="connsiteX27" fmla="*/ 5497830 w 5548586"/>
                <a:gd name="connsiteY27" fmla="*/ 19526 h 3000402"/>
                <a:gd name="connsiteX28" fmla="*/ 5013007 w 5548586"/>
                <a:gd name="connsiteY28" fmla="*/ 15743 h 3000402"/>
                <a:gd name="connsiteX29" fmla="*/ 4237197 w 5548586"/>
                <a:gd name="connsiteY29" fmla="*/ 4286 h 3000402"/>
                <a:gd name="connsiteX30" fmla="*/ 3531871 w 5548586"/>
                <a:gd name="connsiteY30" fmla="*/ 3837 h 3000402"/>
                <a:gd name="connsiteX31" fmla="*/ 2714625 w 5548586"/>
                <a:gd name="connsiteY31" fmla="*/ 9048 h 3000402"/>
                <a:gd name="connsiteX32" fmla="*/ 1590199 w 5548586"/>
                <a:gd name="connsiteY32" fmla="*/ 1905 h 3000402"/>
                <a:gd name="connsiteX33" fmla="*/ 885825 w 5548586"/>
                <a:gd name="connsiteY33" fmla="*/ 4762 h 3000402"/>
                <a:gd name="connsiteX34" fmla="*/ 249555 w 5548586"/>
                <a:gd name="connsiteY34" fmla="*/ 0 h 3000402"/>
                <a:gd name="connsiteX35" fmla="*/ 17144 w 5548586"/>
                <a:gd name="connsiteY35" fmla="*/ 27649 h 3000402"/>
                <a:gd name="connsiteX36" fmla="*/ 17144 w 5548586"/>
                <a:gd name="connsiteY36" fmla="*/ 289588 h 3000402"/>
                <a:gd name="connsiteX37" fmla="*/ 11430 w 5548586"/>
                <a:gd name="connsiteY37" fmla="*/ 828199 h 3000402"/>
                <a:gd name="connsiteX38" fmla="*/ 6668 w 5548586"/>
                <a:gd name="connsiteY38" fmla="*/ 1807368 h 3000402"/>
                <a:gd name="connsiteX39" fmla="*/ 0 w 5548586"/>
                <a:gd name="connsiteY39" fmla="*/ 2258853 h 3000402"/>
                <a:gd name="connsiteX40" fmla="*/ 54292 w 5548586"/>
                <a:gd name="connsiteY40" fmla="*/ 2590323 h 3000402"/>
                <a:gd name="connsiteX0" fmla="*/ 56549 w 5549890"/>
                <a:gd name="connsiteY0" fmla="*/ 2577258 h 3001624"/>
                <a:gd name="connsiteX1" fmla="*/ 308009 w 5549890"/>
                <a:gd name="connsiteY1" fmla="*/ 2634408 h 3001624"/>
                <a:gd name="connsiteX2" fmla="*/ 616619 w 5549890"/>
                <a:gd name="connsiteY2" fmla="*/ 2577258 h 3001624"/>
                <a:gd name="connsiteX3" fmla="*/ 742349 w 5549890"/>
                <a:gd name="connsiteY3" fmla="*/ 2508678 h 3001624"/>
                <a:gd name="connsiteX4" fmla="*/ 868079 w 5549890"/>
                <a:gd name="connsiteY4" fmla="*/ 2405808 h 3001624"/>
                <a:gd name="connsiteX5" fmla="*/ 1199549 w 5549890"/>
                <a:gd name="connsiteY5" fmla="*/ 2417238 h 3001624"/>
                <a:gd name="connsiteX6" fmla="*/ 1576739 w 5549890"/>
                <a:gd name="connsiteY6" fmla="*/ 2474388 h 3001624"/>
                <a:gd name="connsiteX7" fmla="*/ 2308259 w 5549890"/>
                <a:gd name="connsiteY7" fmla="*/ 2622978 h 3001624"/>
                <a:gd name="connsiteX8" fmla="*/ 2582579 w 5549890"/>
                <a:gd name="connsiteY8" fmla="*/ 2622978 h 3001624"/>
                <a:gd name="connsiteX9" fmla="*/ 2936909 w 5549890"/>
                <a:gd name="connsiteY9" fmla="*/ 2508678 h 3001624"/>
                <a:gd name="connsiteX10" fmla="*/ 3268379 w 5549890"/>
                <a:gd name="connsiteY10" fmla="*/ 2531538 h 3001624"/>
                <a:gd name="connsiteX11" fmla="*/ 3496979 w 5549890"/>
                <a:gd name="connsiteY11" fmla="*/ 2588688 h 3001624"/>
                <a:gd name="connsiteX12" fmla="*/ 3691289 w 5549890"/>
                <a:gd name="connsiteY12" fmla="*/ 2622978 h 3001624"/>
                <a:gd name="connsiteX13" fmla="*/ 3931319 w 5549890"/>
                <a:gd name="connsiteY13" fmla="*/ 2771568 h 3001624"/>
                <a:gd name="connsiteX14" fmla="*/ 4034189 w 5549890"/>
                <a:gd name="connsiteY14" fmla="*/ 2885868 h 3001624"/>
                <a:gd name="connsiteX15" fmla="*/ 4102769 w 5549890"/>
                <a:gd name="connsiteY15" fmla="*/ 3000168 h 3001624"/>
                <a:gd name="connsiteX16" fmla="*/ 4437096 w 5549890"/>
                <a:gd name="connsiteY16" fmla="*/ 2802048 h 3001624"/>
                <a:gd name="connsiteX17" fmla="*/ 4624739 w 5549890"/>
                <a:gd name="connsiteY17" fmla="*/ 2681080 h 3001624"/>
                <a:gd name="connsiteX18" fmla="*/ 4853339 w 5549890"/>
                <a:gd name="connsiteY18" fmla="*/ 2527728 h 3001624"/>
                <a:gd name="connsiteX19" fmla="*/ 5056222 w 5549890"/>
                <a:gd name="connsiteY19" fmla="*/ 2305796 h 3001624"/>
                <a:gd name="connsiteX20" fmla="*/ 5281012 w 5549890"/>
                <a:gd name="connsiteY20" fmla="*/ 2174350 h 3001624"/>
                <a:gd name="connsiteX21" fmla="*/ 5514374 w 5549890"/>
                <a:gd name="connsiteY21" fmla="*/ 1971971 h 3001624"/>
                <a:gd name="connsiteX22" fmla="*/ 5539139 w 5549890"/>
                <a:gd name="connsiteY22" fmla="*/ 1919081 h 3001624"/>
                <a:gd name="connsiteX23" fmla="*/ 5547712 w 5549890"/>
                <a:gd name="connsiteY23" fmla="*/ 1319958 h 3001624"/>
                <a:gd name="connsiteX24" fmla="*/ 5542948 w 5549890"/>
                <a:gd name="connsiteY24" fmla="*/ 495596 h 3001624"/>
                <a:gd name="connsiteX25" fmla="*/ 5547712 w 5549890"/>
                <a:gd name="connsiteY25" fmla="*/ 271759 h 3001624"/>
                <a:gd name="connsiteX26" fmla="*/ 5540567 w 5549890"/>
                <a:gd name="connsiteY26" fmla="*/ 121740 h 3001624"/>
                <a:gd name="connsiteX27" fmla="*/ 5499134 w 5549890"/>
                <a:gd name="connsiteY27" fmla="*/ 20748 h 3001624"/>
                <a:gd name="connsiteX28" fmla="*/ 5014311 w 5549890"/>
                <a:gd name="connsiteY28" fmla="*/ 16965 h 3001624"/>
                <a:gd name="connsiteX29" fmla="*/ 4238501 w 5549890"/>
                <a:gd name="connsiteY29" fmla="*/ 5508 h 3001624"/>
                <a:gd name="connsiteX30" fmla="*/ 3533175 w 5549890"/>
                <a:gd name="connsiteY30" fmla="*/ 5059 h 3001624"/>
                <a:gd name="connsiteX31" fmla="*/ 2715929 w 5549890"/>
                <a:gd name="connsiteY31" fmla="*/ 10270 h 3001624"/>
                <a:gd name="connsiteX32" fmla="*/ 1591503 w 5549890"/>
                <a:gd name="connsiteY32" fmla="*/ 3127 h 3001624"/>
                <a:gd name="connsiteX33" fmla="*/ 887129 w 5549890"/>
                <a:gd name="connsiteY33" fmla="*/ 5984 h 3001624"/>
                <a:gd name="connsiteX34" fmla="*/ 250859 w 5549890"/>
                <a:gd name="connsiteY34" fmla="*/ 1222 h 3001624"/>
                <a:gd name="connsiteX35" fmla="*/ 18448 w 5549890"/>
                <a:gd name="connsiteY35" fmla="*/ 28871 h 3001624"/>
                <a:gd name="connsiteX36" fmla="*/ 8923 w 5549890"/>
                <a:gd name="connsiteY36" fmla="*/ 262235 h 3001624"/>
                <a:gd name="connsiteX37" fmla="*/ 12734 w 5549890"/>
                <a:gd name="connsiteY37" fmla="*/ 829421 h 3001624"/>
                <a:gd name="connsiteX38" fmla="*/ 7972 w 5549890"/>
                <a:gd name="connsiteY38" fmla="*/ 1808590 h 3001624"/>
                <a:gd name="connsiteX39" fmla="*/ 1304 w 5549890"/>
                <a:gd name="connsiteY39" fmla="*/ 2260075 h 3001624"/>
                <a:gd name="connsiteX40" fmla="*/ 55596 w 5549890"/>
                <a:gd name="connsiteY40" fmla="*/ 2591545 h 3001624"/>
                <a:gd name="connsiteX0" fmla="*/ 56725 w 5550066"/>
                <a:gd name="connsiteY0" fmla="*/ 2575264 h 2999630"/>
                <a:gd name="connsiteX1" fmla="*/ 308185 w 5550066"/>
                <a:gd name="connsiteY1" fmla="*/ 2632414 h 2999630"/>
                <a:gd name="connsiteX2" fmla="*/ 616795 w 5550066"/>
                <a:gd name="connsiteY2" fmla="*/ 2575264 h 2999630"/>
                <a:gd name="connsiteX3" fmla="*/ 742525 w 5550066"/>
                <a:gd name="connsiteY3" fmla="*/ 2506684 h 2999630"/>
                <a:gd name="connsiteX4" fmla="*/ 868255 w 5550066"/>
                <a:gd name="connsiteY4" fmla="*/ 2403814 h 2999630"/>
                <a:gd name="connsiteX5" fmla="*/ 1199725 w 5550066"/>
                <a:gd name="connsiteY5" fmla="*/ 2415244 h 2999630"/>
                <a:gd name="connsiteX6" fmla="*/ 1576915 w 5550066"/>
                <a:gd name="connsiteY6" fmla="*/ 2472394 h 2999630"/>
                <a:gd name="connsiteX7" fmla="*/ 2308435 w 5550066"/>
                <a:gd name="connsiteY7" fmla="*/ 2620984 h 2999630"/>
                <a:gd name="connsiteX8" fmla="*/ 2582755 w 5550066"/>
                <a:gd name="connsiteY8" fmla="*/ 2620984 h 2999630"/>
                <a:gd name="connsiteX9" fmla="*/ 2937085 w 5550066"/>
                <a:gd name="connsiteY9" fmla="*/ 2506684 h 2999630"/>
                <a:gd name="connsiteX10" fmla="*/ 3268555 w 5550066"/>
                <a:gd name="connsiteY10" fmla="*/ 2529544 h 2999630"/>
                <a:gd name="connsiteX11" fmla="*/ 3497155 w 5550066"/>
                <a:gd name="connsiteY11" fmla="*/ 2586694 h 2999630"/>
                <a:gd name="connsiteX12" fmla="*/ 3691465 w 5550066"/>
                <a:gd name="connsiteY12" fmla="*/ 2620984 h 2999630"/>
                <a:gd name="connsiteX13" fmla="*/ 3931495 w 5550066"/>
                <a:gd name="connsiteY13" fmla="*/ 2769574 h 2999630"/>
                <a:gd name="connsiteX14" fmla="*/ 4034365 w 5550066"/>
                <a:gd name="connsiteY14" fmla="*/ 2883874 h 2999630"/>
                <a:gd name="connsiteX15" fmla="*/ 4102945 w 5550066"/>
                <a:gd name="connsiteY15" fmla="*/ 2998174 h 2999630"/>
                <a:gd name="connsiteX16" fmla="*/ 4437272 w 5550066"/>
                <a:gd name="connsiteY16" fmla="*/ 2800054 h 2999630"/>
                <a:gd name="connsiteX17" fmla="*/ 4624915 w 5550066"/>
                <a:gd name="connsiteY17" fmla="*/ 2679086 h 2999630"/>
                <a:gd name="connsiteX18" fmla="*/ 4853515 w 5550066"/>
                <a:gd name="connsiteY18" fmla="*/ 2525734 h 2999630"/>
                <a:gd name="connsiteX19" fmla="*/ 5056398 w 5550066"/>
                <a:gd name="connsiteY19" fmla="*/ 2303802 h 2999630"/>
                <a:gd name="connsiteX20" fmla="*/ 5281188 w 5550066"/>
                <a:gd name="connsiteY20" fmla="*/ 2172356 h 2999630"/>
                <a:gd name="connsiteX21" fmla="*/ 5514550 w 5550066"/>
                <a:gd name="connsiteY21" fmla="*/ 1969977 h 2999630"/>
                <a:gd name="connsiteX22" fmla="*/ 5539315 w 5550066"/>
                <a:gd name="connsiteY22" fmla="*/ 1917087 h 2999630"/>
                <a:gd name="connsiteX23" fmla="*/ 5547888 w 5550066"/>
                <a:gd name="connsiteY23" fmla="*/ 1317964 h 2999630"/>
                <a:gd name="connsiteX24" fmla="*/ 5543124 w 5550066"/>
                <a:gd name="connsiteY24" fmla="*/ 493602 h 2999630"/>
                <a:gd name="connsiteX25" fmla="*/ 5547888 w 5550066"/>
                <a:gd name="connsiteY25" fmla="*/ 269765 h 2999630"/>
                <a:gd name="connsiteX26" fmla="*/ 5540743 w 5550066"/>
                <a:gd name="connsiteY26" fmla="*/ 119746 h 2999630"/>
                <a:gd name="connsiteX27" fmla="*/ 5499310 w 5550066"/>
                <a:gd name="connsiteY27" fmla="*/ 18754 h 2999630"/>
                <a:gd name="connsiteX28" fmla="*/ 5014487 w 5550066"/>
                <a:gd name="connsiteY28" fmla="*/ 14971 h 2999630"/>
                <a:gd name="connsiteX29" fmla="*/ 4238677 w 5550066"/>
                <a:gd name="connsiteY29" fmla="*/ 3514 h 2999630"/>
                <a:gd name="connsiteX30" fmla="*/ 3533351 w 5550066"/>
                <a:gd name="connsiteY30" fmla="*/ 3065 h 2999630"/>
                <a:gd name="connsiteX31" fmla="*/ 2716105 w 5550066"/>
                <a:gd name="connsiteY31" fmla="*/ 8276 h 2999630"/>
                <a:gd name="connsiteX32" fmla="*/ 1591679 w 5550066"/>
                <a:gd name="connsiteY32" fmla="*/ 1133 h 2999630"/>
                <a:gd name="connsiteX33" fmla="*/ 887305 w 5550066"/>
                <a:gd name="connsiteY33" fmla="*/ 3990 h 2999630"/>
                <a:gd name="connsiteX34" fmla="*/ 253417 w 5550066"/>
                <a:gd name="connsiteY34" fmla="*/ 15897 h 2999630"/>
                <a:gd name="connsiteX35" fmla="*/ 18624 w 5550066"/>
                <a:gd name="connsiteY35" fmla="*/ 26877 h 2999630"/>
                <a:gd name="connsiteX36" fmla="*/ 9099 w 5550066"/>
                <a:gd name="connsiteY36" fmla="*/ 260241 h 2999630"/>
                <a:gd name="connsiteX37" fmla="*/ 12910 w 5550066"/>
                <a:gd name="connsiteY37" fmla="*/ 827427 h 2999630"/>
                <a:gd name="connsiteX38" fmla="*/ 8148 w 5550066"/>
                <a:gd name="connsiteY38" fmla="*/ 1806596 h 2999630"/>
                <a:gd name="connsiteX39" fmla="*/ 1480 w 5550066"/>
                <a:gd name="connsiteY39" fmla="*/ 2258081 h 2999630"/>
                <a:gd name="connsiteX40" fmla="*/ 55772 w 5550066"/>
                <a:gd name="connsiteY40" fmla="*/ 2589551 h 2999630"/>
                <a:gd name="connsiteX0" fmla="*/ 57957 w 5551298"/>
                <a:gd name="connsiteY0" fmla="*/ 2575264 h 2999630"/>
                <a:gd name="connsiteX1" fmla="*/ 309417 w 5551298"/>
                <a:gd name="connsiteY1" fmla="*/ 2632414 h 2999630"/>
                <a:gd name="connsiteX2" fmla="*/ 618027 w 5551298"/>
                <a:gd name="connsiteY2" fmla="*/ 2575264 h 2999630"/>
                <a:gd name="connsiteX3" fmla="*/ 743757 w 5551298"/>
                <a:gd name="connsiteY3" fmla="*/ 2506684 h 2999630"/>
                <a:gd name="connsiteX4" fmla="*/ 869487 w 5551298"/>
                <a:gd name="connsiteY4" fmla="*/ 2403814 h 2999630"/>
                <a:gd name="connsiteX5" fmla="*/ 1200957 w 5551298"/>
                <a:gd name="connsiteY5" fmla="*/ 2415244 h 2999630"/>
                <a:gd name="connsiteX6" fmla="*/ 1578147 w 5551298"/>
                <a:gd name="connsiteY6" fmla="*/ 2472394 h 2999630"/>
                <a:gd name="connsiteX7" fmla="*/ 2309667 w 5551298"/>
                <a:gd name="connsiteY7" fmla="*/ 2620984 h 2999630"/>
                <a:gd name="connsiteX8" fmla="*/ 2583987 w 5551298"/>
                <a:gd name="connsiteY8" fmla="*/ 2620984 h 2999630"/>
                <a:gd name="connsiteX9" fmla="*/ 2938317 w 5551298"/>
                <a:gd name="connsiteY9" fmla="*/ 2506684 h 2999630"/>
                <a:gd name="connsiteX10" fmla="*/ 3269787 w 5551298"/>
                <a:gd name="connsiteY10" fmla="*/ 2529544 h 2999630"/>
                <a:gd name="connsiteX11" fmla="*/ 3498387 w 5551298"/>
                <a:gd name="connsiteY11" fmla="*/ 2586694 h 2999630"/>
                <a:gd name="connsiteX12" fmla="*/ 3692697 w 5551298"/>
                <a:gd name="connsiteY12" fmla="*/ 2620984 h 2999630"/>
                <a:gd name="connsiteX13" fmla="*/ 3932727 w 5551298"/>
                <a:gd name="connsiteY13" fmla="*/ 2769574 h 2999630"/>
                <a:gd name="connsiteX14" fmla="*/ 4035597 w 5551298"/>
                <a:gd name="connsiteY14" fmla="*/ 2883874 h 2999630"/>
                <a:gd name="connsiteX15" fmla="*/ 4104177 w 5551298"/>
                <a:gd name="connsiteY15" fmla="*/ 2998174 h 2999630"/>
                <a:gd name="connsiteX16" fmla="*/ 4438504 w 5551298"/>
                <a:gd name="connsiteY16" fmla="*/ 2800054 h 2999630"/>
                <a:gd name="connsiteX17" fmla="*/ 4626147 w 5551298"/>
                <a:gd name="connsiteY17" fmla="*/ 2679086 h 2999630"/>
                <a:gd name="connsiteX18" fmla="*/ 4854747 w 5551298"/>
                <a:gd name="connsiteY18" fmla="*/ 2525734 h 2999630"/>
                <a:gd name="connsiteX19" fmla="*/ 5057630 w 5551298"/>
                <a:gd name="connsiteY19" fmla="*/ 2303802 h 2999630"/>
                <a:gd name="connsiteX20" fmla="*/ 5282420 w 5551298"/>
                <a:gd name="connsiteY20" fmla="*/ 2172356 h 2999630"/>
                <a:gd name="connsiteX21" fmla="*/ 5515782 w 5551298"/>
                <a:gd name="connsiteY21" fmla="*/ 1969977 h 2999630"/>
                <a:gd name="connsiteX22" fmla="*/ 5540547 w 5551298"/>
                <a:gd name="connsiteY22" fmla="*/ 1917087 h 2999630"/>
                <a:gd name="connsiteX23" fmla="*/ 5549120 w 5551298"/>
                <a:gd name="connsiteY23" fmla="*/ 1317964 h 2999630"/>
                <a:gd name="connsiteX24" fmla="*/ 5544356 w 5551298"/>
                <a:gd name="connsiteY24" fmla="*/ 493602 h 2999630"/>
                <a:gd name="connsiteX25" fmla="*/ 5549120 w 5551298"/>
                <a:gd name="connsiteY25" fmla="*/ 269765 h 2999630"/>
                <a:gd name="connsiteX26" fmla="*/ 5541975 w 5551298"/>
                <a:gd name="connsiteY26" fmla="*/ 119746 h 2999630"/>
                <a:gd name="connsiteX27" fmla="*/ 5500542 w 5551298"/>
                <a:gd name="connsiteY27" fmla="*/ 18754 h 2999630"/>
                <a:gd name="connsiteX28" fmla="*/ 5015719 w 5551298"/>
                <a:gd name="connsiteY28" fmla="*/ 14971 h 2999630"/>
                <a:gd name="connsiteX29" fmla="*/ 4239909 w 5551298"/>
                <a:gd name="connsiteY29" fmla="*/ 3514 h 2999630"/>
                <a:gd name="connsiteX30" fmla="*/ 3534583 w 5551298"/>
                <a:gd name="connsiteY30" fmla="*/ 3065 h 2999630"/>
                <a:gd name="connsiteX31" fmla="*/ 2717337 w 5551298"/>
                <a:gd name="connsiteY31" fmla="*/ 8276 h 2999630"/>
                <a:gd name="connsiteX32" fmla="*/ 1592911 w 5551298"/>
                <a:gd name="connsiteY32" fmla="*/ 1133 h 2999630"/>
                <a:gd name="connsiteX33" fmla="*/ 888537 w 5551298"/>
                <a:gd name="connsiteY33" fmla="*/ 3990 h 2999630"/>
                <a:gd name="connsiteX34" fmla="*/ 271318 w 5551298"/>
                <a:gd name="connsiteY34" fmla="*/ 11135 h 2999630"/>
                <a:gd name="connsiteX35" fmla="*/ 19856 w 5551298"/>
                <a:gd name="connsiteY35" fmla="*/ 26877 h 2999630"/>
                <a:gd name="connsiteX36" fmla="*/ 10331 w 5551298"/>
                <a:gd name="connsiteY36" fmla="*/ 260241 h 2999630"/>
                <a:gd name="connsiteX37" fmla="*/ 14142 w 5551298"/>
                <a:gd name="connsiteY37" fmla="*/ 827427 h 2999630"/>
                <a:gd name="connsiteX38" fmla="*/ 9380 w 5551298"/>
                <a:gd name="connsiteY38" fmla="*/ 1806596 h 2999630"/>
                <a:gd name="connsiteX39" fmla="*/ 2712 w 5551298"/>
                <a:gd name="connsiteY39" fmla="*/ 2258081 h 2999630"/>
                <a:gd name="connsiteX40" fmla="*/ 57004 w 5551298"/>
                <a:gd name="connsiteY40" fmla="*/ 2589551 h 2999630"/>
                <a:gd name="connsiteX0" fmla="*/ 57957 w 5551298"/>
                <a:gd name="connsiteY0" fmla="*/ 2575264 h 2992577"/>
                <a:gd name="connsiteX1" fmla="*/ 309417 w 5551298"/>
                <a:gd name="connsiteY1" fmla="*/ 2632414 h 2992577"/>
                <a:gd name="connsiteX2" fmla="*/ 618027 w 5551298"/>
                <a:gd name="connsiteY2" fmla="*/ 2575264 h 2992577"/>
                <a:gd name="connsiteX3" fmla="*/ 743757 w 5551298"/>
                <a:gd name="connsiteY3" fmla="*/ 2506684 h 2992577"/>
                <a:gd name="connsiteX4" fmla="*/ 869487 w 5551298"/>
                <a:gd name="connsiteY4" fmla="*/ 2403814 h 2992577"/>
                <a:gd name="connsiteX5" fmla="*/ 1200957 w 5551298"/>
                <a:gd name="connsiteY5" fmla="*/ 2415244 h 2992577"/>
                <a:gd name="connsiteX6" fmla="*/ 1578147 w 5551298"/>
                <a:gd name="connsiteY6" fmla="*/ 2472394 h 2992577"/>
                <a:gd name="connsiteX7" fmla="*/ 2309667 w 5551298"/>
                <a:gd name="connsiteY7" fmla="*/ 2620984 h 2992577"/>
                <a:gd name="connsiteX8" fmla="*/ 2583987 w 5551298"/>
                <a:gd name="connsiteY8" fmla="*/ 2620984 h 2992577"/>
                <a:gd name="connsiteX9" fmla="*/ 2938317 w 5551298"/>
                <a:gd name="connsiteY9" fmla="*/ 2506684 h 2992577"/>
                <a:gd name="connsiteX10" fmla="*/ 3269787 w 5551298"/>
                <a:gd name="connsiteY10" fmla="*/ 2529544 h 2992577"/>
                <a:gd name="connsiteX11" fmla="*/ 3498387 w 5551298"/>
                <a:gd name="connsiteY11" fmla="*/ 2586694 h 2992577"/>
                <a:gd name="connsiteX12" fmla="*/ 3692697 w 5551298"/>
                <a:gd name="connsiteY12" fmla="*/ 2620984 h 2992577"/>
                <a:gd name="connsiteX13" fmla="*/ 3932727 w 5551298"/>
                <a:gd name="connsiteY13" fmla="*/ 2769574 h 2992577"/>
                <a:gd name="connsiteX14" fmla="*/ 4035597 w 5551298"/>
                <a:gd name="connsiteY14" fmla="*/ 2883874 h 2992577"/>
                <a:gd name="connsiteX15" fmla="*/ 4085127 w 5551298"/>
                <a:gd name="connsiteY15" fmla="*/ 2991030 h 2992577"/>
                <a:gd name="connsiteX16" fmla="*/ 4438504 w 5551298"/>
                <a:gd name="connsiteY16" fmla="*/ 2800054 h 2992577"/>
                <a:gd name="connsiteX17" fmla="*/ 4626147 w 5551298"/>
                <a:gd name="connsiteY17" fmla="*/ 2679086 h 2992577"/>
                <a:gd name="connsiteX18" fmla="*/ 4854747 w 5551298"/>
                <a:gd name="connsiteY18" fmla="*/ 2525734 h 2992577"/>
                <a:gd name="connsiteX19" fmla="*/ 5057630 w 5551298"/>
                <a:gd name="connsiteY19" fmla="*/ 2303802 h 2992577"/>
                <a:gd name="connsiteX20" fmla="*/ 5282420 w 5551298"/>
                <a:gd name="connsiteY20" fmla="*/ 2172356 h 2992577"/>
                <a:gd name="connsiteX21" fmla="*/ 5515782 w 5551298"/>
                <a:gd name="connsiteY21" fmla="*/ 1969977 h 2992577"/>
                <a:gd name="connsiteX22" fmla="*/ 5540547 w 5551298"/>
                <a:gd name="connsiteY22" fmla="*/ 1917087 h 2992577"/>
                <a:gd name="connsiteX23" fmla="*/ 5549120 w 5551298"/>
                <a:gd name="connsiteY23" fmla="*/ 1317964 h 2992577"/>
                <a:gd name="connsiteX24" fmla="*/ 5544356 w 5551298"/>
                <a:gd name="connsiteY24" fmla="*/ 493602 h 2992577"/>
                <a:gd name="connsiteX25" fmla="*/ 5549120 w 5551298"/>
                <a:gd name="connsiteY25" fmla="*/ 269765 h 2992577"/>
                <a:gd name="connsiteX26" fmla="*/ 5541975 w 5551298"/>
                <a:gd name="connsiteY26" fmla="*/ 119746 h 2992577"/>
                <a:gd name="connsiteX27" fmla="*/ 5500542 w 5551298"/>
                <a:gd name="connsiteY27" fmla="*/ 18754 h 2992577"/>
                <a:gd name="connsiteX28" fmla="*/ 5015719 w 5551298"/>
                <a:gd name="connsiteY28" fmla="*/ 14971 h 2992577"/>
                <a:gd name="connsiteX29" fmla="*/ 4239909 w 5551298"/>
                <a:gd name="connsiteY29" fmla="*/ 3514 h 2992577"/>
                <a:gd name="connsiteX30" fmla="*/ 3534583 w 5551298"/>
                <a:gd name="connsiteY30" fmla="*/ 3065 h 2992577"/>
                <a:gd name="connsiteX31" fmla="*/ 2717337 w 5551298"/>
                <a:gd name="connsiteY31" fmla="*/ 8276 h 2992577"/>
                <a:gd name="connsiteX32" fmla="*/ 1592911 w 5551298"/>
                <a:gd name="connsiteY32" fmla="*/ 1133 h 2992577"/>
                <a:gd name="connsiteX33" fmla="*/ 888537 w 5551298"/>
                <a:gd name="connsiteY33" fmla="*/ 3990 h 2992577"/>
                <a:gd name="connsiteX34" fmla="*/ 271318 w 5551298"/>
                <a:gd name="connsiteY34" fmla="*/ 11135 h 2992577"/>
                <a:gd name="connsiteX35" fmla="*/ 19856 w 5551298"/>
                <a:gd name="connsiteY35" fmla="*/ 26877 h 2992577"/>
                <a:gd name="connsiteX36" fmla="*/ 10331 w 5551298"/>
                <a:gd name="connsiteY36" fmla="*/ 260241 h 2992577"/>
                <a:gd name="connsiteX37" fmla="*/ 14142 w 5551298"/>
                <a:gd name="connsiteY37" fmla="*/ 827427 h 2992577"/>
                <a:gd name="connsiteX38" fmla="*/ 9380 w 5551298"/>
                <a:gd name="connsiteY38" fmla="*/ 1806596 h 2992577"/>
                <a:gd name="connsiteX39" fmla="*/ 2712 w 5551298"/>
                <a:gd name="connsiteY39" fmla="*/ 2258081 h 2992577"/>
                <a:gd name="connsiteX40" fmla="*/ 57004 w 5551298"/>
                <a:gd name="connsiteY40" fmla="*/ 2589551 h 2992577"/>
                <a:gd name="connsiteX0" fmla="*/ 57957 w 5551298"/>
                <a:gd name="connsiteY0" fmla="*/ 2575264 h 2992577"/>
                <a:gd name="connsiteX1" fmla="*/ 309417 w 5551298"/>
                <a:gd name="connsiteY1" fmla="*/ 2632414 h 2992577"/>
                <a:gd name="connsiteX2" fmla="*/ 618027 w 5551298"/>
                <a:gd name="connsiteY2" fmla="*/ 2575264 h 2992577"/>
                <a:gd name="connsiteX3" fmla="*/ 743757 w 5551298"/>
                <a:gd name="connsiteY3" fmla="*/ 2506684 h 2992577"/>
                <a:gd name="connsiteX4" fmla="*/ 869487 w 5551298"/>
                <a:gd name="connsiteY4" fmla="*/ 2403814 h 2992577"/>
                <a:gd name="connsiteX5" fmla="*/ 1200957 w 5551298"/>
                <a:gd name="connsiteY5" fmla="*/ 2415244 h 2992577"/>
                <a:gd name="connsiteX6" fmla="*/ 1578147 w 5551298"/>
                <a:gd name="connsiteY6" fmla="*/ 2472394 h 2992577"/>
                <a:gd name="connsiteX7" fmla="*/ 2309667 w 5551298"/>
                <a:gd name="connsiteY7" fmla="*/ 2620984 h 2992577"/>
                <a:gd name="connsiteX8" fmla="*/ 2583987 w 5551298"/>
                <a:gd name="connsiteY8" fmla="*/ 2620984 h 2992577"/>
                <a:gd name="connsiteX9" fmla="*/ 2938317 w 5551298"/>
                <a:gd name="connsiteY9" fmla="*/ 2506684 h 2992577"/>
                <a:gd name="connsiteX10" fmla="*/ 3269787 w 5551298"/>
                <a:gd name="connsiteY10" fmla="*/ 2529544 h 2992577"/>
                <a:gd name="connsiteX11" fmla="*/ 3498387 w 5551298"/>
                <a:gd name="connsiteY11" fmla="*/ 2586694 h 2992577"/>
                <a:gd name="connsiteX12" fmla="*/ 3692697 w 5551298"/>
                <a:gd name="connsiteY12" fmla="*/ 2620984 h 2992577"/>
                <a:gd name="connsiteX13" fmla="*/ 3932727 w 5551298"/>
                <a:gd name="connsiteY13" fmla="*/ 2769574 h 2992577"/>
                <a:gd name="connsiteX14" fmla="*/ 4035597 w 5551298"/>
                <a:gd name="connsiteY14" fmla="*/ 2883874 h 2992577"/>
                <a:gd name="connsiteX15" fmla="*/ 4085127 w 5551298"/>
                <a:gd name="connsiteY15" fmla="*/ 2991030 h 2992577"/>
                <a:gd name="connsiteX16" fmla="*/ 4438504 w 5551298"/>
                <a:gd name="connsiteY16" fmla="*/ 2800054 h 2992577"/>
                <a:gd name="connsiteX17" fmla="*/ 4626147 w 5551298"/>
                <a:gd name="connsiteY17" fmla="*/ 2679086 h 2992577"/>
                <a:gd name="connsiteX18" fmla="*/ 4838078 w 5551298"/>
                <a:gd name="connsiteY18" fmla="*/ 2523353 h 2992577"/>
                <a:gd name="connsiteX19" fmla="*/ 5057630 w 5551298"/>
                <a:gd name="connsiteY19" fmla="*/ 2303802 h 2992577"/>
                <a:gd name="connsiteX20" fmla="*/ 5282420 w 5551298"/>
                <a:gd name="connsiteY20" fmla="*/ 2172356 h 2992577"/>
                <a:gd name="connsiteX21" fmla="*/ 5515782 w 5551298"/>
                <a:gd name="connsiteY21" fmla="*/ 1969977 h 2992577"/>
                <a:gd name="connsiteX22" fmla="*/ 5540547 w 5551298"/>
                <a:gd name="connsiteY22" fmla="*/ 1917087 h 2992577"/>
                <a:gd name="connsiteX23" fmla="*/ 5549120 w 5551298"/>
                <a:gd name="connsiteY23" fmla="*/ 1317964 h 2992577"/>
                <a:gd name="connsiteX24" fmla="*/ 5544356 w 5551298"/>
                <a:gd name="connsiteY24" fmla="*/ 493602 h 2992577"/>
                <a:gd name="connsiteX25" fmla="*/ 5549120 w 5551298"/>
                <a:gd name="connsiteY25" fmla="*/ 269765 h 2992577"/>
                <a:gd name="connsiteX26" fmla="*/ 5541975 w 5551298"/>
                <a:gd name="connsiteY26" fmla="*/ 119746 h 2992577"/>
                <a:gd name="connsiteX27" fmla="*/ 5500542 w 5551298"/>
                <a:gd name="connsiteY27" fmla="*/ 18754 h 2992577"/>
                <a:gd name="connsiteX28" fmla="*/ 5015719 w 5551298"/>
                <a:gd name="connsiteY28" fmla="*/ 14971 h 2992577"/>
                <a:gd name="connsiteX29" fmla="*/ 4239909 w 5551298"/>
                <a:gd name="connsiteY29" fmla="*/ 3514 h 2992577"/>
                <a:gd name="connsiteX30" fmla="*/ 3534583 w 5551298"/>
                <a:gd name="connsiteY30" fmla="*/ 3065 h 2992577"/>
                <a:gd name="connsiteX31" fmla="*/ 2717337 w 5551298"/>
                <a:gd name="connsiteY31" fmla="*/ 8276 h 2992577"/>
                <a:gd name="connsiteX32" fmla="*/ 1592911 w 5551298"/>
                <a:gd name="connsiteY32" fmla="*/ 1133 h 2992577"/>
                <a:gd name="connsiteX33" fmla="*/ 888537 w 5551298"/>
                <a:gd name="connsiteY33" fmla="*/ 3990 h 2992577"/>
                <a:gd name="connsiteX34" fmla="*/ 271318 w 5551298"/>
                <a:gd name="connsiteY34" fmla="*/ 11135 h 2992577"/>
                <a:gd name="connsiteX35" fmla="*/ 19856 w 5551298"/>
                <a:gd name="connsiteY35" fmla="*/ 26877 h 2992577"/>
                <a:gd name="connsiteX36" fmla="*/ 10331 w 5551298"/>
                <a:gd name="connsiteY36" fmla="*/ 260241 h 2992577"/>
                <a:gd name="connsiteX37" fmla="*/ 14142 w 5551298"/>
                <a:gd name="connsiteY37" fmla="*/ 827427 h 2992577"/>
                <a:gd name="connsiteX38" fmla="*/ 9380 w 5551298"/>
                <a:gd name="connsiteY38" fmla="*/ 1806596 h 2992577"/>
                <a:gd name="connsiteX39" fmla="*/ 2712 w 5551298"/>
                <a:gd name="connsiteY39" fmla="*/ 2258081 h 2992577"/>
                <a:gd name="connsiteX40" fmla="*/ 57004 w 5551298"/>
                <a:gd name="connsiteY40" fmla="*/ 2589551 h 299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551298" h="2992577">
                  <a:moveTo>
                    <a:pt x="57957" y="2575264"/>
                  </a:moveTo>
                  <a:cubicBezTo>
                    <a:pt x="137014" y="2603839"/>
                    <a:pt x="216072" y="2632414"/>
                    <a:pt x="309417" y="2632414"/>
                  </a:cubicBezTo>
                  <a:cubicBezTo>
                    <a:pt x="402762" y="2632414"/>
                    <a:pt x="545637" y="2596219"/>
                    <a:pt x="618027" y="2575264"/>
                  </a:cubicBezTo>
                  <a:cubicBezTo>
                    <a:pt x="690417" y="2554309"/>
                    <a:pt x="701847" y="2535259"/>
                    <a:pt x="743757" y="2506684"/>
                  </a:cubicBezTo>
                  <a:cubicBezTo>
                    <a:pt x="785667" y="2478109"/>
                    <a:pt x="793287" y="2419054"/>
                    <a:pt x="869487" y="2403814"/>
                  </a:cubicBezTo>
                  <a:cubicBezTo>
                    <a:pt x="945687" y="2388574"/>
                    <a:pt x="1082847" y="2403814"/>
                    <a:pt x="1200957" y="2415244"/>
                  </a:cubicBezTo>
                  <a:cubicBezTo>
                    <a:pt x="1319067" y="2426674"/>
                    <a:pt x="1393362" y="2438104"/>
                    <a:pt x="1578147" y="2472394"/>
                  </a:cubicBezTo>
                  <a:cubicBezTo>
                    <a:pt x="1762932" y="2506684"/>
                    <a:pt x="2142027" y="2596219"/>
                    <a:pt x="2309667" y="2620984"/>
                  </a:cubicBezTo>
                  <a:cubicBezTo>
                    <a:pt x="2477307" y="2645749"/>
                    <a:pt x="2479212" y="2640034"/>
                    <a:pt x="2583987" y="2620984"/>
                  </a:cubicBezTo>
                  <a:cubicBezTo>
                    <a:pt x="2688762" y="2601934"/>
                    <a:pt x="2824017" y="2521924"/>
                    <a:pt x="2938317" y="2506684"/>
                  </a:cubicBezTo>
                  <a:cubicBezTo>
                    <a:pt x="3052617" y="2491444"/>
                    <a:pt x="3176442" y="2516209"/>
                    <a:pt x="3269787" y="2529544"/>
                  </a:cubicBezTo>
                  <a:cubicBezTo>
                    <a:pt x="3363132" y="2542879"/>
                    <a:pt x="3427902" y="2571454"/>
                    <a:pt x="3498387" y="2586694"/>
                  </a:cubicBezTo>
                  <a:cubicBezTo>
                    <a:pt x="3568872" y="2601934"/>
                    <a:pt x="3620307" y="2590504"/>
                    <a:pt x="3692697" y="2620984"/>
                  </a:cubicBezTo>
                  <a:cubicBezTo>
                    <a:pt x="3765087" y="2651464"/>
                    <a:pt x="3875577" y="2725759"/>
                    <a:pt x="3932727" y="2769574"/>
                  </a:cubicBezTo>
                  <a:cubicBezTo>
                    <a:pt x="3989877" y="2813389"/>
                    <a:pt x="4010197" y="2846965"/>
                    <a:pt x="4035597" y="2883874"/>
                  </a:cubicBezTo>
                  <a:cubicBezTo>
                    <a:pt x="4060997" y="2920783"/>
                    <a:pt x="4017976" y="3005000"/>
                    <a:pt x="4085127" y="2991030"/>
                  </a:cubicBezTo>
                  <a:cubicBezTo>
                    <a:pt x="4152278" y="2977060"/>
                    <a:pt x="4348334" y="2852045"/>
                    <a:pt x="4438504" y="2800054"/>
                  </a:cubicBezTo>
                  <a:cubicBezTo>
                    <a:pt x="4528674" y="2748063"/>
                    <a:pt x="4559551" y="2725203"/>
                    <a:pt x="4626147" y="2679086"/>
                  </a:cubicBezTo>
                  <a:cubicBezTo>
                    <a:pt x="4692743" y="2632969"/>
                    <a:pt x="4766164" y="2585900"/>
                    <a:pt x="4838078" y="2523353"/>
                  </a:cubicBezTo>
                  <a:cubicBezTo>
                    <a:pt x="4909992" y="2460806"/>
                    <a:pt x="4983573" y="2362302"/>
                    <a:pt x="5057630" y="2303802"/>
                  </a:cubicBezTo>
                  <a:cubicBezTo>
                    <a:pt x="5131687" y="2245303"/>
                    <a:pt x="5206061" y="2227994"/>
                    <a:pt x="5282420" y="2172356"/>
                  </a:cubicBezTo>
                  <a:cubicBezTo>
                    <a:pt x="5358779" y="2116718"/>
                    <a:pt x="5475936" y="2013315"/>
                    <a:pt x="5515782" y="1969977"/>
                  </a:cubicBezTo>
                  <a:cubicBezTo>
                    <a:pt x="5555628" y="1926639"/>
                    <a:pt x="5534991" y="2025756"/>
                    <a:pt x="5540547" y="1917087"/>
                  </a:cubicBezTo>
                  <a:cubicBezTo>
                    <a:pt x="5546103" y="1808418"/>
                    <a:pt x="5548485" y="1555211"/>
                    <a:pt x="5549120" y="1317964"/>
                  </a:cubicBezTo>
                  <a:cubicBezTo>
                    <a:pt x="5549755" y="1080717"/>
                    <a:pt x="5541975" y="669889"/>
                    <a:pt x="5544356" y="493602"/>
                  </a:cubicBezTo>
                  <a:cubicBezTo>
                    <a:pt x="5546737" y="317315"/>
                    <a:pt x="5548326" y="332074"/>
                    <a:pt x="5549120" y="269765"/>
                  </a:cubicBezTo>
                  <a:cubicBezTo>
                    <a:pt x="5549914" y="207456"/>
                    <a:pt x="5550071" y="161581"/>
                    <a:pt x="5541975" y="119746"/>
                  </a:cubicBezTo>
                  <a:cubicBezTo>
                    <a:pt x="5533879" y="77911"/>
                    <a:pt x="5588251" y="36216"/>
                    <a:pt x="5500542" y="18754"/>
                  </a:cubicBezTo>
                  <a:cubicBezTo>
                    <a:pt x="5412833" y="1292"/>
                    <a:pt x="5187328" y="41323"/>
                    <a:pt x="5015719" y="14971"/>
                  </a:cubicBezTo>
                  <a:cubicBezTo>
                    <a:pt x="4844110" y="-11381"/>
                    <a:pt x="4486765" y="5498"/>
                    <a:pt x="4239909" y="3514"/>
                  </a:cubicBezTo>
                  <a:lnTo>
                    <a:pt x="3534583" y="3065"/>
                  </a:lnTo>
                  <a:cubicBezTo>
                    <a:pt x="3285980" y="16559"/>
                    <a:pt x="3040949" y="8598"/>
                    <a:pt x="2717337" y="8276"/>
                  </a:cubicBezTo>
                  <a:lnTo>
                    <a:pt x="1592911" y="1133"/>
                  </a:lnTo>
                  <a:lnTo>
                    <a:pt x="888537" y="3990"/>
                  </a:lnTo>
                  <a:lnTo>
                    <a:pt x="271318" y="11135"/>
                  </a:lnTo>
                  <a:cubicBezTo>
                    <a:pt x="126538" y="14949"/>
                    <a:pt x="63354" y="-14641"/>
                    <a:pt x="19856" y="26877"/>
                  </a:cubicBezTo>
                  <a:cubicBezTo>
                    <a:pt x="-23642" y="68395"/>
                    <a:pt x="19221" y="145072"/>
                    <a:pt x="10331" y="260241"/>
                  </a:cubicBezTo>
                  <a:cubicBezTo>
                    <a:pt x="1441" y="375410"/>
                    <a:pt x="14300" y="569701"/>
                    <a:pt x="14142" y="827427"/>
                  </a:cubicBezTo>
                  <a:cubicBezTo>
                    <a:pt x="13984" y="1085153"/>
                    <a:pt x="11285" y="1568154"/>
                    <a:pt x="9380" y="1806596"/>
                  </a:cubicBezTo>
                  <a:cubicBezTo>
                    <a:pt x="7475" y="2045038"/>
                    <a:pt x="2712" y="2132351"/>
                    <a:pt x="2712" y="2258081"/>
                  </a:cubicBezTo>
                  <a:cubicBezTo>
                    <a:pt x="2712" y="2383811"/>
                    <a:pt x="22714" y="2486681"/>
                    <a:pt x="57004" y="2589551"/>
                  </a:cubicBezTo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 C</a:t>
              </a:r>
              <a:endParaRPr lang="en-ZA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67595" y="2868929"/>
              <a:ext cx="4348709" cy="1375334"/>
            </a:xfrm>
            <a:custGeom>
              <a:avLst/>
              <a:gdLst>
                <a:gd name="connsiteX0" fmla="*/ 0 w 4297694"/>
                <a:gd name="connsiteY0" fmla="*/ 125730 h 1340340"/>
                <a:gd name="connsiteX1" fmla="*/ 411480 w 4297694"/>
                <a:gd name="connsiteY1" fmla="*/ 114300 h 1340340"/>
                <a:gd name="connsiteX2" fmla="*/ 1040130 w 4297694"/>
                <a:gd name="connsiteY2" fmla="*/ 0 h 1340340"/>
                <a:gd name="connsiteX3" fmla="*/ 1748790 w 4297694"/>
                <a:gd name="connsiteY3" fmla="*/ 0 h 1340340"/>
                <a:gd name="connsiteX4" fmla="*/ 2240280 w 4297694"/>
                <a:gd name="connsiteY4" fmla="*/ 114300 h 1340340"/>
                <a:gd name="connsiteX5" fmla="*/ 2868930 w 4297694"/>
                <a:gd name="connsiteY5" fmla="*/ 91440 h 1340340"/>
                <a:gd name="connsiteX6" fmla="*/ 3417570 w 4297694"/>
                <a:gd name="connsiteY6" fmla="*/ 125730 h 1340340"/>
                <a:gd name="connsiteX7" fmla="*/ 4023360 w 4297694"/>
                <a:gd name="connsiteY7" fmla="*/ 308610 h 1340340"/>
                <a:gd name="connsiteX8" fmla="*/ 4297680 w 4297694"/>
                <a:gd name="connsiteY8" fmla="*/ 537210 h 1340340"/>
                <a:gd name="connsiteX9" fmla="*/ 4034790 w 4297694"/>
                <a:gd name="connsiteY9" fmla="*/ 720090 h 1340340"/>
                <a:gd name="connsiteX10" fmla="*/ 3794760 w 4297694"/>
                <a:gd name="connsiteY10" fmla="*/ 800100 h 1340340"/>
                <a:gd name="connsiteX11" fmla="*/ 3623310 w 4297694"/>
                <a:gd name="connsiteY11" fmla="*/ 834390 h 1340340"/>
                <a:gd name="connsiteX12" fmla="*/ 3371850 w 4297694"/>
                <a:gd name="connsiteY12" fmla="*/ 742950 h 1340340"/>
                <a:gd name="connsiteX13" fmla="*/ 3166110 w 4297694"/>
                <a:gd name="connsiteY13" fmla="*/ 617220 h 1340340"/>
                <a:gd name="connsiteX14" fmla="*/ 2880360 w 4297694"/>
                <a:gd name="connsiteY14" fmla="*/ 548640 h 1340340"/>
                <a:gd name="connsiteX15" fmla="*/ 2571750 w 4297694"/>
                <a:gd name="connsiteY15" fmla="*/ 548640 h 1340340"/>
                <a:gd name="connsiteX16" fmla="*/ 2228850 w 4297694"/>
                <a:gd name="connsiteY16" fmla="*/ 502920 h 1340340"/>
                <a:gd name="connsiteX17" fmla="*/ 1988820 w 4297694"/>
                <a:gd name="connsiteY17" fmla="*/ 525780 h 1340340"/>
                <a:gd name="connsiteX18" fmla="*/ 2148840 w 4297694"/>
                <a:gd name="connsiteY18" fmla="*/ 582930 h 1340340"/>
                <a:gd name="connsiteX19" fmla="*/ 2411730 w 4297694"/>
                <a:gd name="connsiteY19" fmla="*/ 617220 h 1340340"/>
                <a:gd name="connsiteX20" fmla="*/ 2583180 w 4297694"/>
                <a:gd name="connsiteY20" fmla="*/ 697230 h 1340340"/>
                <a:gd name="connsiteX21" fmla="*/ 2514600 w 4297694"/>
                <a:gd name="connsiteY21" fmla="*/ 822960 h 1340340"/>
                <a:gd name="connsiteX22" fmla="*/ 2468880 w 4297694"/>
                <a:gd name="connsiteY22" fmla="*/ 982980 h 1340340"/>
                <a:gd name="connsiteX23" fmla="*/ 2708910 w 4297694"/>
                <a:gd name="connsiteY23" fmla="*/ 1062990 h 1340340"/>
                <a:gd name="connsiteX24" fmla="*/ 2834640 w 4297694"/>
                <a:gd name="connsiteY24" fmla="*/ 1143000 h 1340340"/>
                <a:gd name="connsiteX25" fmla="*/ 2743200 w 4297694"/>
                <a:gd name="connsiteY25" fmla="*/ 1200150 h 1340340"/>
                <a:gd name="connsiteX26" fmla="*/ 2366010 w 4297694"/>
                <a:gd name="connsiteY26" fmla="*/ 1143000 h 1340340"/>
                <a:gd name="connsiteX27" fmla="*/ 2205990 w 4297694"/>
                <a:gd name="connsiteY27" fmla="*/ 1154430 h 1340340"/>
                <a:gd name="connsiteX28" fmla="*/ 2091690 w 4297694"/>
                <a:gd name="connsiteY28" fmla="*/ 1303020 h 1340340"/>
                <a:gd name="connsiteX29" fmla="*/ 1851660 w 4297694"/>
                <a:gd name="connsiteY29" fmla="*/ 1337310 h 1340340"/>
                <a:gd name="connsiteX30" fmla="*/ 1600200 w 4297694"/>
                <a:gd name="connsiteY30" fmla="*/ 1245870 h 1340340"/>
                <a:gd name="connsiteX31" fmla="*/ 1291590 w 4297694"/>
                <a:gd name="connsiteY31" fmla="*/ 1165860 h 1340340"/>
                <a:gd name="connsiteX32" fmla="*/ 971550 w 4297694"/>
                <a:gd name="connsiteY32" fmla="*/ 1108710 h 1340340"/>
                <a:gd name="connsiteX33" fmla="*/ 822960 w 4297694"/>
                <a:gd name="connsiteY33" fmla="*/ 1131570 h 1340340"/>
                <a:gd name="connsiteX34" fmla="*/ 742950 w 4297694"/>
                <a:gd name="connsiteY34" fmla="*/ 1211580 h 1340340"/>
                <a:gd name="connsiteX35" fmla="*/ 514350 w 4297694"/>
                <a:gd name="connsiteY35" fmla="*/ 1211580 h 1340340"/>
                <a:gd name="connsiteX36" fmla="*/ 285750 w 4297694"/>
                <a:gd name="connsiteY36" fmla="*/ 1131570 h 1340340"/>
                <a:gd name="connsiteX37" fmla="*/ 68580 w 4297694"/>
                <a:gd name="connsiteY37" fmla="*/ 1120140 h 1340340"/>
                <a:gd name="connsiteX38" fmla="*/ 57150 w 4297694"/>
                <a:gd name="connsiteY38" fmla="*/ 125730 h 1340340"/>
                <a:gd name="connsiteX0" fmla="*/ 0 w 4297694"/>
                <a:gd name="connsiteY0" fmla="*/ 125730 h 1340340"/>
                <a:gd name="connsiteX1" fmla="*/ 411480 w 4297694"/>
                <a:gd name="connsiteY1" fmla="*/ 114300 h 1340340"/>
                <a:gd name="connsiteX2" fmla="*/ 1040130 w 4297694"/>
                <a:gd name="connsiteY2" fmla="*/ 0 h 1340340"/>
                <a:gd name="connsiteX3" fmla="*/ 1748790 w 4297694"/>
                <a:gd name="connsiteY3" fmla="*/ 0 h 1340340"/>
                <a:gd name="connsiteX4" fmla="*/ 2240280 w 4297694"/>
                <a:gd name="connsiteY4" fmla="*/ 114300 h 1340340"/>
                <a:gd name="connsiteX5" fmla="*/ 2868930 w 4297694"/>
                <a:gd name="connsiteY5" fmla="*/ 91440 h 1340340"/>
                <a:gd name="connsiteX6" fmla="*/ 3417570 w 4297694"/>
                <a:gd name="connsiteY6" fmla="*/ 125730 h 1340340"/>
                <a:gd name="connsiteX7" fmla="*/ 4023360 w 4297694"/>
                <a:gd name="connsiteY7" fmla="*/ 308610 h 1340340"/>
                <a:gd name="connsiteX8" fmla="*/ 4297680 w 4297694"/>
                <a:gd name="connsiteY8" fmla="*/ 537210 h 1340340"/>
                <a:gd name="connsiteX9" fmla="*/ 4034790 w 4297694"/>
                <a:gd name="connsiteY9" fmla="*/ 720090 h 1340340"/>
                <a:gd name="connsiteX10" fmla="*/ 3799523 w 4297694"/>
                <a:gd name="connsiteY10" fmla="*/ 864394 h 1340340"/>
                <a:gd name="connsiteX11" fmla="*/ 3623310 w 4297694"/>
                <a:gd name="connsiteY11" fmla="*/ 834390 h 1340340"/>
                <a:gd name="connsiteX12" fmla="*/ 3371850 w 4297694"/>
                <a:gd name="connsiteY12" fmla="*/ 742950 h 1340340"/>
                <a:gd name="connsiteX13" fmla="*/ 3166110 w 4297694"/>
                <a:gd name="connsiteY13" fmla="*/ 617220 h 1340340"/>
                <a:gd name="connsiteX14" fmla="*/ 2880360 w 4297694"/>
                <a:gd name="connsiteY14" fmla="*/ 548640 h 1340340"/>
                <a:gd name="connsiteX15" fmla="*/ 2571750 w 4297694"/>
                <a:gd name="connsiteY15" fmla="*/ 548640 h 1340340"/>
                <a:gd name="connsiteX16" fmla="*/ 2228850 w 4297694"/>
                <a:gd name="connsiteY16" fmla="*/ 502920 h 1340340"/>
                <a:gd name="connsiteX17" fmla="*/ 1988820 w 4297694"/>
                <a:gd name="connsiteY17" fmla="*/ 525780 h 1340340"/>
                <a:gd name="connsiteX18" fmla="*/ 2148840 w 4297694"/>
                <a:gd name="connsiteY18" fmla="*/ 582930 h 1340340"/>
                <a:gd name="connsiteX19" fmla="*/ 2411730 w 4297694"/>
                <a:gd name="connsiteY19" fmla="*/ 617220 h 1340340"/>
                <a:gd name="connsiteX20" fmla="*/ 2583180 w 4297694"/>
                <a:gd name="connsiteY20" fmla="*/ 697230 h 1340340"/>
                <a:gd name="connsiteX21" fmla="*/ 2514600 w 4297694"/>
                <a:gd name="connsiteY21" fmla="*/ 822960 h 1340340"/>
                <a:gd name="connsiteX22" fmla="*/ 2468880 w 4297694"/>
                <a:gd name="connsiteY22" fmla="*/ 982980 h 1340340"/>
                <a:gd name="connsiteX23" fmla="*/ 2708910 w 4297694"/>
                <a:gd name="connsiteY23" fmla="*/ 1062990 h 1340340"/>
                <a:gd name="connsiteX24" fmla="*/ 2834640 w 4297694"/>
                <a:gd name="connsiteY24" fmla="*/ 1143000 h 1340340"/>
                <a:gd name="connsiteX25" fmla="*/ 2743200 w 4297694"/>
                <a:gd name="connsiteY25" fmla="*/ 1200150 h 1340340"/>
                <a:gd name="connsiteX26" fmla="*/ 2366010 w 4297694"/>
                <a:gd name="connsiteY26" fmla="*/ 1143000 h 1340340"/>
                <a:gd name="connsiteX27" fmla="*/ 2205990 w 4297694"/>
                <a:gd name="connsiteY27" fmla="*/ 1154430 h 1340340"/>
                <a:gd name="connsiteX28" fmla="*/ 2091690 w 4297694"/>
                <a:gd name="connsiteY28" fmla="*/ 1303020 h 1340340"/>
                <a:gd name="connsiteX29" fmla="*/ 1851660 w 4297694"/>
                <a:gd name="connsiteY29" fmla="*/ 1337310 h 1340340"/>
                <a:gd name="connsiteX30" fmla="*/ 1600200 w 4297694"/>
                <a:gd name="connsiteY30" fmla="*/ 1245870 h 1340340"/>
                <a:gd name="connsiteX31" fmla="*/ 1291590 w 4297694"/>
                <a:gd name="connsiteY31" fmla="*/ 1165860 h 1340340"/>
                <a:gd name="connsiteX32" fmla="*/ 971550 w 4297694"/>
                <a:gd name="connsiteY32" fmla="*/ 1108710 h 1340340"/>
                <a:gd name="connsiteX33" fmla="*/ 822960 w 4297694"/>
                <a:gd name="connsiteY33" fmla="*/ 1131570 h 1340340"/>
                <a:gd name="connsiteX34" fmla="*/ 742950 w 4297694"/>
                <a:gd name="connsiteY34" fmla="*/ 1211580 h 1340340"/>
                <a:gd name="connsiteX35" fmla="*/ 514350 w 4297694"/>
                <a:gd name="connsiteY35" fmla="*/ 1211580 h 1340340"/>
                <a:gd name="connsiteX36" fmla="*/ 285750 w 4297694"/>
                <a:gd name="connsiteY36" fmla="*/ 1131570 h 1340340"/>
                <a:gd name="connsiteX37" fmla="*/ 68580 w 4297694"/>
                <a:gd name="connsiteY37" fmla="*/ 1120140 h 1340340"/>
                <a:gd name="connsiteX38" fmla="*/ 57150 w 4297694"/>
                <a:gd name="connsiteY38" fmla="*/ 125730 h 1340340"/>
                <a:gd name="connsiteX0" fmla="*/ 0 w 4297694"/>
                <a:gd name="connsiteY0" fmla="*/ 125730 h 1340340"/>
                <a:gd name="connsiteX1" fmla="*/ 411480 w 4297694"/>
                <a:gd name="connsiteY1" fmla="*/ 114300 h 1340340"/>
                <a:gd name="connsiteX2" fmla="*/ 1040130 w 4297694"/>
                <a:gd name="connsiteY2" fmla="*/ 0 h 1340340"/>
                <a:gd name="connsiteX3" fmla="*/ 1748790 w 4297694"/>
                <a:gd name="connsiteY3" fmla="*/ 0 h 1340340"/>
                <a:gd name="connsiteX4" fmla="*/ 2240280 w 4297694"/>
                <a:gd name="connsiteY4" fmla="*/ 114300 h 1340340"/>
                <a:gd name="connsiteX5" fmla="*/ 2868930 w 4297694"/>
                <a:gd name="connsiteY5" fmla="*/ 91440 h 1340340"/>
                <a:gd name="connsiteX6" fmla="*/ 3417570 w 4297694"/>
                <a:gd name="connsiteY6" fmla="*/ 125730 h 1340340"/>
                <a:gd name="connsiteX7" fmla="*/ 4023360 w 4297694"/>
                <a:gd name="connsiteY7" fmla="*/ 308610 h 1340340"/>
                <a:gd name="connsiteX8" fmla="*/ 4297680 w 4297694"/>
                <a:gd name="connsiteY8" fmla="*/ 537210 h 1340340"/>
                <a:gd name="connsiteX9" fmla="*/ 4034790 w 4297694"/>
                <a:gd name="connsiteY9" fmla="*/ 720090 h 1340340"/>
                <a:gd name="connsiteX10" fmla="*/ 3799523 w 4297694"/>
                <a:gd name="connsiteY10" fmla="*/ 864394 h 1340340"/>
                <a:gd name="connsiteX11" fmla="*/ 3623310 w 4297694"/>
                <a:gd name="connsiteY11" fmla="*/ 834390 h 1340340"/>
                <a:gd name="connsiteX12" fmla="*/ 3371850 w 4297694"/>
                <a:gd name="connsiteY12" fmla="*/ 742950 h 1340340"/>
                <a:gd name="connsiteX13" fmla="*/ 3166110 w 4297694"/>
                <a:gd name="connsiteY13" fmla="*/ 617220 h 1340340"/>
                <a:gd name="connsiteX14" fmla="*/ 2880360 w 4297694"/>
                <a:gd name="connsiteY14" fmla="*/ 548640 h 1340340"/>
                <a:gd name="connsiteX15" fmla="*/ 2571750 w 4297694"/>
                <a:gd name="connsiteY15" fmla="*/ 548640 h 1340340"/>
                <a:gd name="connsiteX16" fmla="*/ 2228850 w 4297694"/>
                <a:gd name="connsiteY16" fmla="*/ 502920 h 1340340"/>
                <a:gd name="connsiteX17" fmla="*/ 1988820 w 4297694"/>
                <a:gd name="connsiteY17" fmla="*/ 525780 h 1340340"/>
                <a:gd name="connsiteX18" fmla="*/ 2148840 w 4297694"/>
                <a:gd name="connsiteY18" fmla="*/ 582930 h 1340340"/>
                <a:gd name="connsiteX19" fmla="*/ 2411730 w 4297694"/>
                <a:gd name="connsiteY19" fmla="*/ 617220 h 1340340"/>
                <a:gd name="connsiteX20" fmla="*/ 2583180 w 4297694"/>
                <a:gd name="connsiteY20" fmla="*/ 697230 h 1340340"/>
                <a:gd name="connsiteX21" fmla="*/ 2514600 w 4297694"/>
                <a:gd name="connsiteY21" fmla="*/ 822960 h 1340340"/>
                <a:gd name="connsiteX22" fmla="*/ 2468880 w 4297694"/>
                <a:gd name="connsiteY22" fmla="*/ 982980 h 1340340"/>
                <a:gd name="connsiteX23" fmla="*/ 2708910 w 4297694"/>
                <a:gd name="connsiteY23" fmla="*/ 1062990 h 1340340"/>
                <a:gd name="connsiteX24" fmla="*/ 2834640 w 4297694"/>
                <a:gd name="connsiteY24" fmla="*/ 1143000 h 1340340"/>
                <a:gd name="connsiteX25" fmla="*/ 2752725 w 4297694"/>
                <a:gd name="connsiteY25" fmla="*/ 1245394 h 1340340"/>
                <a:gd name="connsiteX26" fmla="*/ 2366010 w 4297694"/>
                <a:gd name="connsiteY26" fmla="*/ 1143000 h 1340340"/>
                <a:gd name="connsiteX27" fmla="*/ 2205990 w 4297694"/>
                <a:gd name="connsiteY27" fmla="*/ 1154430 h 1340340"/>
                <a:gd name="connsiteX28" fmla="*/ 2091690 w 4297694"/>
                <a:gd name="connsiteY28" fmla="*/ 1303020 h 1340340"/>
                <a:gd name="connsiteX29" fmla="*/ 1851660 w 4297694"/>
                <a:gd name="connsiteY29" fmla="*/ 1337310 h 1340340"/>
                <a:gd name="connsiteX30" fmla="*/ 1600200 w 4297694"/>
                <a:gd name="connsiteY30" fmla="*/ 1245870 h 1340340"/>
                <a:gd name="connsiteX31" fmla="*/ 1291590 w 4297694"/>
                <a:gd name="connsiteY31" fmla="*/ 1165860 h 1340340"/>
                <a:gd name="connsiteX32" fmla="*/ 971550 w 4297694"/>
                <a:gd name="connsiteY32" fmla="*/ 1108710 h 1340340"/>
                <a:gd name="connsiteX33" fmla="*/ 822960 w 4297694"/>
                <a:gd name="connsiteY33" fmla="*/ 1131570 h 1340340"/>
                <a:gd name="connsiteX34" fmla="*/ 742950 w 4297694"/>
                <a:gd name="connsiteY34" fmla="*/ 1211580 h 1340340"/>
                <a:gd name="connsiteX35" fmla="*/ 514350 w 4297694"/>
                <a:gd name="connsiteY35" fmla="*/ 1211580 h 1340340"/>
                <a:gd name="connsiteX36" fmla="*/ 285750 w 4297694"/>
                <a:gd name="connsiteY36" fmla="*/ 1131570 h 1340340"/>
                <a:gd name="connsiteX37" fmla="*/ 68580 w 4297694"/>
                <a:gd name="connsiteY37" fmla="*/ 1120140 h 1340340"/>
                <a:gd name="connsiteX38" fmla="*/ 57150 w 4297694"/>
                <a:gd name="connsiteY38" fmla="*/ 125730 h 1340340"/>
                <a:gd name="connsiteX0" fmla="*/ 0 w 4297694"/>
                <a:gd name="connsiteY0" fmla="*/ 125730 h 1340340"/>
                <a:gd name="connsiteX1" fmla="*/ 411480 w 4297694"/>
                <a:gd name="connsiteY1" fmla="*/ 114300 h 1340340"/>
                <a:gd name="connsiteX2" fmla="*/ 1040130 w 4297694"/>
                <a:gd name="connsiteY2" fmla="*/ 0 h 1340340"/>
                <a:gd name="connsiteX3" fmla="*/ 1748790 w 4297694"/>
                <a:gd name="connsiteY3" fmla="*/ 0 h 1340340"/>
                <a:gd name="connsiteX4" fmla="*/ 2240280 w 4297694"/>
                <a:gd name="connsiteY4" fmla="*/ 114300 h 1340340"/>
                <a:gd name="connsiteX5" fmla="*/ 2868930 w 4297694"/>
                <a:gd name="connsiteY5" fmla="*/ 91440 h 1340340"/>
                <a:gd name="connsiteX6" fmla="*/ 3417570 w 4297694"/>
                <a:gd name="connsiteY6" fmla="*/ 125730 h 1340340"/>
                <a:gd name="connsiteX7" fmla="*/ 4023360 w 4297694"/>
                <a:gd name="connsiteY7" fmla="*/ 308610 h 1340340"/>
                <a:gd name="connsiteX8" fmla="*/ 4297680 w 4297694"/>
                <a:gd name="connsiteY8" fmla="*/ 537210 h 1340340"/>
                <a:gd name="connsiteX9" fmla="*/ 4034790 w 4297694"/>
                <a:gd name="connsiteY9" fmla="*/ 720090 h 1340340"/>
                <a:gd name="connsiteX10" fmla="*/ 3799523 w 4297694"/>
                <a:gd name="connsiteY10" fmla="*/ 864394 h 1340340"/>
                <a:gd name="connsiteX11" fmla="*/ 3623310 w 4297694"/>
                <a:gd name="connsiteY11" fmla="*/ 834390 h 1340340"/>
                <a:gd name="connsiteX12" fmla="*/ 3371850 w 4297694"/>
                <a:gd name="connsiteY12" fmla="*/ 742950 h 1340340"/>
                <a:gd name="connsiteX13" fmla="*/ 3166110 w 4297694"/>
                <a:gd name="connsiteY13" fmla="*/ 617220 h 1340340"/>
                <a:gd name="connsiteX14" fmla="*/ 2880360 w 4297694"/>
                <a:gd name="connsiteY14" fmla="*/ 548640 h 1340340"/>
                <a:gd name="connsiteX15" fmla="*/ 2571750 w 4297694"/>
                <a:gd name="connsiteY15" fmla="*/ 548640 h 1340340"/>
                <a:gd name="connsiteX16" fmla="*/ 2228850 w 4297694"/>
                <a:gd name="connsiteY16" fmla="*/ 502920 h 1340340"/>
                <a:gd name="connsiteX17" fmla="*/ 1988820 w 4297694"/>
                <a:gd name="connsiteY17" fmla="*/ 525780 h 1340340"/>
                <a:gd name="connsiteX18" fmla="*/ 2148840 w 4297694"/>
                <a:gd name="connsiteY18" fmla="*/ 582930 h 1340340"/>
                <a:gd name="connsiteX19" fmla="*/ 2411730 w 4297694"/>
                <a:gd name="connsiteY19" fmla="*/ 617220 h 1340340"/>
                <a:gd name="connsiteX20" fmla="*/ 2583180 w 4297694"/>
                <a:gd name="connsiteY20" fmla="*/ 697230 h 1340340"/>
                <a:gd name="connsiteX21" fmla="*/ 2514600 w 4297694"/>
                <a:gd name="connsiteY21" fmla="*/ 822960 h 1340340"/>
                <a:gd name="connsiteX22" fmla="*/ 2468880 w 4297694"/>
                <a:gd name="connsiteY22" fmla="*/ 982980 h 1340340"/>
                <a:gd name="connsiteX23" fmla="*/ 2708910 w 4297694"/>
                <a:gd name="connsiteY23" fmla="*/ 1062990 h 1340340"/>
                <a:gd name="connsiteX24" fmla="*/ 2806065 w 4297694"/>
                <a:gd name="connsiteY24" fmla="*/ 1140619 h 1340340"/>
                <a:gd name="connsiteX25" fmla="*/ 2752725 w 4297694"/>
                <a:gd name="connsiteY25" fmla="*/ 1245394 h 1340340"/>
                <a:gd name="connsiteX26" fmla="*/ 2366010 w 4297694"/>
                <a:gd name="connsiteY26" fmla="*/ 1143000 h 1340340"/>
                <a:gd name="connsiteX27" fmla="*/ 2205990 w 4297694"/>
                <a:gd name="connsiteY27" fmla="*/ 1154430 h 1340340"/>
                <a:gd name="connsiteX28" fmla="*/ 2091690 w 4297694"/>
                <a:gd name="connsiteY28" fmla="*/ 1303020 h 1340340"/>
                <a:gd name="connsiteX29" fmla="*/ 1851660 w 4297694"/>
                <a:gd name="connsiteY29" fmla="*/ 1337310 h 1340340"/>
                <a:gd name="connsiteX30" fmla="*/ 1600200 w 4297694"/>
                <a:gd name="connsiteY30" fmla="*/ 1245870 h 1340340"/>
                <a:gd name="connsiteX31" fmla="*/ 1291590 w 4297694"/>
                <a:gd name="connsiteY31" fmla="*/ 1165860 h 1340340"/>
                <a:gd name="connsiteX32" fmla="*/ 971550 w 4297694"/>
                <a:gd name="connsiteY32" fmla="*/ 1108710 h 1340340"/>
                <a:gd name="connsiteX33" fmla="*/ 822960 w 4297694"/>
                <a:gd name="connsiteY33" fmla="*/ 1131570 h 1340340"/>
                <a:gd name="connsiteX34" fmla="*/ 742950 w 4297694"/>
                <a:gd name="connsiteY34" fmla="*/ 1211580 h 1340340"/>
                <a:gd name="connsiteX35" fmla="*/ 514350 w 4297694"/>
                <a:gd name="connsiteY35" fmla="*/ 1211580 h 1340340"/>
                <a:gd name="connsiteX36" fmla="*/ 285750 w 4297694"/>
                <a:gd name="connsiteY36" fmla="*/ 1131570 h 1340340"/>
                <a:gd name="connsiteX37" fmla="*/ 68580 w 4297694"/>
                <a:gd name="connsiteY37" fmla="*/ 1120140 h 1340340"/>
                <a:gd name="connsiteX38" fmla="*/ 57150 w 4297694"/>
                <a:gd name="connsiteY38" fmla="*/ 125730 h 1340340"/>
                <a:gd name="connsiteX0" fmla="*/ 0 w 4297694"/>
                <a:gd name="connsiteY0" fmla="*/ 125730 h 1340340"/>
                <a:gd name="connsiteX1" fmla="*/ 411480 w 4297694"/>
                <a:gd name="connsiteY1" fmla="*/ 114300 h 1340340"/>
                <a:gd name="connsiteX2" fmla="*/ 1040130 w 4297694"/>
                <a:gd name="connsiteY2" fmla="*/ 0 h 1340340"/>
                <a:gd name="connsiteX3" fmla="*/ 1748790 w 4297694"/>
                <a:gd name="connsiteY3" fmla="*/ 0 h 1340340"/>
                <a:gd name="connsiteX4" fmla="*/ 2240280 w 4297694"/>
                <a:gd name="connsiteY4" fmla="*/ 114300 h 1340340"/>
                <a:gd name="connsiteX5" fmla="*/ 2868930 w 4297694"/>
                <a:gd name="connsiteY5" fmla="*/ 91440 h 1340340"/>
                <a:gd name="connsiteX6" fmla="*/ 3417570 w 4297694"/>
                <a:gd name="connsiteY6" fmla="*/ 125730 h 1340340"/>
                <a:gd name="connsiteX7" fmla="*/ 4023360 w 4297694"/>
                <a:gd name="connsiteY7" fmla="*/ 308610 h 1340340"/>
                <a:gd name="connsiteX8" fmla="*/ 4297680 w 4297694"/>
                <a:gd name="connsiteY8" fmla="*/ 537210 h 1340340"/>
                <a:gd name="connsiteX9" fmla="*/ 4034790 w 4297694"/>
                <a:gd name="connsiteY9" fmla="*/ 720090 h 1340340"/>
                <a:gd name="connsiteX10" fmla="*/ 3799523 w 4297694"/>
                <a:gd name="connsiteY10" fmla="*/ 864394 h 1340340"/>
                <a:gd name="connsiteX11" fmla="*/ 3623310 w 4297694"/>
                <a:gd name="connsiteY11" fmla="*/ 834390 h 1340340"/>
                <a:gd name="connsiteX12" fmla="*/ 3371850 w 4297694"/>
                <a:gd name="connsiteY12" fmla="*/ 742950 h 1340340"/>
                <a:gd name="connsiteX13" fmla="*/ 3166110 w 4297694"/>
                <a:gd name="connsiteY13" fmla="*/ 617220 h 1340340"/>
                <a:gd name="connsiteX14" fmla="*/ 2880360 w 4297694"/>
                <a:gd name="connsiteY14" fmla="*/ 548640 h 1340340"/>
                <a:gd name="connsiteX15" fmla="*/ 2571750 w 4297694"/>
                <a:gd name="connsiteY15" fmla="*/ 548640 h 1340340"/>
                <a:gd name="connsiteX16" fmla="*/ 2228850 w 4297694"/>
                <a:gd name="connsiteY16" fmla="*/ 502920 h 1340340"/>
                <a:gd name="connsiteX17" fmla="*/ 1988820 w 4297694"/>
                <a:gd name="connsiteY17" fmla="*/ 525780 h 1340340"/>
                <a:gd name="connsiteX18" fmla="*/ 2148840 w 4297694"/>
                <a:gd name="connsiteY18" fmla="*/ 582930 h 1340340"/>
                <a:gd name="connsiteX19" fmla="*/ 2411730 w 4297694"/>
                <a:gd name="connsiteY19" fmla="*/ 617220 h 1340340"/>
                <a:gd name="connsiteX20" fmla="*/ 2583180 w 4297694"/>
                <a:gd name="connsiteY20" fmla="*/ 697230 h 1340340"/>
                <a:gd name="connsiteX21" fmla="*/ 2514600 w 4297694"/>
                <a:gd name="connsiteY21" fmla="*/ 822960 h 1340340"/>
                <a:gd name="connsiteX22" fmla="*/ 2468880 w 4297694"/>
                <a:gd name="connsiteY22" fmla="*/ 982980 h 1340340"/>
                <a:gd name="connsiteX23" fmla="*/ 2708910 w 4297694"/>
                <a:gd name="connsiteY23" fmla="*/ 1062990 h 1340340"/>
                <a:gd name="connsiteX24" fmla="*/ 2794159 w 4297694"/>
                <a:gd name="connsiteY24" fmla="*/ 1138238 h 1340340"/>
                <a:gd name="connsiteX25" fmla="*/ 2752725 w 4297694"/>
                <a:gd name="connsiteY25" fmla="*/ 1245394 h 1340340"/>
                <a:gd name="connsiteX26" fmla="*/ 2366010 w 4297694"/>
                <a:gd name="connsiteY26" fmla="*/ 1143000 h 1340340"/>
                <a:gd name="connsiteX27" fmla="*/ 2205990 w 4297694"/>
                <a:gd name="connsiteY27" fmla="*/ 1154430 h 1340340"/>
                <a:gd name="connsiteX28" fmla="*/ 2091690 w 4297694"/>
                <a:gd name="connsiteY28" fmla="*/ 1303020 h 1340340"/>
                <a:gd name="connsiteX29" fmla="*/ 1851660 w 4297694"/>
                <a:gd name="connsiteY29" fmla="*/ 1337310 h 1340340"/>
                <a:gd name="connsiteX30" fmla="*/ 1600200 w 4297694"/>
                <a:gd name="connsiteY30" fmla="*/ 1245870 h 1340340"/>
                <a:gd name="connsiteX31" fmla="*/ 1291590 w 4297694"/>
                <a:gd name="connsiteY31" fmla="*/ 1165860 h 1340340"/>
                <a:gd name="connsiteX32" fmla="*/ 971550 w 4297694"/>
                <a:gd name="connsiteY32" fmla="*/ 1108710 h 1340340"/>
                <a:gd name="connsiteX33" fmla="*/ 822960 w 4297694"/>
                <a:gd name="connsiteY33" fmla="*/ 1131570 h 1340340"/>
                <a:gd name="connsiteX34" fmla="*/ 742950 w 4297694"/>
                <a:gd name="connsiteY34" fmla="*/ 1211580 h 1340340"/>
                <a:gd name="connsiteX35" fmla="*/ 514350 w 4297694"/>
                <a:gd name="connsiteY35" fmla="*/ 1211580 h 1340340"/>
                <a:gd name="connsiteX36" fmla="*/ 285750 w 4297694"/>
                <a:gd name="connsiteY36" fmla="*/ 1131570 h 1340340"/>
                <a:gd name="connsiteX37" fmla="*/ 68580 w 4297694"/>
                <a:gd name="connsiteY37" fmla="*/ 1120140 h 1340340"/>
                <a:gd name="connsiteX38" fmla="*/ 57150 w 4297694"/>
                <a:gd name="connsiteY38" fmla="*/ 125730 h 1340340"/>
                <a:gd name="connsiteX0" fmla="*/ 0 w 4297694"/>
                <a:gd name="connsiteY0" fmla="*/ 125730 h 1339954"/>
                <a:gd name="connsiteX1" fmla="*/ 411480 w 4297694"/>
                <a:gd name="connsiteY1" fmla="*/ 114300 h 1339954"/>
                <a:gd name="connsiteX2" fmla="*/ 1040130 w 4297694"/>
                <a:gd name="connsiteY2" fmla="*/ 0 h 1339954"/>
                <a:gd name="connsiteX3" fmla="*/ 1748790 w 4297694"/>
                <a:gd name="connsiteY3" fmla="*/ 0 h 1339954"/>
                <a:gd name="connsiteX4" fmla="*/ 2240280 w 4297694"/>
                <a:gd name="connsiteY4" fmla="*/ 114300 h 1339954"/>
                <a:gd name="connsiteX5" fmla="*/ 2868930 w 4297694"/>
                <a:gd name="connsiteY5" fmla="*/ 91440 h 1339954"/>
                <a:gd name="connsiteX6" fmla="*/ 3417570 w 4297694"/>
                <a:gd name="connsiteY6" fmla="*/ 125730 h 1339954"/>
                <a:gd name="connsiteX7" fmla="*/ 4023360 w 4297694"/>
                <a:gd name="connsiteY7" fmla="*/ 308610 h 1339954"/>
                <a:gd name="connsiteX8" fmla="*/ 4297680 w 4297694"/>
                <a:gd name="connsiteY8" fmla="*/ 537210 h 1339954"/>
                <a:gd name="connsiteX9" fmla="*/ 4034790 w 4297694"/>
                <a:gd name="connsiteY9" fmla="*/ 720090 h 1339954"/>
                <a:gd name="connsiteX10" fmla="*/ 3799523 w 4297694"/>
                <a:gd name="connsiteY10" fmla="*/ 864394 h 1339954"/>
                <a:gd name="connsiteX11" fmla="*/ 3623310 w 4297694"/>
                <a:gd name="connsiteY11" fmla="*/ 834390 h 1339954"/>
                <a:gd name="connsiteX12" fmla="*/ 3371850 w 4297694"/>
                <a:gd name="connsiteY12" fmla="*/ 742950 h 1339954"/>
                <a:gd name="connsiteX13" fmla="*/ 3166110 w 4297694"/>
                <a:gd name="connsiteY13" fmla="*/ 617220 h 1339954"/>
                <a:gd name="connsiteX14" fmla="*/ 2880360 w 4297694"/>
                <a:gd name="connsiteY14" fmla="*/ 548640 h 1339954"/>
                <a:gd name="connsiteX15" fmla="*/ 2571750 w 4297694"/>
                <a:gd name="connsiteY15" fmla="*/ 548640 h 1339954"/>
                <a:gd name="connsiteX16" fmla="*/ 2228850 w 4297694"/>
                <a:gd name="connsiteY16" fmla="*/ 502920 h 1339954"/>
                <a:gd name="connsiteX17" fmla="*/ 1988820 w 4297694"/>
                <a:gd name="connsiteY17" fmla="*/ 525780 h 1339954"/>
                <a:gd name="connsiteX18" fmla="*/ 2148840 w 4297694"/>
                <a:gd name="connsiteY18" fmla="*/ 582930 h 1339954"/>
                <a:gd name="connsiteX19" fmla="*/ 2411730 w 4297694"/>
                <a:gd name="connsiteY19" fmla="*/ 617220 h 1339954"/>
                <a:gd name="connsiteX20" fmla="*/ 2583180 w 4297694"/>
                <a:gd name="connsiteY20" fmla="*/ 697230 h 1339954"/>
                <a:gd name="connsiteX21" fmla="*/ 2514600 w 4297694"/>
                <a:gd name="connsiteY21" fmla="*/ 822960 h 1339954"/>
                <a:gd name="connsiteX22" fmla="*/ 2468880 w 4297694"/>
                <a:gd name="connsiteY22" fmla="*/ 982980 h 1339954"/>
                <a:gd name="connsiteX23" fmla="*/ 2708910 w 4297694"/>
                <a:gd name="connsiteY23" fmla="*/ 1062990 h 1339954"/>
                <a:gd name="connsiteX24" fmla="*/ 2794159 w 4297694"/>
                <a:gd name="connsiteY24" fmla="*/ 1138238 h 1339954"/>
                <a:gd name="connsiteX25" fmla="*/ 2752725 w 4297694"/>
                <a:gd name="connsiteY25" fmla="*/ 1245394 h 1339954"/>
                <a:gd name="connsiteX26" fmla="*/ 2366010 w 4297694"/>
                <a:gd name="connsiteY26" fmla="*/ 1143000 h 1339954"/>
                <a:gd name="connsiteX27" fmla="*/ 2227421 w 4297694"/>
                <a:gd name="connsiteY27" fmla="*/ 1178243 h 1339954"/>
                <a:gd name="connsiteX28" fmla="*/ 2091690 w 4297694"/>
                <a:gd name="connsiteY28" fmla="*/ 1303020 h 1339954"/>
                <a:gd name="connsiteX29" fmla="*/ 1851660 w 4297694"/>
                <a:gd name="connsiteY29" fmla="*/ 1337310 h 1339954"/>
                <a:gd name="connsiteX30" fmla="*/ 1600200 w 4297694"/>
                <a:gd name="connsiteY30" fmla="*/ 1245870 h 1339954"/>
                <a:gd name="connsiteX31" fmla="*/ 1291590 w 4297694"/>
                <a:gd name="connsiteY31" fmla="*/ 1165860 h 1339954"/>
                <a:gd name="connsiteX32" fmla="*/ 971550 w 4297694"/>
                <a:gd name="connsiteY32" fmla="*/ 1108710 h 1339954"/>
                <a:gd name="connsiteX33" fmla="*/ 822960 w 4297694"/>
                <a:gd name="connsiteY33" fmla="*/ 1131570 h 1339954"/>
                <a:gd name="connsiteX34" fmla="*/ 742950 w 4297694"/>
                <a:gd name="connsiteY34" fmla="*/ 1211580 h 1339954"/>
                <a:gd name="connsiteX35" fmla="*/ 514350 w 4297694"/>
                <a:gd name="connsiteY35" fmla="*/ 1211580 h 1339954"/>
                <a:gd name="connsiteX36" fmla="*/ 285750 w 4297694"/>
                <a:gd name="connsiteY36" fmla="*/ 1131570 h 1339954"/>
                <a:gd name="connsiteX37" fmla="*/ 68580 w 4297694"/>
                <a:gd name="connsiteY37" fmla="*/ 1120140 h 1339954"/>
                <a:gd name="connsiteX38" fmla="*/ 57150 w 4297694"/>
                <a:gd name="connsiteY38" fmla="*/ 125730 h 1339954"/>
                <a:gd name="connsiteX0" fmla="*/ 0 w 4297694"/>
                <a:gd name="connsiteY0" fmla="*/ 125730 h 1339954"/>
                <a:gd name="connsiteX1" fmla="*/ 411480 w 4297694"/>
                <a:gd name="connsiteY1" fmla="*/ 114300 h 1339954"/>
                <a:gd name="connsiteX2" fmla="*/ 1040130 w 4297694"/>
                <a:gd name="connsiteY2" fmla="*/ 0 h 1339954"/>
                <a:gd name="connsiteX3" fmla="*/ 1748790 w 4297694"/>
                <a:gd name="connsiteY3" fmla="*/ 0 h 1339954"/>
                <a:gd name="connsiteX4" fmla="*/ 2240280 w 4297694"/>
                <a:gd name="connsiteY4" fmla="*/ 114300 h 1339954"/>
                <a:gd name="connsiteX5" fmla="*/ 2868930 w 4297694"/>
                <a:gd name="connsiteY5" fmla="*/ 91440 h 1339954"/>
                <a:gd name="connsiteX6" fmla="*/ 3417570 w 4297694"/>
                <a:gd name="connsiteY6" fmla="*/ 125730 h 1339954"/>
                <a:gd name="connsiteX7" fmla="*/ 4023360 w 4297694"/>
                <a:gd name="connsiteY7" fmla="*/ 308610 h 1339954"/>
                <a:gd name="connsiteX8" fmla="*/ 4297680 w 4297694"/>
                <a:gd name="connsiteY8" fmla="*/ 537210 h 1339954"/>
                <a:gd name="connsiteX9" fmla="*/ 4034790 w 4297694"/>
                <a:gd name="connsiteY9" fmla="*/ 720090 h 1339954"/>
                <a:gd name="connsiteX10" fmla="*/ 3799523 w 4297694"/>
                <a:gd name="connsiteY10" fmla="*/ 864394 h 1339954"/>
                <a:gd name="connsiteX11" fmla="*/ 3623310 w 4297694"/>
                <a:gd name="connsiteY11" fmla="*/ 834390 h 1339954"/>
                <a:gd name="connsiteX12" fmla="*/ 3371850 w 4297694"/>
                <a:gd name="connsiteY12" fmla="*/ 742950 h 1339954"/>
                <a:gd name="connsiteX13" fmla="*/ 3166110 w 4297694"/>
                <a:gd name="connsiteY13" fmla="*/ 617220 h 1339954"/>
                <a:gd name="connsiteX14" fmla="*/ 2880360 w 4297694"/>
                <a:gd name="connsiteY14" fmla="*/ 548640 h 1339954"/>
                <a:gd name="connsiteX15" fmla="*/ 2571750 w 4297694"/>
                <a:gd name="connsiteY15" fmla="*/ 548640 h 1339954"/>
                <a:gd name="connsiteX16" fmla="*/ 2228850 w 4297694"/>
                <a:gd name="connsiteY16" fmla="*/ 502920 h 1339954"/>
                <a:gd name="connsiteX17" fmla="*/ 1988820 w 4297694"/>
                <a:gd name="connsiteY17" fmla="*/ 525780 h 1339954"/>
                <a:gd name="connsiteX18" fmla="*/ 2148840 w 4297694"/>
                <a:gd name="connsiteY18" fmla="*/ 582930 h 1339954"/>
                <a:gd name="connsiteX19" fmla="*/ 2411730 w 4297694"/>
                <a:gd name="connsiteY19" fmla="*/ 617220 h 1339954"/>
                <a:gd name="connsiteX20" fmla="*/ 2583180 w 4297694"/>
                <a:gd name="connsiteY20" fmla="*/ 697230 h 1339954"/>
                <a:gd name="connsiteX21" fmla="*/ 2514600 w 4297694"/>
                <a:gd name="connsiteY21" fmla="*/ 822960 h 1339954"/>
                <a:gd name="connsiteX22" fmla="*/ 2468880 w 4297694"/>
                <a:gd name="connsiteY22" fmla="*/ 982980 h 1339954"/>
                <a:gd name="connsiteX23" fmla="*/ 2708910 w 4297694"/>
                <a:gd name="connsiteY23" fmla="*/ 1062990 h 1339954"/>
                <a:gd name="connsiteX24" fmla="*/ 2794159 w 4297694"/>
                <a:gd name="connsiteY24" fmla="*/ 1138238 h 1339954"/>
                <a:gd name="connsiteX25" fmla="*/ 2752725 w 4297694"/>
                <a:gd name="connsiteY25" fmla="*/ 1245394 h 1339954"/>
                <a:gd name="connsiteX26" fmla="*/ 2366010 w 4297694"/>
                <a:gd name="connsiteY26" fmla="*/ 1143000 h 1339954"/>
                <a:gd name="connsiteX27" fmla="*/ 2227421 w 4297694"/>
                <a:gd name="connsiteY27" fmla="*/ 1178243 h 1339954"/>
                <a:gd name="connsiteX28" fmla="*/ 2091690 w 4297694"/>
                <a:gd name="connsiteY28" fmla="*/ 1303020 h 1339954"/>
                <a:gd name="connsiteX29" fmla="*/ 1851660 w 4297694"/>
                <a:gd name="connsiteY29" fmla="*/ 1337310 h 1339954"/>
                <a:gd name="connsiteX30" fmla="*/ 1600200 w 4297694"/>
                <a:gd name="connsiteY30" fmla="*/ 1245870 h 1339954"/>
                <a:gd name="connsiteX31" fmla="*/ 1291590 w 4297694"/>
                <a:gd name="connsiteY31" fmla="*/ 1165860 h 1339954"/>
                <a:gd name="connsiteX32" fmla="*/ 971550 w 4297694"/>
                <a:gd name="connsiteY32" fmla="*/ 1108710 h 1339954"/>
                <a:gd name="connsiteX33" fmla="*/ 822960 w 4297694"/>
                <a:gd name="connsiteY33" fmla="*/ 1131570 h 1339954"/>
                <a:gd name="connsiteX34" fmla="*/ 742950 w 4297694"/>
                <a:gd name="connsiteY34" fmla="*/ 1211580 h 1339954"/>
                <a:gd name="connsiteX35" fmla="*/ 514350 w 4297694"/>
                <a:gd name="connsiteY35" fmla="*/ 1211580 h 1339954"/>
                <a:gd name="connsiteX36" fmla="*/ 285750 w 4297694"/>
                <a:gd name="connsiteY36" fmla="*/ 1131570 h 1339954"/>
                <a:gd name="connsiteX37" fmla="*/ 68580 w 4297694"/>
                <a:gd name="connsiteY37" fmla="*/ 1120140 h 1339954"/>
                <a:gd name="connsiteX38" fmla="*/ 14287 w 4297694"/>
                <a:gd name="connsiteY38" fmla="*/ 149542 h 1339954"/>
                <a:gd name="connsiteX0" fmla="*/ 1895 w 4299589"/>
                <a:gd name="connsiteY0" fmla="*/ 125730 h 1339954"/>
                <a:gd name="connsiteX1" fmla="*/ 413375 w 4299589"/>
                <a:gd name="connsiteY1" fmla="*/ 114300 h 1339954"/>
                <a:gd name="connsiteX2" fmla="*/ 1042025 w 4299589"/>
                <a:gd name="connsiteY2" fmla="*/ 0 h 1339954"/>
                <a:gd name="connsiteX3" fmla="*/ 1750685 w 4299589"/>
                <a:gd name="connsiteY3" fmla="*/ 0 h 1339954"/>
                <a:gd name="connsiteX4" fmla="*/ 2242175 w 4299589"/>
                <a:gd name="connsiteY4" fmla="*/ 114300 h 1339954"/>
                <a:gd name="connsiteX5" fmla="*/ 2870825 w 4299589"/>
                <a:gd name="connsiteY5" fmla="*/ 91440 h 1339954"/>
                <a:gd name="connsiteX6" fmla="*/ 3419465 w 4299589"/>
                <a:gd name="connsiteY6" fmla="*/ 125730 h 1339954"/>
                <a:gd name="connsiteX7" fmla="*/ 4025255 w 4299589"/>
                <a:gd name="connsiteY7" fmla="*/ 308610 h 1339954"/>
                <a:gd name="connsiteX8" fmla="*/ 4299575 w 4299589"/>
                <a:gd name="connsiteY8" fmla="*/ 537210 h 1339954"/>
                <a:gd name="connsiteX9" fmla="*/ 4036685 w 4299589"/>
                <a:gd name="connsiteY9" fmla="*/ 720090 h 1339954"/>
                <a:gd name="connsiteX10" fmla="*/ 3801418 w 4299589"/>
                <a:gd name="connsiteY10" fmla="*/ 864394 h 1339954"/>
                <a:gd name="connsiteX11" fmla="*/ 3625205 w 4299589"/>
                <a:gd name="connsiteY11" fmla="*/ 834390 h 1339954"/>
                <a:gd name="connsiteX12" fmla="*/ 3373745 w 4299589"/>
                <a:gd name="connsiteY12" fmla="*/ 742950 h 1339954"/>
                <a:gd name="connsiteX13" fmla="*/ 3168005 w 4299589"/>
                <a:gd name="connsiteY13" fmla="*/ 617220 h 1339954"/>
                <a:gd name="connsiteX14" fmla="*/ 2882255 w 4299589"/>
                <a:gd name="connsiteY14" fmla="*/ 548640 h 1339954"/>
                <a:gd name="connsiteX15" fmla="*/ 2573645 w 4299589"/>
                <a:gd name="connsiteY15" fmla="*/ 548640 h 1339954"/>
                <a:gd name="connsiteX16" fmla="*/ 2230745 w 4299589"/>
                <a:gd name="connsiteY16" fmla="*/ 502920 h 1339954"/>
                <a:gd name="connsiteX17" fmla="*/ 1990715 w 4299589"/>
                <a:gd name="connsiteY17" fmla="*/ 525780 h 1339954"/>
                <a:gd name="connsiteX18" fmla="*/ 2150735 w 4299589"/>
                <a:gd name="connsiteY18" fmla="*/ 582930 h 1339954"/>
                <a:gd name="connsiteX19" fmla="*/ 2413625 w 4299589"/>
                <a:gd name="connsiteY19" fmla="*/ 617220 h 1339954"/>
                <a:gd name="connsiteX20" fmla="*/ 2585075 w 4299589"/>
                <a:gd name="connsiteY20" fmla="*/ 697230 h 1339954"/>
                <a:gd name="connsiteX21" fmla="*/ 2516495 w 4299589"/>
                <a:gd name="connsiteY21" fmla="*/ 822960 h 1339954"/>
                <a:gd name="connsiteX22" fmla="*/ 2470775 w 4299589"/>
                <a:gd name="connsiteY22" fmla="*/ 982980 h 1339954"/>
                <a:gd name="connsiteX23" fmla="*/ 2710805 w 4299589"/>
                <a:gd name="connsiteY23" fmla="*/ 1062990 h 1339954"/>
                <a:gd name="connsiteX24" fmla="*/ 2796054 w 4299589"/>
                <a:gd name="connsiteY24" fmla="*/ 1138238 h 1339954"/>
                <a:gd name="connsiteX25" fmla="*/ 2754620 w 4299589"/>
                <a:gd name="connsiteY25" fmla="*/ 1245394 h 1339954"/>
                <a:gd name="connsiteX26" fmla="*/ 2367905 w 4299589"/>
                <a:gd name="connsiteY26" fmla="*/ 1143000 h 1339954"/>
                <a:gd name="connsiteX27" fmla="*/ 2229316 w 4299589"/>
                <a:gd name="connsiteY27" fmla="*/ 1178243 h 1339954"/>
                <a:gd name="connsiteX28" fmla="*/ 2093585 w 4299589"/>
                <a:gd name="connsiteY28" fmla="*/ 1303020 h 1339954"/>
                <a:gd name="connsiteX29" fmla="*/ 1853555 w 4299589"/>
                <a:gd name="connsiteY29" fmla="*/ 1337310 h 1339954"/>
                <a:gd name="connsiteX30" fmla="*/ 1602095 w 4299589"/>
                <a:gd name="connsiteY30" fmla="*/ 1245870 h 1339954"/>
                <a:gd name="connsiteX31" fmla="*/ 1293485 w 4299589"/>
                <a:gd name="connsiteY31" fmla="*/ 1165860 h 1339954"/>
                <a:gd name="connsiteX32" fmla="*/ 973445 w 4299589"/>
                <a:gd name="connsiteY32" fmla="*/ 1108710 h 1339954"/>
                <a:gd name="connsiteX33" fmla="*/ 824855 w 4299589"/>
                <a:gd name="connsiteY33" fmla="*/ 1131570 h 1339954"/>
                <a:gd name="connsiteX34" fmla="*/ 744845 w 4299589"/>
                <a:gd name="connsiteY34" fmla="*/ 1211580 h 1339954"/>
                <a:gd name="connsiteX35" fmla="*/ 516245 w 4299589"/>
                <a:gd name="connsiteY35" fmla="*/ 1211580 h 1339954"/>
                <a:gd name="connsiteX36" fmla="*/ 287645 w 4299589"/>
                <a:gd name="connsiteY36" fmla="*/ 1131570 h 1339954"/>
                <a:gd name="connsiteX37" fmla="*/ 22850 w 4299589"/>
                <a:gd name="connsiteY37" fmla="*/ 996315 h 1339954"/>
                <a:gd name="connsiteX38" fmla="*/ 16182 w 4299589"/>
                <a:gd name="connsiteY38" fmla="*/ 149542 h 1339954"/>
                <a:gd name="connsiteX0" fmla="*/ 1895 w 4299589"/>
                <a:gd name="connsiteY0" fmla="*/ 125730 h 1339954"/>
                <a:gd name="connsiteX1" fmla="*/ 413375 w 4299589"/>
                <a:gd name="connsiteY1" fmla="*/ 114300 h 1339954"/>
                <a:gd name="connsiteX2" fmla="*/ 1042025 w 4299589"/>
                <a:gd name="connsiteY2" fmla="*/ 0 h 1339954"/>
                <a:gd name="connsiteX3" fmla="*/ 1750685 w 4299589"/>
                <a:gd name="connsiteY3" fmla="*/ 0 h 1339954"/>
                <a:gd name="connsiteX4" fmla="*/ 2242175 w 4299589"/>
                <a:gd name="connsiteY4" fmla="*/ 114300 h 1339954"/>
                <a:gd name="connsiteX5" fmla="*/ 2870825 w 4299589"/>
                <a:gd name="connsiteY5" fmla="*/ 91440 h 1339954"/>
                <a:gd name="connsiteX6" fmla="*/ 3419465 w 4299589"/>
                <a:gd name="connsiteY6" fmla="*/ 125730 h 1339954"/>
                <a:gd name="connsiteX7" fmla="*/ 4025255 w 4299589"/>
                <a:gd name="connsiteY7" fmla="*/ 308610 h 1339954"/>
                <a:gd name="connsiteX8" fmla="*/ 4299575 w 4299589"/>
                <a:gd name="connsiteY8" fmla="*/ 537210 h 1339954"/>
                <a:gd name="connsiteX9" fmla="*/ 4036685 w 4299589"/>
                <a:gd name="connsiteY9" fmla="*/ 720090 h 1339954"/>
                <a:gd name="connsiteX10" fmla="*/ 3801418 w 4299589"/>
                <a:gd name="connsiteY10" fmla="*/ 864394 h 1339954"/>
                <a:gd name="connsiteX11" fmla="*/ 3625205 w 4299589"/>
                <a:gd name="connsiteY11" fmla="*/ 834390 h 1339954"/>
                <a:gd name="connsiteX12" fmla="*/ 3373745 w 4299589"/>
                <a:gd name="connsiteY12" fmla="*/ 742950 h 1339954"/>
                <a:gd name="connsiteX13" fmla="*/ 3168005 w 4299589"/>
                <a:gd name="connsiteY13" fmla="*/ 617220 h 1339954"/>
                <a:gd name="connsiteX14" fmla="*/ 2882255 w 4299589"/>
                <a:gd name="connsiteY14" fmla="*/ 548640 h 1339954"/>
                <a:gd name="connsiteX15" fmla="*/ 2573645 w 4299589"/>
                <a:gd name="connsiteY15" fmla="*/ 548640 h 1339954"/>
                <a:gd name="connsiteX16" fmla="*/ 2230745 w 4299589"/>
                <a:gd name="connsiteY16" fmla="*/ 502920 h 1339954"/>
                <a:gd name="connsiteX17" fmla="*/ 1990715 w 4299589"/>
                <a:gd name="connsiteY17" fmla="*/ 525780 h 1339954"/>
                <a:gd name="connsiteX18" fmla="*/ 2150735 w 4299589"/>
                <a:gd name="connsiteY18" fmla="*/ 582930 h 1339954"/>
                <a:gd name="connsiteX19" fmla="*/ 2413625 w 4299589"/>
                <a:gd name="connsiteY19" fmla="*/ 617220 h 1339954"/>
                <a:gd name="connsiteX20" fmla="*/ 2585075 w 4299589"/>
                <a:gd name="connsiteY20" fmla="*/ 697230 h 1339954"/>
                <a:gd name="connsiteX21" fmla="*/ 2516495 w 4299589"/>
                <a:gd name="connsiteY21" fmla="*/ 822960 h 1339954"/>
                <a:gd name="connsiteX22" fmla="*/ 2470775 w 4299589"/>
                <a:gd name="connsiteY22" fmla="*/ 982980 h 1339954"/>
                <a:gd name="connsiteX23" fmla="*/ 2710805 w 4299589"/>
                <a:gd name="connsiteY23" fmla="*/ 1062990 h 1339954"/>
                <a:gd name="connsiteX24" fmla="*/ 2796054 w 4299589"/>
                <a:gd name="connsiteY24" fmla="*/ 1138238 h 1339954"/>
                <a:gd name="connsiteX25" fmla="*/ 2754620 w 4299589"/>
                <a:gd name="connsiteY25" fmla="*/ 1245394 h 1339954"/>
                <a:gd name="connsiteX26" fmla="*/ 2367905 w 4299589"/>
                <a:gd name="connsiteY26" fmla="*/ 1143000 h 1339954"/>
                <a:gd name="connsiteX27" fmla="*/ 2229316 w 4299589"/>
                <a:gd name="connsiteY27" fmla="*/ 1178243 h 1339954"/>
                <a:gd name="connsiteX28" fmla="*/ 2093585 w 4299589"/>
                <a:gd name="connsiteY28" fmla="*/ 1303020 h 1339954"/>
                <a:gd name="connsiteX29" fmla="*/ 1853555 w 4299589"/>
                <a:gd name="connsiteY29" fmla="*/ 1337310 h 1339954"/>
                <a:gd name="connsiteX30" fmla="*/ 1602095 w 4299589"/>
                <a:gd name="connsiteY30" fmla="*/ 1245870 h 1339954"/>
                <a:gd name="connsiteX31" fmla="*/ 1293485 w 4299589"/>
                <a:gd name="connsiteY31" fmla="*/ 1165860 h 1339954"/>
                <a:gd name="connsiteX32" fmla="*/ 973445 w 4299589"/>
                <a:gd name="connsiteY32" fmla="*/ 1108710 h 1339954"/>
                <a:gd name="connsiteX33" fmla="*/ 820092 w 4299589"/>
                <a:gd name="connsiteY33" fmla="*/ 1088708 h 1339954"/>
                <a:gd name="connsiteX34" fmla="*/ 744845 w 4299589"/>
                <a:gd name="connsiteY34" fmla="*/ 1211580 h 1339954"/>
                <a:gd name="connsiteX35" fmla="*/ 516245 w 4299589"/>
                <a:gd name="connsiteY35" fmla="*/ 1211580 h 1339954"/>
                <a:gd name="connsiteX36" fmla="*/ 287645 w 4299589"/>
                <a:gd name="connsiteY36" fmla="*/ 1131570 h 1339954"/>
                <a:gd name="connsiteX37" fmla="*/ 22850 w 4299589"/>
                <a:gd name="connsiteY37" fmla="*/ 996315 h 1339954"/>
                <a:gd name="connsiteX38" fmla="*/ 16182 w 4299589"/>
                <a:gd name="connsiteY38" fmla="*/ 149542 h 1339954"/>
                <a:gd name="connsiteX0" fmla="*/ 1895 w 4299589"/>
                <a:gd name="connsiteY0" fmla="*/ 125730 h 1339954"/>
                <a:gd name="connsiteX1" fmla="*/ 413375 w 4299589"/>
                <a:gd name="connsiteY1" fmla="*/ 114300 h 1339954"/>
                <a:gd name="connsiteX2" fmla="*/ 1042025 w 4299589"/>
                <a:gd name="connsiteY2" fmla="*/ 0 h 1339954"/>
                <a:gd name="connsiteX3" fmla="*/ 1750685 w 4299589"/>
                <a:gd name="connsiteY3" fmla="*/ 0 h 1339954"/>
                <a:gd name="connsiteX4" fmla="*/ 2242175 w 4299589"/>
                <a:gd name="connsiteY4" fmla="*/ 114300 h 1339954"/>
                <a:gd name="connsiteX5" fmla="*/ 2870825 w 4299589"/>
                <a:gd name="connsiteY5" fmla="*/ 91440 h 1339954"/>
                <a:gd name="connsiteX6" fmla="*/ 3419465 w 4299589"/>
                <a:gd name="connsiteY6" fmla="*/ 125730 h 1339954"/>
                <a:gd name="connsiteX7" fmla="*/ 4025255 w 4299589"/>
                <a:gd name="connsiteY7" fmla="*/ 308610 h 1339954"/>
                <a:gd name="connsiteX8" fmla="*/ 4299575 w 4299589"/>
                <a:gd name="connsiteY8" fmla="*/ 537210 h 1339954"/>
                <a:gd name="connsiteX9" fmla="*/ 4036685 w 4299589"/>
                <a:gd name="connsiteY9" fmla="*/ 720090 h 1339954"/>
                <a:gd name="connsiteX10" fmla="*/ 3801418 w 4299589"/>
                <a:gd name="connsiteY10" fmla="*/ 864394 h 1339954"/>
                <a:gd name="connsiteX11" fmla="*/ 3625205 w 4299589"/>
                <a:gd name="connsiteY11" fmla="*/ 834390 h 1339954"/>
                <a:gd name="connsiteX12" fmla="*/ 3373745 w 4299589"/>
                <a:gd name="connsiteY12" fmla="*/ 742950 h 1339954"/>
                <a:gd name="connsiteX13" fmla="*/ 3168005 w 4299589"/>
                <a:gd name="connsiteY13" fmla="*/ 617220 h 1339954"/>
                <a:gd name="connsiteX14" fmla="*/ 2882255 w 4299589"/>
                <a:gd name="connsiteY14" fmla="*/ 548640 h 1339954"/>
                <a:gd name="connsiteX15" fmla="*/ 2573645 w 4299589"/>
                <a:gd name="connsiteY15" fmla="*/ 548640 h 1339954"/>
                <a:gd name="connsiteX16" fmla="*/ 2230745 w 4299589"/>
                <a:gd name="connsiteY16" fmla="*/ 502920 h 1339954"/>
                <a:gd name="connsiteX17" fmla="*/ 1990715 w 4299589"/>
                <a:gd name="connsiteY17" fmla="*/ 525780 h 1339954"/>
                <a:gd name="connsiteX18" fmla="*/ 2150735 w 4299589"/>
                <a:gd name="connsiteY18" fmla="*/ 582930 h 1339954"/>
                <a:gd name="connsiteX19" fmla="*/ 2413625 w 4299589"/>
                <a:gd name="connsiteY19" fmla="*/ 617220 h 1339954"/>
                <a:gd name="connsiteX20" fmla="*/ 2585075 w 4299589"/>
                <a:gd name="connsiteY20" fmla="*/ 697230 h 1339954"/>
                <a:gd name="connsiteX21" fmla="*/ 2516495 w 4299589"/>
                <a:gd name="connsiteY21" fmla="*/ 822960 h 1339954"/>
                <a:gd name="connsiteX22" fmla="*/ 2470775 w 4299589"/>
                <a:gd name="connsiteY22" fmla="*/ 982980 h 1339954"/>
                <a:gd name="connsiteX23" fmla="*/ 2710805 w 4299589"/>
                <a:gd name="connsiteY23" fmla="*/ 1062990 h 1339954"/>
                <a:gd name="connsiteX24" fmla="*/ 2796054 w 4299589"/>
                <a:gd name="connsiteY24" fmla="*/ 1138238 h 1339954"/>
                <a:gd name="connsiteX25" fmla="*/ 2754620 w 4299589"/>
                <a:gd name="connsiteY25" fmla="*/ 1245394 h 1339954"/>
                <a:gd name="connsiteX26" fmla="*/ 2367905 w 4299589"/>
                <a:gd name="connsiteY26" fmla="*/ 1143000 h 1339954"/>
                <a:gd name="connsiteX27" fmla="*/ 2229316 w 4299589"/>
                <a:gd name="connsiteY27" fmla="*/ 1178243 h 1339954"/>
                <a:gd name="connsiteX28" fmla="*/ 2093585 w 4299589"/>
                <a:gd name="connsiteY28" fmla="*/ 1303020 h 1339954"/>
                <a:gd name="connsiteX29" fmla="*/ 1853555 w 4299589"/>
                <a:gd name="connsiteY29" fmla="*/ 1337310 h 1339954"/>
                <a:gd name="connsiteX30" fmla="*/ 1602095 w 4299589"/>
                <a:gd name="connsiteY30" fmla="*/ 1245870 h 1339954"/>
                <a:gd name="connsiteX31" fmla="*/ 1293485 w 4299589"/>
                <a:gd name="connsiteY31" fmla="*/ 1165860 h 1339954"/>
                <a:gd name="connsiteX32" fmla="*/ 973445 w 4299589"/>
                <a:gd name="connsiteY32" fmla="*/ 1108710 h 1339954"/>
                <a:gd name="connsiteX33" fmla="*/ 820092 w 4299589"/>
                <a:gd name="connsiteY33" fmla="*/ 1088708 h 1339954"/>
                <a:gd name="connsiteX34" fmla="*/ 744845 w 4299589"/>
                <a:gd name="connsiteY34" fmla="*/ 1211580 h 1339954"/>
                <a:gd name="connsiteX35" fmla="*/ 516245 w 4299589"/>
                <a:gd name="connsiteY35" fmla="*/ 1211580 h 1339954"/>
                <a:gd name="connsiteX36" fmla="*/ 273358 w 4299589"/>
                <a:gd name="connsiteY36" fmla="*/ 1183957 h 1339954"/>
                <a:gd name="connsiteX37" fmla="*/ 22850 w 4299589"/>
                <a:gd name="connsiteY37" fmla="*/ 996315 h 1339954"/>
                <a:gd name="connsiteX38" fmla="*/ 16182 w 4299589"/>
                <a:gd name="connsiteY38" fmla="*/ 149542 h 1339954"/>
                <a:gd name="connsiteX0" fmla="*/ 1895 w 4299589"/>
                <a:gd name="connsiteY0" fmla="*/ 125730 h 1339954"/>
                <a:gd name="connsiteX1" fmla="*/ 413375 w 4299589"/>
                <a:gd name="connsiteY1" fmla="*/ 114300 h 1339954"/>
                <a:gd name="connsiteX2" fmla="*/ 1042025 w 4299589"/>
                <a:gd name="connsiteY2" fmla="*/ 0 h 1339954"/>
                <a:gd name="connsiteX3" fmla="*/ 1750685 w 4299589"/>
                <a:gd name="connsiteY3" fmla="*/ 0 h 1339954"/>
                <a:gd name="connsiteX4" fmla="*/ 2242175 w 4299589"/>
                <a:gd name="connsiteY4" fmla="*/ 114300 h 1339954"/>
                <a:gd name="connsiteX5" fmla="*/ 2870825 w 4299589"/>
                <a:gd name="connsiteY5" fmla="*/ 91440 h 1339954"/>
                <a:gd name="connsiteX6" fmla="*/ 3419465 w 4299589"/>
                <a:gd name="connsiteY6" fmla="*/ 125730 h 1339954"/>
                <a:gd name="connsiteX7" fmla="*/ 4025255 w 4299589"/>
                <a:gd name="connsiteY7" fmla="*/ 308610 h 1339954"/>
                <a:gd name="connsiteX8" fmla="*/ 4299575 w 4299589"/>
                <a:gd name="connsiteY8" fmla="*/ 537210 h 1339954"/>
                <a:gd name="connsiteX9" fmla="*/ 4036685 w 4299589"/>
                <a:gd name="connsiteY9" fmla="*/ 720090 h 1339954"/>
                <a:gd name="connsiteX10" fmla="*/ 3801418 w 4299589"/>
                <a:gd name="connsiteY10" fmla="*/ 864394 h 1339954"/>
                <a:gd name="connsiteX11" fmla="*/ 3625205 w 4299589"/>
                <a:gd name="connsiteY11" fmla="*/ 834390 h 1339954"/>
                <a:gd name="connsiteX12" fmla="*/ 3373745 w 4299589"/>
                <a:gd name="connsiteY12" fmla="*/ 742950 h 1339954"/>
                <a:gd name="connsiteX13" fmla="*/ 3168005 w 4299589"/>
                <a:gd name="connsiteY13" fmla="*/ 617220 h 1339954"/>
                <a:gd name="connsiteX14" fmla="*/ 2882255 w 4299589"/>
                <a:gd name="connsiteY14" fmla="*/ 548640 h 1339954"/>
                <a:gd name="connsiteX15" fmla="*/ 2573645 w 4299589"/>
                <a:gd name="connsiteY15" fmla="*/ 548640 h 1339954"/>
                <a:gd name="connsiteX16" fmla="*/ 2230745 w 4299589"/>
                <a:gd name="connsiteY16" fmla="*/ 502920 h 1339954"/>
                <a:gd name="connsiteX17" fmla="*/ 1990715 w 4299589"/>
                <a:gd name="connsiteY17" fmla="*/ 525780 h 1339954"/>
                <a:gd name="connsiteX18" fmla="*/ 2150735 w 4299589"/>
                <a:gd name="connsiteY18" fmla="*/ 582930 h 1339954"/>
                <a:gd name="connsiteX19" fmla="*/ 2413625 w 4299589"/>
                <a:gd name="connsiteY19" fmla="*/ 617220 h 1339954"/>
                <a:gd name="connsiteX20" fmla="*/ 2585075 w 4299589"/>
                <a:gd name="connsiteY20" fmla="*/ 697230 h 1339954"/>
                <a:gd name="connsiteX21" fmla="*/ 2516495 w 4299589"/>
                <a:gd name="connsiteY21" fmla="*/ 822960 h 1339954"/>
                <a:gd name="connsiteX22" fmla="*/ 2470775 w 4299589"/>
                <a:gd name="connsiteY22" fmla="*/ 982980 h 1339954"/>
                <a:gd name="connsiteX23" fmla="*/ 2710805 w 4299589"/>
                <a:gd name="connsiteY23" fmla="*/ 1062990 h 1339954"/>
                <a:gd name="connsiteX24" fmla="*/ 2796054 w 4299589"/>
                <a:gd name="connsiteY24" fmla="*/ 1138238 h 1339954"/>
                <a:gd name="connsiteX25" fmla="*/ 2754620 w 4299589"/>
                <a:gd name="connsiteY25" fmla="*/ 1245394 h 1339954"/>
                <a:gd name="connsiteX26" fmla="*/ 2367905 w 4299589"/>
                <a:gd name="connsiteY26" fmla="*/ 1143000 h 1339954"/>
                <a:gd name="connsiteX27" fmla="*/ 2229316 w 4299589"/>
                <a:gd name="connsiteY27" fmla="*/ 1178243 h 1339954"/>
                <a:gd name="connsiteX28" fmla="*/ 2093585 w 4299589"/>
                <a:gd name="connsiteY28" fmla="*/ 1303020 h 1339954"/>
                <a:gd name="connsiteX29" fmla="*/ 1853555 w 4299589"/>
                <a:gd name="connsiteY29" fmla="*/ 1337310 h 1339954"/>
                <a:gd name="connsiteX30" fmla="*/ 1602095 w 4299589"/>
                <a:gd name="connsiteY30" fmla="*/ 1245870 h 1339954"/>
                <a:gd name="connsiteX31" fmla="*/ 1293485 w 4299589"/>
                <a:gd name="connsiteY31" fmla="*/ 1165860 h 1339954"/>
                <a:gd name="connsiteX32" fmla="*/ 973445 w 4299589"/>
                <a:gd name="connsiteY32" fmla="*/ 1108710 h 1339954"/>
                <a:gd name="connsiteX33" fmla="*/ 820092 w 4299589"/>
                <a:gd name="connsiteY33" fmla="*/ 1088708 h 1339954"/>
                <a:gd name="connsiteX34" fmla="*/ 744845 w 4299589"/>
                <a:gd name="connsiteY34" fmla="*/ 1211580 h 1339954"/>
                <a:gd name="connsiteX35" fmla="*/ 516245 w 4299589"/>
                <a:gd name="connsiteY35" fmla="*/ 1211580 h 1339954"/>
                <a:gd name="connsiteX36" fmla="*/ 273358 w 4299589"/>
                <a:gd name="connsiteY36" fmla="*/ 1183957 h 1339954"/>
                <a:gd name="connsiteX37" fmla="*/ 34639 w 4299589"/>
                <a:gd name="connsiteY37" fmla="*/ 1117284 h 1339954"/>
                <a:gd name="connsiteX38" fmla="*/ 22850 w 4299589"/>
                <a:gd name="connsiteY38" fmla="*/ 996315 h 1339954"/>
                <a:gd name="connsiteX39" fmla="*/ 16182 w 4299589"/>
                <a:gd name="connsiteY39" fmla="*/ 149542 h 1339954"/>
                <a:gd name="connsiteX0" fmla="*/ 0 w 4297694"/>
                <a:gd name="connsiteY0" fmla="*/ 125730 h 1339954"/>
                <a:gd name="connsiteX1" fmla="*/ 411480 w 4297694"/>
                <a:gd name="connsiteY1" fmla="*/ 114300 h 1339954"/>
                <a:gd name="connsiteX2" fmla="*/ 1040130 w 4297694"/>
                <a:gd name="connsiteY2" fmla="*/ 0 h 1339954"/>
                <a:gd name="connsiteX3" fmla="*/ 1748790 w 4297694"/>
                <a:gd name="connsiteY3" fmla="*/ 0 h 1339954"/>
                <a:gd name="connsiteX4" fmla="*/ 2240280 w 4297694"/>
                <a:gd name="connsiteY4" fmla="*/ 114300 h 1339954"/>
                <a:gd name="connsiteX5" fmla="*/ 2868930 w 4297694"/>
                <a:gd name="connsiteY5" fmla="*/ 91440 h 1339954"/>
                <a:gd name="connsiteX6" fmla="*/ 3417570 w 4297694"/>
                <a:gd name="connsiteY6" fmla="*/ 125730 h 1339954"/>
                <a:gd name="connsiteX7" fmla="*/ 4023360 w 4297694"/>
                <a:gd name="connsiteY7" fmla="*/ 308610 h 1339954"/>
                <a:gd name="connsiteX8" fmla="*/ 4297680 w 4297694"/>
                <a:gd name="connsiteY8" fmla="*/ 537210 h 1339954"/>
                <a:gd name="connsiteX9" fmla="*/ 4034790 w 4297694"/>
                <a:gd name="connsiteY9" fmla="*/ 720090 h 1339954"/>
                <a:gd name="connsiteX10" fmla="*/ 3799523 w 4297694"/>
                <a:gd name="connsiteY10" fmla="*/ 864394 h 1339954"/>
                <a:gd name="connsiteX11" fmla="*/ 3623310 w 4297694"/>
                <a:gd name="connsiteY11" fmla="*/ 834390 h 1339954"/>
                <a:gd name="connsiteX12" fmla="*/ 3371850 w 4297694"/>
                <a:gd name="connsiteY12" fmla="*/ 742950 h 1339954"/>
                <a:gd name="connsiteX13" fmla="*/ 3166110 w 4297694"/>
                <a:gd name="connsiteY13" fmla="*/ 617220 h 1339954"/>
                <a:gd name="connsiteX14" fmla="*/ 2880360 w 4297694"/>
                <a:gd name="connsiteY14" fmla="*/ 548640 h 1339954"/>
                <a:gd name="connsiteX15" fmla="*/ 2571750 w 4297694"/>
                <a:gd name="connsiteY15" fmla="*/ 548640 h 1339954"/>
                <a:gd name="connsiteX16" fmla="*/ 2228850 w 4297694"/>
                <a:gd name="connsiteY16" fmla="*/ 502920 h 1339954"/>
                <a:gd name="connsiteX17" fmla="*/ 1988820 w 4297694"/>
                <a:gd name="connsiteY17" fmla="*/ 525780 h 1339954"/>
                <a:gd name="connsiteX18" fmla="*/ 2148840 w 4297694"/>
                <a:gd name="connsiteY18" fmla="*/ 582930 h 1339954"/>
                <a:gd name="connsiteX19" fmla="*/ 2411730 w 4297694"/>
                <a:gd name="connsiteY19" fmla="*/ 617220 h 1339954"/>
                <a:gd name="connsiteX20" fmla="*/ 2583180 w 4297694"/>
                <a:gd name="connsiteY20" fmla="*/ 697230 h 1339954"/>
                <a:gd name="connsiteX21" fmla="*/ 2514600 w 4297694"/>
                <a:gd name="connsiteY21" fmla="*/ 822960 h 1339954"/>
                <a:gd name="connsiteX22" fmla="*/ 2468880 w 4297694"/>
                <a:gd name="connsiteY22" fmla="*/ 982980 h 1339954"/>
                <a:gd name="connsiteX23" fmla="*/ 2708910 w 4297694"/>
                <a:gd name="connsiteY23" fmla="*/ 1062990 h 1339954"/>
                <a:gd name="connsiteX24" fmla="*/ 2794159 w 4297694"/>
                <a:gd name="connsiteY24" fmla="*/ 1138238 h 1339954"/>
                <a:gd name="connsiteX25" fmla="*/ 2752725 w 4297694"/>
                <a:gd name="connsiteY25" fmla="*/ 1245394 h 1339954"/>
                <a:gd name="connsiteX26" fmla="*/ 2366010 w 4297694"/>
                <a:gd name="connsiteY26" fmla="*/ 1143000 h 1339954"/>
                <a:gd name="connsiteX27" fmla="*/ 2227421 w 4297694"/>
                <a:gd name="connsiteY27" fmla="*/ 1178243 h 1339954"/>
                <a:gd name="connsiteX28" fmla="*/ 2091690 w 4297694"/>
                <a:gd name="connsiteY28" fmla="*/ 1303020 h 1339954"/>
                <a:gd name="connsiteX29" fmla="*/ 1851660 w 4297694"/>
                <a:gd name="connsiteY29" fmla="*/ 1337310 h 1339954"/>
                <a:gd name="connsiteX30" fmla="*/ 1600200 w 4297694"/>
                <a:gd name="connsiteY30" fmla="*/ 1245870 h 1339954"/>
                <a:gd name="connsiteX31" fmla="*/ 1291590 w 4297694"/>
                <a:gd name="connsiteY31" fmla="*/ 1165860 h 1339954"/>
                <a:gd name="connsiteX32" fmla="*/ 971550 w 4297694"/>
                <a:gd name="connsiteY32" fmla="*/ 1108710 h 1339954"/>
                <a:gd name="connsiteX33" fmla="*/ 818197 w 4297694"/>
                <a:gd name="connsiteY33" fmla="*/ 1088708 h 1339954"/>
                <a:gd name="connsiteX34" fmla="*/ 742950 w 4297694"/>
                <a:gd name="connsiteY34" fmla="*/ 1211580 h 1339954"/>
                <a:gd name="connsiteX35" fmla="*/ 514350 w 4297694"/>
                <a:gd name="connsiteY35" fmla="*/ 1211580 h 1339954"/>
                <a:gd name="connsiteX36" fmla="*/ 271463 w 4297694"/>
                <a:gd name="connsiteY36" fmla="*/ 1183957 h 1339954"/>
                <a:gd name="connsiteX37" fmla="*/ 32744 w 4297694"/>
                <a:gd name="connsiteY37" fmla="*/ 1117284 h 1339954"/>
                <a:gd name="connsiteX38" fmla="*/ 20955 w 4297694"/>
                <a:gd name="connsiteY38" fmla="*/ 996315 h 1339954"/>
                <a:gd name="connsiteX39" fmla="*/ 13694 w 4297694"/>
                <a:gd name="connsiteY39" fmla="*/ 674371 h 1339954"/>
                <a:gd name="connsiteX40" fmla="*/ 14287 w 4297694"/>
                <a:gd name="connsiteY40" fmla="*/ 149542 h 1339954"/>
                <a:gd name="connsiteX0" fmla="*/ 0 w 4345317"/>
                <a:gd name="connsiteY0" fmla="*/ 125730 h 1339954"/>
                <a:gd name="connsiteX1" fmla="*/ 411480 w 4345317"/>
                <a:gd name="connsiteY1" fmla="*/ 114300 h 1339954"/>
                <a:gd name="connsiteX2" fmla="*/ 1040130 w 4345317"/>
                <a:gd name="connsiteY2" fmla="*/ 0 h 1339954"/>
                <a:gd name="connsiteX3" fmla="*/ 1748790 w 4345317"/>
                <a:gd name="connsiteY3" fmla="*/ 0 h 1339954"/>
                <a:gd name="connsiteX4" fmla="*/ 2240280 w 4345317"/>
                <a:gd name="connsiteY4" fmla="*/ 114300 h 1339954"/>
                <a:gd name="connsiteX5" fmla="*/ 2868930 w 4345317"/>
                <a:gd name="connsiteY5" fmla="*/ 91440 h 1339954"/>
                <a:gd name="connsiteX6" fmla="*/ 3417570 w 4345317"/>
                <a:gd name="connsiteY6" fmla="*/ 125730 h 1339954"/>
                <a:gd name="connsiteX7" fmla="*/ 4023360 w 4345317"/>
                <a:gd name="connsiteY7" fmla="*/ 308610 h 1339954"/>
                <a:gd name="connsiteX8" fmla="*/ 4345305 w 4345317"/>
                <a:gd name="connsiteY8" fmla="*/ 541973 h 1339954"/>
                <a:gd name="connsiteX9" fmla="*/ 4034790 w 4345317"/>
                <a:gd name="connsiteY9" fmla="*/ 720090 h 1339954"/>
                <a:gd name="connsiteX10" fmla="*/ 3799523 w 4345317"/>
                <a:gd name="connsiteY10" fmla="*/ 864394 h 1339954"/>
                <a:gd name="connsiteX11" fmla="*/ 3623310 w 4345317"/>
                <a:gd name="connsiteY11" fmla="*/ 834390 h 1339954"/>
                <a:gd name="connsiteX12" fmla="*/ 3371850 w 4345317"/>
                <a:gd name="connsiteY12" fmla="*/ 742950 h 1339954"/>
                <a:gd name="connsiteX13" fmla="*/ 3166110 w 4345317"/>
                <a:gd name="connsiteY13" fmla="*/ 617220 h 1339954"/>
                <a:gd name="connsiteX14" fmla="*/ 2880360 w 4345317"/>
                <a:gd name="connsiteY14" fmla="*/ 548640 h 1339954"/>
                <a:gd name="connsiteX15" fmla="*/ 2571750 w 4345317"/>
                <a:gd name="connsiteY15" fmla="*/ 548640 h 1339954"/>
                <a:gd name="connsiteX16" fmla="*/ 2228850 w 4345317"/>
                <a:gd name="connsiteY16" fmla="*/ 502920 h 1339954"/>
                <a:gd name="connsiteX17" fmla="*/ 1988820 w 4345317"/>
                <a:gd name="connsiteY17" fmla="*/ 525780 h 1339954"/>
                <a:gd name="connsiteX18" fmla="*/ 2148840 w 4345317"/>
                <a:gd name="connsiteY18" fmla="*/ 582930 h 1339954"/>
                <a:gd name="connsiteX19" fmla="*/ 2411730 w 4345317"/>
                <a:gd name="connsiteY19" fmla="*/ 617220 h 1339954"/>
                <a:gd name="connsiteX20" fmla="*/ 2583180 w 4345317"/>
                <a:gd name="connsiteY20" fmla="*/ 697230 h 1339954"/>
                <a:gd name="connsiteX21" fmla="*/ 2514600 w 4345317"/>
                <a:gd name="connsiteY21" fmla="*/ 822960 h 1339954"/>
                <a:gd name="connsiteX22" fmla="*/ 2468880 w 4345317"/>
                <a:gd name="connsiteY22" fmla="*/ 982980 h 1339954"/>
                <a:gd name="connsiteX23" fmla="*/ 2708910 w 4345317"/>
                <a:gd name="connsiteY23" fmla="*/ 1062990 h 1339954"/>
                <a:gd name="connsiteX24" fmla="*/ 2794159 w 4345317"/>
                <a:gd name="connsiteY24" fmla="*/ 1138238 h 1339954"/>
                <a:gd name="connsiteX25" fmla="*/ 2752725 w 4345317"/>
                <a:gd name="connsiteY25" fmla="*/ 1245394 h 1339954"/>
                <a:gd name="connsiteX26" fmla="*/ 2366010 w 4345317"/>
                <a:gd name="connsiteY26" fmla="*/ 1143000 h 1339954"/>
                <a:gd name="connsiteX27" fmla="*/ 2227421 w 4345317"/>
                <a:gd name="connsiteY27" fmla="*/ 1178243 h 1339954"/>
                <a:gd name="connsiteX28" fmla="*/ 2091690 w 4345317"/>
                <a:gd name="connsiteY28" fmla="*/ 1303020 h 1339954"/>
                <a:gd name="connsiteX29" fmla="*/ 1851660 w 4345317"/>
                <a:gd name="connsiteY29" fmla="*/ 1337310 h 1339954"/>
                <a:gd name="connsiteX30" fmla="*/ 1600200 w 4345317"/>
                <a:gd name="connsiteY30" fmla="*/ 1245870 h 1339954"/>
                <a:gd name="connsiteX31" fmla="*/ 1291590 w 4345317"/>
                <a:gd name="connsiteY31" fmla="*/ 1165860 h 1339954"/>
                <a:gd name="connsiteX32" fmla="*/ 971550 w 4345317"/>
                <a:gd name="connsiteY32" fmla="*/ 1108710 h 1339954"/>
                <a:gd name="connsiteX33" fmla="*/ 818197 w 4345317"/>
                <a:gd name="connsiteY33" fmla="*/ 1088708 h 1339954"/>
                <a:gd name="connsiteX34" fmla="*/ 742950 w 4345317"/>
                <a:gd name="connsiteY34" fmla="*/ 1211580 h 1339954"/>
                <a:gd name="connsiteX35" fmla="*/ 514350 w 4345317"/>
                <a:gd name="connsiteY35" fmla="*/ 1211580 h 1339954"/>
                <a:gd name="connsiteX36" fmla="*/ 271463 w 4345317"/>
                <a:gd name="connsiteY36" fmla="*/ 1183957 h 1339954"/>
                <a:gd name="connsiteX37" fmla="*/ 32744 w 4345317"/>
                <a:gd name="connsiteY37" fmla="*/ 1117284 h 1339954"/>
                <a:gd name="connsiteX38" fmla="*/ 20955 w 4345317"/>
                <a:gd name="connsiteY38" fmla="*/ 996315 h 1339954"/>
                <a:gd name="connsiteX39" fmla="*/ 13694 w 4345317"/>
                <a:gd name="connsiteY39" fmla="*/ 674371 h 1339954"/>
                <a:gd name="connsiteX40" fmla="*/ 14287 w 4345317"/>
                <a:gd name="connsiteY40" fmla="*/ 149542 h 1339954"/>
                <a:gd name="connsiteX0" fmla="*/ 0 w 4345317"/>
                <a:gd name="connsiteY0" fmla="*/ 125730 h 1339954"/>
                <a:gd name="connsiteX1" fmla="*/ 411480 w 4345317"/>
                <a:gd name="connsiteY1" fmla="*/ 114300 h 1339954"/>
                <a:gd name="connsiteX2" fmla="*/ 1040130 w 4345317"/>
                <a:gd name="connsiteY2" fmla="*/ 0 h 1339954"/>
                <a:gd name="connsiteX3" fmla="*/ 1748790 w 4345317"/>
                <a:gd name="connsiteY3" fmla="*/ 0 h 1339954"/>
                <a:gd name="connsiteX4" fmla="*/ 2240280 w 4345317"/>
                <a:gd name="connsiteY4" fmla="*/ 114300 h 1339954"/>
                <a:gd name="connsiteX5" fmla="*/ 2868930 w 4345317"/>
                <a:gd name="connsiteY5" fmla="*/ 91440 h 1339954"/>
                <a:gd name="connsiteX6" fmla="*/ 3417570 w 4345317"/>
                <a:gd name="connsiteY6" fmla="*/ 125730 h 1339954"/>
                <a:gd name="connsiteX7" fmla="*/ 4023360 w 4345317"/>
                <a:gd name="connsiteY7" fmla="*/ 308610 h 1339954"/>
                <a:gd name="connsiteX8" fmla="*/ 4345305 w 4345317"/>
                <a:gd name="connsiteY8" fmla="*/ 541973 h 1339954"/>
                <a:gd name="connsiteX9" fmla="*/ 4034790 w 4345317"/>
                <a:gd name="connsiteY9" fmla="*/ 720090 h 1339954"/>
                <a:gd name="connsiteX10" fmla="*/ 3756660 w 4345317"/>
                <a:gd name="connsiteY10" fmla="*/ 864394 h 1339954"/>
                <a:gd name="connsiteX11" fmla="*/ 3623310 w 4345317"/>
                <a:gd name="connsiteY11" fmla="*/ 834390 h 1339954"/>
                <a:gd name="connsiteX12" fmla="*/ 3371850 w 4345317"/>
                <a:gd name="connsiteY12" fmla="*/ 742950 h 1339954"/>
                <a:gd name="connsiteX13" fmla="*/ 3166110 w 4345317"/>
                <a:gd name="connsiteY13" fmla="*/ 617220 h 1339954"/>
                <a:gd name="connsiteX14" fmla="*/ 2880360 w 4345317"/>
                <a:gd name="connsiteY14" fmla="*/ 548640 h 1339954"/>
                <a:gd name="connsiteX15" fmla="*/ 2571750 w 4345317"/>
                <a:gd name="connsiteY15" fmla="*/ 548640 h 1339954"/>
                <a:gd name="connsiteX16" fmla="*/ 2228850 w 4345317"/>
                <a:gd name="connsiteY16" fmla="*/ 502920 h 1339954"/>
                <a:gd name="connsiteX17" fmla="*/ 1988820 w 4345317"/>
                <a:gd name="connsiteY17" fmla="*/ 525780 h 1339954"/>
                <a:gd name="connsiteX18" fmla="*/ 2148840 w 4345317"/>
                <a:gd name="connsiteY18" fmla="*/ 582930 h 1339954"/>
                <a:gd name="connsiteX19" fmla="*/ 2411730 w 4345317"/>
                <a:gd name="connsiteY19" fmla="*/ 617220 h 1339954"/>
                <a:gd name="connsiteX20" fmla="*/ 2583180 w 4345317"/>
                <a:gd name="connsiteY20" fmla="*/ 697230 h 1339954"/>
                <a:gd name="connsiteX21" fmla="*/ 2514600 w 4345317"/>
                <a:gd name="connsiteY21" fmla="*/ 822960 h 1339954"/>
                <a:gd name="connsiteX22" fmla="*/ 2468880 w 4345317"/>
                <a:gd name="connsiteY22" fmla="*/ 982980 h 1339954"/>
                <a:gd name="connsiteX23" fmla="*/ 2708910 w 4345317"/>
                <a:gd name="connsiteY23" fmla="*/ 1062990 h 1339954"/>
                <a:gd name="connsiteX24" fmla="*/ 2794159 w 4345317"/>
                <a:gd name="connsiteY24" fmla="*/ 1138238 h 1339954"/>
                <a:gd name="connsiteX25" fmla="*/ 2752725 w 4345317"/>
                <a:gd name="connsiteY25" fmla="*/ 1245394 h 1339954"/>
                <a:gd name="connsiteX26" fmla="*/ 2366010 w 4345317"/>
                <a:gd name="connsiteY26" fmla="*/ 1143000 h 1339954"/>
                <a:gd name="connsiteX27" fmla="*/ 2227421 w 4345317"/>
                <a:gd name="connsiteY27" fmla="*/ 1178243 h 1339954"/>
                <a:gd name="connsiteX28" fmla="*/ 2091690 w 4345317"/>
                <a:gd name="connsiteY28" fmla="*/ 1303020 h 1339954"/>
                <a:gd name="connsiteX29" fmla="*/ 1851660 w 4345317"/>
                <a:gd name="connsiteY29" fmla="*/ 1337310 h 1339954"/>
                <a:gd name="connsiteX30" fmla="*/ 1600200 w 4345317"/>
                <a:gd name="connsiteY30" fmla="*/ 1245870 h 1339954"/>
                <a:gd name="connsiteX31" fmla="*/ 1291590 w 4345317"/>
                <a:gd name="connsiteY31" fmla="*/ 1165860 h 1339954"/>
                <a:gd name="connsiteX32" fmla="*/ 971550 w 4345317"/>
                <a:gd name="connsiteY32" fmla="*/ 1108710 h 1339954"/>
                <a:gd name="connsiteX33" fmla="*/ 818197 w 4345317"/>
                <a:gd name="connsiteY33" fmla="*/ 1088708 h 1339954"/>
                <a:gd name="connsiteX34" fmla="*/ 742950 w 4345317"/>
                <a:gd name="connsiteY34" fmla="*/ 1211580 h 1339954"/>
                <a:gd name="connsiteX35" fmla="*/ 514350 w 4345317"/>
                <a:gd name="connsiteY35" fmla="*/ 1211580 h 1339954"/>
                <a:gd name="connsiteX36" fmla="*/ 271463 w 4345317"/>
                <a:gd name="connsiteY36" fmla="*/ 1183957 h 1339954"/>
                <a:gd name="connsiteX37" fmla="*/ 32744 w 4345317"/>
                <a:gd name="connsiteY37" fmla="*/ 1117284 h 1339954"/>
                <a:gd name="connsiteX38" fmla="*/ 20955 w 4345317"/>
                <a:gd name="connsiteY38" fmla="*/ 996315 h 1339954"/>
                <a:gd name="connsiteX39" fmla="*/ 13694 w 4345317"/>
                <a:gd name="connsiteY39" fmla="*/ 674371 h 1339954"/>
                <a:gd name="connsiteX40" fmla="*/ 14287 w 4345317"/>
                <a:gd name="connsiteY40" fmla="*/ 149542 h 1339954"/>
                <a:gd name="connsiteX0" fmla="*/ 0 w 4345317"/>
                <a:gd name="connsiteY0" fmla="*/ 125730 h 1339954"/>
                <a:gd name="connsiteX1" fmla="*/ 411480 w 4345317"/>
                <a:gd name="connsiteY1" fmla="*/ 114300 h 1339954"/>
                <a:gd name="connsiteX2" fmla="*/ 1040130 w 4345317"/>
                <a:gd name="connsiteY2" fmla="*/ 0 h 1339954"/>
                <a:gd name="connsiteX3" fmla="*/ 1748790 w 4345317"/>
                <a:gd name="connsiteY3" fmla="*/ 0 h 1339954"/>
                <a:gd name="connsiteX4" fmla="*/ 2240280 w 4345317"/>
                <a:gd name="connsiteY4" fmla="*/ 114300 h 1339954"/>
                <a:gd name="connsiteX5" fmla="*/ 2868930 w 4345317"/>
                <a:gd name="connsiteY5" fmla="*/ 91440 h 1339954"/>
                <a:gd name="connsiteX6" fmla="*/ 3417570 w 4345317"/>
                <a:gd name="connsiteY6" fmla="*/ 125730 h 1339954"/>
                <a:gd name="connsiteX7" fmla="*/ 4023360 w 4345317"/>
                <a:gd name="connsiteY7" fmla="*/ 308610 h 1339954"/>
                <a:gd name="connsiteX8" fmla="*/ 4345305 w 4345317"/>
                <a:gd name="connsiteY8" fmla="*/ 541973 h 1339954"/>
                <a:gd name="connsiteX9" fmla="*/ 4034790 w 4345317"/>
                <a:gd name="connsiteY9" fmla="*/ 720090 h 1339954"/>
                <a:gd name="connsiteX10" fmla="*/ 3756660 w 4345317"/>
                <a:gd name="connsiteY10" fmla="*/ 864394 h 1339954"/>
                <a:gd name="connsiteX11" fmla="*/ 3542347 w 4345317"/>
                <a:gd name="connsiteY11" fmla="*/ 867728 h 1339954"/>
                <a:gd name="connsiteX12" fmla="*/ 3371850 w 4345317"/>
                <a:gd name="connsiteY12" fmla="*/ 742950 h 1339954"/>
                <a:gd name="connsiteX13" fmla="*/ 3166110 w 4345317"/>
                <a:gd name="connsiteY13" fmla="*/ 617220 h 1339954"/>
                <a:gd name="connsiteX14" fmla="*/ 2880360 w 4345317"/>
                <a:gd name="connsiteY14" fmla="*/ 548640 h 1339954"/>
                <a:gd name="connsiteX15" fmla="*/ 2571750 w 4345317"/>
                <a:gd name="connsiteY15" fmla="*/ 548640 h 1339954"/>
                <a:gd name="connsiteX16" fmla="*/ 2228850 w 4345317"/>
                <a:gd name="connsiteY16" fmla="*/ 502920 h 1339954"/>
                <a:gd name="connsiteX17" fmla="*/ 1988820 w 4345317"/>
                <a:gd name="connsiteY17" fmla="*/ 525780 h 1339954"/>
                <a:gd name="connsiteX18" fmla="*/ 2148840 w 4345317"/>
                <a:gd name="connsiteY18" fmla="*/ 582930 h 1339954"/>
                <a:gd name="connsiteX19" fmla="*/ 2411730 w 4345317"/>
                <a:gd name="connsiteY19" fmla="*/ 617220 h 1339954"/>
                <a:gd name="connsiteX20" fmla="*/ 2583180 w 4345317"/>
                <a:gd name="connsiteY20" fmla="*/ 697230 h 1339954"/>
                <a:gd name="connsiteX21" fmla="*/ 2514600 w 4345317"/>
                <a:gd name="connsiteY21" fmla="*/ 822960 h 1339954"/>
                <a:gd name="connsiteX22" fmla="*/ 2468880 w 4345317"/>
                <a:gd name="connsiteY22" fmla="*/ 982980 h 1339954"/>
                <a:gd name="connsiteX23" fmla="*/ 2708910 w 4345317"/>
                <a:gd name="connsiteY23" fmla="*/ 1062990 h 1339954"/>
                <a:gd name="connsiteX24" fmla="*/ 2794159 w 4345317"/>
                <a:gd name="connsiteY24" fmla="*/ 1138238 h 1339954"/>
                <a:gd name="connsiteX25" fmla="*/ 2752725 w 4345317"/>
                <a:gd name="connsiteY25" fmla="*/ 1245394 h 1339954"/>
                <a:gd name="connsiteX26" fmla="*/ 2366010 w 4345317"/>
                <a:gd name="connsiteY26" fmla="*/ 1143000 h 1339954"/>
                <a:gd name="connsiteX27" fmla="*/ 2227421 w 4345317"/>
                <a:gd name="connsiteY27" fmla="*/ 1178243 h 1339954"/>
                <a:gd name="connsiteX28" fmla="*/ 2091690 w 4345317"/>
                <a:gd name="connsiteY28" fmla="*/ 1303020 h 1339954"/>
                <a:gd name="connsiteX29" fmla="*/ 1851660 w 4345317"/>
                <a:gd name="connsiteY29" fmla="*/ 1337310 h 1339954"/>
                <a:gd name="connsiteX30" fmla="*/ 1600200 w 4345317"/>
                <a:gd name="connsiteY30" fmla="*/ 1245870 h 1339954"/>
                <a:gd name="connsiteX31" fmla="*/ 1291590 w 4345317"/>
                <a:gd name="connsiteY31" fmla="*/ 1165860 h 1339954"/>
                <a:gd name="connsiteX32" fmla="*/ 971550 w 4345317"/>
                <a:gd name="connsiteY32" fmla="*/ 1108710 h 1339954"/>
                <a:gd name="connsiteX33" fmla="*/ 818197 w 4345317"/>
                <a:gd name="connsiteY33" fmla="*/ 1088708 h 1339954"/>
                <a:gd name="connsiteX34" fmla="*/ 742950 w 4345317"/>
                <a:gd name="connsiteY34" fmla="*/ 1211580 h 1339954"/>
                <a:gd name="connsiteX35" fmla="*/ 514350 w 4345317"/>
                <a:gd name="connsiteY35" fmla="*/ 1211580 h 1339954"/>
                <a:gd name="connsiteX36" fmla="*/ 271463 w 4345317"/>
                <a:gd name="connsiteY36" fmla="*/ 1183957 h 1339954"/>
                <a:gd name="connsiteX37" fmla="*/ 32744 w 4345317"/>
                <a:gd name="connsiteY37" fmla="*/ 1117284 h 1339954"/>
                <a:gd name="connsiteX38" fmla="*/ 20955 w 4345317"/>
                <a:gd name="connsiteY38" fmla="*/ 996315 h 1339954"/>
                <a:gd name="connsiteX39" fmla="*/ 13694 w 4345317"/>
                <a:gd name="connsiteY39" fmla="*/ 674371 h 1339954"/>
                <a:gd name="connsiteX40" fmla="*/ 14287 w 4345317"/>
                <a:gd name="connsiteY40" fmla="*/ 149542 h 1339954"/>
                <a:gd name="connsiteX0" fmla="*/ 0 w 4345317"/>
                <a:gd name="connsiteY0" fmla="*/ 125730 h 1339954"/>
                <a:gd name="connsiteX1" fmla="*/ 411480 w 4345317"/>
                <a:gd name="connsiteY1" fmla="*/ 114300 h 1339954"/>
                <a:gd name="connsiteX2" fmla="*/ 1040130 w 4345317"/>
                <a:gd name="connsiteY2" fmla="*/ 0 h 1339954"/>
                <a:gd name="connsiteX3" fmla="*/ 1748790 w 4345317"/>
                <a:gd name="connsiteY3" fmla="*/ 0 h 1339954"/>
                <a:gd name="connsiteX4" fmla="*/ 2240280 w 4345317"/>
                <a:gd name="connsiteY4" fmla="*/ 114300 h 1339954"/>
                <a:gd name="connsiteX5" fmla="*/ 2868930 w 4345317"/>
                <a:gd name="connsiteY5" fmla="*/ 91440 h 1339954"/>
                <a:gd name="connsiteX6" fmla="*/ 3417570 w 4345317"/>
                <a:gd name="connsiteY6" fmla="*/ 125730 h 1339954"/>
                <a:gd name="connsiteX7" fmla="*/ 4023360 w 4345317"/>
                <a:gd name="connsiteY7" fmla="*/ 308610 h 1339954"/>
                <a:gd name="connsiteX8" fmla="*/ 4345305 w 4345317"/>
                <a:gd name="connsiteY8" fmla="*/ 541973 h 1339954"/>
                <a:gd name="connsiteX9" fmla="*/ 4034790 w 4345317"/>
                <a:gd name="connsiteY9" fmla="*/ 720090 h 1339954"/>
                <a:gd name="connsiteX10" fmla="*/ 3756660 w 4345317"/>
                <a:gd name="connsiteY10" fmla="*/ 864394 h 1339954"/>
                <a:gd name="connsiteX11" fmla="*/ 3542347 w 4345317"/>
                <a:gd name="connsiteY11" fmla="*/ 867728 h 1339954"/>
                <a:gd name="connsiteX12" fmla="*/ 3371850 w 4345317"/>
                <a:gd name="connsiteY12" fmla="*/ 742950 h 1339954"/>
                <a:gd name="connsiteX13" fmla="*/ 3166110 w 4345317"/>
                <a:gd name="connsiteY13" fmla="*/ 617220 h 1339954"/>
                <a:gd name="connsiteX14" fmla="*/ 2880360 w 4345317"/>
                <a:gd name="connsiteY14" fmla="*/ 548640 h 1339954"/>
                <a:gd name="connsiteX15" fmla="*/ 2571750 w 4345317"/>
                <a:gd name="connsiteY15" fmla="*/ 548640 h 1339954"/>
                <a:gd name="connsiteX16" fmla="*/ 2228850 w 4345317"/>
                <a:gd name="connsiteY16" fmla="*/ 502920 h 1339954"/>
                <a:gd name="connsiteX17" fmla="*/ 2019776 w 4345317"/>
                <a:gd name="connsiteY17" fmla="*/ 549593 h 1339954"/>
                <a:gd name="connsiteX18" fmla="*/ 2148840 w 4345317"/>
                <a:gd name="connsiteY18" fmla="*/ 582930 h 1339954"/>
                <a:gd name="connsiteX19" fmla="*/ 2411730 w 4345317"/>
                <a:gd name="connsiteY19" fmla="*/ 617220 h 1339954"/>
                <a:gd name="connsiteX20" fmla="*/ 2583180 w 4345317"/>
                <a:gd name="connsiteY20" fmla="*/ 697230 h 1339954"/>
                <a:gd name="connsiteX21" fmla="*/ 2514600 w 4345317"/>
                <a:gd name="connsiteY21" fmla="*/ 822960 h 1339954"/>
                <a:gd name="connsiteX22" fmla="*/ 2468880 w 4345317"/>
                <a:gd name="connsiteY22" fmla="*/ 982980 h 1339954"/>
                <a:gd name="connsiteX23" fmla="*/ 2708910 w 4345317"/>
                <a:gd name="connsiteY23" fmla="*/ 1062990 h 1339954"/>
                <a:gd name="connsiteX24" fmla="*/ 2794159 w 4345317"/>
                <a:gd name="connsiteY24" fmla="*/ 1138238 h 1339954"/>
                <a:gd name="connsiteX25" fmla="*/ 2752725 w 4345317"/>
                <a:gd name="connsiteY25" fmla="*/ 1245394 h 1339954"/>
                <a:gd name="connsiteX26" fmla="*/ 2366010 w 4345317"/>
                <a:gd name="connsiteY26" fmla="*/ 1143000 h 1339954"/>
                <a:gd name="connsiteX27" fmla="*/ 2227421 w 4345317"/>
                <a:gd name="connsiteY27" fmla="*/ 1178243 h 1339954"/>
                <a:gd name="connsiteX28" fmla="*/ 2091690 w 4345317"/>
                <a:gd name="connsiteY28" fmla="*/ 1303020 h 1339954"/>
                <a:gd name="connsiteX29" fmla="*/ 1851660 w 4345317"/>
                <a:gd name="connsiteY29" fmla="*/ 1337310 h 1339954"/>
                <a:gd name="connsiteX30" fmla="*/ 1600200 w 4345317"/>
                <a:gd name="connsiteY30" fmla="*/ 1245870 h 1339954"/>
                <a:gd name="connsiteX31" fmla="*/ 1291590 w 4345317"/>
                <a:gd name="connsiteY31" fmla="*/ 1165860 h 1339954"/>
                <a:gd name="connsiteX32" fmla="*/ 971550 w 4345317"/>
                <a:gd name="connsiteY32" fmla="*/ 1108710 h 1339954"/>
                <a:gd name="connsiteX33" fmla="*/ 818197 w 4345317"/>
                <a:gd name="connsiteY33" fmla="*/ 1088708 h 1339954"/>
                <a:gd name="connsiteX34" fmla="*/ 742950 w 4345317"/>
                <a:gd name="connsiteY34" fmla="*/ 1211580 h 1339954"/>
                <a:gd name="connsiteX35" fmla="*/ 514350 w 4345317"/>
                <a:gd name="connsiteY35" fmla="*/ 1211580 h 1339954"/>
                <a:gd name="connsiteX36" fmla="*/ 271463 w 4345317"/>
                <a:gd name="connsiteY36" fmla="*/ 1183957 h 1339954"/>
                <a:gd name="connsiteX37" fmla="*/ 32744 w 4345317"/>
                <a:gd name="connsiteY37" fmla="*/ 1117284 h 1339954"/>
                <a:gd name="connsiteX38" fmla="*/ 20955 w 4345317"/>
                <a:gd name="connsiteY38" fmla="*/ 996315 h 1339954"/>
                <a:gd name="connsiteX39" fmla="*/ 13694 w 4345317"/>
                <a:gd name="connsiteY39" fmla="*/ 674371 h 1339954"/>
                <a:gd name="connsiteX40" fmla="*/ 14287 w 4345317"/>
                <a:gd name="connsiteY40" fmla="*/ 149542 h 1339954"/>
                <a:gd name="connsiteX0" fmla="*/ 0 w 4345317"/>
                <a:gd name="connsiteY0" fmla="*/ 125730 h 1339954"/>
                <a:gd name="connsiteX1" fmla="*/ 411480 w 4345317"/>
                <a:gd name="connsiteY1" fmla="*/ 114300 h 1339954"/>
                <a:gd name="connsiteX2" fmla="*/ 1040130 w 4345317"/>
                <a:gd name="connsiteY2" fmla="*/ 0 h 1339954"/>
                <a:gd name="connsiteX3" fmla="*/ 1748790 w 4345317"/>
                <a:gd name="connsiteY3" fmla="*/ 0 h 1339954"/>
                <a:gd name="connsiteX4" fmla="*/ 2240280 w 4345317"/>
                <a:gd name="connsiteY4" fmla="*/ 114300 h 1339954"/>
                <a:gd name="connsiteX5" fmla="*/ 2868930 w 4345317"/>
                <a:gd name="connsiteY5" fmla="*/ 91440 h 1339954"/>
                <a:gd name="connsiteX6" fmla="*/ 3417570 w 4345317"/>
                <a:gd name="connsiteY6" fmla="*/ 125730 h 1339954"/>
                <a:gd name="connsiteX7" fmla="*/ 4023360 w 4345317"/>
                <a:gd name="connsiteY7" fmla="*/ 308610 h 1339954"/>
                <a:gd name="connsiteX8" fmla="*/ 4345305 w 4345317"/>
                <a:gd name="connsiteY8" fmla="*/ 541973 h 1339954"/>
                <a:gd name="connsiteX9" fmla="*/ 4034790 w 4345317"/>
                <a:gd name="connsiteY9" fmla="*/ 720090 h 1339954"/>
                <a:gd name="connsiteX10" fmla="*/ 3756660 w 4345317"/>
                <a:gd name="connsiteY10" fmla="*/ 864394 h 1339954"/>
                <a:gd name="connsiteX11" fmla="*/ 3542347 w 4345317"/>
                <a:gd name="connsiteY11" fmla="*/ 867728 h 1339954"/>
                <a:gd name="connsiteX12" fmla="*/ 3371850 w 4345317"/>
                <a:gd name="connsiteY12" fmla="*/ 742950 h 1339954"/>
                <a:gd name="connsiteX13" fmla="*/ 3166110 w 4345317"/>
                <a:gd name="connsiteY13" fmla="*/ 617220 h 1339954"/>
                <a:gd name="connsiteX14" fmla="*/ 2880360 w 4345317"/>
                <a:gd name="connsiteY14" fmla="*/ 548640 h 1339954"/>
                <a:gd name="connsiteX15" fmla="*/ 2571750 w 4345317"/>
                <a:gd name="connsiteY15" fmla="*/ 548640 h 1339954"/>
                <a:gd name="connsiteX16" fmla="*/ 2237780 w 4345317"/>
                <a:gd name="connsiteY16" fmla="*/ 536259 h 1339954"/>
                <a:gd name="connsiteX17" fmla="*/ 2228850 w 4345317"/>
                <a:gd name="connsiteY17" fmla="*/ 502920 h 1339954"/>
                <a:gd name="connsiteX18" fmla="*/ 2019776 w 4345317"/>
                <a:gd name="connsiteY18" fmla="*/ 549593 h 1339954"/>
                <a:gd name="connsiteX19" fmla="*/ 2148840 w 4345317"/>
                <a:gd name="connsiteY19" fmla="*/ 582930 h 1339954"/>
                <a:gd name="connsiteX20" fmla="*/ 2411730 w 4345317"/>
                <a:gd name="connsiteY20" fmla="*/ 617220 h 1339954"/>
                <a:gd name="connsiteX21" fmla="*/ 2583180 w 4345317"/>
                <a:gd name="connsiteY21" fmla="*/ 697230 h 1339954"/>
                <a:gd name="connsiteX22" fmla="*/ 2514600 w 4345317"/>
                <a:gd name="connsiteY22" fmla="*/ 822960 h 1339954"/>
                <a:gd name="connsiteX23" fmla="*/ 2468880 w 4345317"/>
                <a:gd name="connsiteY23" fmla="*/ 982980 h 1339954"/>
                <a:gd name="connsiteX24" fmla="*/ 2708910 w 4345317"/>
                <a:gd name="connsiteY24" fmla="*/ 1062990 h 1339954"/>
                <a:gd name="connsiteX25" fmla="*/ 2794159 w 4345317"/>
                <a:gd name="connsiteY25" fmla="*/ 1138238 h 1339954"/>
                <a:gd name="connsiteX26" fmla="*/ 2752725 w 4345317"/>
                <a:gd name="connsiteY26" fmla="*/ 1245394 h 1339954"/>
                <a:gd name="connsiteX27" fmla="*/ 2366010 w 4345317"/>
                <a:gd name="connsiteY27" fmla="*/ 1143000 h 1339954"/>
                <a:gd name="connsiteX28" fmla="*/ 2227421 w 4345317"/>
                <a:gd name="connsiteY28" fmla="*/ 1178243 h 1339954"/>
                <a:gd name="connsiteX29" fmla="*/ 2091690 w 4345317"/>
                <a:gd name="connsiteY29" fmla="*/ 1303020 h 1339954"/>
                <a:gd name="connsiteX30" fmla="*/ 1851660 w 4345317"/>
                <a:gd name="connsiteY30" fmla="*/ 1337310 h 1339954"/>
                <a:gd name="connsiteX31" fmla="*/ 1600200 w 4345317"/>
                <a:gd name="connsiteY31" fmla="*/ 1245870 h 1339954"/>
                <a:gd name="connsiteX32" fmla="*/ 1291590 w 4345317"/>
                <a:gd name="connsiteY32" fmla="*/ 1165860 h 1339954"/>
                <a:gd name="connsiteX33" fmla="*/ 971550 w 4345317"/>
                <a:gd name="connsiteY33" fmla="*/ 1108710 h 1339954"/>
                <a:gd name="connsiteX34" fmla="*/ 818197 w 4345317"/>
                <a:gd name="connsiteY34" fmla="*/ 1088708 h 1339954"/>
                <a:gd name="connsiteX35" fmla="*/ 742950 w 4345317"/>
                <a:gd name="connsiteY35" fmla="*/ 1211580 h 1339954"/>
                <a:gd name="connsiteX36" fmla="*/ 514350 w 4345317"/>
                <a:gd name="connsiteY36" fmla="*/ 1211580 h 1339954"/>
                <a:gd name="connsiteX37" fmla="*/ 271463 w 4345317"/>
                <a:gd name="connsiteY37" fmla="*/ 1183957 h 1339954"/>
                <a:gd name="connsiteX38" fmla="*/ 32744 w 4345317"/>
                <a:gd name="connsiteY38" fmla="*/ 1117284 h 1339954"/>
                <a:gd name="connsiteX39" fmla="*/ 20955 w 4345317"/>
                <a:gd name="connsiteY39" fmla="*/ 996315 h 1339954"/>
                <a:gd name="connsiteX40" fmla="*/ 13694 w 4345317"/>
                <a:gd name="connsiteY40" fmla="*/ 674371 h 1339954"/>
                <a:gd name="connsiteX41" fmla="*/ 14287 w 4345317"/>
                <a:gd name="connsiteY41" fmla="*/ 149542 h 1339954"/>
                <a:gd name="connsiteX0" fmla="*/ 0 w 4345317"/>
                <a:gd name="connsiteY0" fmla="*/ 125730 h 1339954"/>
                <a:gd name="connsiteX1" fmla="*/ 411480 w 4345317"/>
                <a:gd name="connsiteY1" fmla="*/ 114300 h 1339954"/>
                <a:gd name="connsiteX2" fmla="*/ 1040130 w 4345317"/>
                <a:gd name="connsiteY2" fmla="*/ 0 h 1339954"/>
                <a:gd name="connsiteX3" fmla="*/ 1748790 w 4345317"/>
                <a:gd name="connsiteY3" fmla="*/ 0 h 1339954"/>
                <a:gd name="connsiteX4" fmla="*/ 2240280 w 4345317"/>
                <a:gd name="connsiteY4" fmla="*/ 114300 h 1339954"/>
                <a:gd name="connsiteX5" fmla="*/ 2868930 w 4345317"/>
                <a:gd name="connsiteY5" fmla="*/ 91440 h 1339954"/>
                <a:gd name="connsiteX6" fmla="*/ 3417570 w 4345317"/>
                <a:gd name="connsiteY6" fmla="*/ 125730 h 1339954"/>
                <a:gd name="connsiteX7" fmla="*/ 4023360 w 4345317"/>
                <a:gd name="connsiteY7" fmla="*/ 308610 h 1339954"/>
                <a:gd name="connsiteX8" fmla="*/ 4345305 w 4345317"/>
                <a:gd name="connsiteY8" fmla="*/ 541973 h 1339954"/>
                <a:gd name="connsiteX9" fmla="*/ 4034790 w 4345317"/>
                <a:gd name="connsiteY9" fmla="*/ 720090 h 1339954"/>
                <a:gd name="connsiteX10" fmla="*/ 3756660 w 4345317"/>
                <a:gd name="connsiteY10" fmla="*/ 864394 h 1339954"/>
                <a:gd name="connsiteX11" fmla="*/ 3542347 w 4345317"/>
                <a:gd name="connsiteY11" fmla="*/ 867728 h 1339954"/>
                <a:gd name="connsiteX12" fmla="*/ 3371850 w 4345317"/>
                <a:gd name="connsiteY12" fmla="*/ 742950 h 1339954"/>
                <a:gd name="connsiteX13" fmla="*/ 3166110 w 4345317"/>
                <a:gd name="connsiteY13" fmla="*/ 617220 h 1339954"/>
                <a:gd name="connsiteX14" fmla="*/ 2880360 w 4345317"/>
                <a:gd name="connsiteY14" fmla="*/ 548640 h 1339954"/>
                <a:gd name="connsiteX15" fmla="*/ 2571750 w 4345317"/>
                <a:gd name="connsiteY15" fmla="*/ 548640 h 1339954"/>
                <a:gd name="connsiteX16" fmla="*/ 2237780 w 4345317"/>
                <a:gd name="connsiteY16" fmla="*/ 536259 h 1339954"/>
                <a:gd name="connsiteX17" fmla="*/ 2228850 w 4345317"/>
                <a:gd name="connsiteY17" fmla="*/ 502920 h 1339954"/>
                <a:gd name="connsiteX18" fmla="*/ 2019776 w 4345317"/>
                <a:gd name="connsiteY18" fmla="*/ 549593 h 1339954"/>
                <a:gd name="connsiteX19" fmla="*/ 2148840 w 4345317"/>
                <a:gd name="connsiteY19" fmla="*/ 582930 h 1339954"/>
                <a:gd name="connsiteX20" fmla="*/ 2411730 w 4345317"/>
                <a:gd name="connsiteY20" fmla="*/ 617220 h 1339954"/>
                <a:gd name="connsiteX21" fmla="*/ 2583180 w 4345317"/>
                <a:gd name="connsiteY21" fmla="*/ 697230 h 1339954"/>
                <a:gd name="connsiteX22" fmla="*/ 2538413 w 4345317"/>
                <a:gd name="connsiteY22" fmla="*/ 827722 h 1339954"/>
                <a:gd name="connsiteX23" fmla="*/ 2468880 w 4345317"/>
                <a:gd name="connsiteY23" fmla="*/ 982980 h 1339954"/>
                <a:gd name="connsiteX24" fmla="*/ 2708910 w 4345317"/>
                <a:gd name="connsiteY24" fmla="*/ 1062990 h 1339954"/>
                <a:gd name="connsiteX25" fmla="*/ 2794159 w 4345317"/>
                <a:gd name="connsiteY25" fmla="*/ 1138238 h 1339954"/>
                <a:gd name="connsiteX26" fmla="*/ 2752725 w 4345317"/>
                <a:gd name="connsiteY26" fmla="*/ 1245394 h 1339954"/>
                <a:gd name="connsiteX27" fmla="*/ 2366010 w 4345317"/>
                <a:gd name="connsiteY27" fmla="*/ 1143000 h 1339954"/>
                <a:gd name="connsiteX28" fmla="*/ 2227421 w 4345317"/>
                <a:gd name="connsiteY28" fmla="*/ 1178243 h 1339954"/>
                <a:gd name="connsiteX29" fmla="*/ 2091690 w 4345317"/>
                <a:gd name="connsiteY29" fmla="*/ 1303020 h 1339954"/>
                <a:gd name="connsiteX30" fmla="*/ 1851660 w 4345317"/>
                <a:gd name="connsiteY30" fmla="*/ 1337310 h 1339954"/>
                <a:gd name="connsiteX31" fmla="*/ 1600200 w 4345317"/>
                <a:gd name="connsiteY31" fmla="*/ 1245870 h 1339954"/>
                <a:gd name="connsiteX32" fmla="*/ 1291590 w 4345317"/>
                <a:gd name="connsiteY32" fmla="*/ 1165860 h 1339954"/>
                <a:gd name="connsiteX33" fmla="*/ 971550 w 4345317"/>
                <a:gd name="connsiteY33" fmla="*/ 1108710 h 1339954"/>
                <a:gd name="connsiteX34" fmla="*/ 818197 w 4345317"/>
                <a:gd name="connsiteY34" fmla="*/ 1088708 h 1339954"/>
                <a:gd name="connsiteX35" fmla="*/ 742950 w 4345317"/>
                <a:gd name="connsiteY35" fmla="*/ 1211580 h 1339954"/>
                <a:gd name="connsiteX36" fmla="*/ 514350 w 4345317"/>
                <a:gd name="connsiteY36" fmla="*/ 1211580 h 1339954"/>
                <a:gd name="connsiteX37" fmla="*/ 271463 w 4345317"/>
                <a:gd name="connsiteY37" fmla="*/ 1183957 h 1339954"/>
                <a:gd name="connsiteX38" fmla="*/ 32744 w 4345317"/>
                <a:gd name="connsiteY38" fmla="*/ 1117284 h 1339954"/>
                <a:gd name="connsiteX39" fmla="*/ 20955 w 4345317"/>
                <a:gd name="connsiteY39" fmla="*/ 996315 h 1339954"/>
                <a:gd name="connsiteX40" fmla="*/ 13694 w 4345317"/>
                <a:gd name="connsiteY40" fmla="*/ 674371 h 1339954"/>
                <a:gd name="connsiteX41" fmla="*/ 14287 w 4345317"/>
                <a:gd name="connsiteY41" fmla="*/ 149542 h 1339954"/>
                <a:gd name="connsiteX0" fmla="*/ 0 w 4345317"/>
                <a:gd name="connsiteY0" fmla="*/ 125730 h 1338301"/>
                <a:gd name="connsiteX1" fmla="*/ 411480 w 4345317"/>
                <a:gd name="connsiteY1" fmla="*/ 114300 h 1338301"/>
                <a:gd name="connsiteX2" fmla="*/ 1040130 w 4345317"/>
                <a:gd name="connsiteY2" fmla="*/ 0 h 1338301"/>
                <a:gd name="connsiteX3" fmla="*/ 1748790 w 4345317"/>
                <a:gd name="connsiteY3" fmla="*/ 0 h 1338301"/>
                <a:gd name="connsiteX4" fmla="*/ 2240280 w 4345317"/>
                <a:gd name="connsiteY4" fmla="*/ 114300 h 1338301"/>
                <a:gd name="connsiteX5" fmla="*/ 2868930 w 4345317"/>
                <a:gd name="connsiteY5" fmla="*/ 91440 h 1338301"/>
                <a:gd name="connsiteX6" fmla="*/ 3417570 w 4345317"/>
                <a:gd name="connsiteY6" fmla="*/ 125730 h 1338301"/>
                <a:gd name="connsiteX7" fmla="*/ 4023360 w 4345317"/>
                <a:gd name="connsiteY7" fmla="*/ 308610 h 1338301"/>
                <a:gd name="connsiteX8" fmla="*/ 4345305 w 4345317"/>
                <a:gd name="connsiteY8" fmla="*/ 541973 h 1338301"/>
                <a:gd name="connsiteX9" fmla="*/ 4034790 w 4345317"/>
                <a:gd name="connsiteY9" fmla="*/ 720090 h 1338301"/>
                <a:gd name="connsiteX10" fmla="*/ 3756660 w 4345317"/>
                <a:gd name="connsiteY10" fmla="*/ 864394 h 1338301"/>
                <a:gd name="connsiteX11" fmla="*/ 3542347 w 4345317"/>
                <a:gd name="connsiteY11" fmla="*/ 867728 h 1338301"/>
                <a:gd name="connsiteX12" fmla="*/ 3371850 w 4345317"/>
                <a:gd name="connsiteY12" fmla="*/ 742950 h 1338301"/>
                <a:gd name="connsiteX13" fmla="*/ 3166110 w 4345317"/>
                <a:gd name="connsiteY13" fmla="*/ 617220 h 1338301"/>
                <a:gd name="connsiteX14" fmla="*/ 2880360 w 4345317"/>
                <a:gd name="connsiteY14" fmla="*/ 548640 h 1338301"/>
                <a:gd name="connsiteX15" fmla="*/ 2571750 w 4345317"/>
                <a:gd name="connsiteY15" fmla="*/ 548640 h 1338301"/>
                <a:gd name="connsiteX16" fmla="*/ 2237780 w 4345317"/>
                <a:gd name="connsiteY16" fmla="*/ 536259 h 1338301"/>
                <a:gd name="connsiteX17" fmla="*/ 2228850 w 4345317"/>
                <a:gd name="connsiteY17" fmla="*/ 502920 h 1338301"/>
                <a:gd name="connsiteX18" fmla="*/ 2019776 w 4345317"/>
                <a:gd name="connsiteY18" fmla="*/ 549593 h 1338301"/>
                <a:gd name="connsiteX19" fmla="*/ 2148840 w 4345317"/>
                <a:gd name="connsiteY19" fmla="*/ 582930 h 1338301"/>
                <a:gd name="connsiteX20" fmla="*/ 2411730 w 4345317"/>
                <a:gd name="connsiteY20" fmla="*/ 617220 h 1338301"/>
                <a:gd name="connsiteX21" fmla="*/ 2583180 w 4345317"/>
                <a:gd name="connsiteY21" fmla="*/ 697230 h 1338301"/>
                <a:gd name="connsiteX22" fmla="*/ 2538413 w 4345317"/>
                <a:gd name="connsiteY22" fmla="*/ 827722 h 1338301"/>
                <a:gd name="connsiteX23" fmla="*/ 2468880 w 4345317"/>
                <a:gd name="connsiteY23" fmla="*/ 982980 h 1338301"/>
                <a:gd name="connsiteX24" fmla="*/ 2708910 w 4345317"/>
                <a:gd name="connsiteY24" fmla="*/ 1062990 h 1338301"/>
                <a:gd name="connsiteX25" fmla="*/ 2794159 w 4345317"/>
                <a:gd name="connsiteY25" fmla="*/ 1138238 h 1338301"/>
                <a:gd name="connsiteX26" fmla="*/ 2752725 w 4345317"/>
                <a:gd name="connsiteY26" fmla="*/ 1245394 h 1338301"/>
                <a:gd name="connsiteX27" fmla="*/ 2366010 w 4345317"/>
                <a:gd name="connsiteY27" fmla="*/ 1143000 h 1338301"/>
                <a:gd name="connsiteX28" fmla="*/ 2227421 w 4345317"/>
                <a:gd name="connsiteY28" fmla="*/ 1178243 h 1338301"/>
                <a:gd name="connsiteX29" fmla="*/ 2091690 w 4345317"/>
                <a:gd name="connsiteY29" fmla="*/ 1303020 h 1338301"/>
                <a:gd name="connsiteX30" fmla="*/ 1851660 w 4345317"/>
                <a:gd name="connsiteY30" fmla="*/ 1337310 h 1338301"/>
                <a:gd name="connsiteX31" fmla="*/ 1585913 w 4345317"/>
                <a:gd name="connsiteY31" fmla="*/ 1274445 h 1338301"/>
                <a:gd name="connsiteX32" fmla="*/ 1291590 w 4345317"/>
                <a:gd name="connsiteY32" fmla="*/ 1165860 h 1338301"/>
                <a:gd name="connsiteX33" fmla="*/ 971550 w 4345317"/>
                <a:gd name="connsiteY33" fmla="*/ 1108710 h 1338301"/>
                <a:gd name="connsiteX34" fmla="*/ 818197 w 4345317"/>
                <a:gd name="connsiteY34" fmla="*/ 1088708 h 1338301"/>
                <a:gd name="connsiteX35" fmla="*/ 742950 w 4345317"/>
                <a:gd name="connsiteY35" fmla="*/ 1211580 h 1338301"/>
                <a:gd name="connsiteX36" fmla="*/ 514350 w 4345317"/>
                <a:gd name="connsiteY36" fmla="*/ 1211580 h 1338301"/>
                <a:gd name="connsiteX37" fmla="*/ 271463 w 4345317"/>
                <a:gd name="connsiteY37" fmla="*/ 1183957 h 1338301"/>
                <a:gd name="connsiteX38" fmla="*/ 32744 w 4345317"/>
                <a:gd name="connsiteY38" fmla="*/ 1117284 h 1338301"/>
                <a:gd name="connsiteX39" fmla="*/ 20955 w 4345317"/>
                <a:gd name="connsiteY39" fmla="*/ 996315 h 1338301"/>
                <a:gd name="connsiteX40" fmla="*/ 13694 w 4345317"/>
                <a:gd name="connsiteY40" fmla="*/ 674371 h 1338301"/>
                <a:gd name="connsiteX41" fmla="*/ 14287 w 4345317"/>
                <a:gd name="connsiteY41" fmla="*/ 149542 h 1338301"/>
                <a:gd name="connsiteX0" fmla="*/ 0 w 4345317"/>
                <a:gd name="connsiteY0" fmla="*/ 125730 h 1338301"/>
                <a:gd name="connsiteX1" fmla="*/ 411480 w 4345317"/>
                <a:gd name="connsiteY1" fmla="*/ 114300 h 1338301"/>
                <a:gd name="connsiteX2" fmla="*/ 1040130 w 4345317"/>
                <a:gd name="connsiteY2" fmla="*/ 0 h 1338301"/>
                <a:gd name="connsiteX3" fmla="*/ 1748790 w 4345317"/>
                <a:gd name="connsiteY3" fmla="*/ 0 h 1338301"/>
                <a:gd name="connsiteX4" fmla="*/ 2240280 w 4345317"/>
                <a:gd name="connsiteY4" fmla="*/ 114300 h 1338301"/>
                <a:gd name="connsiteX5" fmla="*/ 2868930 w 4345317"/>
                <a:gd name="connsiteY5" fmla="*/ 91440 h 1338301"/>
                <a:gd name="connsiteX6" fmla="*/ 3417570 w 4345317"/>
                <a:gd name="connsiteY6" fmla="*/ 125730 h 1338301"/>
                <a:gd name="connsiteX7" fmla="*/ 4023360 w 4345317"/>
                <a:gd name="connsiteY7" fmla="*/ 308610 h 1338301"/>
                <a:gd name="connsiteX8" fmla="*/ 4345305 w 4345317"/>
                <a:gd name="connsiteY8" fmla="*/ 541973 h 1338301"/>
                <a:gd name="connsiteX9" fmla="*/ 4034790 w 4345317"/>
                <a:gd name="connsiteY9" fmla="*/ 720090 h 1338301"/>
                <a:gd name="connsiteX10" fmla="*/ 3756660 w 4345317"/>
                <a:gd name="connsiteY10" fmla="*/ 864394 h 1338301"/>
                <a:gd name="connsiteX11" fmla="*/ 3542347 w 4345317"/>
                <a:gd name="connsiteY11" fmla="*/ 867728 h 1338301"/>
                <a:gd name="connsiteX12" fmla="*/ 3371850 w 4345317"/>
                <a:gd name="connsiteY12" fmla="*/ 742950 h 1338301"/>
                <a:gd name="connsiteX13" fmla="*/ 3166110 w 4345317"/>
                <a:gd name="connsiteY13" fmla="*/ 617220 h 1338301"/>
                <a:gd name="connsiteX14" fmla="*/ 2880360 w 4345317"/>
                <a:gd name="connsiteY14" fmla="*/ 548640 h 1338301"/>
                <a:gd name="connsiteX15" fmla="*/ 2571750 w 4345317"/>
                <a:gd name="connsiteY15" fmla="*/ 548640 h 1338301"/>
                <a:gd name="connsiteX16" fmla="*/ 2237780 w 4345317"/>
                <a:gd name="connsiteY16" fmla="*/ 536259 h 1338301"/>
                <a:gd name="connsiteX17" fmla="*/ 2228850 w 4345317"/>
                <a:gd name="connsiteY17" fmla="*/ 502920 h 1338301"/>
                <a:gd name="connsiteX18" fmla="*/ 2019776 w 4345317"/>
                <a:gd name="connsiteY18" fmla="*/ 549593 h 1338301"/>
                <a:gd name="connsiteX19" fmla="*/ 2148840 w 4345317"/>
                <a:gd name="connsiteY19" fmla="*/ 582930 h 1338301"/>
                <a:gd name="connsiteX20" fmla="*/ 2411730 w 4345317"/>
                <a:gd name="connsiteY20" fmla="*/ 617220 h 1338301"/>
                <a:gd name="connsiteX21" fmla="*/ 2583180 w 4345317"/>
                <a:gd name="connsiteY21" fmla="*/ 697230 h 1338301"/>
                <a:gd name="connsiteX22" fmla="*/ 2538413 w 4345317"/>
                <a:gd name="connsiteY22" fmla="*/ 827722 h 1338301"/>
                <a:gd name="connsiteX23" fmla="*/ 2468880 w 4345317"/>
                <a:gd name="connsiteY23" fmla="*/ 982980 h 1338301"/>
                <a:gd name="connsiteX24" fmla="*/ 2708910 w 4345317"/>
                <a:gd name="connsiteY24" fmla="*/ 1062990 h 1338301"/>
                <a:gd name="connsiteX25" fmla="*/ 2794159 w 4345317"/>
                <a:gd name="connsiteY25" fmla="*/ 1138238 h 1338301"/>
                <a:gd name="connsiteX26" fmla="*/ 2752725 w 4345317"/>
                <a:gd name="connsiteY26" fmla="*/ 1245394 h 1338301"/>
                <a:gd name="connsiteX27" fmla="*/ 2366010 w 4345317"/>
                <a:gd name="connsiteY27" fmla="*/ 1143000 h 1338301"/>
                <a:gd name="connsiteX28" fmla="*/ 2227421 w 4345317"/>
                <a:gd name="connsiteY28" fmla="*/ 1178243 h 1338301"/>
                <a:gd name="connsiteX29" fmla="*/ 2091690 w 4345317"/>
                <a:gd name="connsiteY29" fmla="*/ 1303020 h 1338301"/>
                <a:gd name="connsiteX30" fmla="*/ 1851660 w 4345317"/>
                <a:gd name="connsiteY30" fmla="*/ 1337310 h 1338301"/>
                <a:gd name="connsiteX31" fmla="*/ 1585913 w 4345317"/>
                <a:gd name="connsiteY31" fmla="*/ 1274445 h 1338301"/>
                <a:gd name="connsiteX32" fmla="*/ 1291590 w 4345317"/>
                <a:gd name="connsiteY32" fmla="*/ 1165860 h 1338301"/>
                <a:gd name="connsiteX33" fmla="*/ 971550 w 4345317"/>
                <a:gd name="connsiteY33" fmla="*/ 1108710 h 1338301"/>
                <a:gd name="connsiteX34" fmla="*/ 822960 w 4345317"/>
                <a:gd name="connsiteY34" fmla="*/ 1119664 h 1338301"/>
                <a:gd name="connsiteX35" fmla="*/ 742950 w 4345317"/>
                <a:gd name="connsiteY35" fmla="*/ 1211580 h 1338301"/>
                <a:gd name="connsiteX36" fmla="*/ 514350 w 4345317"/>
                <a:gd name="connsiteY36" fmla="*/ 1211580 h 1338301"/>
                <a:gd name="connsiteX37" fmla="*/ 271463 w 4345317"/>
                <a:gd name="connsiteY37" fmla="*/ 1183957 h 1338301"/>
                <a:gd name="connsiteX38" fmla="*/ 32744 w 4345317"/>
                <a:gd name="connsiteY38" fmla="*/ 1117284 h 1338301"/>
                <a:gd name="connsiteX39" fmla="*/ 20955 w 4345317"/>
                <a:gd name="connsiteY39" fmla="*/ 996315 h 1338301"/>
                <a:gd name="connsiteX40" fmla="*/ 13694 w 4345317"/>
                <a:gd name="connsiteY40" fmla="*/ 674371 h 1338301"/>
                <a:gd name="connsiteX41" fmla="*/ 14287 w 4345317"/>
                <a:gd name="connsiteY41" fmla="*/ 149542 h 1338301"/>
                <a:gd name="connsiteX0" fmla="*/ 0 w 4345317"/>
                <a:gd name="connsiteY0" fmla="*/ 125730 h 1338301"/>
                <a:gd name="connsiteX1" fmla="*/ 411480 w 4345317"/>
                <a:gd name="connsiteY1" fmla="*/ 114300 h 1338301"/>
                <a:gd name="connsiteX2" fmla="*/ 1040130 w 4345317"/>
                <a:gd name="connsiteY2" fmla="*/ 0 h 1338301"/>
                <a:gd name="connsiteX3" fmla="*/ 1748790 w 4345317"/>
                <a:gd name="connsiteY3" fmla="*/ 0 h 1338301"/>
                <a:gd name="connsiteX4" fmla="*/ 2240280 w 4345317"/>
                <a:gd name="connsiteY4" fmla="*/ 114300 h 1338301"/>
                <a:gd name="connsiteX5" fmla="*/ 2868930 w 4345317"/>
                <a:gd name="connsiteY5" fmla="*/ 91440 h 1338301"/>
                <a:gd name="connsiteX6" fmla="*/ 3417570 w 4345317"/>
                <a:gd name="connsiteY6" fmla="*/ 125730 h 1338301"/>
                <a:gd name="connsiteX7" fmla="*/ 4023360 w 4345317"/>
                <a:gd name="connsiteY7" fmla="*/ 308610 h 1338301"/>
                <a:gd name="connsiteX8" fmla="*/ 4345305 w 4345317"/>
                <a:gd name="connsiteY8" fmla="*/ 541973 h 1338301"/>
                <a:gd name="connsiteX9" fmla="*/ 4034790 w 4345317"/>
                <a:gd name="connsiteY9" fmla="*/ 720090 h 1338301"/>
                <a:gd name="connsiteX10" fmla="*/ 3756660 w 4345317"/>
                <a:gd name="connsiteY10" fmla="*/ 864394 h 1338301"/>
                <a:gd name="connsiteX11" fmla="*/ 3542347 w 4345317"/>
                <a:gd name="connsiteY11" fmla="*/ 867728 h 1338301"/>
                <a:gd name="connsiteX12" fmla="*/ 3371850 w 4345317"/>
                <a:gd name="connsiteY12" fmla="*/ 742950 h 1338301"/>
                <a:gd name="connsiteX13" fmla="*/ 3166110 w 4345317"/>
                <a:gd name="connsiteY13" fmla="*/ 617220 h 1338301"/>
                <a:gd name="connsiteX14" fmla="*/ 2880360 w 4345317"/>
                <a:gd name="connsiteY14" fmla="*/ 548640 h 1338301"/>
                <a:gd name="connsiteX15" fmla="*/ 2571750 w 4345317"/>
                <a:gd name="connsiteY15" fmla="*/ 548640 h 1338301"/>
                <a:gd name="connsiteX16" fmla="*/ 2237780 w 4345317"/>
                <a:gd name="connsiteY16" fmla="*/ 536259 h 1338301"/>
                <a:gd name="connsiteX17" fmla="*/ 2169319 w 4345317"/>
                <a:gd name="connsiteY17" fmla="*/ 531495 h 1338301"/>
                <a:gd name="connsiteX18" fmla="*/ 2019776 w 4345317"/>
                <a:gd name="connsiteY18" fmla="*/ 549593 h 1338301"/>
                <a:gd name="connsiteX19" fmla="*/ 2148840 w 4345317"/>
                <a:gd name="connsiteY19" fmla="*/ 582930 h 1338301"/>
                <a:gd name="connsiteX20" fmla="*/ 2411730 w 4345317"/>
                <a:gd name="connsiteY20" fmla="*/ 617220 h 1338301"/>
                <a:gd name="connsiteX21" fmla="*/ 2583180 w 4345317"/>
                <a:gd name="connsiteY21" fmla="*/ 697230 h 1338301"/>
                <a:gd name="connsiteX22" fmla="*/ 2538413 w 4345317"/>
                <a:gd name="connsiteY22" fmla="*/ 827722 h 1338301"/>
                <a:gd name="connsiteX23" fmla="*/ 2468880 w 4345317"/>
                <a:gd name="connsiteY23" fmla="*/ 982980 h 1338301"/>
                <a:gd name="connsiteX24" fmla="*/ 2708910 w 4345317"/>
                <a:gd name="connsiteY24" fmla="*/ 1062990 h 1338301"/>
                <a:gd name="connsiteX25" fmla="*/ 2794159 w 4345317"/>
                <a:gd name="connsiteY25" fmla="*/ 1138238 h 1338301"/>
                <a:gd name="connsiteX26" fmla="*/ 2752725 w 4345317"/>
                <a:gd name="connsiteY26" fmla="*/ 1245394 h 1338301"/>
                <a:gd name="connsiteX27" fmla="*/ 2366010 w 4345317"/>
                <a:gd name="connsiteY27" fmla="*/ 1143000 h 1338301"/>
                <a:gd name="connsiteX28" fmla="*/ 2227421 w 4345317"/>
                <a:gd name="connsiteY28" fmla="*/ 1178243 h 1338301"/>
                <a:gd name="connsiteX29" fmla="*/ 2091690 w 4345317"/>
                <a:gd name="connsiteY29" fmla="*/ 1303020 h 1338301"/>
                <a:gd name="connsiteX30" fmla="*/ 1851660 w 4345317"/>
                <a:gd name="connsiteY30" fmla="*/ 1337310 h 1338301"/>
                <a:gd name="connsiteX31" fmla="*/ 1585913 w 4345317"/>
                <a:gd name="connsiteY31" fmla="*/ 1274445 h 1338301"/>
                <a:gd name="connsiteX32" fmla="*/ 1291590 w 4345317"/>
                <a:gd name="connsiteY32" fmla="*/ 1165860 h 1338301"/>
                <a:gd name="connsiteX33" fmla="*/ 971550 w 4345317"/>
                <a:gd name="connsiteY33" fmla="*/ 1108710 h 1338301"/>
                <a:gd name="connsiteX34" fmla="*/ 822960 w 4345317"/>
                <a:gd name="connsiteY34" fmla="*/ 1119664 h 1338301"/>
                <a:gd name="connsiteX35" fmla="*/ 742950 w 4345317"/>
                <a:gd name="connsiteY35" fmla="*/ 1211580 h 1338301"/>
                <a:gd name="connsiteX36" fmla="*/ 514350 w 4345317"/>
                <a:gd name="connsiteY36" fmla="*/ 1211580 h 1338301"/>
                <a:gd name="connsiteX37" fmla="*/ 271463 w 4345317"/>
                <a:gd name="connsiteY37" fmla="*/ 1183957 h 1338301"/>
                <a:gd name="connsiteX38" fmla="*/ 32744 w 4345317"/>
                <a:gd name="connsiteY38" fmla="*/ 1117284 h 1338301"/>
                <a:gd name="connsiteX39" fmla="*/ 20955 w 4345317"/>
                <a:gd name="connsiteY39" fmla="*/ 996315 h 1338301"/>
                <a:gd name="connsiteX40" fmla="*/ 13694 w 4345317"/>
                <a:gd name="connsiteY40" fmla="*/ 674371 h 1338301"/>
                <a:gd name="connsiteX41" fmla="*/ 14287 w 4345317"/>
                <a:gd name="connsiteY41" fmla="*/ 149542 h 1338301"/>
                <a:gd name="connsiteX0" fmla="*/ 0 w 4345317"/>
                <a:gd name="connsiteY0" fmla="*/ 125730 h 1338301"/>
                <a:gd name="connsiteX1" fmla="*/ 411480 w 4345317"/>
                <a:gd name="connsiteY1" fmla="*/ 114300 h 1338301"/>
                <a:gd name="connsiteX2" fmla="*/ 1040130 w 4345317"/>
                <a:gd name="connsiteY2" fmla="*/ 0 h 1338301"/>
                <a:gd name="connsiteX3" fmla="*/ 1748790 w 4345317"/>
                <a:gd name="connsiteY3" fmla="*/ 0 h 1338301"/>
                <a:gd name="connsiteX4" fmla="*/ 2240280 w 4345317"/>
                <a:gd name="connsiteY4" fmla="*/ 114300 h 1338301"/>
                <a:gd name="connsiteX5" fmla="*/ 2868930 w 4345317"/>
                <a:gd name="connsiteY5" fmla="*/ 91440 h 1338301"/>
                <a:gd name="connsiteX6" fmla="*/ 3417570 w 4345317"/>
                <a:gd name="connsiteY6" fmla="*/ 125730 h 1338301"/>
                <a:gd name="connsiteX7" fmla="*/ 4023360 w 4345317"/>
                <a:gd name="connsiteY7" fmla="*/ 308610 h 1338301"/>
                <a:gd name="connsiteX8" fmla="*/ 4345305 w 4345317"/>
                <a:gd name="connsiteY8" fmla="*/ 541973 h 1338301"/>
                <a:gd name="connsiteX9" fmla="*/ 4034790 w 4345317"/>
                <a:gd name="connsiteY9" fmla="*/ 720090 h 1338301"/>
                <a:gd name="connsiteX10" fmla="*/ 3756660 w 4345317"/>
                <a:gd name="connsiteY10" fmla="*/ 864394 h 1338301"/>
                <a:gd name="connsiteX11" fmla="*/ 3542347 w 4345317"/>
                <a:gd name="connsiteY11" fmla="*/ 867728 h 1338301"/>
                <a:gd name="connsiteX12" fmla="*/ 3371850 w 4345317"/>
                <a:gd name="connsiteY12" fmla="*/ 742950 h 1338301"/>
                <a:gd name="connsiteX13" fmla="*/ 3166110 w 4345317"/>
                <a:gd name="connsiteY13" fmla="*/ 617220 h 1338301"/>
                <a:gd name="connsiteX14" fmla="*/ 2882741 w 4345317"/>
                <a:gd name="connsiteY14" fmla="*/ 584358 h 1338301"/>
                <a:gd name="connsiteX15" fmla="*/ 2571750 w 4345317"/>
                <a:gd name="connsiteY15" fmla="*/ 548640 h 1338301"/>
                <a:gd name="connsiteX16" fmla="*/ 2237780 w 4345317"/>
                <a:gd name="connsiteY16" fmla="*/ 536259 h 1338301"/>
                <a:gd name="connsiteX17" fmla="*/ 2169319 w 4345317"/>
                <a:gd name="connsiteY17" fmla="*/ 531495 h 1338301"/>
                <a:gd name="connsiteX18" fmla="*/ 2019776 w 4345317"/>
                <a:gd name="connsiteY18" fmla="*/ 549593 h 1338301"/>
                <a:gd name="connsiteX19" fmla="*/ 2148840 w 4345317"/>
                <a:gd name="connsiteY19" fmla="*/ 582930 h 1338301"/>
                <a:gd name="connsiteX20" fmla="*/ 2411730 w 4345317"/>
                <a:gd name="connsiteY20" fmla="*/ 617220 h 1338301"/>
                <a:gd name="connsiteX21" fmla="*/ 2583180 w 4345317"/>
                <a:gd name="connsiteY21" fmla="*/ 697230 h 1338301"/>
                <a:gd name="connsiteX22" fmla="*/ 2538413 w 4345317"/>
                <a:gd name="connsiteY22" fmla="*/ 827722 h 1338301"/>
                <a:gd name="connsiteX23" fmla="*/ 2468880 w 4345317"/>
                <a:gd name="connsiteY23" fmla="*/ 982980 h 1338301"/>
                <a:gd name="connsiteX24" fmla="*/ 2708910 w 4345317"/>
                <a:gd name="connsiteY24" fmla="*/ 1062990 h 1338301"/>
                <a:gd name="connsiteX25" fmla="*/ 2794159 w 4345317"/>
                <a:gd name="connsiteY25" fmla="*/ 1138238 h 1338301"/>
                <a:gd name="connsiteX26" fmla="*/ 2752725 w 4345317"/>
                <a:gd name="connsiteY26" fmla="*/ 1245394 h 1338301"/>
                <a:gd name="connsiteX27" fmla="*/ 2366010 w 4345317"/>
                <a:gd name="connsiteY27" fmla="*/ 1143000 h 1338301"/>
                <a:gd name="connsiteX28" fmla="*/ 2227421 w 4345317"/>
                <a:gd name="connsiteY28" fmla="*/ 1178243 h 1338301"/>
                <a:gd name="connsiteX29" fmla="*/ 2091690 w 4345317"/>
                <a:gd name="connsiteY29" fmla="*/ 1303020 h 1338301"/>
                <a:gd name="connsiteX30" fmla="*/ 1851660 w 4345317"/>
                <a:gd name="connsiteY30" fmla="*/ 1337310 h 1338301"/>
                <a:gd name="connsiteX31" fmla="*/ 1585913 w 4345317"/>
                <a:gd name="connsiteY31" fmla="*/ 1274445 h 1338301"/>
                <a:gd name="connsiteX32" fmla="*/ 1291590 w 4345317"/>
                <a:gd name="connsiteY32" fmla="*/ 1165860 h 1338301"/>
                <a:gd name="connsiteX33" fmla="*/ 971550 w 4345317"/>
                <a:gd name="connsiteY33" fmla="*/ 1108710 h 1338301"/>
                <a:gd name="connsiteX34" fmla="*/ 822960 w 4345317"/>
                <a:gd name="connsiteY34" fmla="*/ 1119664 h 1338301"/>
                <a:gd name="connsiteX35" fmla="*/ 742950 w 4345317"/>
                <a:gd name="connsiteY35" fmla="*/ 1211580 h 1338301"/>
                <a:gd name="connsiteX36" fmla="*/ 514350 w 4345317"/>
                <a:gd name="connsiteY36" fmla="*/ 1211580 h 1338301"/>
                <a:gd name="connsiteX37" fmla="*/ 271463 w 4345317"/>
                <a:gd name="connsiteY37" fmla="*/ 1183957 h 1338301"/>
                <a:gd name="connsiteX38" fmla="*/ 32744 w 4345317"/>
                <a:gd name="connsiteY38" fmla="*/ 1117284 h 1338301"/>
                <a:gd name="connsiteX39" fmla="*/ 20955 w 4345317"/>
                <a:gd name="connsiteY39" fmla="*/ 996315 h 1338301"/>
                <a:gd name="connsiteX40" fmla="*/ 13694 w 4345317"/>
                <a:gd name="connsiteY40" fmla="*/ 674371 h 1338301"/>
                <a:gd name="connsiteX41" fmla="*/ 14287 w 4345317"/>
                <a:gd name="connsiteY41" fmla="*/ 149542 h 1338301"/>
                <a:gd name="connsiteX0" fmla="*/ 0 w 4345317"/>
                <a:gd name="connsiteY0" fmla="*/ 125730 h 1338301"/>
                <a:gd name="connsiteX1" fmla="*/ 411480 w 4345317"/>
                <a:gd name="connsiteY1" fmla="*/ 114300 h 1338301"/>
                <a:gd name="connsiteX2" fmla="*/ 1040130 w 4345317"/>
                <a:gd name="connsiteY2" fmla="*/ 0 h 1338301"/>
                <a:gd name="connsiteX3" fmla="*/ 1748790 w 4345317"/>
                <a:gd name="connsiteY3" fmla="*/ 0 h 1338301"/>
                <a:gd name="connsiteX4" fmla="*/ 2240280 w 4345317"/>
                <a:gd name="connsiteY4" fmla="*/ 114300 h 1338301"/>
                <a:gd name="connsiteX5" fmla="*/ 2868930 w 4345317"/>
                <a:gd name="connsiteY5" fmla="*/ 91440 h 1338301"/>
                <a:gd name="connsiteX6" fmla="*/ 3417570 w 4345317"/>
                <a:gd name="connsiteY6" fmla="*/ 125730 h 1338301"/>
                <a:gd name="connsiteX7" fmla="*/ 4023360 w 4345317"/>
                <a:gd name="connsiteY7" fmla="*/ 308610 h 1338301"/>
                <a:gd name="connsiteX8" fmla="*/ 4345305 w 4345317"/>
                <a:gd name="connsiteY8" fmla="*/ 541973 h 1338301"/>
                <a:gd name="connsiteX9" fmla="*/ 4034790 w 4345317"/>
                <a:gd name="connsiteY9" fmla="*/ 720090 h 1338301"/>
                <a:gd name="connsiteX10" fmla="*/ 3756660 w 4345317"/>
                <a:gd name="connsiteY10" fmla="*/ 864394 h 1338301"/>
                <a:gd name="connsiteX11" fmla="*/ 3542347 w 4345317"/>
                <a:gd name="connsiteY11" fmla="*/ 867728 h 1338301"/>
                <a:gd name="connsiteX12" fmla="*/ 3371850 w 4345317"/>
                <a:gd name="connsiteY12" fmla="*/ 742950 h 1338301"/>
                <a:gd name="connsiteX13" fmla="*/ 3158967 w 4345317"/>
                <a:gd name="connsiteY13" fmla="*/ 648176 h 1338301"/>
                <a:gd name="connsiteX14" fmla="*/ 2882741 w 4345317"/>
                <a:gd name="connsiteY14" fmla="*/ 584358 h 1338301"/>
                <a:gd name="connsiteX15" fmla="*/ 2571750 w 4345317"/>
                <a:gd name="connsiteY15" fmla="*/ 548640 h 1338301"/>
                <a:gd name="connsiteX16" fmla="*/ 2237780 w 4345317"/>
                <a:gd name="connsiteY16" fmla="*/ 536259 h 1338301"/>
                <a:gd name="connsiteX17" fmla="*/ 2169319 w 4345317"/>
                <a:gd name="connsiteY17" fmla="*/ 531495 h 1338301"/>
                <a:gd name="connsiteX18" fmla="*/ 2019776 w 4345317"/>
                <a:gd name="connsiteY18" fmla="*/ 549593 h 1338301"/>
                <a:gd name="connsiteX19" fmla="*/ 2148840 w 4345317"/>
                <a:gd name="connsiteY19" fmla="*/ 582930 h 1338301"/>
                <a:gd name="connsiteX20" fmla="*/ 2411730 w 4345317"/>
                <a:gd name="connsiteY20" fmla="*/ 617220 h 1338301"/>
                <a:gd name="connsiteX21" fmla="*/ 2583180 w 4345317"/>
                <a:gd name="connsiteY21" fmla="*/ 697230 h 1338301"/>
                <a:gd name="connsiteX22" fmla="*/ 2538413 w 4345317"/>
                <a:gd name="connsiteY22" fmla="*/ 827722 h 1338301"/>
                <a:gd name="connsiteX23" fmla="*/ 2468880 w 4345317"/>
                <a:gd name="connsiteY23" fmla="*/ 982980 h 1338301"/>
                <a:gd name="connsiteX24" fmla="*/ 2708910 w 4345317"/>
                <a:gd name="connsiteY24" fmla="*/ 1062990 h 1338301"/>
                <a:gd name="connsiteX25" fmla="*/ 2794159 w 4345317"/>
                <a:gd name="connsiteY25" fmla="*/ 1138238 h 1338301"/>
                <a:gd name="connsiteX26" fmla="*/ 2752725 w 4345317"/>
                <a:gd name="connsiteY26" fmla="*/ 1245394 h 1338301"/>
                <a:gd name="connsiteX27" fmla="*/ 2366010 w 4345317"/>
                <a:gd name="connsiteY27" fmla="*/ 1143000 h 1338301"/>
                <a:gd name="connsiteX28" fmla="*/ 2227421 w 4345317"/>
                <a:gd name="connsiteY28" fmla="*/ 1178243 h 1338301"/>
                <a:gd name="connsiteX29" fmla="*/ 2091690 w 4345317"/>
                <a:gd name="connsiteY29" fmla="*/ 1303020 h 1338301"/>
                <a:gd name="connsiteX30" fmla="*/ 1851660 w 4345317"/>
                <a:gd name="connsiteY30" fmla="*/ 1337310 h 1338301"/>
                <a:gd name="connsiteX31" fmla="*/ 1585913 w 4345317"/>
                <a:gd name="connsiteY31" fmla="*/ 1274445 h 1338301"/>
                <a:gd name="connsiteX32" fmla="*/ 1291590 w 4345317"/>
                <a:gd name="connsiteY32" fmla="*/ 1165860 h 1338301"/>
                <a:gd name="connsiteX33" fmla="*/ 971550 w 4345317"/>
                <a:gd name="connsiteY33" fmla="*/ 1108710 h 1338301"/>
                <a:gd name="connsiteX34" fmla="*/ 822960 w 4345317"/>
                <a:gd name="connsiteY34" fmla="*/ 1119664 h 1338301"/>
                <a:gd name="connsiteX35" fmla="*/ 742950 w 4345317"/>
                <a:gd name="connsiteY35" fmla="*/ 1211580 h 1338301"/>
                <a:gd name="connsiteX36" fmla="*/ 514350 w 4345317"/>
                <a:gd name="connsiteY36" fmla="*/ 1211580 h 1338301"/>
                <a:gd name="connsiteX37" fmla="*/ 271463 w 4345317"/>
                <a:gd name="connsiteY37" fmla="*/ 1183957 h 1338301"/>
                <a:gd name="connsiteX38" fmla="*/ 32744 w 4345317"/>
                <a:gd name="connsiteY38" fmla="*/ 1117284 h 1338301"/>
                <a:gd name="connsiteX39" fmla="*/ 20955 w 4345317"/>
                <a:gd name="connsiteY39" fmla="*/ 996315 h 1338301"/>
                <a:gd name="connsiteX40" fmla="*/ 13694 w 4345317"/>
                <a:gd name="connsiteY40" fmla="*/ 674371 h 1338301"/>
                <a:gd name="connsiteX41" fmla="*/ 14287 w 4345317"/>
                <a:gd name="connsiteY41" fmla="*/ 149542 h 1338301"/>
                <a:gd name="connsiteX0" fmla="*/ 0 w 4345317"/>
                <a:gd name="connsiteY0" fmla="*/ 125730 h 1338301"/>
                <a:gd name="connsiteX1" fmla="*/ 411480 w 4345317"/>
                <a:gd name="connsiteY1" fmla="*/ 114300 h 1338301"/>
                <a:gd name="connsiteX2" fmla="*/ 1040130 w 4345317"/>
                <a:gd name="connsiteY2" fmla="*/ 0 h 1338301"/>
                <a:gd name="connsiteX3" fmla="*/ 1748790 w 4345317"/>
                <a:gd name="connsiteY3" fmla="*/ 0 h 1338301"/>
                <a:gd name="connsiteX4" fmla="*/ 2240280 w 4345317"/>
                <a:gd name="connsiteY4" fmla="*/ 114300 h 1338301"/>
                <a:gd name="connsiteX5" fmla="*/ 2868930 w 4345317"/>
                <a:gd name="connsiteY5" fmla="*/ 91440 h 1338301"/>
                <a:gd name="connsiteX6" fmla="*/ 3417570 w 4345317"/>
                <a:gd name="connsiteY6" fmla="*/ 125730 h 1338301"/>
                <a:gd name="connsiteX7" fmla="*/ 4023360 w 4345317"/>
                <a:gd name="connsiteY7" fmla="*/ 308610 h 1338301"/>
                <a:gd name="connsiteX8" fmla="*/ 4345305 w 4345317"/>
                <a:gd name="connsiteY8" fmla="*/ 541973 h 1338301"/>
                <a:gd name="connsiteX9" fmla="*/ 4034790 w 4345317"/>
                <a:gd name="connsiteY9" fmla="*/ 720090 h 1338301"/>
                <a:gd name="connsiteX10" fmla="*/ 3756660 w 4345317"/>
                <a:gd name="connsiteY10" fmla="*/ 864394 h 1338301"/>
                <a:gd name="connsiteX11" fmla="*/ 3542347 w 4345317"/>
                <a:gd name="connsiteY11" fmla="*/ 867728 h 1338301"/>
                <a:gd name="connsiteX12" fmla="*/ 3371850 w 4345317"/>
                <a:gd name="connsiteY12" fmla="*/ 742950 h 1338301"/>
                <a:gd name="connsiteX13" fmla="*/ 3158967 w 4345317"/>
                <a:gd name="connsiteY13" fmla="*/ 648176 h 1338301"/>
                <a:gd name="connsiteX14" fmla="*/ 2882741 w 4345317"/>
                <a:gd name="connsiteY14" fmla="*/ 584358 h 1338301"/>
                <a:gd name="connsiteX15" fmla="*/ 2571750 w 4345317"/>
                <a:gd name="connsiteY15" fmla="*/ 548640 h 1338301"/>
                <a:gd name="connsiteX16" fmla="*/ 2237780 w 4345317"/>
                <a:gd name="connsiteY16" fmla="*/ 536259 h 1338301"/>
                <a:gd name="connsiteX17" fmla="*/ 2169319 w 4345317"/>
                <a:gd name="connsiteY17" fmla="*/ 531495 h 1338301"/>
                <a:gd name="connsiteX18" fmla="*/ 2019776 w 4345317"/>
                <a:gd name="connsiteY18" fmla="*/ 549593 h 1338301"/>
                <a:gd name="connsiteX19" fmla="*/ 2148840 w 4345317"/>
                <a:gd name="connsiteY19" fmla="*/ 582930 h 1338301"/>
                <a:gd name="connsiteX20" fmla="*/ 2411730 w 4345317"/>
                <a:gd name="connsiteY20" fmla="*/ 617220 h 1338301"/>
                <a:gd name="connsiteX21" fmla="*/ 2583180 w 4345317"/>
                <a:gd name="connsiteY21" fmla="*/ 697230 h 1338301"/>
                <a:gd name="connsiteX22" fmla="*/ 2538413 w 4345317"/>
                <a:gd name="connsiteY22" fmla="*/ 827722 h 1338301"/>
                <a:gd name="connsiteX23" fmla="*/ 2492692 w 4345317"/>
                <a:gd name="connsiteY23" fmla="*/ 956786 h 1338301"/>
                <a:gd name="connsiteX24" fmla="*/ 2708910 w 4345317"/>
                <a:gd name="connsiteY24" fmla="*/ 1062990 h 1338301"/>
                <a:gd name="connsiteX25" fmla="*/ 2794159 w 4345317"/>
                <a:gd name="connsiteY25" fmla="*/ 1138238 h 1338301"/>
                <a:gd name="connsiteX26" fmla="*/ 2752725 w 4345317"/>
                <a:gd name="connsiteY26" fmla="*/ 1245394 h 1338301"/>
                <a:gd name="connsiteX27" fmla="*/ 2366010 w 4345317"/>
                <a:gd name="connsiteY27" fmla="*/ 1143000 h 1338301"/>
                <a:gd name="connsiteX28" fmla="*/ 2227421 w 4345317"/>
                <a:gd name="connsiteY28" fmla="*/ 1178243 h 1338301"/>
                <a:gd name="connsiteX29" fmla="*/ 2091690 w 4345317"/>
                <a:gd name="connsiteY29" fmla="*/ 1303020 h 1338301"/>
                <a:gd name="connsiteX30" fmla="*/ 1851660 w 4345317"/>
                <a:gd name="connsiteY30" fmla="*/ 1337310 h 1338301"/>
                <a:gd name="connsiteX31" fmla="*/ 1585913 w 4345317"/>
                <a:gd name="connsiteY31" fmla="*/ 1274445 h 1338301"/>
                <a:gd name="connsiteX32" fmla="*/ 1291590 w 4345317"/>
                <a:gd name="connsiteY32" fmla="*/ 1165860 h 1338301"/>
                <a:gd name="connsiteX33" fmla="*/ 971550 w 4345317"/>
                <a:gd name="connsiteY33" fmla="*/ 1108710 h 1338301"/>
                <a:gd name="connsiteX34" fmla="*/ 822960 w 4345317"/>
                <a:gd name="connsiteY34" fmla="*/ 1119664 h 1338301"/>
                <a:gd name="connsiteX35" fmla="*/ 742950 w 4345317"/>
                <a:gd name="connsiteY35" fmla="*/ 1211580 h 1338301"/>
                <a:gd name="connsiteX36" fmla="*/ 514350 w 4345317"/>
                <a:gd name="connsiteY36" fmla="*/ 1211580 h 1338301"/>
                <a:gd name="connsiteX37" fmla="*/ 271463 w 4345317"/>
                <a:gd name="connsiteY37" fmla="*/ 1183957 h 1338301"/>
                <a:gd name="connsiteX38" fmla="*/ 32744 w 4345317"/>
                <a:gd name="connsiteY38" fmla="*/ 1117284 h 1338301"/>
                <a:gd name="connsiteX39" fmla="*/ 20955 w 4345317"/>
                <a:gd name="connsiteY39" fmla="*/ 996315 h 1338301"/>
                <a:gd name="connsiteX40" fmla="*/ 13694 w 4345317"/>
                <a:gd name="connsiteY40" fmla="*/ 674371 h 1338301"/>
                <a:gd name="connsiteX41" fmla="*/ 14287 w 4345317"/>
                <a:gd name="connsiteY41" fmla="*/ 149542 h 1338301"/>
                <a:gd name="connsiteX0" fmla="*/ 0 w 4345317"/>
                <a:gd name="connsiteY0" fmla="*/ 125730 h 1338301"/>
                <a:gd name="connsiteX1" fmla="*/ 411480 w 4345317"/>
                <a:gd name="connsiteY1" fmla="*/ 114300 h 1338301"/>
                <a:gd name="connsiteX2" fmla="*/ 1040130 w 4345317"/>
                <a:gd name="connsiteY2" fmla="*/ 0 h 1338301"/>
                <a:gd name="connsiteX3" fmla="*/ 1748790 w 4345317"/>
                <a:gd name="connsiteY3" fmla="*/ 0 h 1338301"/>
                <a:gd name="connsiteX4" fmla="*/ 2240280 w 4345317"/>
                <a:gd name="connsiteY4" fmla="*/ 114300 h 1338301"/>
                <a:gd name="connsiteX5" fmla="*/ 2868930 w 4345317"/>
                <a:gd name="connsiteY5" fmla="*/ 91440 h 1338301"/>
                <a:gd name="connsiteX6" fmla="*/ 3417570 w 4345317"/>
                <a:gd name="connsiteY6" fmla="*/ 125730 h 1338301"/>
                <a:gd name="connsiteX7" fmla="*/ 4023360 w 4345317"/>
                <a:gd name="connsiteY7" fmla="*/ 308610 h 1338301"/>
                <a:gd name="connsiteX8" fmla="*/ 4345305 w 4345317"/>
                <a:gd name="connsiteY8" fmla="*/ 541973 h 1338301"/>
                <a:gd name="connsiteX9" fmla="*/ 4034790 w 4345317"/>
                <a:gd name="connsiteY9" fmla="*/ 720090 h 1338301"/>
                <a:gd name="connsiteX10" fmla="*/ 3756660 w 4345317"/>
                <a:gd name="connsiteY10" fmla="*/ 864394 h 1338301"/>
                <a:gd name="connsiteX11" fmla="*/ 3542347 w 4345317"/>
                <a:gd name="connsiteY11" fmla="*/ 867728 h 1338301"/>
                <a:gd name="connsiteX12" fmla="*/ 3371850 w 4345317"/>
                <a:gd name="connsiteY12" fmla="*/ 742950 h 1338301"/>
                <a:gd name="connsiteX13" fmla="*/ 3158967 w 4345317"/>
                <a:gd name="connsiteY13" fmla="*/ 648176 h 1338301"/>
                <a:gd name="connsiteX14" fmla="*/ 2882741 w 4345317"/>
                <a:gd name="connsiteY14" fmla="*/ 584358 h 1338301"/>
                <a:gd name="connsiteX15" fmla="*/ 2571750 w 4345317"/>
                <a:gd name="connsiteY15" fmla="*/ 548640 h 1338301"/>
                <a:gd name="connsiteX16" fmla="*/ 2237780 w 4345317"/>
                <a:gd name="connsiteY16" fmla="*/ 536259 h 1338301"/>
                <a:gd name="connsiteX17" fmla="*/ 2169319 w 4345317"/>
                <a:gd name="connsiteY17" fmla="*/ 531495 h 1338301"/>
                <a:gd name="connsiteX18" fmla="*/ 2019776 w 4345317"/>
                <a:gd name="connsiteY18" fmla="*/ 549593 h 1338301"/>
                <a:gd name="connsiteX19" fmla="*/ 2148840 w 4345317"/>
                <a:gd name="connsiteY19" fmla="*/ 582930 h 1338301"/>
                <a:gd name="connsiteX20" fmla="*/ 2411730 w 4345317"/>
                <a:gd name="connsiteY20" fmla="*/ 617220 h 1338301"/>
                <a:gd name="connsiteX21" fmla="*/ 2583180 w 4345317"/>
                <a:gd name="connsiteY21" fmla="*/ 697230 h 1338301"/>
                <a:gd name="connsiteX22" fmla="*/ 2538413 w 4345317"/>
                <a:gd name="connsiteY22" fmla="*/ 827722 h 1338301"/>
                <a:gd name="connsiteX23" fmla="*/ 2492692 w 4345317"/>
                <a:gd name="connsiteY23" fmla="*/ 956786 h 1338301"/>
                <a:gd name="connsiteX24" fmla="*/ 2711291 w 4345317"/>
                <a:gd name="connsiteY24" fmla="*/ 1053465 h 1338301"/>
                <a:gd name="connsiteX25" fmla="*/ 2794159 w 4345317"/>
                <a:gd name="connsiteY25" fmla="*/ 1138238 h 1338301"/>
                <a:gd name="connsiteX26" fmla="*/ 2752725 w 4345317"/>
                <a:gd name="connsiteY26" fmla="*/ 1245394 h 1338301"/>
                <a:gd name="connsiteX27" fmla="*/ 2366010 w 4345317"/>
                <a:gd name="connsiteY27" fmla="*/ 1143000 h 1338301"/>
                <a:gd name="connsiteX28" fmla="*/ 2227421 w 4345317"/>
                <a:gd name="connsiteY28" fmla="*/ 1178243 h 1338301"/>
                <a:gd name="connsiteX29" fmla="*/ 2091690 w 4345317"/>
                <a:gd name="connsiteY29" fmla="*/ 1303020 h 1338301"/>
                <a:gd name="connsiteX30" fmla="*/ 1851660 w 4345317"/>
                <a:gd name="connsiteY30" fmla="*/ 1337310 h 1338301"/>
                <a:gd name="connsiteX31" fmla="*/ 1585913 w 4345317"/>
                <a:gd name="connsiteY31" fmla="*/ 1274445 h 1338301"/>
                <a:gd name="connsiteX32" fmla="*/ 1291590 w 4345317"/>
                <a:gd name="connsiteY32" fmla="*/ 1165860 h 1338301"/>
                <a:gd name="connsiteX33" fmla="*/ 971550 w 4345317"/>
                <a:gd name="connsiteY33" fmla="*/ 1108710 h 1338301"/>
                <a:gd name="connsiteX34" fmla="*/ 822960 w 4345317"/>
                <a:gd name="connsiteY34" fmla="*/ 1119664 h 1338301"/>
                <a:gd name="connsiteX35" fmla="*/ 742950 w 4345317"/>
                <a:gd name="connsiteY35" fmla="*/ 1211580 h 1338301"/>
                <a:gd name="connsiteX36" fmla="*/ 514350 w 4345317"/>
                <a:gd name="connsiteY36" fmla="*/ 1211580 h 1338301"/>
                <a:gd name="connsiteX37" fmla="*/ 271463 w 4345317"/>
                <a:gd name="connsiteY37" fmla="*/ 1183957 h 1338301"/>
                <a:gd name="connsiteX38" fmla="*/ 32744 w 4345317"/>
                <a:gd name="connsiteY38" fmla="*/ 1117284 h 1338301"/>
                <a:gd name="connsiteX39" fmla="*/ 20955 w 4345317"/>
                <a:gd name="connsiteY39" fmla="*/ 996315 h 1338301"/>
                <a:gd name="connsiteX40" fmla="*/ 13694 w 4345317"/>
                <a:gd name="connsiteY40" fmla="*/ 674371 h 1338301"/>
                <a:gd name="connsiteX41" fmla="*/ 14287 w 4345317"/>
                <a:gd name="connsiteY41" fmla="*/ 149542 h 1338301"/>
                <a:gd name="connsiteX0" fmla="*/ 0 w 4348849"/>
                <a:gd name="connsiteY0" fmla="*/ 125730 h 1338301"/>
                <a:gd name="connsiteX1" fmla="*/ 411480 w 4348849"/>
                <a:gd name="connsiteY1" fmla="*/ 114300 h 1338301"/>
                <a:gd name="connsiteX2" fmla="*/ 1040130 w 4348849"/>
                <a:gd name="connsiteY2" fmla="*/ 0 h 1338301"/>
                <a:gd name="connsiteX3" fmla="*/ 1748790 w 4348849"/>
                <a:gd name="connsiteY3" fmla="*/ 0 h 1338301"/>
                <a:gd name="connsiteX4" fmla="*/ 2240280 w 4348849"/>
                <a:gd name="connsiteY4" fmla="*/ 114300 h 1338301"/>
                <a:gd name="connsiteX5" fmla="*/ 2868930 w 4348849"/>
                <a:gd name="connsiteY5" fmla="*/ 91440 h 1338301"/>
                <a:gd name="connsiteX6" fmla="*/ 3417570 w 4348849"/>
                <a:gd name="connsiteY6" fmla="*/ 125730 h 1338301"/>
                <a:gd name="connsiteX7" fmla="*/ 4023360 w 4348849"/>
                <a:gd name="connsiteY7" fmla="*/ 308610 h 1338301"/>
                <a:gd name="connsiteX8" fmla="*/ 4345305 w 4348849"/>
                <a:gd name="connsiteY8" fmla="*/ 541973 h 1338301"/>
                <a:gd name="connsiteX9" fmla="*/ 4185643 w 4348849"/>
                <a:gd name="connsiteY9" fmla="*/ 617222 h 1338301"/>
                <a:gd name="connsiteX10" fmla="*/ 4034790 w 4348849"/>
                <a:gd name="connsiteY10" fmla="*/ 720090 h 1338301"/>
                <a:gd name="connsiteX11" fmla="*/ 3756660 w 4348849"/>
                <a:gd name="connsiteY11" fmla="*/ 864394 h 1338301"/>
                <a:gd name="connsiteX12" fmla="*/ 3542347 w 4348849"/>
                <a:gd name="connsiteY12" fmla="*/ 867728 h 1338301"/>
                <a:gd name="connsiteX13" fmla="*/ 3371850 w 4348849"/>
                <a:gd name="connsiteY13" fmla="*/ 742950 h 1338301"/>
                <a:gd name="connsiteX14" fmla="*/ 3158967 w 4348849"/>
                <a:gd name="connsiteY14" fmla="*/ 648176 h 1338301"/>
                <a:gd name="connsiteX15" fmla="*/ 2882741 w 4348849"/>
                <a:gd name="connsiteY15" fmla="*/ 584358 h 1338301"/>
                <a:gd name="connsiteX16" fmla="*/ 2571750 w 4348849"/>
                <a:gd name="connsiteY16" fmla="*/ 548640 h 1338301"/>
                <a:gd name="connsiteX17" fmla="*/ 2237780 w 4348849"/>
                <a:gd name="connsiteY17" fmla="*/ 536259 h 1338301"/>
                <a:gd name="connsiteX18" fmla="*/ 2169319 w 4348849"/>
                <a:gd name="connsiteY18" fmla="*/ 531495 h 1338301"/>
                <a:gd name="connsiteX19" fmla="*/ 2019776 w 4348849"/>
                <a:gd name="connsiteY19" fmla="*/ 549593 h 1338301"/>
                <a:gd name="connsiteX20" fmla="*/ 2148840 w 4348849"/>
                <a:gd name="connsiteY20" fmla="*/ 582930 h 1338301"/>
                <a:gd name="connsiteX21" fmla="*/ 2411730 w 4348849"/>
                <a:gd name="connsiteY21" fmla="*/ 617220 h 1338301"/>
                <a:gd name="connsiteX22" fmla="*/ 2583180 w 4348849"/>
                <a:gd name="connsiteY22" fmla="*/ 697230 h 1338301"/>
                <a:gd name="connsiteX23" fmla="*/ 2538413 w 4348849"/>
                <a:gd name="connsiteY23" fmla="*/ 827722 h 1338301"/>
                <a:gd name="connsiteX24" fmla="*/ 2492692 w 4348849"/>
                <a:gd name="connsiteY24" fmla="*/ 956786 h 1338301"/>
                <a:gd name="connsiteX25" fmla="*/ 2711291 w 4348849"/>
                <a:gd name="connsiteY25" fmla="*/ 1053465 h 1338301"/>
                <a:gd name="connsiteX26" fmla="*/ 2794159 w 4348849"/>
                <a:gd name="connsiteY26" fmla="*/ 1138238 h 1338301"/>
                <a:gd name="connsiteX27" fmla="*/ 2752725 w 4348849"/>
                <a:gd name="connsiteY27" fmla="*/ 1245394 h 1338301"/>
                <a:gd name="connsiteX28" fmla="*/ 2366010 w 4348849"/>
                <a:gd name="connsiteY28" fmla="*/ 1143000 h 1338301"/>
                <a:gd name="connsiteX29" fmla="*/ 2227421 w 4348849"/>
                <a:gd name="connsiteY29" fmla="*/ 1178243 h 1338301"/>
                <a:gd name="connsiteX30" fmla="*/ 2091690 w 4348849"/>
                <a:gd name="connsiteY30" fmla="*/ 1303020 h 1338301"/>
                <a:gd name="connsiteX31" fmla="*/ 1851660 w 4348849"/>
                <a:gd name="connsiteY31" fmla="*/ 1337310 h 1338301"/>
                <a:gd name="connsiteX32" fmla="*/ 1585913 w 4348849"/>
                <a:gd name="connsiteY32" fmla="*/ 1274445 h 1338301"/>
                <a:gd name="connsiteX33" fmla="*/ 1291590 w 4348849"/>
                <a:gd name="connsiteY33" fmla="*/ 1165860 h 1338301"/>
                <a:gd name="connsiteX34" fmla="*/ 971550 w 4348849"/>
                <a:gd name="connsiteY34" fmla="*/ 1108710 h 1338301"/>
                <a:gd name="connsiteX35" fmla="*/ 822960 w 4348849"/>
                <a:gd name="connsiteY35" fmla="*/ 1119664 h 1338301"/>
                <a:gd name="connsiteX36" fmla="*/ 742950 w 4348849"/>
                <a:gd name="connsiteY36" fmla="*/ 1211580 h 1338301"/>
                <a:gd name="connsiteX37" fmla="*/ 514350 w 4348849"/>
                <a:gd name="connsiteY37" fmla="*/ 1211580 h 1338301"/>
                <a:gd name="connsiteX38" fmla="*/ 271463 w 4348849"/>
                <a:gd name="connsiteY38" fmla="*/ 1183957 h 1338301"/>
                <a:gd name="connsiteX39" fmla="*/ 32744 w 4348849"/>
                <a:gd name="connsiteY39" fmla="*/ 1117284 h 1338301"/>
                <a:gd name="connsiteX40" fmla="*/ 20955 w 4348849"/>
                <a:gd name="connsiteY40" fmla="*/ 996315 h 1338301"/>
                <a:gd name="connsiteX41" fmla="*/ 13694 w 4348849"/>
                <a:gd name="connsiteY41" fmla="*/ 674371 h 1338301"/>
                <a:gd name="connsiteX42" fmla="*/ 14287 w 4348849"/>
                <a:gd name="connsiteY42" fmla="*/ 149542 h 1338301"/>
                <a:gd name="connsiteX0" fmla="*/ 0 w 4348709"/>
                <a:gd name="connsiteY0" fmla="*/ 125730 h 1338301"/>
                <a:gd name="connsiteX1" fmla="*/ 411480 w 4348709"/>
                <a:gd name="connsiteY1" fmla="*/ 114300 h 1338301"/>
                <a:gd name="connsiteX2" fmla="*/ 1040130 w 4348709"/>
                <a:gd name="connsiteY2" fmla="*/ 0 h 1338301"/>
                <a:gd name="connsiteX3" fmla="*/ 1748790 w 4348709"/>
                <a:gd name="connsiteY3" fmla="*/ 0 h 1338301"/>
                <a:gd name="connsiteX4" fmla="*/ 2240280 w 4348709"/>
                <a:gd name="connsiteY4" fmla="*/ 114300 h 1338301"/>
                <a:gd name="connsiteX5" fmla="*/ 2868930 w 4348709"/>
                <a:gd name="connsiteY5" fmla="*/ 91440 h 1338301"/>
                <a:gd name="connsiteX6" fmla="*/ 3417570 w 4348709"/>
                <a:gd name="connsiteY6" fmla="*/ 125730 h 1338301"/>
                <a:gd name="connsiteX7" fmla="*/ 4023360 w 4348709"/>
                <a:gd name="connsiteY7" fmla="*/ 308610 h 1338301"/>
                <a:gd name="connsiteX8" fmla="*/ 4345305 w 4348709"/>
                <a:gd name="connsiteY8" fmla="*/ 541973 h 1338301"/>
                <a:gd name="connsiteX9" fmla="*/ 4183262 w 4348709"/>
                <a:gd name="connsiteY9" fmla="*/ 655322 h 1338301"/>
                <a:gd name="connsiteX10" fmla="*/ 4034790 w 4348709"/>
                <a:gd name="connsiteY10" fmla="*/ 720090 h 1338301"/>
                <a:gd name="connsiteX11" fmla="*/ 3756660 w 4348709"/>
                <a:gd name="connsiteY11" fmla="*/ 864394 h 1338301"/>
                <a:gd name="connsiteX12" fmla="*/ 3542347 w 4348709"/>
                <a:gd name="connsiteY12" fmla="*/ 867728 h 1338301"/>
                <a:gd name="connsiteX13" fmla="*/ 3371850 w 4348709"/>
                <a:gd name="connsiteY13" fmla="*/ 742950 h 1338301"/>
                <a:gd name="connsiteX14" fmla="*/ 3158967 w 4348709"/>
                <a:gd name="connsiteY14" fmla="*/ 648176 h 1338301"/>
                <a:gd name="connsiteX15" fmla="*/ 2882741 w 4348709"/>
                <a:gd name="connsiteY15" fmla="*/ 584358 h 1338301"/>
                <a:gd name="connsiteX16" fmla="*/ 2571750 w 4348709"/>
                <a:gd name="connsiteY16" fmla="*/ 548640 h 1338301"/>
                <a:gd name="connsiteX17" fmla="*/ 2237780 w 4348709"/>
                <a:gd name="connsiteY17" fmla="*/ 536259 h 1338301"/>
                <a:gd name="connsiteX18" fmla="*/ 2169319 w 4348709"/>
                <a:gd name="connsiteY18" fmla="*/ 531495 h 1338301"/>
                <a:gd name="connsiteX19" fmla="*/ 2019776 w 4348709"/>
                <a:gd name="connsiteY19" fmla="*/ 549593 h 1338301"/>
                <a:gd name="connsiteX20" fmla="*/ 2148840 w 4348709"/>
                <a:gd name="connsiteY20" fmla="*/ 582930 h 1338301"/>
                <a:gd name="connsiteX21" fmla="*/ 2411730 w 4348709"/>
                <a:gd name="connsiteY21" fmla="*/ 617220 h 1338301"/>
                <a:gd name="connsiteX22" fmla="*/ 2583180 w 4348709"/>
                <a:gd name="connsiteY22" fmla="*/ 697230 h 1338301"/>
                <a:gd name="connsiteX23" fmla="*/ 2538413 w 4348709"/>
                <a:gd name="connsiteY23" fmla="*/ 827722 h 1338301"/>
                <a:gd name="connsiteX24" fmla="*/ 2492692 w 4348709"/>
                <a:gd name="connsiteY24" fmla="*/ 956786 h 1338301"/>
                <a:gd name="connsiteX25" fmla="*/ 2711291 w 4348709"/>
                <a:gd name="connsiteY25" fmla="*/ 1053465 h 1338301"/>
                <a:gd name="connsiteX26" fmla="*/ 2794159 w 4348709"/>
                <a:gd name="connsiteY26" fmla="*/ 1138238 h 1338301"/>
                <a:gd name="connsiteX27" fmla="*/ 2752725 w 4348709"/>
                <a:gd name="connsiteY27" fmla="*/ 1245394 h 1338301"/>
                <a:gd name="connsiteX28" fmla="*/ 2366010 w 4348709"/>
                <a:gd name="connsiteY28" fmla="*/ 1143000 h 1338301"/>
                <a:gd name="connsiteX29" fmla="*/ 2227421 w 4348709"/>
                <a:gd name="connsiteY29" fmla="*/ 1178243 h 1338301"/>
                <a:gd name="connsiteX30" fmla="*/ 2091690 w 4348709"/>
                <a:gd name="connsiteY30" fmla="*/ 1303020 h 1338301"/>
                <a:gd name="connsiteX31" fmla="*/ 1851660 w 4348709"/>
                <a:gd name="connsiteY31" fmla="*/ 1337310 h 1338301"/>
                <a:gd name="connsiteX32" fmla="*/ 1585913 w 4348709"/>
                <a:gd name="connsiteY32" fmla="*/ 1274445 h 1338301"/>
                <a:gd name="connsiteX33" fmla="*/ 1291590 w 4348709"/>
                <a:gd name="connsiteY33" fmla="*/ 1165860 h 1338301"/>
                <a:gd name="connsiteX34" fmla="*/ 971550 w 4348709"/>
                <a:gd name="connsiteY34" fmla="*/ 1108710 h 1338301"/>
                <a:gd name="connsiteX35" fmla="*/ 822960 w 4348709"/>
                <a:gd name="connsiteY35" fmla="*/ 1119664 h 1338301"/>
                <a:gd name="connsiteX36" fmla="*/ 742950 w 4348709"/>
                <a:gd name="connsiteY36" fmla="*/ 1211580 h 1338301"/>
                <a:gd name="connsiteX37" fmla="*/ 514350 w 4348709"/>
                <a:gd name="connsiteY37" fmla="*/ 1211580 h 1338301"/>
                <a:gd name="connsiteX38" fmla="*/ 271463 w 4348709"/>
                <a:gd name="connsiteY38" fmla="*/ 1183957 h 1338301"/>
                <a:gd name="connsiteX39" fmla="*/ 32744 w 4348709"/>
                <a:gd name="connsiteY39" fmla="*/ 1117284 h 1338301"/>
                <a:gd name="connsiteX40" fmla="*/ 20955 w 4348709"/>
                <a:gd name="connsiteY40" fmla="*/ 996315 h 1338301"/>
                <a:gd name="connsiteX41" fmla="*/ 13694 w 4348709"/>
                <a:gd name="connsiteY41" fmla="*/ 674371 h 1338301"/>
                <a:gd name="connsiteX42" fmla="*/ 14287 w 4348709"/>
                <a:gd name="connsiteY42" fmla="*/ 149542 h 1338301"/>
                <a:gd name="connsiteX0" fmla="*/ 0 w 4348709"/>
                <a:gd name="connsiteY0" fmla="*/ 125730 h 1373923"/>
                <a:gd name="connsiteX1" fmla="*/ 411480 w 4348709"/>
                <a:gd name="connsiteY1" fmla="*/ 114300 h 1373923"/>
                <a:gd name="connsiteX2" fmla="*/ 1040130 w 4348709"/>
                <a:gd name="connsiteY2" fmla="*/ 0 h 1373923"/>
                <a:gd name="connsiteX3" fmla="*/ 1748790 w 4348709"/>
                <a:gd name="connsiteY3" fmla="*/ 0 h 1373923"/>
                <a:gd name="connsiteX4" fmla="*/ 2240280 w 4348709"/>
                <a:gd name="connsiteY4" fmla="*/ 114300 h 1373923"/>
                <a:gd name="connsiteX5" fmla="*/ 2868930 w 4348709"/>
                <a:gd name="connsiteY5" fmla="*/ 91440 h 1373923"/>
                <a:gd name="connsiteX6" fmla="*/ 3417570 w 4348709"/>
                <a:gd name="connsiteY6" fmla="*/ 125730 h 1373923"/>
                <a:gd name="connsiteX7" fmla="*/ 4023360 w 4348709"/>
                <a:gd name="connsiteY7" fmla="*/ 308610 h 1373923"/>
                <a:gd name="connsiteX8" fmla="*/ 4345305 w 4348709"/>
                <a:gd name="connsiteY8" fmla="*/ 541973 h 1373923"/>
                <a:gd name="connsiteX9" fmla="*/ 4183262 w 4348709"/>
                <a:gd name="connsiteY9" fmla="*/ 655322 h 1373923"/>
                <a:gd name="connsiteX10" fmla="*/ 4034790 w 4348709"/>
                <a:gd name="connsiteY10" fmla="*/ 720090 h 1373923"/>
                <a:gd name="connsiteX11" fmla="*/ 3756660 w 4348709"/>
                <a:gd name="connsiteY11" fmla="*/ 864394 h 1373923"/>
                <a:gd name="connsiteX12" fmla="*/ 3542347 w 4348709"/>
                <a:gd name="connsiteY12" fmla="*/ 867728 h 1373923"/>
                <a:gd name="connsiteX13" fmla="*/ 3371850 w 4348709"/>
                <a:gd name="connsiteY13" fmla="*/ 742950 h 1373923"/>
                <a:gd name="connsiteX14" fmla="*/ 3158967 w 4348709"/>
                <a:gd name="connsiteY14" fmla="*/ 648176 h 1373923"/>
                <a:gd name="connsiteX15" fmla="*/ 2882741 w 4348709"/>
                <a:gd name="connsiteY15" fmla="*/ 584358 h 1373923"/>
                <a:gd name="connsiteX16" fmla="*/ 2571750 w 4348709"/>
                <a:gd name="connsiteY16" fmla="*/ 548640 h 1373923"/>
                <a:gd name="connsiteX17" fmla="*/ 2237780 w 4348709"/>
                <a:gd name="connsiteY17" fmla="*/ 536259 h 1373923"/>
                <a:gd name="connsiteX18" fmla="*/ 2169319 w 4348709"/>
                <a:gd name="connsiteY18" fmla="*/ 531495 h 1373923"/>
                <a:gd name="connsiteX19" fmla="*/ 2019776 w 4348709"/>
                <a:gd name="connsiteY19" fmla="*/ 549593 h 1373923"/>
                <a:gd name="connsiteX20" fmla="*/ 2148840 w 4348709"/>
                <a:gd name="connsiteY20" fmla="*/ 582930 h 1373923"/>
                <a:gd name="connsiteX21" fmla="*/ 2411730 w 4348709"/>
                <a:gd name="connsiteY21" fmla="*/ 617220 h 1373923"/>
                <a:gd name="connsiteX22" fmla="*/ 2583180 w 4348709"/>
                <a:gd name="connsiteY22" fmla="*/ 697230 h 1373923"/>
                <a:gd name="connsiteX23" fmla="*/ 2538413 w 4348709"/>
                <a:gd name="connsiteY23" fmla="*/ 827722 h 1373923"/>
                <a:gd name="connsiteX24" fmla="*/ 2492692 w 4348709"/>
                <a:gd name="connsiteY24" fmla="*/ 956786 h 1373923"/>
                <a:gd name="connsiteX25" fmla="*/ 2711291 w 4348709"/>
                <a:gd name="connsiteY25" fmla="*/ 1053465 h 1373923"/>
                <a:gd name="connsiteX26" fmla="*/ 2794159 w 4348709"/>
                <a:gd name="connsiteY26" fmla="*/ 1138238 h 1373923"/>
                <a:gd name="connsiteX27" fmla="*/ 2752725 w 4348709"/>
                <a:gd name="connsiteY27" fmla="*/ 1245394 h 1373923"/>
                <a:gd name="connsiteX28" fmla="*/ 2366010 w 4348709"/>
                <a:gd name="connsiteY28" fmla="*/ 1143000 h 1373923"/>
                <a:gd name="connsiteX29" fmla="*/ 2227421 w 4348709"/>
                <a:gd name="connsiteY29" fmla="*/ 1178243 h 1373923"/>
                <a:gd name="connsiteX30" fmla="*/ 2091690 w 4348709"/>
                <a:gd name="connsiteY30" fmla="*/ 1303020 h 1373923"/>
                <a:gd name="connsiteX31" fmla="*/ 1975967 w 4348709"/>
                <a:gd name="connsiteY31" fmla="*/ 1373093 h 1373923"/>
                <a:gd name="connsiteX32" fmla="*/ 1851660 w 4348709"/>
                <a:gd name="connsiteY32" fmla="*/ 1337310 h 1373923"/>
                <a:gd name="connsiteX33" fmla="*/ 1585913 w 4348709"/>
                <a:gd name="connsiteY33" fmla="*/ 1274445 h 1373923"/>
                <a:gd name="connsiteX34" fmla="*/ 1291590 w 4348709"/>
                <a:gd name="connsiteY34" fmla="*/ 1165860 h 1373923"/>
                <a:gd name="connsiteX35" fmla="*/ 971550 w 4348709"/>
                <a:gd name="connsiteY35" fmla="*/ 1108710 h 1373923"/>
                <a:gd name="connsiteX36" fmla="*/ 822960 w 4348709"/>
                <a:gd name="connsiteY36" fmla="*/ 1119664 h 1373923"/>
                <a:gd name="connsiteX37" fmla="*/ 742950 w 4348709"/>
                <a:gd name="connsiteY37" fmla="*/ 1211580 h 1373923"/>
                <a:gd name="connsiteX38" fmla="*/ 514350 w 4348709"/>
                <a:gd name="connsiteY38" fmla="*/ 1211580 h 1373923"/>
                <a:gd name="connsiteX39" fmla="*/ 271463 w 4348709"/>
                <a:gd name="connsiteY39" fmla="*/ 1183957 h 1373923"/>
                <a:gd name="connsiteX40" fmla="*/ 32744 w 4348709"/>
                <a:gd name="connsiteY40" fmla="*/ 1117284 h 1373923"/>
                <a:gd name="connsiteX41" fmla="*/ 20955 w 4348709"/>
                <a:gd name="connsiteY41" fmla="*/ 996315 h 1373923"/>
                <a:gd name="connsiteX42" fmla="*/ 13694 w 4348709"/>
                <a:gd name="connsiteY42" fmla="*/ 674371 h 1373923"/>
                <a:gd name="connsiteX43" fmla="*/ 14287 w 4348709"/>
                <a:gd name="connsiteY43" fmla="*/ 149542 h 1373923"/>
                <a:gd name="connsiteX0" fmla="*/ 0 w 4348709"/>
                <a:gd name="connsiteY0" fmla="*/ 125730 h 1375334"/>
                <a:gd name="connsiteX1" fmla="*/ 411480 w 4348709"/>
                <a:gd name="connsiteY1" fmla="*/ 114300 h 1375334"/>
                <a:gd name="connsiteX2" fmla="*/ 1040130 w 4348709"/>
                <a:gd name="connsiteY2" fmla="*/ 0 h 1375334"/>
                <a:gd name="connsiteX3" fmla="*/ 1748790 w 4348709"/>
                <a:gd name="connsiteY3" fmla="*/ 0 h 1375334"/>
                <a:gd name="connsiteX4" fmla="*/ 2240280 w 4348709"/>
                <a:gd name="connsiteY4" fmla="*/ 114300 h 1375334"/>
                <a:gd name="connsiteX5" fmla="*/ 2868930 w 4348709"/>
                <a:gd name="connsiteY5" fmla="*/ 91440 h 1375334"/>
                <a:gd name="connsiteX6" fmla="*/ 3417570 w 4348709"/>
                <a:gd name="connsiteY6" fmla="*/ 125730 h 1375334"/>
                <a:gd name="connsiteX7" fmla="*/ 4023360 w 4348709"/>
                <a:gd name="connsiteY7" fmla="*/ 308610 h 1375334"/>
                <a:gd name="connsiteX8" fmla="*/ 4345305 w 4348709"/>
                <a:gd name="connsiteY8" fmla="*/ 541973 h 1375334"/>
                <a:gd name="connsiteX9" fmla="*/ 4183262 w 4348709"/>
                <a:gd name="connsiteY9" fmla="*/ 655322 h 1375334"/>
                <a:gd name="connsiteX10" fmla="*/ 4034790 w 4348709"/>
                <a:gd name="connsiteY10" fmla="*/ 720090 h 1375334"/>
                <a:gd name="connsiteX11" fmla="*/ 3756660 w 4348709"/>
                <a:gd name="connsiteY11" fmla="*/ 864394 h 1375334"/>
                <a:gd name="connsiteX12" fmla="*/ 3542347 w 4348709"/>
                <a:gd name="connsiteY12" fmla="*/ 867728 h 1375334"/>
                <a:gd name="connsiteX13" fmla="*/ 3371850 w 4348709"/>
                <a:gd name="connsiteY13" fmla="*/ 742950 h 1375334"/>
                <a:gd name="connsiteX14" fmla="*/ 3158967 w 4348709"/>
                <a:gd name="connsiteY14" fmla="*/ 648176 h 1375334"/>
                <a:gd name="connsiteX15" fmla="*/ 2882741 w 4348709"/>
                <a:gd name="connsiteY15" fmla="*/ 584358 h 1375334"/>
                <a:gd name="connsiteX16" fmla="*/ 2571750 w 4348709"/>
                <a:gd name="connsiteY16" fmla="*/ 548640 h 1375334"/>
                <a:gd name="connsiteX17" fmla="*/ 2237780 w 4348709"/>
                <a:gd name="connsiteY17" fmla="*/ 536259 h 1375334"/>
                <a:gd name="connsiteX18" fmla="*/ 2169319 w 4348709"/>
                <a:gd name="connsiteY18" fmla="*/ 531495 h 1375334"/>
                <a:gd name="connsiteX19" fmla="*/ 2019776 w 4348709"/>
                <a:gd name="connsiteY19" fmla="*/ 549593 h 1375334"/>
                <a:gd name="connsiteX20" fmla="*/ 2148840 w 4348709"/>
                <a:gd name="connsiteY20" fmla="*/ 582930 h 1375334"/>
                <a:gd name="connsiteX21" fmla="*/ 2411730 w 4348709"/>
                <a:gd name="connsiteY21" fmla="*/ 617220 h 1375334"/>
                <a:gd name="connsiteX22" fmla="*/ 2583180 w 4348709"/>
                <a:gd name="connsiteY22" fmla="*/ 697230 h 1375334"/>
                <a:gd name="connsiteX23" fmla="*/ 2538413 w 4348709"/>
                <a:gd name="connsiteY23" fmla="*/ 827722 h 1375334"/>
                <a:gd name="connsiteX24" fmla="*/ 2492692 w 4348709"/>
                <a:gd name="connsiteY24" fmla="*/ 956786 h 1375334"/>
                <a:gd name="connsiteX25" fmla="*/ 2711291 w 4348709"/>
                <a:gd name="connsiteY25" fmla="*/ 1053465 h 1375334"/>
                <a:gd name="connsiteX26" fmla="*/ 2794159 w 4348709"/>
                <a:gd name="connsiteY26" fmla="*/ 1138238 h 1375334"/>
                <a:gd name="connsiteX27" fmla="*/ 2752725 w 4348709"/>
                <a:gd name="connsiteY27" fmla="*/ 1245394 h 1375334"/>
                <a:gd name="connsiteX28" fmla="*/ 2366010 w 4348709"/>
                <a:gd name="connsiteY28" fmla="*/ 1143000 h 1375334"/>
                <a:gd name="connsiteX29" fmla="*/ 2227421 w 4348709"/>
                <a:gd name="connsiteY29" fmla="*/ 1178243 h 1375334"/>
                <a:gd name="connsiteX30" fmla="*/ 2091690 w 4348709"/>
                <a:gd name="connsiteY30" fmla="*/ 1303020 h 1375334"/>
                <a:gd name="connsiteX31" fmla="*/ 1975967 w 4348709"/>
                <a:gd name="connsiteY31" fmla="*/ 1373093 h 1375334"/>
                <a:gd name="connsiteX32" fmla="*/ 1835757 w 4348709"/>
                <a:gd name="connsiteY32" fmla="*/ 1357188 h 1375334"/>
                <a:gd name="connsiteX33" fmla="*/ 1585913 w 4348709"/>
                <a:gd name="connsiteY33" fmla="*/ 1274445 h 1375334"/>
                <a:gd name="connsiteX34" fmla="*/ 1291590 w 4348709"/>
                <a:gd name="connsiteY34" fmla="*/ 1165860 h 1375334"/>
                <a:gd name="connsiteX35" fmla="*/ 971550 w 4348709"/>
                <a:gd name="connsiteY35" fmla="*/ 1108710 h 1375334"/>
                <a:gd name="connsiteX36" fmla="*/ 822960 w 4348709"/>
                <a:gd name="connsiteY36" fmla="*/ 1119664 h 1375334"/>
                <a:gd name="connsiteX37" fmla="*/ 742950 w 4348709"/>
                <a:gd name="connsiteY37" fmla="*/ 1211580 h 1375334"/>
                <a:gd name="connsiteX38" fmla="*/ 514350 w 4348709"/>
                <a:gd name="connsiteY38" fmla="*/ 1211580 h 1375334"/>
                <a:gd name="connsiteX39" fmla="*/ 271463 w 4348709"/>
                <a:gd name="connsiteY39" fmla="*/ 1183957 h 1375334"/>
                <a:gd name="connsiteX40" fmla="*/ 32744 w 4348709"/>
                <a:gd name="connsiteY40" fmla="*/ 1117284 h 1375334"/>
                <a:gd name="connsiteX41" fmla="*/ 20955 w 4348709"/>
                <a:gd name="connsiteY41" fmla="*/ 996315 h 1375334"/>
                <a:gd name="connsiteX42" fmla="*/ 13694 w 4348709"/>
                <a:gd name="connsiteY42" fmla="*/ 674371 h 1375334"/>
                <a:gd name="connsiteX43" fmla="*/ 14287 w 4348709"/>
                <a:gd name="connsiteY43" fmla="*/ 149542 h 1375334"/>
                <a:gd name="connsiteX0" fmla="*/ 0 w 4348709"/>
                <a:gd name="connsiteY0" fmla="*/ 125730 h 1375334"/>
                <a:gd name="connsiteX1" fmla="*/ 411480 w 4348709"/>
                <a:gd name="connsiteY1" fmla="*/ 114300 h 1375334"/>
                <a:gd name="connsiteX2" fmla="*/ 1040130 w 4348709"/>
                <a:gd name="connsiteY2" fmla="*/ 0 h 1375334"/>
                <a:gd name="connsiteX3" fmla="*/ 1748790 w 4348709"/>
                <a:gd name="connsiteY3" fmla="*/ 0 h 1375334"/>
                <a:gd name="connsiteX4" fmla="*/ 2240280 w 4348709"/>
                <a:gd name="connsiteY4" fmla="*/ 114300 h 1375334"/>
                <a:gd name="connsiteX5" fmla="*/ 2868930 w 4348709"/>
                <a:gd name="connsiteY5" fmla="*/ 91440 h 1375334"/>
                <a:gd name="connsiteX6" fmla="*/ 3417570 w 4348709"/>
                <a:gd name="connsiteY6" fmla="*/ 125730 h 1375334"/>
                <a:gd name="connsiteX7" fmla="*/ 4023360 w 4348709"/>
                <a:gd name="connsiteY7" fmla="*/ 308610 h 1375334"/>
                <a:gd name="connsiteX8" fmla="*/ 4345305 w 4348709"/>
                <a:gd name="connsiteY8" fmla="*/ 541973 h 1375334"/>
                <a:gd name="connsiteX9" fmla="*/ 4183262 w 4348709"/>
                <a:gd name="connsiteY9" fmla="*/ 655322 h 1375334"/>
                <a:gd name="connsiteX10" fmla="*/ 4034790 w 4348709"/>
                <a:gd name="connsiteY10" fmla="*/ 720090 h 1375334"/>
                <a:gd name="connsiteX11" fmla="*/ 3756660 w 4348709"/>
                <a:gd name="connsiteY11" fmla="*/ 864394 h 1375334"/>
                <a:gd name="connsiteX12" fmla="*/ 3542347 w 4348709"/>
                <a:gd name="connsiteY12" fmla="*/ 867728 h 1375334"/>
                <a:gd name="connsiteX13" fmla="*/ 3391585 w 4348709"/>
                <a:gd name="connsiteY13" fmla="*/ 828470 h 1375334"/>
                <a:gd name="connsiteX14" fmla="*/ 3158967 w 4348709"/>
                <a:gd name="connsiteY14" fmla="*/ 648176 h 1375334"/>
                <a:gd name="connsiteX15" fmla="*/ 2882741 w 4348709"/>
                <a:gd name="connsiteY15" fmla="*/ 584358 h 1375334"/>
                <a:gd name="connsiteX16" fmla="*/ 2571750 w 4348709"/>
                <a:gd name="connsiteY16" fmla="*/ 548640 h 1375334"/>
                <a:gd name="connsiteX17" fmla="*/ 2237780 w 4348709"/>
                <a:gd name="connsiteY17" fmla="*/ 536259 h 1375334"/>
                <a:gd name="connsiteX18" fmla="*/ 2169319 w 4348709"/>
                <a:gd name="connsiteY18" fmla="*/ 531495 h 1375334"/>
                <a:gd name="connsiteX19" fmla="*/ 2019776 w 4348709"/>
                <a:gd name="connsiteY19" fmla="*/ 549593 h 1375334"/>
                <a:gd name="connsiteX20" fmla="*/ 2148840 w 4348709"/>
                <a:gd name="connsiteY20" fmla="*/ 582930 h 1375334"/>
                <a:gd name="connsiteX21" fmla="*/ 2411730 w 4348709"/>
                <a:gd name="connsiteY21" fmla="*/ 617220 h 1375334"/>
                <a:gd name="connsiteX22" fmla="*/ 2583180 w 4348709"/>
                <a:gd name="connsiteY22" fmla="*/ 697230 h 1375334"/>
                <a:gd name="connsiteX23" fmla="*/ 2538413 w 4348709"/>
                <a:gd name="connsiteY23" fmla="*/ 827722 h 1375334"/>
                <a:gd name="connsiteX24" fmla="*/ 2492692 w 4348709"/>
                <a:gd name="connsiteY24" fmla="*/ 956786 h 1375334"/>
                <a:gd name="connsiteX25" fmla="*/ 2711291 w 4348709"/>
                <a:gd name="connsiteY25" fmla="*/ 1053465 h 1375334"/>
                <a:gd name="connsiteX26" fmla="*/ 2794159 w 4348709"/>
                <a:gd name="connsiteY26" fmla="*/ 1138238 h 1375334"/>
                <a:gd name="connsiteX27" fmla="*/ 2752725 w 4348709"/>
                <a:gd name="connsiteY27" fmla="*/ 1245394 h 1375334"/>
                <a:gd name="connsiteX28" fmla="*/ 2366010 w 4348709"/>
                <a:gd name="connsiteY28" fmla="*/ 1143000 h 1375334"/>
                <a:gd name="connsiteX29" fmla="*/ 2227421 w 4348709"/>
                <a:gd name="connsiteY29" fmla="*/ 1178243 h 1375334"/>
                <a:gd name="connsiteX30" fmla="*/ 2091690 w 4348709"/>
                <a:gd name="connsiteY30" fmla="*/ 1303020 h 1375334"/>
                <a:gd name="connsiteX31" fmla="*/ 1975967 w 4348709"/>
                <a:gd name="connsiteY31" fmla="*/ 1373093 h 1375334"/>
                <a:gd name="connsiteX32" fmla="*/ 1835757 w 4348709"/>
                <a:gd name="connsiteY32" fmla="*/ 1357188 h 1375334"/>
                <a:gd name="connsiteX33" fmla="*/ 1585913 w 4348709"/>
                <a:gd name="connsiteY33" fmla="*/ 1274445 h 1375334"/>
                <a:gd name="connsiteX34" fmla="*/ 1291590 w 4348709"/>
                <a:gd name="connsiteY34" fmla="*/ 1165860 h 1375334"/>
                <a:gd name="connsiteX35" fmla="*/ 971550 w 4348709"/>
                <a:gd name="connsiteY35" fmla="*/ 1108710 h 1375334"/>
                <a:gd name="connsiteX36" fmla="*/ 822960 w 4348709"/>
                <a:gd name="connsiteY36" fmla="*/ 1119664 h 1375334"/>
                <a:gd name="connsiteX37" fmla="*/ 742950 w 4348709"/>
                <a:gd name="connsiteY37" fmla="*/ 1211580 h 1375334"/>
                <a:gd name="connsiteX38" fmla="*/ 514350 w 4348709"/>
                <a:gd name="connsiteY38" fmla="*/ 1211580 h 1375334"/>
                <a:gd name="connsiteX39" fmla="*/ 271463 w 4348709"/>
                <a:gd name="connsiteY39" fmla="*/ 1183957 h 1375334"/>
                <a:gd name="connsiteX40" fmla="*/ 32744 w 4348709"/>
                <a:gd name="connsiteY40" fmla="*/ 1117284 h 1375334"/>
                <a:gd name="connsiteX41" fmla="*/ 20955 w 4348709"/>
                <a:gd name="connsiteY41" fmla="*/ 996315 h 1375334"/>
                <a:gd name="connsiteX42" fmla="*/ 13694 w 4348709"/>
                <a:gd name="connsiteY42" fmla="*/ 674371 h 1375334"/>
                <a:gd name="connsiteX43" fmla="*/ 14287 w 4348709"/>
                <a:gd name="connsiteY43" fmla="*/ 149542 h 1375334"/>
                <a:gd name="connsiteX0" fmla="*/ 0 w 4348709"/>
                <a:gd name="connsiteY0" fmla="*/ 125730 h 1375334"/>
                <a:gd name="connsiteX1" fmla="*/ 411480 w 4348709"/>
                <a:gd name="connsiteY1" fmla="*/ 114300 h 1375334"/>
                <a:gd name="connsiteX2" fmla="*/ 1040130 w 4348709"/>
                <a:gd name="connsiteY2" fmla="*/ 0 h 1375334"/>
                <a:gd name="connsiteX3" fmla="*/ 1748790 w 4348709"/>
                <a:gd name="connsiteY3" fmla="*/ 0 h 1375334"/>
                <a:gd name="connsiteX4" fmla="*/ 2240280 w 4348709"/>
                <a:gd name="connsiteY4" fmla="*/ 114300 h 1375334"/>
                <a:gd name="connsiteX5" fmla="*/ 2868930 w 4348709"/>
                <a:gd name="connsiteY5" fmla="*/ 91440 h 1375334"/>
                <a:gd name="connsiteX6" fmla="*/ 3417570 w 4348709"/>
                <a:gd name="connsiteY6" fmla="*/ 125730 h 1375334"/>
                <a:gd name="connsiteX7" fmla="*/ 4023360 w 4348709"/>
                <a:gd name="connsiteY7" fmla="*/ 308610 h 1375334"/>
                <a:gd name="connsiteX8" fmla="*/ 4345305 w 4348709"/>
                <a:gd name="connsiteY8" fmla="*/ 541973 h 1375334"/>
                <a:gd name="connsiteX9" fmla="*/ 4183262 w 4348709"/>
                <a:gd name="connsiteY9" fmla="*/ 655322 h 1375334"/>
                <a:gd name="connsiteX10" fmla="*/ 4034790 w 4348709"/>
                <a:gd name="connsiteY10" fmla="*/ 720090 h 1375334"/>
                <a:gd name="connsiteX11" fmla="*/ 3756660 w 4348709"/>
                <a:gd name="connsiteY11" fmla="*/ 864394 h 1375334"/>
                <a:gd name="connsiteX12" fmla="*/ 3634445 w 4348709"/>
                <a:gd name="connsiteY12" fmla="*/ 926934 h 1375334"/>
                <a:gd name="connsiteX13" fmla="*/ 3391585 w 4348709"/>
                <a:gd name="connsiteY13" fmla="*/ 828470 h 1375334"/>
                <a:gd name="connsiteX14" fmla="*/ 3158967 w 4348709"/>
                <a:gd name="connsiteY14" fmla="*/ 648176 h 1375334"/>
                <a:gd name="connsiteX15" fmla="*/ 2882741 w 4348709"/>
                <a:gd name="connsiteY15" fmla="*/ 584358 h 1375334"/>
                <a:gd name="connsiteX16" fmla="*/ 2571750 w 4348709"/>
                <a:gd name="connsiteY16" fmla="*/ 548640 h 1375334"/>
                <a:gd name="connsiteX17" fmla="*/ 2237780 w 4348709"/>
                <a:gd name="connsiteY17" fmla="*/ 536259 h 1375334"/>
                <a:gd name="connsiteX18" fmla="*/ 2169319 w 4348709"/>
                <a:gd name="connsiteY18" fmla="*/ 531495 h 1375334"/>
                <a:gd name="connsiteX19" fmla="*/ 2019776 w 4348709"/>
                <a:gd name="connsiteY19" fmla="*/ 549593 h 1375334"/>
                <a:gd name="connsiteX20" fmla="*/ 2148840 w 4348709"/>
                <a:gd name="connsiteY20" fmla="*/ 582930 h 1375334"/>
                <a:gd name="connsiteX21" fmla="*/ 2411730 w 4348709"/>
                <a:gd name="connsiteY21" fmla="*/ 617220 h 1375334"/>
                <a:gd name="connsiteX22" fmla="*/ 2583180 w 4348709"/>
                <a:gd name="connsiteY22" fmla="*/ 697230 h 1375334"/>
                <a:gd name="connsiteX23" fmla="*/ 2538413 w 4348709"/>
                <a:gd name="connsiteY23" fmla="*/ 827722 h 1375334"/>
                <a:gd name="connsiteX24" fmla="*/ 2492692 w 4348709"/>
                <a:gd name="connsiteY24" fmla="*/ 956786 h 1375334"/>
                <a:gd name="connsiteX25" fmla="*/ 2711291 w 4348709"/>
                <a:gd name="connsiteY25" fmla="*/ 1053465 h 1375334"/>
                <a:gd name="connsiteX26" fmla="*/ 2794159 w 4348709"/>
                <a:gd name="connsiteY26" fmla="*/ 1138238 h 1375334"/>
                <a:gd name="connsiteX27" fmla="*/ 2752725 w 4348709"/>
                <a:gd name="connsiteY27" fmla="*/ 1245394 h 1375334"/>
                <a:gd name="connsiteX28" fmla="*/ 2366010 w 4348709"/>
                <a:gd name="connsiteY28" fmla="*/ 1143000 h 1375334"/>
                <a:gd name="connsiteX29" fmla="*/ 2227421 w 4348709"/>
                <a:gd name="connsiteY29" fmla="*/ 1178243 h 1375334"/>
                <a:gd name="connsiteX30" fmla="*/ 2091690 w 4348709"/>
                <a:gd name="connsiteY30" fmla="*/ 1303020 h 1375334"/>
                <a:gd name="connsiteX31" fmla="*/ 1975967 w 4348709"/>
                <a:gd name="connsiteY31" fmla="*/ 1373093 h 1375334"/>
                <a:gd name="connsiteX32" fmla="*/ 1835757 w 4348709"/>
                <a:gd name="connsiteY32" fmla="*/ 1357188 h 1375334"/>
                <a:gd name="connsiteX33" fmla="*/ 1585913 w 4348709"/>
                <a:gd name="connsiteY33" fmla="*/ 1274445 h 1375334"/>
                <a:gd name="connsiteX34" fmla="*/ 1291590 w 4348709"/>
                <a:gd name="connsiteY34" fmla="*/ 1165860 h 1375334"/>
                <a:gd name="connsiteX35" fmla="*/ 971550 w 4348709"/>
                <a:gd name="connsiteY35" fmla="*/ 1108710 h 1375334"/>
                <a:gd name="connsiteX36" fmla="*/ 822960 w 4348709"/>
                <a:gd name="connsiteY36" fmla="*/ 1119664 h 1375334"/>
                <a:gd name="connsiteX37" fmla="*/ 742950 w 4348709"/>
                <a:gd name="connsiteY37" fmla="*/ 1211580 h 1375334"/>
                <a:gd name="connsiteX38" fmla="*/ 514350 w 4348709"/>
                <a:gd name="connsiteY38" fmla="*/ 1211580 h 1375334"/>
                <a:gd name="connsiteX39" fmla="*/ 271463 w 4348709"/>
                <a:gd name="connsiteY39" fmla="*/ 1183957 h 1375334"/>
                <a:gd name="connsiteX40" fmla="*/ 32744 w 4348709"/>
                <a:gd name="connsiteY40" fmla="*/ 1117284 h 1375334"/>
                <a:gd name="connsiteX41" fmla="*/ 20955 w 4348709"/>
                <a:gd name="connsiteY41" fmla="*/ 996315 h 1375334"/>
                <a:gd name="connsiteX42" fmla="*/ 13694 w 4348709"/>
                <a:gd name="connsiteY42" fmla="*/ 674371 h 1375334"/>
                <a:gd name="connsiteX43" fmla="*/ 14287 w 4348709"/>
                <a:gd name="connsiteY43" fmla="*/ 149542 h 1375334"/>
                <a:gd name="connsiteX0" fmla="*/ 0 w 4348709"/>
                <a:gd name="connsiteY0" fmla="*/ 125730 h 1375334"/>
                <a:gd name="connsiteX1" fmla="*/ 411480 w 4348709"/>
                <a:gd name="connsiteY1" fmla="*/ 114300 h 1375334"/>
                <a:gd name="connsiteX2" fmla="*/ 1040130 w 4348709"/>
                <a:gd name="connsiteY2" fmla="*/ 0 h 1375334"/>
                <a:gd name="connsiteX3" fmla="*/ 1748790 w 4348709"/>
                <a:gd name="connsiteY3" fmla="*/ 0 h 1375334"/>
                <a:gd name="connsiteX4" fmla="*/ 2240280 w 4348709"/>
                <a:gd name="connsiteY4" fmla="*/ 114300 h 1375334"/>
                <a:gd name="connsiteX5" fmla="*/ 2868930 w 4348709"/>
                <a:gd name="connsiteY5" fmla="*/ 91440 h 1375334"/>
                <a:gd name="connsiteX6" fmla="*/ 3417570 w 4348709"/>
                <a:gd name="connsiteY6" fmla="*/ 125730 h 1375334"/>
                <a:gd name="connsiteX7" fmla="*/ 4023360 w 4348709"/>
                <a:gd name="connsiteY7" fmla="*/ 308610 h 1375334"/>
                <a:gd name="connsiteX8" fmla="*/ 4345305 w 4348709"/>
                <a:gd name="connsiteY8" fmla="*/ 541973 h 1375334"/>
                <a:gd name="connsiteX9" fmla="*/ 4183262 w 4348709"/>
                <a:gd name="connsiteY9" fmla="*/ 655322 h 1375334"/>
                <a:gd name="connsiteX10" fmla="*/ 4034790 w 4348709"/>
                <a:gd name="connsiteY10" fmla="*/ 720090 h 1375334"/>
                <a:gd name="connsiteX11" fmla="*/ 3756660 w 4348709"/>
                <a:gd name="connsiteY11" fmla="*/ 864394 h 1375334"/>
                <a:gd name="connsiteX12" fmla="*/ 3634445 w 4348709"/>
                <a:gd name="connsiteY12" fmla="*/ 926934 h 1375334"/>
                <a:gd name="connsiteX13" fmla="*/ 3391585 w 4348709"/>
                <a:gd name="connsiteY13" fmla="*/ 828470 h 1375334"/>
                <a:gd name="connsiteX14" fmla="*/ 3158967 w 4348709"/>
                <a:gd name="connsiteY14" fmla="*/ 648176 h 1375334"/>
                <a:gd name="connsiteX15" fmla="*/ 2882741 w 4348709"/>
                <a:gd name="connsiteY15" fmla="*/ 584358 h 1375334"/>
                <a:gd name="connsiteX16" fmla="*/ 2571750 w 4348709"/>
                <a:gd name="connsiteY16" fmla="*/ 548640 h 1375334"/>
                <a:gd name="connsiteX17" fmla="*/ 2237780 w 4348709"/>
                <a:gd name="connsiteY17" fmla="*/ 536259 h 1375334"/>
                <a:gd name="connsiteX18" fmla="*/ 2169319 w 4348709"/>
                <a:gd name="connsiteY18" fmla="*/ 531495 h 1375334"/>
                <a:gd name="connsiteX19" fmla="*/ 2019776 w 4348709"/>
                <a:gd name="connsiteY19" fmla="*/ 549593 h 1375334"/>
                <a:gd name="connsiteX20" fmla="*/ 2148840 w 4348709"/>
                <a:gd name="connsiteY20" fmla="*/ 582930 h 1375334"/>
                <a:gd name="connsiteX21" fmla="*/ 2411730 w 4348709"/>
                <a:gd name="connsiteY21" fmla="*/ 617220 h 1375334"/>
                <a:gd name="connsiteX22" fmla="*/ 2583180 w 4348709"/>
                <a:gd name="connsiteY22" fmla="*/ 697230 h 1375334"/>
                <a:gd name="connsiteX23" fmla="*/ 2538413 w 4348709"/>
                <a:gd name="connsiteY23" fmla="*/ 827722 h 1375334"/>
                <a:gd name="connsiteX24" fmla="*/ 2492692 w 4348709"/>
                <a:gd name="connsiteY24" fmla="*/ 956786 h 1375334"/>
                <a:gd name="connsiteX25" fmla="*/ 2711291 w 4348709"/>
                <a:gd name="connsiteY25" fmla="*/ 1053465 h 1375334"/>
                <a:gd name="connsiteX26" fmla="*/ 2794159 w 4348709"/>
                <a:gd name="connsiteY26" fmla="*/ 1138238 h 1375334"/>
                <a:gd name="connsiteX27" fmla="*/ 2752725 w 4348709"/>
                <a:gd name="connsiteY27" fmla="*/ 1245394 h 1375334"/>
                <a:gd name="connsiteX28" fmla="*/ 2366010 w 4348709"/>
                <a:gd name="connsiteY28" fmla="*/ 1143000 h 1375334"/>
                <a:gd name="connsiteX29" fmla="*/ 2227421 w 4348709"/>
                <a:gd name="connsiteY29" fmla="*/ 1178243 h 1375334"/>
                <a:gd name="connsiteX30" fmla="*/ 2091690 w 4348709"/>
                <a:gd name="connsiteY30" fmla="*/ 1303020 h 1375334"/>
                <a:gd name="connsiteX31" fmla="*/ 1975967 w 4348709"/>
                <a:gd name="connsiteY31" fmla="*/ 1373093 h 1375334"/>
                <a:gd name="connsiteX32" fmla="*/ 1835757 w 4348709"/>
                <a:gd name="connsiteY32" fmla="*/ 1357188 h 1375334"/>
                <a:gd name="connsiteX33" fmla="*/ 1585913 w 4348709"/>
                <a:gd name="connsiteY33" fmla="*/ 1274445 h 1375334"/>
                <a:gd name="connsiteX34" fmla="*/ 1291590 w 4348709"/>
                <a:gd name="connsiteY34" fmla="*/ 1165860 h 1375334"/>
                <a:gd name="connsiteX35" fmla="*/ 971550 w 4348709"/>
                <a:gd name="connsiteY35" fmla="*/ 1108710 h 1375334"/>
                <a:gd name="connsiteX36" fmla="*/ 822960 w 4348709"/>
                <a:gd name="connsiteY36" fmla="*/ 1119664 h 1375334"/>
                <a:gd name="connsiteX37" fmla="*/ 693612 w 4348709"/>
                <a:gd name="connsiteY37" fmla="*/ 1234604 h 1375334"/>
                <a:gd name="connsiteX38" fmla="*/ 514350 w 4348709"/>
                <a:gd name="connsiteY38" fmla="*/ 1211580 h 1375334"/>
                <a:gd name="connsiteX39" fmla="*/ 271463 w 4348709"/>
                <a:gd name="connsiteY39" fmla="*/ 1183957 h 1375334"/>
                <a:gd name="connsiteX40" fmla="*/ 32744 w 4348709"/>
                <a:gd name="connsiteY40" fmla="*/ 1117284 h 1375334"/>
                <a:gd name="connsiteX41" fmla="*/ 20955 w 4348709"/>
                <a:gd name="connsiteY41" fmla="*/ 996315 h 1375334"/>
                <a:gd name="connsiteX42" fmla="*/ 13694 w 4348709"/>
                <a:gd name="connsiteY42" fmla="*/ 674371 h 1375334"/>
                <a:gd name="connsiteX43" fmla="*/ 14287 w 4348709"/>
                <a:gd name="connsiteY43" fmla="*/ 149542 h 137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348709" h="1375334">
                  <a:moveTo>
                    <a:pt x="0" y="125730"/>
                  </a:moveTo>
                  <a:cubicBezTo>
                    <a:pt x="119062" y="130492"/>
                    <a:pt x="238125" y="135255"/>
                    <a:pt x="411480" y="114300"/>
                  </a:cubicBezTo>
                  <a:cubicBezTo>
                    <a:pt x="584835" y="93345"/>
                    <a:pt x="817245" y="19050"/>
                    <a:pt x="1040130" y="0"/>
                  </a:cubicBezTo>
                  <a:cubicBezTo>
                    <a:pt x="1263015" y="-19050"/>
                    <a:pt x="1548765" y="-19050"/>
                    <a:pt x="1748790" y="0"/>
                  </a:cubicBezTo>
                  <a:cubicBezTo>
                    <a:pt x="1948815" y="19050"/>
                    <a:pt x="2053590" y="99060"/>
                    <a:pt x="2240280" y="114300"/>
                  </a:cubicBezTo>
                  <a:cubicBezTo>
                    <a:pt x="2426970" y="129540"/>
                    <a:pt x="2672715" y="89535"/>
                    <a:pt x="2868930" y="91440"/>
                  </a:cubicBezTo>
                  <a:cubicBezTo>
                    <a:pt x="3065145" y="93345"/>
                    <a:pt x="3225165" y="89535"/>
                    <a:pt x="3417570" y="125730"/>
                  </a:cubicBezTo>
                  <a:cubicBezTo>
                    <a:pt x="3609975" y="161925"/>
                    <a:pt x="3868738" y="239236"/>
                    <a:pt x="4023360" y="308610"/>
                  </a:cubicBezTo>
                  <a:cubicBezTo>
                    <a:pt x="4177982" y="377984"/>
                    <a:pt x="4318655" y="484188"/>
                    <a:pt x="4345305" y="541973"/>
                  </a:cubicBezTo>
                  <a:cubicBezTo>
                    <a:pt x="4371955" y="599758"/>
                    <a:pt x="4235014" y="625636"/>
                    <a:pt x="4183262" y="655322"/>
                  </a:cubicBezTo>
                  <a:cubicBezTo>
                    <a:pt x="4131510" y="685008"/>
                    <a:pt x="4105890" y="685245"/>
                    <a:pt x="4034790" y="720090"/>
                  </a:cubicBezTo>
                  <a:cubicBezTo>
                    <a:pt x="3963690" y="754935"/>
                    <a:pt x="3823384" y="829920"/>
                    <a:pt x="3756660" y="864394"/>
                  </a:cubicBezTo>
                  <a:cubicBezTo>
                    <a:pt x="3689936" y="898868"/>
                    <a:pt x="3695291" y="932921"/>
                    <a:pt x="3634445" y="926934"/>
                  </a:cubicBezTo>
                  <a:cubicBezTo>
                    <a:pt x="3573599" y="920947"/>
                    <a:pt x="3470831" y="874930"/>
                    <a:pt x="3391585" y="828470"/>
                  </a:cubicBezTo>
                  <a:cubicBezTo>
                    <a:pt x="3312339" y="782010"/>
                    <a:pt x="3243774" y="688861"/>
                    <a:pt x="3158967" y="648176"/>
                  </a:cubicBezTo>
                  <a:cubicBezTo>
                    <a:pt x="3074160" y="607491"/>
                    <a:pt x="2980610" y="600947"/>
                    <a:pt x="2882741" y="584358"/>
                  </a:cubicBezTo>
                  <a:cubicBezTo>
                    <a:pt x="2784872" y="567769"/>
                    <a:pt x="2679243" y="556656"/>
                    <a:pt x="2571750" y="548640"/>
                  </a:cubicBezTo>
                  <a:cubicBezTo>
                    <a:pt x="2464257" y="540624"/>
                    <a:pt x="2294930" y="543879"/>
                    <a:pt x="2237780" y="536259"/>
                  </a:cubicBezTo>
                  <a:cubicBezTo>
                    <a:pt x="2180630" y="528639"/>
                    <a:pt x="2205653" y="529273"/>
                    <a:pt x="2169319" y="531495"/>
                  </a:cubicBezTo>
                  <a:cubicBezTo>
                    <a:pt x="2132985" y="533717"/>
                    <a:pt x="2023189" y="541021"/>
                    <a:pt x="2019776" y="549593"/>
                  </a:cubicBezTo>
                  <a:cubicBezTo>
                    <a:pt x="2016363" y="558165"/>
                    <a:pt x="2083514" y="571659"/>
                    <a:pt x="2148840" y="582930"/>
                  </a:cubicBezTo>
                  <a:cubicBezTo>
                    <a:pt x="2214166" y="594201"/>
                    <a:pt x="2339340" y="598170"/>
                    <a:pt x="2411730" y="617220"/>
                  </a:cubicBezTo>
                  <a:cubicBezTo>
                    <a:pt x="2484120" y="636270"/>
                    <a:pt x="2562066" y="662146"/>
                    <a:pt x="2583180" y="697230"/>
                  </a:cubicBezTo>
                  <a:cubicBezTo>
                    <a:pt x="2604294" y="732314"/>
                    <a:pt x="2553494" y="784463"/>
                    <a:pt x="2538413" y="827722"/>
                  </a:cubicBezTo>
                  <a:cubicBezTo>
                    <a:pt x="2523332" y="870981"/>
                    <a:pt x="2463879" y="919162"/>
                    <a:pt x="2492692" y="956786"/>
                  </a:cubicBezTo>
                  <a:cubicBezTo>
                    <a:pt x="2521505" y="994410"/>
                    <a:pt x="2661047" y="1023223"/>
                    <a:pt x="2711291" y="1053465"/>
                  </a:cubicBezTo>
                  <a:cubicBezTo>
                    <a:pt x="2761535" y="1083707"/>
                    <a:pt x="2787253" y="1106250"/>
                    <a:pt x="2794159" y="1138238"/>
                  </a:cubicBezTo>
                  <a:cubicBezTo>
                    <a:pt x="2801065" y="1170226"/>
                    <a:pt x="2824083" y="1244600"/>
                    <a:pt x="2752725" y="1245394"/>
                  </a:cubicBezTo>
                  <a:cubicBezTo>
                    <a:pt x="2681367" y="1246188"/>
                    <a:pt x="2453561" y="1154192"/>
                    <a:pt x="2366010" y="1143000"/>
                  </a:cubicBezTo>
                  <a:cubicBezTo>
                    <a:pt x="2278459" y="1131808"/>
                    <a:pt x="2273141" y="1151573"/>
                    <a:pt x="2227421" y="1178243"/>
                  </a:cubicBezTo>
                  <a:cubicBezTo>
                    <a:pt x="2181701" y="1204913"/>
                    <a:pt x="2133599" y="1270545"/>
                    <a:pt x="2091690" y="1303020"/>
                  </a:cubicBezTo>
                  <a:cubicBezTo>
                    <a:pt x="2049781" y="1335495"/>
                    <a:pt x="2015972" y="1367378"/>
                    <a:pt x="1975967" y="1373093"/>
                  </a:cubicBezTo>
                  <a:cubicBezTo>
                    <a:pt x="1935962" y="1378808"/>
                    <a:pt x="1900766" y="1373629"/>
                    <a:pt x="1835757" y="1357188"/>
                  </a:cubicBezTo>
                  <a:cubicBezTo>
                    <a:pt x="1770748" y="1340747"/>
                    <a:pt x="1676607" y="1306333"/>
                    <a:pt x="1585913" y="1274445"/>
                  </a:cubicBezTo>
                  <a:cubicBezTo>
                    <a:pt x="1495219" y="1242557"/>
                    <a:pt x="1393984" y="1193482"/>
                    <a:pt x="1291590" y="1165860"/>
                  </a:cubicBezTo>
                  <a:cubicBezTo>
                    <a:pt x="1189196" y="1138238"/>
                    <a:pt x="1049655" y="1116409"/>
                    <a:pt x="971550" y="1108710"/>
                  </a:cubicBezTo>
                  <a:cubicBezTo>
                    <a:pt x="893445" y="1101011"/>
                    <a:pt x="869283" y="1098682"/>
                    <a:pt x="822960" y="1119664"/>
                  </a:cubicBezTo>
                  <a:cubicBezTo>
                    <a:pt x="776637" y="1140646"/>
                    <a:pt x="745047" y="1219285"/>
                    <a:pt x="693612" y="1234604"/>
                  </a:cubicBezTo>
                  <a:cubicBezTo>
                    <a:pt x="642177" y="1249923"/>
                    <a:pt x="584708" y="1220021"/>
                    <a:pt x="514350" y="1211580"/>
                  </a:cubicBezTo>
                  <a:cubicBezTo>
                    <a:pt x="443992" y="1203139"/>
                    <a:pt x="351731" y="1199673"/>
                    <a:pt x="271463" y="1183957"/>
                  </a:cubicBezTo>
                  <a:cubicBezTo>
                    <a:pt x="191195" y="1168241"/>
                    <a:pt x="74495" y="1148558"/>
                    <a:pt x="32744" y="1117284"/>
                  </a:cubicBezTo>
                  <a:cubicBezTo>
                    <a:pt x="-9007" y="1086010"/>
                    <a:pt x="27305" y="1067752"/>
                    <a:pt x="20955" y="996315"/>
                  </a:cubicBezTo>
                  <a:cubicBezTo>
                    <a:pt x="14605" y="924878"/>
                    <a:pt x="14805" y="815500"/>
                    <a:pt x="13694" y="674371"/>
                  </a:cubicBezTo>
                  <a:cubicBezTo>
                    <a:pt x="12583" y="533242"/>
                    <a:pt x="11013" y="239395"/>
                    <a:pt x="14287" y="149542"/>
                  </a:cubicBezTo>
                </a:path>
              </a:pathLst>
            </a:cu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543001" y="4044802"/>
              <a:ext cx="1534199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743200" y="2205036"/>
              <a:ext cx="76200" cy="809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1" name="Oval 10"/>
            <p:cNvSpPr/>
            <p:nvPr/>
          </p:nvSpPr>
          <p:spPr>
            <a:xfrm>
              <a:off x="4419600" y="2205036"/>
              <a:ext cx="76200" cy="809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2" name="Oval 11"/>
            <p:cNvSpPr/>
            <p:nvPr/>
          </p:nvSpPr>
          <p:spPr>
            <a:xfrm>
              <a:off x="6298406" y="2667000"/>
              <a:ext cx="50007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3" name="Oval 12"/>
            <p:cNvSpPr/>
            <p:nvPr/>
          </p:nvSpPr>
          <p:spPr>
            <a:xfrm>
              <a:off x="6202426" y="316230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582495" y="3737606"/>
              <a:ext cx="462662" cy="341013"/>
            </a:xfrm>
            <a:custGeom>
              <a:avLst/>
              <a:gdLst>
                <a:gd name="connsiteX0" fmla="*/ 355821 w 355821"/>
                <a:gd name="connsiteY0" fmla="*/ 262890 h 304878"/>
                <a:gd name="connsiteX1" fmla="*/ 252951 w 355821"/>
                <a:gd name="connsiteY1" fmla="*/ 194310 h 304878"/>
                <a:gd name="connsiteX2" fmla="*/ 172941 w 355821"/>
                <a:gd name="connsiteY2" fmla="*/ 114300 h 304878"/>
                <a:gd name="connsiteX3" fmla="*/ 58641 w 355821"/>
                <a:gd name="connsiteY3" fmla="*/ 0 h 304878"/>
                <a:gd name="connsiteX4" fmla="*/ 1491 w 355821"/>
                <a:gd name="connsiteY4" fmla="*/ 34290 h 304878"/>
                <a:gd name="connsiteX5" fmla="*/ 115791 w 355821"/>
                <a:gd name="connsiteY5" fmla="*/ 217170 h 304878"/>
                <a:gd name="connsiteX6" fmla="*/ 218661 w 355821"/>
                <a:gd name="connsiteY6" fmla="*/ 297180 h 304878"/>
                <a:gd name="connsiteX7" fmla="*/ 310101 w 355821"/>
                <a:gd name="connsiteY7" fmla="*/ 297180 h 304878"/>
                <a:gd name="connsiteX0" fmla="*/ 355821 w 355821"/>
                <a:gd name="connsiteY0" fmla="*/ 262890 h 304878"/>
                <a:gd name="connsiteX1" fmla="*/ 314863 w 355821"/>
                <a:gd name="connsiteY1" fmla="*/ 170497 h 304878"/>
                <a:gd name="connsiteX2" fmla="*/ 172941 w 355821"/>
                <a:gd name="connsiteY2" fmla="*/ 114300 h 304878"/>
                <a:gd name="connsiteX3" fmla="*/ 58641 w 355821"/>
                <a:gd name="connsiteY3" fmla="*/ 0 h 304878"/>
                <a:gd name="connsiteX4" fmla="*/ 1491 w 355821"/>
                <a:gd name="connsiteY4" fmla="*/ 34290 h 304878"/>
                <a:gd name="connsiteX5" fmla="*/ 115791 w 355821"/>
                <a:gd name="connsiteY5" fmla="*/ 217170 h 304878"/>
                <a:gd name="connsiteX6" fmla="*/ 218661 w 355821"/>
                <a:gd name="connsiteY6" fmla="*/ 297180 h 304878"/>
                <a:gd name="connsiteX7" fmla="*/ 310101 w 355821"/>
                <a:gd name="connsiteY7" fmla="*/ 297180 h 304878"/>
                <a:gd name="connsiteX0" fmla="*/ 410590 w 410590"/>
                <a:gd name="connsiteY0" fmla="*/ 253365 h 304878"/>
                <a:gd name="connsiteX1" fmla="*/ 314863 w 410590"/>
                <a:gd name="connsiteY1" fmla="*/ 170497 h 304878"/>
                <a:gd name="connsiteX2" fmla="*/ 172941 w 410590"/>
                <a:gd name="connsiteY2" fmla="*/ 114300 h 304878"/>
                <a:gd name="connsiteX3" fmla="*/ 58641 w 410590"/>
                <a:gd name="connsiteY3" fmla="*/ 0 h 304878"/>
                <a:gd name="connsiteX4" fmla="*/ 1491 w 410590"/>
                <a:gd name="connsiteY4" fmla="*/ 34290 h 304878"/>
                <a:gd name="connsiteX5" fmla="*/ 115791 w 410590"/>
                <a:gd name="connsiteY5" fmla="*/ 217170 h 304878"/>
                <a:gd name="connsiteX6" fmla="*/ 218661 w 410590"/>
                <a:gd name="connsiteY6" fmla="*/ 297180 h 304878"/>
                <a:gd name="connsiteX7" fmla="*/ 310101 w 410590"/>
                <a:gd name="connsiteY7" fmla="*/ 297180 h 304878"/>
                <a:gd name="connsiteX0" fmla="*/ 410590 w 410590"/>
                <a:gd name="connsiteY0" fmla="*/ 253365 h 304878"/>
                <a:gd name="connsiteX1" fmla="*/ 364869 w 410590"/>
                <a:gd name="connsiteY1" fmla="*/ 172878 h 304878"/>
                <a:gd name="connsiteX2" fmla="*/ 172941 w 410590"/>
                <a:gd name="connsiteY2" fmla="*/ 114300 h 304878"/>
                <a:gd name="connsiteX3" fmla="*/ 58641 w 410590"/>
                <a:gd name="connsiteY3" fmla="*/ 0 h 304878"/>
                <a:gd name="connsiteX4" fmla="*/ 1491 w 410590"/>
                <a:gd name="connsiteY4" fmla="*/ 34290 h 304878"/>
                <a:gd name="connsiteX5" fmla="*/ 115791 w 410590"/>
                <a:gd name="connsiteY5" fmla="*/ 217170 h 304878"/>
                <a:gd name="connsiteX6" fmla="*/ 218661 w 410590"/>
                <a:gd name="connsiteY6" fmla="*/ 297180 h 304878"/>
                <a:gd name="connsiteX7" fmla="*/ 310101 w 410590"/>
                <a:gd name="connsiteY7" fmla="*/ 297180 h 304878"/>
                <a:gd name="connsiteX0" fmla="*/ 410440 w 410440"/>
                <a:gd name="connsiteY0" fmla="*/ 254828 h 306341"/>
                <a:gd name="connsiteX1" fmla="*/ 364719 w 410440"/>
                <a:gd name="connsiteY1" fmla="*/ 174341 h 306341"/>
                <a:gd name="connsiteX2" fmla="*/ 139899 w 410440"/>
                <a:gd name="connsiteY2" fmla="*/ 59847 h 306341"/>
                <a:gd name="connsiteX3" fmla="*/ 58491 w 410440"/>
                <a:gd name="connsiteY3" fmla="*/ 1463 h 306341"/>
                <a:gd name="connsiteX4" fmla="*/ 1341 w 410440"/>
                <a:gd name="connsiteY4" fmla="*/ 35753 h 306341"/>
                <a:gd name="connsiteX5" fmla="*/ 115641 w 410440"/>
                <a:gd name="connsiteY5" fmla="*/ 218633 h 306341"/>
                <a:gd name="connsiteX6" fmla="*/ 218511 w 410440"/>
                <a:gd name="connsiteY6" fmla="*/ 298643 h 306341"/>
                <a:gd name="connsiteX7" fmla="*/ 309951 w 410440"/>
                <a:gd name="connsiteY7" fmla="*/ 298643 h 306341"/>
                <a:gd name="connsiteX0" fmla="*/ 410440 w 410440"/>
                <a:gd name="connsiteY0" fmla="*/ 254828 h 306341"/>
                <a:gd name="connsiteX1" fmla="*/ 361429 w 410440"/>
                <a:gd name="connsiteY1" fmla="*/ 184209 h 306341"/>
                <a:gd name="connsiteX2" fmla="*/ 139899 w 410440"/>
                <a:gd name="connsiteY2" fmla="*/ 59847 h 306341"/>
                <a:gd name="connsiteX3" fmla="*/ 58491 w 410440"/>
                <a:gd name="connsiteY3" fmla="*/ 1463 h 306341"/>
                <a:gd name="connsiteX4" fmla="*/ 1341 w 410440"/>
                <a:gd name="connsiteY4" fmla="*/ 35753 h 306341"/>
                <a:gd name="connsiteX5" fmla="*/ 115641 w 410440"/>
                <a:gd name="connsiteY5" fmla="*/ 218633 h 306341"/>
                <a:gd name="connsiteX6" fmla="*/ 218511 w 410440"/>
                <a:gd name="connsiteY6" fmla="*/ 298643 h 306341"/>
                <a:gd name="connsiteX7" fmla="*/ 309951 w 410440"/>
                <a:gd name="connsiteY7" fmla="*/ 298643 h 306341"/>
                <a:gd name="connsiteX0" fmla="*/ 410440 w 410440"/>
                <a:gd name="connsiteY0" fmla="*/ 254828 h 306341"/>
                <a:gd name="connsiteX1" fmla="*/ 361429 w 410440"/>
                <a:gd name="connsiteY1" fmla="*/ 184209 h 306341"/>
                <a:gd name="connsiteX2" fmla="*/ 193841 w 410440"/>
                <a:gd name="connsiteY2" fmla="*/ 72758 h 306341"/>
                <a:gd name="connsiteX3" fmla="*/ 139899 w 410440"/>
                <a:gd name="connsiteY3" fmla="*/ 59847 h 306341"/>
                <a:gd name="connsiteX4" fmla="*/ 58491 w 410440"/>
                <a:gd name="connsiteY4" fmla="*/ 1463 h 306341"/>
                <a:gd name="connsiteX5" fmla="*/ 1341 w 410440"/>
                <a:gd name="connsiteY5" fmla="*/ 35753 h 306341"/>
                <a:gd name="connsiteX6" fmla="*/ 115641 w 410440"/>
                <a:gd name="connsiteY6" fmla="*/ 218633 h 306341"/>
                <a:gd name="connsiteX7" fmla="*/ 218511 w 410440"/>
                <a:gd name="connsiteY7" fmla="*/ 298643 h 306341"/>
                <a:gd name="connsiteX8" fmla="*/ 309951 w 410440"/>
                <a:gd name="connsiteY8" fmla="*/ 298643 h 306341"/>
                <a:gd name="connsiteX0" fmla="*/ 410426 w 410426"/>
                <a:gd name="connsiteY0" fmla="*/ 253595 h 305108"/>
                <a:gd name="connsiteX1" fmla="*/ 361415 w 410426"/>
                <a:gd name="connsiteY1" fmla="*/ 182976 h 305108"/>
                <a:gd name="connsiteX2" fmla="*/ 193827 w 410426"/>
                <a:gd name="connsiteY2" fmla="*/ 71525 h 305108"/>
                <a:gd name="connsiteX3" fmla="*/ 136596 w 410426"/>
                <a:gd name="connsiteY3" fmla="*/ 38879 h 305108"/>
                <a:gd name="connsiteX4" fmla="*/ 58477 w 410426"/>
                <a:gd name="connsiteY4" fmla="*/ 230 h 305108"/>
                <a:gd name="connsiteX5" fmla="*/ 1327 w 410426"/>
                <a:gd name="connsiteY5" fmla="*/ 34520 h 305108"/>
                <a:gd name="connsiteX6" fmla="*/ 115627 w 410426"/>
                <a:gd name="connsiteY6" fmla="*/ 217400 h 305108"/>
                <a:gd name="connsiteX7" fmla="*/ 218497 w 410426"/>
                <a:gd name="connsiteY7" fmla="*/ 297410 h 305108"/>
                <a:gd name="connsiteX8" fmla="*/ 309937 w 410426"/>
                <a:gd name="connsiteY8" fmla="*/ 297410 h 305108"/>
                <a:gd name="connsiteX0" fmla="*/ 410426 w 410426"/>
                <a:gd name="connsiteY0" fmla="*/ 253595 h 305108"/>
                <a:gd name="connsiteX1" fmla="*/ 361415 w 410426"/>
                <a:gd name="connsiteY1" fmla="*/ 182976 h 305108"/>
                <a:gd name="connsiteX2" fmla="*/ 206984 w 410426"/>
                <a:gd name="connsiteY2" fmla="*/ 74814 h 305108"/>
                <a:gd name="connsiteX3" fmla="*/ 136596 w 410426"/>
                <a:gd name="connsiteY3" fmla="*/ 38879 h 305108"/>
                <a:gd name="connsiteX4" fmla="*/ 58477 w 410426"/>
                <a:gd name="connsiteY4" fmla="*/ 230 h 305108"/>
                <a:gd name="connsiteX5" fmla="*/ 1327 w 410426"/>
                <a:gd name="connsiteY5" fmla="*/ 34520 h 305108"/>
                <a:gd name="connsiteX6" fmla="*/ 115627 w 410426"/>
                <a:gd name="connsiteY6" fmla="*/ 217400 h 305108"/>
                <a:gd name="connsiteX7" fmla="*/ 218497 w 410426"/>
                <a:gd name="connsiteY7" fmla="*/ 297410 h 305108"/>
                <a:gd name="connsiteX8" fmla="*/ 309937 w 410426"/>
                <a:gd name="connsiteY8" fmla="*/ 297410 h 305108"/>
                <a:gd name="connsiteX0" fmla="*/ 410426 w 410426"/>
                <a:gd name="connsiteY0" fmla="*/ 253595 h 305108"/>
                <a:gd name="connsiteX1" fmla="*/ 401047 w 410426"/>
                <a:gd name="connsiteY1" fmla="*/ 209670 h 305108"/>
                <a:gd name="connsiteX2" fmla="*/ 361415 w 410426"/>
                <a:gd name="connsiteY2" fmla="*/ 182976 h 305108"/>
                <a:gd name="connsiteX3" fmla="*/ 206984 w 410426"/>
                <a:gd name="connsiteY3" fmla="*/ 74814 h 305108"/>
                <a:gd name="connsiteX4" fmla="*/ 136596 w 410426"/>
                <a:gd name="connsiteY4" fmla="*/ 38879 h 305108"/>
                <a:gd name="connsiteX5" fmla="*/ 58477 w 410426"/>
                <a:gd name="connsiteY5" fmla="*/ 230 h 305108"/>
                <a:gd name="connsiteX6" fmla="*/ 1327 w 410426"/>
                <a:gd name="connsiteY6" fmla="*/ 34520 h 305108"/>
                <a:gd name="connsiteX7" fmla="*/ 115627 w 410426"/>
                <a:gd name="connsiteY7" fmla="*/ 217400 h 305108"/>
                <a:gd name="connsiteX8" fmla="*/ 218497 w 410426"/>
                <a:gd name="connsiteY8" fmla="*/ 297410 h 305108"/>
                <a:gd name="connsiteX9" fmla="*/ 309937 w 410426"/>
                <a:gd name="connsiteY9" fmla="*/ 297410 h 305108"/>
                <a:gd name="connsiteX0" fmla="*/ 463053 w 463053"/>
                <a:gd name="connsiteY0" fmla="*/ 266752 h 305108"/>
                <a:gd name="connsiteX1" fmla="*/ 401047 w 463053"/>
                <a:gd name="connsiteY1" fmla="*/ 209670 h 305108"/>
                <a:gd name="connsiteX2" fmla="*/ 361415 w 463053"/>
                <a:gd name="connsiteY2" fmla="*/ 182976 h 305108"/>
                <a:gd name="connsiteX3" fmla="*/ 206984 w 463053"/>
                <a:gd name="connsiteY3" fmla="*/ 74814 h 305108"/>
                <a:gd name="connsiteX4" fmla="*/ 136596 w 463053"/>
                <a:gd name="connsiteY4" fmla="*/ 38879 h 305108"/>
                <a:gd name="connsiteX5" fmla="*/ 58477 w 463053"/>
                <a:gd name="connsiteY5" fmla="*/ 230 h 305108"/>
                <a:gd name="connsiteX6" fmla="*/ 1327 w 463053"/>
                <a:gd name="connsiteY6" fmla="*/ 34520 h 305108"/>
                <a:gd name="connsiteX7" fmla="*/ 115627 w 463053"/>
                <a:gd name="connsiteY7" fmla="*/ 217400 h 305108"/>
                <a:gd name="connsiteX8" fmla="*/ 218497 w 463053"/>
                <a:gd name="connsiteY8" fmla="*/ 297410 h 305108"/>
                <a:gd name="connsiteX9" fmla="*/ 309937 w 463053"/>
                <a:gd name="connsiteY9" fmla="*/ 297410 h 305108"/>
                <a:gd name="connsiteX0" fmla="*/ 461755 w 461755"/>
                <a:gd name="connsiteY0" fmla="*/ 266547 h 304903"/>
                <a:gd name="connsiteX1" fmla="*/ 399749 w 461755"/>
                <a:gd name="connsiteY1" fmla="*/ 209465 h 304903"/>
                <a:gd name="connsiteX2" fmla="*/ 360117 w 461755"/>
                <a:gd name="connsiteY2" fmla="*/ 182771 h 304903"/>
                <a:gd name="connsiteX3" fmla="*/ 205686 w 461755"/>
                <a:gd name="connsiteY3" fmla="*/ 74609 h 304903"/>
                <a:gd name="connsiteX4" fmla="*/ 135298 w 461755"/>
                <a:gd name="connsiteY4" fmla="*/ 38674 h 304903"/>
                <a:gd name="connsiteX5" fmla="*/ 57179 w 461755"/>
                <a:gd name="connsiteY5" fmla="*/ 25 h 304903"/>
                <a:gd name="connsiteX6" fmla="*/ 29 w 461755"/>
                <a:gd name="connsiteY6" fmla="*/ 34315 h 304903"/>
                <a:gd name="connsiteX7" fmla="*/ 64250 w 461755"/>
                <a:gd name="connsiteY7" fmla="*/ 117368 h 304903"/>
                <a:gd name="connsiteX8" fmla="*/ 114329 w 461755"/>
                <a:gd name="connsiteY8" fmla="*/ 217195 h 304903"/>
                <a:gd name="connsiteX9" fmla="*/ 217199 w 461755"/>
                <a:gd name="connsiteY9" fmla="*/ 297205 h 304903"/>
                <a:gd name="connsiteX10" fmla="*/ 308639 w 461755"/>
                <a:gd name="connsiteY10" fmla="*/ 297205 h 304903"/>
                <a:gd name="connsiteX0" fmla="*/ 461755 w 461755"/>
                <a:gd name="connsiteY0" fmla="*/ 266547 h 304903"/>
                <a:gd name="connsiteX1" fmla="*/ 399749 w 461755"/>
                <a:gd name="connsiteY1" fmla="*/ 209465 h 304903"/>
                <a:gd name="connsiteX2" fmla="*/ 360117 w 461755"/>
                <a:gd name="connsiteY2" fmla="*/ 182771 h 304903"/>
                <a:gd name="connsiteX3" fmla="*/ 205686 w 461755"/>
                <a:gd name="connsiteY3" fmla="*/ 74609 h 304903"/>
                <a:gd name="connsiteX4" fmla="*/ 135298 w 461755"/>
                <a:gd name="connsiteY4" fmla="*/ 38674 h 304903"/>
                <a:gd name="connsiteX5" fmla="*/ 57179 w 461755"/>
                <a:gd name="connsiteY5" fmla="*/ 25 h 304903"/>
                <a:gd name="connsiteX6" fmla="*/ 29 w 461755"/>
                <a:gd name="connsiteY6" fmla="*/ 34315 h 304903"/>
                <a:gd name="connsiteX7" fmla="*/ 64250 w 461755"/>
                <a:gd name="connsiteY7" fmla="*/ 117368 h 304903"/>
                <a:gd name="connsiteX8" fmla="*/ 143932 w 461755"/>
                <a:gd name="connsiteY8" fmla="*/ 227063 h 304903"/>
                <a:gd name="connsiteX9" fmla="*/ 217199 w 461755"/>
                <a:gd name="connsiteY9" fmla="*/ 297205 h 304903"/>
                <a:gd name="connsiteX10" fmla="*/ 308639 w 461755"/>
                <a:gd name="connsiteY10" fmla="*/ 297205 h 304903"/>
                <a:gd name="connsiteX0" fmla="*/ 461755 w 461755"/>
                <a:gd name="connsiteY0" fmla="*/ 266547 h 341034"/>
                <a:gd name="connsiteX1" fmla="*/ 399749 w 461755"/>
                <a:gd name="connsiteY1" fmla="*/ 209465 h 341034"/>
                <a:gd name="connsiteX2" fmla="*/ 360117 w 461755"/>
                <a:gd name="connsiteY2" fmla="*/ 182771 h 341034"/>
                <a:gd name="connsiteX3" fmla="*/ 205686 w 461755"/>
                <a:gd name="connsiteY3" fmla="*/ 74609 h 341034"/>
                <a:gd name="connsiteX4" fmla="*/ 135298 w 461755"/>
                <a:gd name="connsiteY4" fmla="*/ 38674 h 341034"/>
                <a:gd name="connsiteX5" fmla="*/ 57179 w 461755"/>
                <a:gd name="connsiteY5" fmla="*/ 25 h 341034"/>
                <a:gd name="connsiteX6" fmla="*/ 29 w 461755"/>
                <a:gd name="connsiteY6" fmla="*/ 34315 h 341034"/>
                <a:gd name="connsiteX7" fmla="*/ 64250 w 461755"/>
                <a:gd name="connsiteY7" fmla="*/ 117368 h 341034"/>
                <a:gd name="connsiteX8" fmla="*/ 143932 w 461755"/>
                <a:gd name="connsiteY8" fmla="*/ 227063 h 341034"/>
                <a:gd name="connsiteX9" fmla="*/ 217199 w 461755"/>
                <a:gd name="connsiteY9" fmla="*/ 297205 h 341034"/>
                <a:gd name="connsiteX10" fmla="*/ 271470 w 461755"/>
                <a:gd name="connsiteY10" fmla="*/ 341034 h 341034"/>
                <a:gd name="connsiteX11" fmla="*/ 308639 w 461755"/>
                <a:gd name="connsiteY11" fmla="*/ 297205 h 341034"/>
                <a:gd name="connsiteX0" fmla="*/ 462248 w 462248"/>
                <a:gd name="connsiteY0" fmla="*/ 266555 h 341042"/>
                <a:gd name="connsiteX1" fmla="*/ 400242 w 462248"/>
                <a:gd name="connsiteY1" fmla="*/ 209473 h 341042"/>
                <a:gd name="connsiteX2" fmla="*/ 360610 w 462248"/>
                <a:gd name="connsiteY2" fmla="*/ 182779 h 341042"/>
                <a:gd name="connsiteX3" fmla="*/ 206179 w 462248"/>
                <a:gd name="connsiteY3" fmla="*/ 74617 h 341042"/>
                <a:gd name="connsiteX4" fmla="*/ 135791 w 462248"/>
                <a:gd name="connsiteY4" fmla="*/ 38682 h 341042"/>
                <a:gd name="connsiteX5" fmla="*/ 57672 w 462248"/>
                <a:gd name="connsiteY5" fmla="*/ 33 h 341042"/>
                <a:gd name="connsiteX6" fmla="*/ 522 w 462248"/>
                <a:gd name="connsiteY6" fmla="*/ 34323 h 341042"/>
                <a:gd name="connsiteX7" fmla="*/ 91056 w 462248"/>
                <a:gd name="connsiteY7" fmla="*/ 143689 h 341042"/>
                <a:gd name="connsiteX8" fmla="*/ 144425 w 462248"/>
                <a:gd name="connsiteY8" fmla="*/ 227071 h 341042"/>
                <a:gd name="connsiteX9" fmla="*/ 217692 w 462248"/>
                <a:gd name="connsiteY9" fmla="*/ 297213 h 341042"/>
                <a:gd name="connsiteX10" fmla="*/ 271963 w 462248"/>
                <a:gd name="connsiteY10" fmla="*/ 341042 h 341042"/>
                <a:gd name="connsiteX11" fmla="*/ 309132 w 462248"/>
                <a:gd name="connsiteY11" fmla="*/ 297213 h 341042"/>
                <a:gd name="connsiteX0" fmla="*/ 468770 w 468770"/>
                <a:gd name="connsiteY0" fmla="*/ 266578 h 341065"/>
                <a:gd name="connsiteX1" fmla="*/ 406764 w 468770"/>
                <a:gd name="connsiteY1" fmla="*/ 209496 h 341065"/>
                <a:gd name="connsiteX2" fmla="*/ 367132 w 468770"/>
                <a:gd name="connsiteY2" fmla="*/ 182802 h 341065"/>
                <a:gd name="connsiteX3" fmla="*/ 212701 w 468770"/>
                <a:gd name="connsiteY3" fmla="*/ 74640 h 341065"/>
                <a:gd name="connsiteX4" fmla="*/ 142313 w 468770"/>
                <a:gd name="connsiteY4" fmla="*/ 38705 h 341065"/>
                <a:gd name="connsiteX5" fmla="*/ 64194 w 468770"/>
                <a:gd name="connsiteY5" fmla="*/ 56 h 341065"/>
                <a:gd name="connsiteX6" fmla="*/ 465 w 468770"/>
                <a:gd name="connsiteY6" fmla="*/ 47503 h 341065"/>
                <a:gd name="connsiteX7" fmla="*/ 97578 w 468770"/>
                <a:gd name="connsiteY7" fmla="*/ 143712 h 341065"/>
                <a:gd name="connsiteX8" fmla="*/ 150947 w 468770"/>
                <a:gd name="connsiteY8" fmla="*/ 227094 h 341065"/>
                <a:gd name="connsiteX9" fmla="*/ 224214 w 468770"/>
                <a:gd name="connsiteY9" fmla="*/ 297236 h 341065"/>
                <a:gd name="connsiteX10" fmla="*/ 278485 w 468770"/>
                <a:gd name="connsiteY10" fmla="*/ 341065 h 341065"/>
                <a:gd name="connsiteX11" fmla="*/ 315654 w 468770"/>
                <a:gd name="connsiteY11" fmla="*/ 297236 h 341065"/>
                <a:gd name="connsiteX0" fmla="*/ 468770 w 468770"/>
                <a:gd name="connsiteY0" fmla="*/ 266526 h 341013"/>
                <a:gd name="connsiteX1" fmla="*/ 406764 w 468770"/>
                <a:gd name="connsiteY1" fmla="*/ 209444 h 341013"/>
                <a:gd name="connsiteX2" fmla="*/ 367132 w 468770"/>
                <a:gd name="connsiteY2" fmla="*/ 182750 h 341013"/>
                <a:gd name="connsiteX3" fmla="*/ 212701 w 468770"/>
                <a:gd name="connsiteY3" fmla="*/ 74588 h 341013"/>
                <a:gd name="connsiteX4" fmla="*/ 142313 w 468770"/>
                <a:gd name="connsiteY4" fmla="*/ 38653 h 341013"/>
                <a:gd name="connsiteX5" fmla="*/ 64194 w 468770"/>
                <a:gd name="connsiteY5" fmla="*/ 4 h 341013"/>
                <a:gd name="connsiteX6" fmla="*/ 465 w 468770"/>
                <a:gd name="connsiteY6" fmla="*/ 40873 h 341013"/>
                <a:gd name="connsiteX7" fmla="*/ 97578 w 468770"/>
                <a:gd name="connsiteY7" fmla="*/ 143660 h 341013"/>
                <a:gd name="connsiteX8" fmla="*/ 150947 w 468770"/>
                <a:gd name="connsiteY8" fmla="*/ 227042 h 341013"/>
                <a:gd name="connsiteX9" fmla="*/ 224214 w 468770"/>
                <a:gd name="connsiteY9" fmla="*/ 297184 h 341013"/>
                <a:gd name="connsiteX10" fmla="*/ 278485 w 468770"/>
                <a:gd name="connsiteY10" fmla="*/ 341013 h 341013"/>
                <a:gd name="connsiteX11" fmla="*/ 315654 w 468770"/>
                <a:gd name="connsiteY11" fmla="*/ 297184 h 341013"/>
                <a:gd name="connsiteX0" fmla="*/ 462250 w 462250"/>
                <a:gd name="connsiteY0" fmla="*/ 266526 h 341013"/>
                <a:gd name="connsiteX1" fmla="*/ 400244 w 462250"/>
                <a:gd name="connsiteY1" fmla="*/ 209444 h 341013"/>
                <a:gd name="connsiteX2" fmla="*/ 360612 w 462250"/>
                <a:gd name="connsiteY2" fmla="*/ 182750 h 341013"/>
                <a:gd name="connsiteX3" fmla="*/ 206181 w 462250"/>
                <a:gd name="connsiteY3" fmla="*/ 74588 h 341013"/>
                <a:gd name="connsiteX4" fmla="*/ 135793 w 462250"/>
                <a:gd name="connsiteY4" fmla="*/ 38653 h 341013"/>
                <a:gd name="connsiteX5" fmla="*/ 57674 w 462250"/>
                <a:gd name="connsiteY5" fmla="*/ 4 h 341013"/>
                <a:gd name="connsiteX6" fmla="*/ 523 w 462250"/>
                <a:gd name="connsiteY6" fmla="*/ 40873 h 341013"/>
                <a:gd name="connsiteX7" fmla="*/ 91058 w 462250"/>
                <a:gd name="connsiteY7" fmla="*/ 143660 h 341013"/>
                <a:gd name="connsiteX8" fmla="*/ 144427 w 462250"/>
                <a:gd name="connsiteY8" fmla="*/ 227042 h 341013"/>
                <a:gd name="connsiteX9" fmla="*/ 217694 w 462250"/>
                <a:gd name="connsiteY9" fmla="*/ 297184 h 341013"/>
                <a:gd name="connsiteX10" fmla="*/ 271965 w 462250"/>
                <a:gd name="connsiteY10" fmla="*/ 341013 h 341013"/>
                <a:gd name="connsiteX11" fmla="*/ 309134 w 462250"/>
                <a:gd name="connsiteY11" fmla="*/ 297184 h 341013"/>
                <a:gd name="connsiteX0" fmla="*/ 462250 w 462250"/>
                <a:gd name="connsiteY0" fmla="*/ 266526 h 341013"/>
                <a:gd name="connsiteX1" fmla="*/ 400244 w 462250"/>
                <a:gd name="connsiteY1" fmla="*/ 209444 h 341013"/>
                <a:gd name="connsiteX2" fmla="*/ 360612 w 462250"/>
                <a:gd name="connsiteY2" fmla="*/ 182750 h 341013"/>
                <a:gd name="connsiteX3" fmla="*/ 206181 w 462250"/>
                <a:gd name="connsiteY3" fmla="*/ 74588 h 341013"/>
                <a:gd name="connsiteX4" fmla="*/ 135793 w 462250"/>
                <a:gd name="connsiteY4" fmla="*/ 38653 h 341013"/>
                <a:gd name="connsiteX5" fmla="*/ 57674 w 462250"/>
                <a:gd name="connsiteY5" fmla="*/ 4 h 341013"/>
                <a:gd name="connsiteX6" fmla="*/ 523 w 462250"/>
                <a:gd name="connsiteY6" fmla="*/ 40873 h 341013"/>
                <a:gd name="connsiteX7" fmla="*/ 91058 w 462250"/>
                <a:gd name="connsiteY7" fmla="*/ 143660 h 341013"/>
                <a:gd name="connsiteX8" fmla="*/ 157584 w 462250"/>
                <a:gd name="connsiteY8" fmla="*/ 213885 h 341013"/>
                <a:gd name="connsiteX9" fmla="*/ 217694 w 462250"/>
                <a:gd name="connsiteY9" fmla="*/ 297184 h 341013"/>
                <a:gd name="connsiteX10" fmla="*/ 271965 w 462250"/>
                <a:gd name="connsiteY10" fmla="*/ 341013 h 341013"/>
                <a:gd name="connsiteX11" fmla="*/ 309134 w 462250"/>
                <a:gd name="connsiteY11" fmla="*/ 297184 h 341013"/>
                <a:gd name="connsiteX0" fmla="*/ 462662 w 462662"/>
                <a:gd name="connsiteY0" fmla="*/ 266526 h 341013"/>
                <a:gd name="connsiteX1" fmla="*/ 400656 w 462662"/>
                <a:gd name="connsiteY1" fmla="*/ 209444 h 341013"/>
                <a:gd name="connsiteX2" fmla="*/ 361024 w 462662"/>
                <a:gd name="connsiteY2" fmla="*/ 182750 h 341013"/>
                <a:gd name="connsiteX3" fmla="*/ 206593 w 462662"/>
                <a:gd name="connsiteY3" fmla="*/ 74588 h 341013"/>
                <a:gd name="connsiteX4" fmla="*/ 136205 w 462662"/>
                <a:gd name="connsiteY4" fmla="*/ 38653 h 341013"/>
                <a:gd name="connsiteX5" fmla="*/ 58086 w 462662"/>
                <a:gd name="connsiteY5" fmla="*/ 4 h 341013"/>
                <a:gd name="connsiteX6" fmla="*/ 935 w 462662"/>
                <a:gd name="connsiteY6" fmla="*/ 40873 h 341013"/>
                <a:gd name="connsiteX7" fmla="*/ 104627 w 462662"/>
                <a:gd name="connsiteY7" fmla="*/ 143660 h 341013"/>
                <a:gd name="connsiteX8" fmla="*/ 157996 w 462662"/>
                <a:gd name="connsiteY8" fmla="*/ 213885 h 341013"/>
                <a:gd name="connsiteX9" fmla="*/ 218106 w 462662"/>
                <a:gd name="connsiteY9" fmla="*/ 297184 h 341013"/>
                <a:gd name="connsiteX10" fmla="*/ 272377 w 462662"/>
                <a:gd name="connsiteY10" fmla="*/ 341013 h 341013"/>
                <a:gd name="connsiteX11" fmla="*/ 309546 w 462662"/>
                <a:gd name="connsiteY11" fmla="*/ 297184 h 341013"/>
                <a:gd name="connsiteX0" fmla="*/ 462662 w 462662"/>
                <a:gd name="connsiteY0" fmla="*/ 266526 h 341013"/>
                <a:gd name="connsiteX1" fmla="*/ 400656 w 462662"/>
                <a:gd name="connsiteY1" fmla="*/ 209444 h 341013"/>
                <a:gd name="connsiteX2" fmla="*/ 361024 w 462662"/>
                <a:gd name="connsiteY2" fmla="*/ 163015 h 341013"/>
                <a:gd name="connsiteX3" fmla="*/ 206593 w 462662"/>
                <a:gd name="connsiteY3" fmla="*/ 74588 h 341013"/>
                <a:gd name="connsiteX4" fmla="*/ 136205 w 462662"/>
                <a:gd name="connsiteY4" fmla="*/ 38653 h 341013"/>
                <a:gd name="connsiteX5" fmla="*/ 58086 w 462662"/>
                <a:gd name="connsiteY5" fmla="*/ 4 h 341013"/>
                <a:gd name="connsiteX6" fmla="*/ 935 w 462662"/>
                <a:gd name="connsiteY6" fmla="*/ 40873 h 341013"/>
                <a:gd name="connsiteX7" fmla="*/ 104627 w 462662"/>
                <a:gd name="connsiteY7" fmla="*/ 143660 h 341013"/>
                <a:gd name="connsiteX8" fmla="*/ 157996 w 462662"/>
                <a:gd name="connsiteY8" fmla="*/ 213885 h 341013"/>
                <a:gd name="connsiteX9" fmla="*/ 218106 w 462662"/>
                <a:gd name="connsiteY9" fmla="*/ 297184 h 341013"/>
                <a:gd name="connsiteX10" fmla="*/ 272377 w 462662"/>
                <a:gd name="connsiteY10" fmla="*/ 341013 h 341013"/>
                <a:gd name="connsiteX11" fmla="*/ 309546 w 462662"/>
                <a:gd name="connsiteY11" fmla="*/ 297184 h 34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2662" h="341013">
                  <a:moveTo>
                    <a:pt x="462662" y="266526"/>
                  </a:moveTo>
                  <a:cubicBezTo>
                    <a:pt x="457262" y="260302"/>
                    <a:pt x="408824" y="221214"/>
                    <a:pt x="400656" y="209444"/>
                  </a:cubicBezTo>
                  <a:cubicBezTo>
                    <a:pt x="392488" y="197674"/>
                    <a:pt x="393368" y="185491"/>
                    <a:pt x="361024" y="163015"/>
                  </a:cubicBezTo>
                  <a:cubicBezTo>
                    <a:pt x="328680" y="140539"/>
                    <a:pt x="243515" y="95315"/>
                    <a:pt x="206593" y="74588"/>
                  </a:cubicBezTo>
                  <a:cubicBezTo>
                    <a:pt x="169671" y="53861"/>
                    <a:pt x="160956" y="51084"/>
                    <a:pt x="136205" y="38653"/>
                  </a:cubicBezTo>
                  <a:cubicBezTo>
                    <a:pt x="111454" y="26222"/>
                    <a:pt x="80631" y="-366"/>
                    <a:pt x="58086" y="4"/>
                  </a:cubicBezTo>
                  <a:cubicBezTo>
                    <a:pt x="35541" y="374"/>
                    <a:pt x="-6822" y="16930"/>
                    <a:pt x="935" y="40873"/>
                  </a:cubicBezTo>
                  <a:cubicBezTo>
                    <a:pt x="8692" y="64816"/>
                    <a:pt x="85577" y="113180"/>
                    <a:pt x="104627" y="143660"/>
                  </a:cubicBezTo>
                  <a:cubicBezTo>
                    <a:pt x="123677" y="174140"/>
                    <a:pt x="139083" y="188298"/>
                    <a:pt x="157996" y="213885"/>
                  </a:cubicBezTo>
                  <a:cubicBezTo>
                    <a:pt x="176909" y="239472"/>
                    <a:pt x="199043" y="284219"/>
                    <a:pt x="218106" y="297184"/>
                  </a:cubicBezTo>
                  <a:cubicBezTo>
                    <a:pt x="237169" y="310149"/>
                    <a:pt x="257137" y="341013"/>
                    <a:pt x="272377" y="341013"/>
                  </a:cubicBezTo>
                  <a:cubicBezTo>
                    <a:pt x="287617" y="341013"/>
                    <a:pt x="301158" y="298459"/>
                    <a:pt x="309546" y="297184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669999" y="3371465"/>
              <a:ext cx="1611562" cy="569496"/>
            </a:xfrm>
            <a:custGeom>
              <a:avLst/>
              <a:gdLst>
                <a:gd name="connsiteX0" fmla="*/ 731520 w 1678486"/>
                <a:gd name="connsiteY0" fmla="*/ 555507 h 557319"/>
                <a:gd name="connsiteX1" fmla="*/ 640080 w 1678486"/>
                <a:gd name="connsiteY1" fmla="*/ 521217 h 557319"/>
                <a:gd name="connsiteX2" fmla="*/ 548640 w 1678486"/>
                <a:gd name="connsiteY2" fmla="*/ 475497 h 557319"/>
                <a:gd name="connsiteX3" fmla="*/ 445770 w 1678486"/>
                <a:gd name="connsiteY3" fmla="*/ 395487 h 557319"/>
                <a:gd name="connsiteX4" fmla="*/ 480060 w 1678486"/>
                <a:gd name="connsiteY4" fmla="*/ 361197 h 557319"/>
                <a:gd name="connsiteX5" fmla="*/ 571500 w 1678486"/>
                <a:gd name="connsiteY5" fmla="*/ 224037 h 557319"/>
                <a:gd name="connsiteX6" fmla="*/ 514350 w 1678486"/>
                <a:gd name="connsiteY6" fmla="*/ 189747 h 557319"/>
                <a:gd name="connsiteX7" fmla="*/ 285750 w 1678486"/>
                <a:gd name="connsiteY7" fmla="*/ 132597 h 557319"/>
                <a:gd name="connsiteX8" fmla="*/ 171450 w 1678486"/>
                <a:gd name="connsiteY8" fmla="*/ 109737 h 557319"/>
                <a:gd name="connsiteX9" fmla="*/ 80010 w 1678486"/>
                <a:gd name="connsiteY9" fmla="*/ 109737 h 557319"/>
                <a:gd name="connsiteX10" fmla="*/ 0 w 1678486"/>
                <a:gd name="connsiteY10" fmla="*/ 64017 h 557319"/>
                <a:gd name="connsiteX11" fmla="*/ 80010 w 1678486"/>
                <a:gd name="connsiteY11" fmla="*/ 6867 h 557319"/>
                <a:gd name="connsiteX12" fmla="*/ 377190 w 1678486"/>
                <a:gd name="connsiteY12" fmla="*/ 29727 h 557319"/>
                <a:gd name="connsiteX13" fmla="*/ 754380 w 1678486"/>
                <a:gd name="connsiteY13" fmla="*/ 6867 h 557319"/>
                <a:gd name="connsiteX14" fmla="*/ 994410 w 1678486"/>
                <a:gd name="connsiteY14" fmla="*/ 6867 h 557319"/>
                <a:gd name="connsiteX15" fmla="*/ 1154430 w 1678486"/>
                <a:gd name="connsiteY15" fmla="*/ 86877 h 557319"/>
                <a:gd name="connsiteX16" fmla="*/ 1337310 w 1678486"/>
                <a:gd name="connsiteY16" fmla="*/ 189747 h 557319"/>
                <a:gd name="connsiteX17" fmla="*/ 1474470 w 1678486"/>
                <a:gd name="connsiteY17" fmla="*/ 304047 h 557319"/>
                <a:gd name="connsiteX18" fmla="*/ 1565910 w 1678486"/>
                <a:gd name="connsiteY18" fmla="*/ 338337 h 557319"/>
                <a:gd name="connsiteX19" fmla="*/ 1668780 w 1678486"/>
                <a:gd name="connsiteY19" fmla="*/ 384057 h 557319"/>
                <a:gd name="connsiteX20" fmla="*/ 1657350 w 1678486"/>
                <a:gd name="connsiteY20" fmla="*/ 441207 h 557319"/>
                <a:gd name="connsiteX21" fmla="*/ 1520190 w 1678486"/>
                <a:gd name="connsiteY21" fmla="*/ 441207 h 557319"/>
                <a:gd name="connsiteX22" fmla="*/ 1383030 w 1678486"/>
                <a:gd name="connsiteY22" fmla="*/ 464067 h 557319"/>
                <a:gd name="connsiteX23" fmla="*/ 1280160 w 1678486"/>
                <a:gd name="connsiteY23" fmla="*/ 464067 h 557319"/>
                <a:gd name="connsiteX24" fmla="*/ 1188720 w 1678486"/>
                <a:gd name="connsiteY24" fmla="*/ 429777 h 557319"/>
                <a:gd name="connsiteX25" fmla="*/ 1085850 w 1678486"/>
                <a:gd name="connsiteY25" fmla="*/ 384057 h 557319"/>
                <a:gd name="connsiteX26" fmla="*/ 948690 w 1678486"/>
                <a:gd name="connsiteY26" fmla="*/ 418347 h 557319"/>
                <a:gd name="connsiteX27" fmla="*/ 857250 w 1678486"/>
                <a:gd name="connsiteY27" fmla="*/ 464067 h 557319"/>
                <a:gd name="connsiteX28" fmla="*/ 731520 w 1678486"/>
                <a:gd name="connsiteY28" fmla="*/ 555507 h 557319"/>
                <a:gd name="connsiteX0" fmla="*/ 731520 w 1678486"/>
                <a:gd name="connsiteY0" fmla="*/ 555507 h 557319"/>
                <a:gd name="connsiteX1" fmla="*/ 640080 w 1678486"/>
                <a:gd name="connsiteY1" fmla="*/ 521217 h 557319"/>
                <a:gd name="connsiteX2" fmla="*/ 548640 w 1678486"/>
                <a:gd name="connsiteY2" fmla="*/ 475497 h 557319"/>
                <a:gd name="connsiteX3" fmla="*/ 455295 w 1678486"/>
                <a:gd name="connsiteY3" fmla="*/ 428825 h 557319"/>
                <a:gd name="connsiteX4" fmla="*/ 480060 w 1678486"/>
                <a:gd name="connsiteY4" fmla="*/ 361197 h 557319"/>
                <a:gd name="connsiteX5" fmla="*/ 571500 w 1678486"/>
                <a:gd name="connsiteY5" fmla="*/ 224037 h 557319"/>
                <a:gd name="connsiteX6" fmla="*/ 514350 w 1678486"/>
                <a:gd name="connsiteY6" fmla="*/ 189747 h 557319"/>
                <a:gd name="connsiteX7" fmla="*/ 285750 w 1678486"/>
                <a:gd name="connsiteY7" fmla="*/ 132597 h 557319"/>
                <a:gd name="connsiteX8" fmla="*/ 171450 w 1678486"/>
                <a:gd name="connsiteY8" fmla="*/ 109737 h 557319"/>
                <a:gd name="connsiteX9" fmla="*/ 80010 w 1678486"/>
                <a:gd name="connsiteY9" fmla="*/ 109737 h 557319"/>
                <a:gd name="connsiteX10" fmla="*/ 0 w 1678486"/>
                <a:gd name="connsiteY10" fmla="*/ 64017 h 557319"/>
                <a:gd name="connsiteX11" fmla="*/ 80010 w 1678486"/>
                <a:gd name="connsiteY11" fmla="*/ 6867 h 557319"/>
                <a:gd name="connsiteX12" fmla="*/ 377190 w 1678486"/>
                <a:gd name="connsiteY12" fmla="*/ 29727 h 557319"/>
                <a:gd name="connsiteX13" fmla="*/ 754380 w 1678486"/>
                <a:gd name="connsiteY13" fmla="*/ 6867 h 557319"/>
                <a:gd name="connsiteX14" fmla="*/ 994410 w 1678486"/>
                <a:gd name="connsiteY14" fmla="*/ 6867 h 557319"/>
                <a:gd name="connsiteX15" fmla="*/ 1154430 w 1678486"/>
                <a:gd name="connsiteY15" fmla="*/ 86877 h 557319"/>
                <a:gd name="connsiteX16" fmla="*/ 1337310 w 1678486"/>
                <a:gd name="connsiteY16" fmla="*/ 189747 h 557319"/>
                <a:gd name="connsiteX17" fmla="*/ 1474470 w 1678486"/>
                <a:gd name="connsiteY17" fmla="*/ 304047 h 557319"/>
                <a:gd name="connsiteX18" fmla="*/ 1565910 w 1678486"/>
                <a:gd name="connsiteY18" fmla="*/ 338337 h 557319"/>
                <a:gd name="connsiteX19" fmla="*/ 1668780 w 1678486"/>
                <a:gd name="connsiteY19" fmla="*/ 384057 h 557319"/>
                <a:gd name="connsiteX20" fmla="*/ 1657350 w 1678486"/>
                <a:gd name="connsiteY20" fmla="*/ 441207 h 557319"/>
                <a:gd name="connsiteX21" fmla="*/ 1520190 w 1678486"/>
                <a:gd name="connsiteY21" fmla="*/ 441207 h 557319"/>
                <a:gd name="connsiteX22" fmla="*/ 1383030 w 1678486"/>
                <a:gd name="connsiteY22" fmla="*/ 464067 h 557319"/>
                <a:gd name="connsiteX23" fmla="*/ 1280160 w 1678486"/>
                <a:gd name="connsiteY23" fmla="*/ 464067 h 557319"/>
                <a:gd name="connsiteX24" fmla="*/ 1188720 w 1678486"/>
                <a:gd name="connsiteY24" fmla="*/ 429777 h 557319"/>
                <a:gd name="connsiteX25" fmla="*/ 1085850 w 1678486"/>
                <a:gd name="connsiteY25" fmla="*/ 384057 h 557319"/>
                <a:gd name="connsiteX26" fmla="*/ 948690 w 1678486"/>
                <a:gd name="connsiteY26" fmla="*/ 418347 h 557319"/>
                <a:gd name="connsiteX27" fmla="*/ 857250 w 1678486"/>
                <a:gd name="connsiteY27" fmla="*/ 464067 h 557319"/>
                <a:gd name="connsiteX28" fmla="*/ 731520 w 1678486"/>
                <a:gd name="connsiteY28" fmla="*/ 555507 h 557319"/>
                <a:gd name="connsiteX0" fmla="*/ 731520 w 1678486"/>
                <a:gd name="connsiteY0" fmla="*/ 555507 h 557126"/>
                <a:gd name="connsiteX1" fmla="*/ 640080 w 1678486"/>
                <a:gd name="connsiteY1" fmla="*/ 521217 h 557126"/>
                <a:gd name="connsiteX2" fmla="*/ 493871 w 1678486"/>
                <a:gd name="connsiteY2" fmla="*/ 504072 h 557126"/>
                <a:gd name="connsiteX3" fmla="*/ 455295 w 1678486"/>
                <a:gd name="connsiteY3" fmla="*/ 428825 h 557126"/>
                <a:gd name="connsiteX4" fmla="*/ 480060 w 1678486"/>
                <a:gd name="connsiteY4" fmla="*/ 361197 h 557126"/>
                <a:gd name="connsiteX5" fmla="*/ 571500 w 1678486"/>
                <a:gd name="connsiteY5" fmla="*/ 224037 h 557126"/>
                <a:gd name="connsiteX6" fmla="*/ 514350 w 1678486"/>
                <a:gd name="connsiteY6" fmla="*/ 189747 h 557126"/>
                <a:gd name="connsiteX7" fmla="*/ 285750 w 1678486"/>
                <a:gd name="connsiteY7" fmla="*/ 132597 h 557126"/>
                <a:gd name="connsiteX8" fmla="*/ 171450 w 1678486"/>
                <a:gd name="connsiteY8" fmla="*/ 109737 h 557126"/>
                <a:gd name="connsiteX9" fmla="*/ 80010 w 1678486"/>
                <a:gd name="connsiteY9" fmla="*/ 109737 h 557126"/>
                <a:gd name="connsiteX10" fmla="*/ 0 w 1678486"/>
                <a:gd name="connsiteY10" fmla="*/ 64017 h 557126"/>
                <a:gd name="connsiteX11" fmla="*/ 80010 w 1678486"/>
                <a:gd name="connsiteY11" fmla="*/ 6867 h 557126"/>
                <a:gd name="connsiteX12" fmla="*/ 377190 w 1678486"/>
                <a:gd name="connsiteY12" fmla="*/ 29727 h 557126"/>
                <a:gd name="connsiteX13" fmla="*/ 754380 w 1678486"/>
                <a:gd name="connsiteY13" fmla="*/ 6867 h 557126"/>
                <a:gd name="connsiteX14" fmla="*/ 994410 w 1678486"/>
                <a:gd name="connsiteY14" fmla="*/ 6867 h 557126"/>
                <a:gd name="connsiteX15" fmla="*/ 1154430 w 1678486"/>
                <a:gd name="connsiteY15" fmla="*/ 86877 h 557126"/>
                <a:gd name="connsiteX16" fmla="*/ 1337310 w 1678486"/>
                <a:gd name="connsiteY16" fmla="*/ 189747 h 557126"/>
                <a:gd name="connsiteX17" fmla="*/ 1474470 w 1678486"/>
                <a:gd name="connsiteY17" fmla="*/ 304047 h 557126"/>
                <a:gd name="connsiteX18" fmla="*/ 1565910 w 1678486"/>
                <a:gd name="connsiteY18" fmla="*/ 338337 h 557126"/>
                <a:gd name="connsiteX19" fmla="*/ 1668780 w 1678486"/>
                <a:gd name="connsiteY19" fmla="*/ 384057 h 557126"/>
                <a:gd name="connsiteX20" fmla="*/ 1657350 w 1678486"/>
                <a:gd name="connsiteY20" fmla="*/ 441207 h 557126"/>
                <a:gd name="connsiteX21" fmla="*/ 1520190 w 1678486"/>
                <a:gd name="connsiteY21" fmla="*/ 441207 h 557126"/>
                <a:gd name="connsiteX22" fmla="*/ 1383030 w 1678486"/>
                <a:gd name="connsiteY22" fmla="*/ 464067 h 557126"/>
                <a:gd name="connsiteX23" fmla="*/ 1280160 w 1678486"/>
                <a:gd name="connsiteY23" fmla="*/ 464067 h 557126"/>
                <a:gd name="connsiteX24" fmla="*/ 1188720 w 1678486"/>
                <a:gd name="connsiteY24" fmla="*/ 429777 h 557126"/>
                <a:gd name="connsiteX25" fmla="*/ 1085850 w 1678486"/>
                <a:gd name="connsiteY25" fmla="*/ 384057 h 557126"/>
                <a:gd name="connsiteX26" fmla="*/ 948690 w 1678486"/>
                <a:gd name="connsiteY26" fmla="*/ 418347 h 557126"/>
                <a:gd name="connsiteX27" fmla="*/ 857250 w 1678486"/>
                <a:gd name="connsiteY27" fmla="*/ 464067 h 557126"/>
                <a:gd name="connsiteX28" fmla="*/ 731520 w 1678486"/>
                <a:gd name="connsiteY28" fmla="*/ 555507 h 557126"/>
                <a:gd name="connsiteX0" fmla="*/ 731520 w 1678486"/>
                <a:gd name="connsiteY0" fmla="*/ 555507 h 557126"/>
                <a:gd name="connsiteX1" fmla="*/ 640080 w 1678486"/>
                <a:gd name="connsiteY1" fmla="*/ 521217 h 557126"/>
                <a:gd name="connsiteX2" fmla="*/ 493871 w 1678486"/>
                <a:gd name="connsiteY2" fmla="*/ 504072 h 557126"/>
                <a:gd name="connsiteX3" fmla="*/ 445770 w 1678486"/>
                <a:gd name="connsiteY3" fmla="*/ 435969 h 557126"/>
                <a:gd name="connsiteX4" fmla="*/ 480060 w 1678486"/>
                <a:gd name="connsiteY4" fmla="*/ 361197 h 557126"/>
                <a:gd name="connsiteX5" fmla="*/ 571500 w 1678486"/>
                <a:gd name="connsiteY5" fmla="*/ 224037 h 557126"/>
                <a:gd name="connsiteX6" fmla="*/ 514350 w 1678486"/>
                <a:gd name="connsiteY6" fmla="*/ 189747 h 557126"/>
                <a:gd name="connsiteX7" fmla="*/ 285750 w 1678486"/>
                <a:gd name="connsiteY7" fmla="*/ 132597 h 557126"/>
                <a:gd name="connsiteX8" fmla="*/ 171450 w 1678486"/>
                <a:gd name="connsiteY8" fmla="*/ 109737 h 557126"/>
                <a:gd name="connsiteX9" fmla="*/ 80010 w 1678486"/>
                <a:gd name="connsiteY9" fmla="*/ 109737 h 557126"/>
                <a:gd name="connsiteX10" fmla="*/ 0 w 1678486"/>
                <a:gd name="connsiteY10" fmla="*/ 64017 h 557126"/>
                <a:gd name="connsiteX11" fmla="*/ 80010 w 1678486"/>
                <a:gd name="connsiteY11" fmla="*/ 6867 h 557126"/>
                <a:gd name="connsiteX12" fmla="*/ 377190 w 1678486"/>
                <a:gd name="connsiteY12" fmla="*/ 29727 h 557126"/>
                <a:gd name="connsiteX13" fmla="*/ 754380 w 1678486"/>
                <a:gd name="connsiteY13" fmla="*/ 6867 h 557126"/>
                <a:gd name="connsiteX14" fmla="*/ 994410 w 1678486"/>
                <a:gd name="connsiteY14" fmla="*/ 6867 h 557126"/>
                <a:gd name="connsiteX15" fmla="*/ 1154430 w 1678486"/>
                <a:gd name="connsiteY15" fmla="*/ 86877 h 557126"/>
                <a:gd name="connsiteX16" fmla="*/ 1337310 w 1678486"/>
                <a:gd name="connsiteY16" fmla="*/ 189747 h 557126"/>
                <a:gd name="connsiteX17" fmla="*/ 1474470 w 1678486"/>
                <a:gd name="connsiteY17" fmla="*/ 304047 h 557126"/>
                <a:gd name="connsiteX18" fmla="*/ 1565910 w 1678486"/>
                <a:gd name="connsiteY18" fmla="*/ 338337 h 557126"/>
                <a:gd name="connsiteX19" fmla="*/ 1668780 w 1678486"/>
                <a:gd name="connsiteY19" fmla="*/ 384057 h 557126"/>
                <a:gd name="connsiteX20" fmla="*/ 1657350 w 1678486"/>
                <a:gd name="connsiteY20" fmla="*/ 441207 h 557126"/>
                <a:gd name="connsiteX21" fmla="*/ 1520190 w 1678486"/>
                <a:gd name="connsiteY21" fmla="*/ 441207 h 557126"/>
                <a:gd name="connsiteX22" fmla="*/ 1383030 w 1678486"/>
                <a:gd name="connsiteY22" fmla="*/ 464067 h 557126"/>
                <a:gd name="connsiteX23" fmla="*/ 1280160 w 1678486"/>
                <a:gd name="connsiteY23" fmla="*/ 464067 h 557126"/>
                <a:gd name="connsiteX24" fmla="*/ 1188720 w 1678486"/>
                <a:gd name="connsiteY24" fmla="*/ 429777 h 557126"/>
                <a:gd name="connsiteX25" fmla="*/ 1085850 w 1678486"/>
                <a:gd name="connsiteY25" fmla="*/ 384057 h 557126"/>
                <a:gd name="connsiteX26" fmla="*/ 948690 w 1678486"/>
                <a:gd name="connsiteY26" fmla="*/ 418347 h 557126"/>
                <a:gd name="connsiteX27" fmla="*/ 857250 w 1678486"/>
                <a:gd name="connsiteY27" fmla="*/ 464067 h 557126"/>
                <a:gd name="connsiteX28" fmla="*/ 731520 w 1678486"/>
                <a:gd name="connsiteY28" fmla="*/ 555507 h 557126"/>
                <a:gd name="connsiteX0" fmla="*/ 731520 w 1678486"/>
                <a:gd name="connsiteY0" fmla="*/ 555507 h 559236"/>
                <a:gd name="connsiteX1" fmla="*/ 640080 w 1678486"/>
                <a:gd name="connsiteY1" fmla="*/ 537885 h 559236"/>
                <a:gd name="connsiteX2" fmla="*/ 493871 w 1678486"/>
                <a:gd name="connsiteY2" fmla="*/ 504072 h 559236"/>
                <a:gd name="connsiteX3" fmla="*/ 445770 w 1678486"/>
                <a:gd name="connsiteY3" fmla="*/ 435969 h 559236"/>
                <a:gd name="connsiteX4" fmla="*/ 480060 w 1678486"/>
                <a:gd name="connsiteY4" fmla="*/ 361197 h 559236"/>
                <a:gd name="connsiteX5" fmla="*/ 571500 w 1678486"/>
                <a:gd name="connsiteY5" fmla="*/ 224037 h 559236"/>
                <a:gd name="connsiteX6" fmla="*/ 514350 w 1678486"/>
                <a:gd name="connsiteY6" fmla="*/ 189747 h 559236"/>
                <a:gd name="connsiteX7" fmla="*/ 285750 w 1678486"/>
                <a:gd name="connsiteY7" fmla="*/ 132597 h 559236"/>
                <a:gd name="connsiteX8" fmla="*/ 171450 w 1678486"/>
                <a:gd name="connsiteY8" fmla="*/ 109737 h 559236"/>
                <a:gd name="connsiteX9" fmla="*/ 80010 w 1678486"/>
                <a:gd name="connsiteY9" fmla="*/ 109737 h 559236"/>
                <a:gd name="connsiteX10" fmla="*/ 0 w 1678486"/>
                <a:gd name="connsiteY10" fmla="*/ 64017 h 559236"/>
                <a:gd name="connsiteX11" fmla="*/ 80010 w 1678486"/>
                <a:gd name="connsiteY11" fmla="*/ 6867 h 559236"/>
                <a:gd name="connsiteX12" fmla="*/ 377190 w 1678486"/>
                <a:gd name="connsiteY12" fmla="*/ 29727 h 559236"/>
                <a:gd name="connsiteX13" fmla="*/ 754380 w 1678486"/>
                <a:gd name="connsiteY13" fmla="*/ 6867 h 559236"/>
                <a:gd name="connsiteX14" fmla="*/ 994410 w 1678486"/>
                <a:gd name="connsiteY14" fmla="*/ 6867 h 559236"/>
                <a:gd name="connsiteX15" fmla="*/ 1154430 w 1678486"/>
                <a:gd name="connsiteY15" fmla="*/ 86877 h 559236"/>
                <a:gd name="connsiteX16" fmla="*/ 1337310 w 1678486"/>
                <a:gd name="connsiteY16" fmla="*/ 189747 h 559236"/>
                <a:gd name="connsiteX17" fmla="*/ 1474470 w 1678486"/>
                <a:gd name="connsiteY17" fmla="*/ 304047 h 559236"/>
                <a:gd name="connsiteX18" fmla="*/ 1565910 w 1678486"/>
                <a:gd name="connsiteY18" fmla="*/ 338337 h 559236"/>
                <a:gd name="connsiteX19" fmla="*/ 1668780 w 1678486"/>
                <a:gd name="connsiteY19" fmla="*/ 384057 h 559236"/>
                <a:gd name="connsiteX20" fmla="*/ 1657350 w 1678486"/>
                <a:gd name="connsiteY20" fmla="*/ 441207 h 559236"/>
                <a:gd name="connsiteX21" fmla="*/ 1520190 w 1678486"/>
                <a:gd name="connsiteY21" fmla="*/ 441207 h 559236"/>
                <a:gd name="connsiteX22" fmla="*/ 1383030 w 1678486"/>
                <a:gd name="connsiteY22" fmla="*/ 464067 h 559236"/>
                <a:gd name="connsiteX23" fmla="*/ 1280160 w 1678486"/>
                <a:gd name="connsiteY23" fmla="*/ 464067 h 559236"/>
                <a:gd name="connsiteX24" fmla="*/ 1188720 w 1678486"/>
                <a:gd name="connsiteY24" fmla="*/ 429777 h 559236"/>
                <a:gd name="connsiteX25" fmla="*/ 1085850 w 1678486"/>
                <a:gd name="connsiteY25" fmla="*/ 384057 h 559236"/>
                <a:gd name="connsiteX26" fmla="*/ 948690 w 1678486"/>
                <a:gd name="connsiteY26" fmla="*/ 418347 h 559236"/>
                <a:gd name="connsiteX27" fmla="*/ 857250 w 1678486"/>
                <a:gd name="connsiteY27" fmla="*/ 464067 h 559236"/>
                <a:gd name="connsiteX28" fmla="*/ 731520 w 1678486"/>
                <a:gd name="connsiteY28" fmla="*/ 555507 h 559236"/>
                <a:gd name="connsiteX0" fmla="*/ 731520 w 1678486"/>
                <a:gd name="connsiteY0" fmla="*/ 555507 h 557564"/>
                <a:gd name="connsiteX1" fmla="*/ 640080 w 1678486"/>
                <a:gd name="connsiteY1" fmla="*/ 537885 h 557564"/>
                <a:gd name="connsiteX2" fmla="*/ 493871 w 1678486"/>
                <a:gd name="connsiteY2" fmla="*/ 504072 h 557564"/>
                <a:gd name="connsiteX3" fmla="*/ 445770 w 1678486"/>
                <a:gd name="connsiteY3" fmla="*/ 435969 h 557564"/>
                <a:gd name="connsiteX4" fmla="*/ 480060 w 1678486"/>
                <a:gd name="connsiteY4" fmla="*/ 361197 h 557564"/>
                <a:gd name="connsiteX5" fmla="*/ 571500 w 1678486"/>
                <a:gd name="connsiteY5" fmla="*/ 224037 h 557564"/>
                <a:gd name="connsiteX6" fmla="*/ 514350 w 1678486"/>
                <a:gd name="connsiteY6" fmla="*/ 189747 h 557564"/>
                <a:gd name="connsiteX7" fmla="*/ 285750 w 1678486"/>
                <a:gd name="connsiteY7" fmla="*/ 132597 h 557564"/>
                <a:gd name="connsiteX8" fmla="*/ 171450 w 1678486"/>
                <a:gd name="connsiteY8" fmla="*/ 109737 h 557564"/>
                <a:gd name="connsiteX9" fmla="*/ 80010 w 1678486"/>
                <a:gd name="connsiteY9" fmla="*/ 109737 h 557564"/>
                <a:gd name="connsiteX10" fmla="*/ 0 w 1678486"/>
                <a:gd name="connsiteY10" fmla="*/ 64017 h 557564"/>
                <a:gd name="connsiteX11" fmla="*/ 80010 w 1678486"/>
                <a:gd name="connsiteY11" fmla="*/ 6867 h 557564"/>
                <a:gd name="connsiteX12" fmla="*/ 377190 w 1678486"/>
                <a:gd name="connsiteY12" fmla="*/ 29727 h 557564"/>
                <a:gd name="connsiteX13" fmla="*/ 754380 w 1678486"/>
                <a:gd name="connsiteY13" fmla="*/ 6867 h 557564"/>
                <a:gd name="connsiteX14" fmla="*/ 994410 w 1678486"/>
                <a:gd name="connsiteY14" fmla="*/ 6867 h 557564"/>
                <a:gd name="connsiteX15" fmla="*/ 1154430 w 1678486"/>
                <a:gd name="connsiteY15" fmla="*/ 86877 h 557564"/>
                <a:gd name="connsiteX16" fmla="*/ 1337310 w 1678486"/>
                <a:gd name="connsiteY16" fmla="*/ 189747 h 557564"/>
                <a:gd name="connsiteX17" fmla="*/ 1474470 w 1678486"/>
                <a:gd name="connsiteY17" fmla="*/ 304047 h 557564"/>
                <a:gd name="connsiteX18" fmla="*/ 1565910 w 1678486"/>
                <a:gd name="connsiteY18" fmla="*/ 338337 h 557564"/>
                <a:gd name="connsiteX19" fmla="*/ 1668780 w 1678486"/>
                <a:gd name="connsiteY19" fmla="*/ 384057 h 557564"/>
                <a:gd name="connsiteX20" fmla="*/ 1657350 w 1678486"/>
                <a:gd name="connsiteY20" fmla="*/ 441207 h 557564"/>
                <a:gd name="connsiteX21" fmla="*/ 1520190 w 1678486"/>
                <a:gd name="connsiteY21" fmla="*/ 441207 h 557564"/>
                <a:gd name="connsiteX22" fmla="*/ 1383030 w 1678486"/>
                <a:gd name="connsiteY22" fmla="*/ 464067 h 557564"/>
                <a:gd name="connsiteX23" fmla="*/ 1280160 w 1678486"/>
                <a:gd name="connsiteY23" fmla="*/ 464067 h 557564"/>
                <a:gd name="connsiteX24" fmla="*/ 1188720 w 1678486"/>
                <a:gd name="connsiteY24" fmla="*/ 429777 h 557564"/>
                <a:gd name="connsiteX25" fmla="*/ 1085850 w 1678486"/>
                <a:gd name="connsiteY25" fmla="*/ 384057 h 557564"/>
                <a:gd name="connsiteX26" fmla="*/ 948690 w 1678486"/>
                <a:gd name="connsiteY26" fmla="*/ 418347 h 557564"/>
                <a:gd name="connsiteX27" fmla="*/ 881063 w 1678486"/>
                <a:gd name="connsiteY27" fmla="*/ 490261 h 557564"/>
                <a:gd name="connsiteX28" fmla="*/ 731520 w 1678486"/>
                <a:gd name="connsiteY28" fmla="*/ 555507 h 557564"/>
                <a:gd name="connsiteX0" fmla="*/ 731520 w 1678486"/>
                <a:gd name="connsiteY0" fmla="*/ 555507 h 557564"/>
                <a:gd name="connsiteX1" fmla="*/ 640080 w 1678486"/>
                <a:gd name="connsiteY1" fmla="*/ 537885 h 557564"/>
                <a:gd name="connsiteX2" fmla="*/ 493871 w 1678486"/>
                <a:gd name="connsiteY2" fmla="*/ 504072 h 557564"/>
                <a:gd name="connsiteX3" fmla="*/ 445770 w 1678486"/>
                <a:gd name="connsiteY3" fmla="*/ 435969 h 557564"/>
                <a:gd name="connsiteX4" fmla="*/ 480060 w 1678486"/>
                <a:gd name="connsiteY4" fmla="*/ 361197 h 557564"/>
                <a:gd name="connsiteX5" fmla="*/ 571500 w 1678486"/>
                <a:gd name="connsiteY5" fmla="*/ 224037 h 557564"/>
                <a:gd name="connsiteX6" fmla="*/ 514350 w 1678486"/>
                <a:gd name="connsiteY6" fmla="*/ 189747 h 557564"/>
                <a:gd name="connsiteX7" fmla="*/ 285750 w 1678486"/>
                <a:gd name="connsiteY7" fmla="*/ 132597 h 557564"/>
                <a:gd name="connsiteX8" fmla="*/ 171450 w 1678486"/>
                <a:gd name="connsiteY8" fmla="*/ 109737 h 557564"/>
                <a:gd name="connsiteX9" fmla="*/ 80010 w 1678486"/>
                <a:gd name="connsiteY9" fmla="*/ 109737 h 557564"/>
                <a:gd name="connsiteX10" fmla="*/ 0 w 1678486"/>
                <a:gd name="connsiteY10" fmla="*/ 64017 h 557564"/>
                <a:gd name="connsiteX11" fmla="*/ 80010 w 1678486"/>
                <a:gd name="connsiteY11" fmla="*/ 6867 h 557564"/>
                <a:gd name="connsiteX12" fmla="*/ 377190 w 1678486"/>
                <a:gd name="connsiteY12" fmla="*/ 29727 h 557564"/>
                <a:gd name="connsiteX13" fmla="*/ 754380 w 1678486"/>
                <a:gd name="connsiteY13" fmla="*/ 6867 h 557564"/>
                <a:gd name="connsiteX14" fmla="*/ 994410 w 1678486"/>
                <a:gd name="connsiteY14" fmla="*/ 6867 h 557564"/>
                <a:gd name="connsiteX15" fmla="*/ 1154430 w 1678486"/>
                <a:gd name="connsiteY15" fmla="*/ 86877 h 557564"/>
                <a:gd name="connsiteX16" fmla="*/ 1337310 w 1678486"/>
                <a:gd name="connsiteY16" fmla="*/ 189747 h 557564"/>
                <a:gd name="connsiteX17" fmla="*/ 1474470 w 1678486"/>
                <a:gd name="connsiteY17" fmla="*/ 304047 h 557564"/>
                <a:gd name="connsiteX18" fmla="*/ 1565910 w 1678486"/>
                <a:gd name="connsiteY18" fmla="*/ 338337 h 557564"/>
                <a:gd name="connsiteX19" fmla="*/ 1668780 w 1678486"/>
                <a:gd name="connsiteY19" fmla="*/ 384057 h 557564"/>
                <a:gd name="connsiteX20" fmla="*/ 1657350 w 1678486"/>
                <a:gd name="connsiteY20" fmla="*/ 441207 h 557564"/>
                <a:gd name="connsiteX21" fmla="*/ 1520190 w 1678486"/>
                <a:gd name="connsiteY21" fmla="*/ 441207 h 557564"/>
                <a:gd name="connsiteX22" fmla="*/ 1383030 w 1678486"/>
                <a:gd name="connsiteY22" fmla="*/ 464067 h 557564"/>
                <a:gd name="connsiteX23" fmla="*/ 1280160 w 1678486"/>
                <a:gd name="connsiteY23" fmla="*/ 464067 h 557564"/>
                <a:gd name="connsiteX24" fmla="*/ 1188720 w 1678486"/>
                <a:gd name="connsiteY24" fmla="*/ 429777 h 557564"/>
                <a:gd name="connsiteX25" fmla="*/ 1085850 w 1678486"/>
                <a:gd name="connsiteY25" fmla="*/ 384057 h 557564"/>
                <a:gd name="connsiteX26" fmla="*/ 986790 w 1678486"/>
                <a:gd name="connsiteY26" fmla="*/ 420728 h 557564"/>
                <a:gd name="connsiteX27" fmla="*/ 881063 w 1678486"/>
                <a:gd name="connsiteY27" fmla="*/ 490261 h 557564"/>
                <a:gd name="connsiteX28" fmla="*/ 731520 w 1678486"/>
                <a:gd name="connsiteY28" fmla="*/ 555507 h 557564"/>
                <a:gd name="connsiteX0" fmla="*/ 731520 w 1678486"/>
                <a:gd name="connsiteY0" fmla="*/ 555507 h 557564"/>
                <a:gd name="connsiteX1" fmla="*/ 640080 w 1678486"/>
                <a:gd name="connsiteY1" fmla="*/ 537885 h 557564"/>
                <a:gd name="connsiteX2" fmla="*/ 493871 w 1678486"/>
                <a:gd name="connsiteY2" fmla="*/ 504072 h 557564"/>
                <a:gd name="connsiteX3" fmla="*/ 445770 w 1678486"/>
                <a:gd name="connsiteY3" fmla="*/ 435969 h 557564"/>
                <a:gd name="connsiteX4" fmla="*/ 480060 w 1678486"/>
                <a:gd name="connsiteY4" fmla="*/ 361197 h 557564"/>
                <a:gd name="connsiteX5" fmla="*/ 571500 w 1678486"/>
                <a:gd name="connsiteY5" fmla="*/ 224037 h 557564"/>
                <a:gd name="connsiteX6" fmla="*/ 514350 w 1678486"/>
                <a:gd name="connsiteY6" fmla="*/ 189747 h 557564"/>
                <a:gd name="connsiteX7" fmla="*/ 285750 w 1678486"/>
                <a:gd name="connsiteY7" fmla="*/ 132597 h 557564"/>
                <a:gd name="connsiteX8" fmla="*/ 171450 w 1678486"/>
                <a:gd name="connsiteY8" fmla="*/ 109737 h 557564"/>
                <a:gd name="connsiteX9" fmla="*/ 80010 w 1678486"/>
                <a:gd name="connsiteY9" fmla="*/ 109737 h 557564"/>
                <a:gd name="connsiteX10" fmla="*/ 0 w 1678486"/>
                <a:gd name="connsiteY10" fmla="*/ 64017 h 557564"/>
                <a:gd name="connsiteX11" fmla="*/ 80010 w 1678486"/>
                <a:gd name="connsiteY11" fmla="*/ 6867 h 557564"/>
                <a:gd name="connsiteX12" fmla="*/ 377190 w 1678486"/>
                <a:gd name="connsiteY12" fmla="*/ 29727 h 557564"/>
                <a:gd name="connsiteX13" fmla="*/ 754380 w 1678486"/>
                <a:gd name="connsiteY13" fmla="*/ 6867 h 557564"/>
                <a:gd name="connsiteX14" fmla="*/ 994410 w 1678486"/>
                <a:gd name="connsiteY14" fmla="*/ 6867 h 557564"/>
                <a:gd name="connsiteX15" fmla="*/ 1154430 w 1678486"/>
                <a:gd name="connsiteY15" fmla="*/ 86877 h 557564"/>
                <a:gd name="connsiteX16" fmla="*/ 1337310 w 1678486"/>
                <a:gd name="connsiteY16" fmla="*/ 189747 h 557564"/>
                <a:gd name="connsiteX17" fmla="*/ 1474470 w 1678486"/>
                <a:gd name="connsiteY17" fmla="*/ 304047 h 557564"/>
                <a:gd name="connsiteX18" fmla="*/ 1565910 w 1678486"/>
                <a:gd name="connsiteY18" fmla="*/ 338337 h 557564"/>
                <a:gd name="connsiteX19" fmla="*/ 1668780 w 1678486"/>
                <a:gd name="connsiteY19" fmla="*/ 384057 h 557564"/>
                <a:gd name="connsiteX20" fmla="*/ 1657350 w 1678486"/>
                <a:gd name="connsiteY20" fmla="*/ 441207 h 557564"/>
                <a:gd name="connsiteX21" fmla="*/ 1520190 w 1678486"/>
                <a:gd name="connsiteY21" fmla="*/ 441207 h 557564"/>
                <a:gd name="connsiteX22" fmla="*/ 1383030 w 1678486"/>
                <a:gd name="connsiteY22" fmla="*/ 464067 h 557564"/>
                <a:gd name="connsiteX23" fmla="*/ 1280160 w 1678486"/>
                <a:gd name="connsiteY23" fmla="*/ 464067 h 557564"/>
                <a:gd name="connsiteX24" fmla="*/ 1188720 w 1678486"/>
                <a:gd name="connsiteY24" fmla="*/ 429777 h 557564"/>
                <a:gd name="connsiteX25" fmla="*/ 1085850 w 1678486"/>
                <a:gd name="connsiteY25" fmla="*/ 398345 h 557564"/>
                <a:gd name="connsiteX26" fmla="*/ 986790 w 1678486"/>
                <a:gd name="connsiteY26" fmla="*/ 420728 h 557564"/>
                <a:gd name="connsiteX27" fmla="*/ 881063 w 1678486"/>
                <a:gd name="connsiteY27" fmla="*/ 490261 h 557564"/>
                <a:gd name="connsiteX28" fmla="*/ 731520 w 1678486"/>
                <a:gd name="connsiteY28" fmla="*/ 555507 h 557564"/>
                <a:gd name="connsiteX0" fmla="*/ 731520 w 1678486"/>
                <a:gd name="connsiteY0" fmla="*/ 555507 h 557564"/>
                <a:gd name="connsiteX1" fmla="*/ 640080 w 1678486"/>
                <a:gd name="connsiteY1" fmla="*/ 537885 h 557564"/>
                <a:gd name="connsiteX2" fmla="*/ 493871 w 1678486"/>
                <a:gd name="connsiteY2" fmla="*/ 504072 h 557564"/>
                <a:gd name="connsiteX3" fmla="*/ 445770 w 1678486"/>
                <a:gd name="connsiteY3" fmla="*/ 435969 h 557564"/>
                <a:gd name="connsiteX4" fmla="*/ 480060 w 1678486"/>
                <a:gd name="connsiteY4" fmla="*/ 361197 h 557564"/>
                <a:gd name="connsiteX5" fmla="*/ 571500 w 1678486"/>
                <a:gd name="connsiteY5" fmla="*/ 224037 h 557564"/>
                <a:gd name="connsiteX6" fmla="*/ 514350 w 1678486"/>
                <a:gd name="connsiteY6" fmla="*/ 189747 h 557564"/>
                <a:gd name="connsiteX7" fmla="*/ 285750 w 1678486"/>
                <a:gd name="connsiteY7" fmla="*/ 132597 h 557564"/>
                <a:gd name="connsiteX8" fmla="*/ 171450 w 1678486"/>
                <a:gd name="connsiteY8" fmla="*/ 109737 h 557564"/>
                <a:gd name="connsiteX9" fmla="*/ 80010 w 1678486"/>
                <a:gd name="connsiteY9" fmla="*/ 109737 h 557564"/>
                <a:gd name="connsiteX10" fmla="*/ 0 w 1678486"/>
                <a:gd name="connsiteY10" fmla="*/ 64017 h 557564"/>
                <a:gd name="connsiteX11" fmla="*/ 80010 w 1678486"/>
                <a:gd name="connsiteY11" fmla="*/ 6867 h 557564"/>
                <a:gd name="connsiteX12" fmla="*/ 377190 w 1678486"/>
                <a:gd name="connsiteY12" fmla="*/ 29727 h 557564"/>
                <a:gd name="connsiteX13" fmla="*/ 754380 w 1678486"/>
                <a:gd name="connsiteY13" fmla="*/ 6867 h 557564"/>
                <a:gd name="connsiteX14" fmla="*/ 994410 w 1678486"/>
                <a:gd name="connsiteY14" fmla="*/ 6867 h 557564"/>
                <a:gd name="connsiteX15" fmla="*/ 1154430 w 1678486"/>
                <a:gd name="connsiteY15" fmla="*/ 86877 h 557564"/>
                <a:gd name="connsiteX16" fmla="*/ 1337310 w 1678486"/>
                <a:gd name="connsiteY16" fmla="*/ 189747 h 557564"/>
                <a:gd name="connsiteX17" fmla="*/ 1474470 w 1678486"/>
                <a:gd name="connsiteY17" fmla="*/ 304047 h 557564"/>
                <a:gd name="connsiteX18" fmla="*/ 1565910 w 1678486"/>
                <a:gd name="connsiteY18" fmla="*/ 338337 h 557564"/>
                <a:gd name="connsiteX19" fmla="*/ 1668780 w 1678486"/>
                <a:gd name="connsiteY19" fmla="*/ 384057 h 557564"/>
                <a:gd name="connsiteX20" fmla="*/ 1657350 w 1678486"/>
                <a:gd name="connsiteY20" fmla="*/ 441207 h 557564"/>
                <a:gd name="connsiteX21" fmla="*/ 1520190 w 1678486"/>
                <a:gd name="connsiteY21" fmla="*/ 441207 h 557564"/>
                <a:gd name="connsiteX22" fmla="*/ 1383030 w 1678486"/>
                <a:gd name="connsiteY22" fmla="*/ 464067 h 557564"/>
                <a:gd name="connsiteX23" fmla="*/ 1294447 w 1678486"/>
                <a:gd name="connsiteY23" fmla="*/ 454542 h 557564"/>
                <a:gd name="connsiteX24" fmla="*/ 1188720 w 1678486"/>
                <a:gd name="connsiteY24" fmla="*/ 429777 h 557564"/>
                <a:gd name="connsiteX25" fmla="*/ 1085850 w 1678486"/>
                <a:gd name="connsiteY25" fmla="*/ 398345 h 557564"/>
                <a:gd name="connsiteX26" fmla="*/ 986790 w 1678486"/>
                <a:gd name="connsiteY26" fmla="*/ 420728 h 557564"/>
                <a:gd name="connsiteX27" fmla="*/ 881063 w 1678486"/>
                <a:gd name="connsiteY27" fmla="*/ 490261 h 557564"/>
                <a:gd name="connsiteX28" fmla="*/ 731520 w 1678486"/>
                <a:gd name="connsiteY28" fmla="*/ 555507 h 557564"/>
                <a:gd name="connsiteX0" fmla="*/ 731520 w 1678486"/>
                <a:gd name="connsiteY0" fmla="*/ 555507 h 557564"/>
                <a:gd name="connsiteX1" fmla="*/ 640080 w 1678486"/>
                <a:gd name="connsiteY1" fmla="*/ 537885 h 557564"/>
                <a:gd name="connsiteX2" fmla="*/ 493871 w 1678486"/>
                <a:gd name="connsiteY2" fmla="*/ 504072 h 557564"/>
                <a:gd name="connsiteX3" fmla="*/ 445770 w 1678486"/>
                <a:gd name="connsiteY3" fmla="*/ 435969 h 557564"/>
                <a:gd name="connsiteX4" fmla="*/ 480060 w 1678486"/>
                <a:gd name="connsiteY4" fmla="*/ 361197 h 557564"/>
                <a:gd name="connsiteX5" fmla="*/ 571500 w 1678486"/>
                <a:gd name="connsiteY5" fmla="*/ 224037 h 557564"/>
                <a:gd name="connsiteX6" fmla="*/ 514350 w 1678486"/>
                <a:gd name="connsiteY6" fmla="*/ 189747 h 557564"/>
                <a:gd name="connsiteX7" fmla="*/ 285750 w 1678486"/>
                <a:gd name="connsiteY7" fmla="*/ 132597 h 557564"/>
                <a:gd name="connsiteX8" fmla="*/ 171450 w 1678486"/>
                <a:gd name="connsiteY8" fmla="*/ 109737 h 557564"/>
                <a:gd name="connsiteX9" fmla="*/ 80010 w 1678486"/>
                <a:gd name="connsiteY9" fmla="*/ 109737 h 557564"/>
                <a:gd name="connsiteX10" fmla="*/ 0 w 1678486"/>
                <a:gd name="connsiteY10" fmla="*/ 64017 h 557564"/>
                <a:gd name="connsiteX11" fmla="*/ 80010 w 1678486"/>
                <a:gd name="connsiteY11" fmla="*/ 6867 h 557564"/>
                <a:gd name="connsiteX12" fmla="*/ 377190 w 1678486"/>
                <a:gd name="connsiteY12" fmla="*/ 29727 h 557564"/>
                <a:gd name="connsiteX13" fmla="*/ 754380 w 1678486"/>
                <a:gd name="connsiteY13" fmla="*/ 6867 h 557564"/>
                <a:gd name="connsiteX14" fmla="*/ 994410 w 1678486"/>
                <a:gd name="connsiteY14" fmla="*/ 6867 h 557564"/>
                <a:gd name="connsiteX15" fmla="*/ 1154430 w 1678486"/>
                <a:gd name="connsiteY15" fmla="*/ 86877 h 557564"/>
                <a:gd name="connsiteX16" fmla="*/ 1337310 w 1678486"/>
                <a:gd name="connsiteY16" fmla="*/ 189747 h 557564"/>
                <a:gd name="connsiteX17" fmla="*/ 1474470 w 1678486"/>
                <a:gd name="connsiteY17" fmla="*/ 304047 h 557564"/>
                <a:gd name="connsiteX18" fmla="*/ 1565910 w 1678486"/>
                <a:gd name="connsiteY18" fmla="*/ 338337 h 557564"/>
                <a:gd name="connsiteX19" fmla="*/ 1668780 w 1678486"/>
                <a:gd name="connsiteY19" fmla="*/ 384057 h 557564"/>
                <a:gd name="connsiteX20" fmla="*/ 1657350 w 1678486"/>
                <a:gd name="connsiteY20" fmla="*/ 441207 h 557564"/>
                <a:gd name="connsiteX21" fmla="*/ 1520190 w 1678486"/>
                <a:gd name="connsiteY21" fmla="*/ 441207 h 557564"/>
                <a:gd name="connsiteX22" fmla="*/ 1399699 w 1678486"/>
                <a:gd name="connsiteY22" fmla="*/ 454542 h 557564"/>
                <a:gd name="connsiteX23" fmla="*/ 1294447 w 1678486"/>
                <a:gd name="connsiteY23" fmla="*/ 454542 h 557564"/>
                <a:gd name="connsiteX24" fmla="*/ 1188720 w 1678486"/>
                <a:gd name="connsiteY24" fmla="*/ 429777 h 557564"/>
                <a:gd name="connsiteX25" fmla="*/ 1085850 w 1678486"/>
                <a:gd name="connsiteY25" fmla="*/ 398345 h 557564"/>
                <a:gd name="connsiteX26" fmla="*/ 986790 w 1678486"/>
                <a:gd name="connsiteY26" fmla="*/ 420728 h 557564"/>
                <a:gd name="connsiteX27" fmla="*/ 881063 w 1678486"/>
                <a:gd name="connsiteY27" fmla="*/ 490261 h 557564"/>
                <a:gd name="connsiteX28" fmla="*/ 731520 w 1678486"/>
                <a:gd name="connsiteY28" fmla="*/ 555507 h 557564"/>
                <a:gd name="connsiteX0" fmla="*/ 731520 w 1735664"/>
                <a:gd name="connsiteY0" fmla="*/ 555507 h 557564"/>
                <a:gd name="connsiteX1" fmla="*/ 640080 w 1735664"/>
                <a:gd name="connsiteY1" fmla="*/ 537885 h 557564"/>
                <a:gd name="connsiteX2" fmla="*/ 493871 w 1735664"/>
                <a:gd name="connsiteY2" fmla="*/ 504072 h 557564"/>
                <a:gd name="connsiteX3" fmla="*/ 445770 w 1735664"/>
                <a:gd name="connsiteY3" fmla="*/ 435969 h 557564"/>
                <a:gd name="connsiteX4" fmla="*/ 480060 w 1735664"/>
                <a:gd name="connsiteY4" fmla="*/ 361197 h 557564"/>
                <a:gd name="connsiteX5" fmla="*/ 571500 w 1735664"/>
                <a:gd name="connsiteY5" fmla="*/ 224037 h 557564"/>
                <a:gd name="connsiteX6" fmla="*/ 514350 w 1735664"/>
                <a:gd name="connsiteY6" fmla="*/ 189747 h 557564"/>
                <a:gd name="connsiteX7" fmla="*/ 285750 w 1735664"/>
                <a:gd name="connsiteY7" fmla="*/ 132597 h 557564"/>
                <a:gd name="connsiteX8" fmla="*/ 171450 w 1735664"/>
                <a:gd name="connsiteY8" fmla="*/ 109737 h 557564"/>
                <a:gd name="connsiteX9" fmla="*/ 80010 w 1735664"/>
                <a:gd name="connsiteY9" fmla="*/ 109737 h 557564"/>
                <a:gd name="connsiteX10" fmla="*/ 0 w 1735664"/>
                <a:gd name="connsiteY10" fmla="*/ 64017 h 557564"/>
                <a:gd name="connsiteX11" fmla="*/ 80010 w 1735664"/>
                <a:gd name="connsiteY11" fmla="*/ 6867 h 557564"/>
                <a:gd name="connsiteX12" fmla="*/ 377190 w 1735664"/>
                <a:gd name="connsiteY12" fmla="*/ 29727 h 557564"/>
                <a:gd name="connsiteX13" fmla="*/ 754380 w 1735664"/>
                <a:gd name="connsiteY13" fmla="*/ 6867 h 557564"/>
                <a:gd name="connsiteX14" fmla="*/ 994410 w 1735664"/>
                <a:gd name="connsiteY14" fmla="*/ 6867 h 557564"/>
                <a:gd name="connsiteX15" fmla="*/ 1154430 w 1735664"/>
                <a:gd name="connsiteY15" fmla="*/ 86877 h 557564"/>
                <a:gd name="connsiteX16" fmla="*/ 1337310 w 1735664"/>
                <a:gd name="connsiteY16" fmla="*/ 189747 h 557564"/>
                <a:gd name="connsiteX17" fmla="*/ 1474470 w 1735664"/>
                <a:gd name="connsiteY17" fmla="*/ 304047 h 557564"/>
                <a:gd name="connsiteX18" fmla="*/ 1565910 w 1735664"/>
                <a:gd name="connsiteY18" fmla="*/ 338337 h 557564"/>
                <a:gd name="connsiteX19" fmla="*/ 1733074 w 1735664"/>
                <a:gd name="connsiteY19" fmla="*/ 369769 h 557564"/>
                <a:gd name="connsiteX20" fmla="*/ 1657350 w 1735664"/>
                <a:gd name="connsiteY20" fmla="*/ 441207 h 557564"/>
                <a:gd name="connsiteX21" fmla="*/ 1520190 w 1735664"/>
                <a:gd name="connsiteY21" fmla="*/ 441207 h 557564"/>
                <a:gd name="connsiteX22" fmla="*/ 1399699 w 1735664"/>
                <a:gd name="connsiteY22" fmla="*/ 454542 h 557564"/>
                <a:gd name="connsiteX23" fmla="*/ 1294447 w 1735664"/>
                <a:gd name="connsiteY23" fmla="*/ 454542 h 557564"/>
                <a:gd name="connsiteX24" fmla="*/ 1188720 w 1735664"/>
                <a:gd name="connsiteY24" fmla="*/ 429777 h 557564"/>
                <a:gd name="connsiteX25" fmla="*/ 1085850 w 1735664"/>
                <a:gd name="connsiteY25" fmla="*/ 398345 h 557564"/>
                <a:gd name="connsiteX26" fmla="*/ 986790 w 1735664"/>
                <a:gd name="connsiteY26" fmla="*/ 420728 h 557564"/>
                <a:gd name="connsiteX27" fmla="*/ 881063 w 1735664"/>
                <a:gd name="connsiteY27" fmla="*/ 490261 h 557564"/>
                <a:gd name="connsiteX28" fmla="*/ 731520 w 1735664"/>
                <a:gd name="connsiteY28" fmla="*/ 555507 h 557564"/>
                <a:gd name="connsiteX0" fmla="*/ 731520 w 1737116"/>
                <a:gd name="connsiteY0" fmla="*/ 555507 h 557564"/>
                <a:gd name="connsiteX1" fmla="*/ 640080 w 1737116"/>
                <a:gd name="connsiteY1" fmla="*/ 537885 h 557564"/>
                <a:gd name="connsiteX2" fmla="*/ 493871 w 1737116"/>
                <a:gd name="connsiteY2" fmla="*/ 504072 h 557564"/>
                <a:gd name="connsiteX3" fmla="*/ 445770 w 1737116"/>
                <a:gd name="connsiteY3" fmla="*/ 435969 h 557564"/>
                <a:gd name="connsiteX4" fmla="*/ 480060 w 1737116"/>
                <a:gd name="connsiteY4" fmla="*/ 361197 h 557564"/>
                <a:gd name="connsiteX5" fmla="*/ 571500 w 1737116"/>
                <a:gd name="connsiteY5" fmla="*/ 224037 h 557564"/>
                <a:gd name="connsiteX6" fmla="*/ 514350 w 1737116"/>
                <a:gd name="connsiteY6" fmla="*/ 189747 h 557564"/>
                <a:gd name="connsiteX7" fmla="*/ 285750 w 1737116"/>
                <a:gd name="connsiteY7" fmla="*/ 132597 h 557564"/>
                <a:gd name="connsiteX8" fmla="*/ 171450 w 1737116"/>
                <a:gd name="connsiteY8" fmla="*/ 109737 h 557564"/>
                <a:gd name="connsiteX9" fmla="*/ 80010 w 1737116"/>
                <a:gd name="connsiteY9" fmla="*/ 109737 h 557564"/>
                <a:gd name="connsiteX10" fmla="*/ 0 w 1737116"/>
                <a:gd name="connsiteY10" fmla="*/ 64017 h 557564"/>
                <a:gd name="connsiteX11" fmla="*/ 80010 w 1737116"/>
                <a:gd name="connsiteY11" fmla="*/ 6867 h 557564"/>
                <a:gd name="connsiteX12" fmla="*/ 377190 w 1737116"/>
                <a:gd name="connsiteY12" fmla="*/ 29727 h 557564"/>
                <a:gd name="connsiteX13" fmla="*/ 754380 w 1737116"/>
                <a:gd name="connsiteY13" fmla="*/ 6867 h 557564"/>
                <a:gd name="connsiteX14" fmla="*/ 994410 w 1737116"/>
                <a:gd name="connsiteY14" fmla="*/ 6867 h 557564"/>
                <a:gd name="connsiteX15" fmla="*/ 1154430 w 1737116"/>
                <a:gd name="connsiteY15" fmla="*/ 86877 h 557564"/>
                <a:gd name="connsiteX16" fmla="*/ 1337310 w 1737116"/>
                <a:gd name="connsiteY16" fmla="*/ 189747 h 557564"/>
                <a:gd name="connsiteX17" fmla="*/ 1474470 w 1737116"/>
                <a:gd name="connsiteY17" fmla="*/ 304047 h 557564"/>
                <a:gd name="connsiteX18" fmla="*/ 1565910 w 1737116"/>
                <a:gd name="connsiteY18" fmla="*/ 338337 h 557564"/>
                <a:gd name="connsiteX19" fmla="*/ 1733074 w 1737116"/>
                <a:gd name="connsiteY19" fmla="*/ 369769 h 557564"/>
                <a:gd name="connsiteX20" fmla="*/ 1671637 w 1737116"/>
                <a:gd name="connsiteY20" fmla="*/ 431682 h 557564"/>
                <a:gd name="connsiteX21" fmla="*/ 1520190 w 1737116"/>
                <a:gd name="connsiteY21" fmla="*/ 441207 h 557564"/>
                <a:gd name="connsiteX22" fmla="*/ 1399699 w 1737116"/>
                <a:gd name="connsiteY22" fmla="*/ 454542 h 557564"/>
                <a:gd name="connsiteX23" fmla="*/ 1294447 w 1737116"/>
                <a:gd name="connsiteY23" fmla="*/ 454542 h 557564"/>
                <a:gd name="connsiteX24" fmla="*/ 1188720 w 1737116"/>
                <a:gd name="connsiteY24" fmla="*/ 429777 h 557564"/>
                <a:gd name="connsiteX25" fmla="*/ 1085850 w 1737116"/>
                <a:gd name="connsiteY25" fmla="*/ 398345 h 557564"/>
                <a:gd name="connsiteX26" fmla="*/ 986790 w 1737116"/>
                <a:gd name="connsiteY26" fmla="*/ 420728 h 557564"/>
                <a:gd name="connsiteX27" fmla="*/ 881063 w 1737116"/>
                <a:gd name="connsiteY27" fmla="*/ 490261 h 557564"/>
                <a:gd name="connsiteX28" fmla="*/ 731520 w 1737116"/>
                <a:gd name="connsiteY28" fmla="*/ 555507 h 557564"/>
                <a:gd name="connsiteX0" fmla="*/ 731520 w 1737116"/>
                <a:gd name="connsiteY0" fmla="*/ 555507 h 557564"/>
                <a:gd name="connsiteX1" fmla="*/ 640080 w 1737116"/>
                <a:gd name="connsiteY1" fmla="*/ 537885 h 557564"/>
                <a:gd name="connsiteX2" fmla="*/ 493871 w 1737116"/>
                <a:gd name="connsiteY2" fmla="*/ 504072 h 557564"/>
                <a:gd name="connsiteX3" fmla="*/ 336233 w 1737116"/>
                <a:gd name="connsiteY3" fmla="*/ 369294 h 557564"/>
                <a:gd name="connsiteX4" fmla="*/ 480060 w 1737116"/>
                <a:gd name="connsiteY4" fmla="*/ 361197 h 557564"/>
                <a:gd name="connsiteX5" fmla="*/ 571500 w 1737116"/>
                <a:gd name="connsiteY5" fmla="*/ 224037 h 557564"/>
                <a:gd name="connsiteX6" fmla="*/ 514350 w 1737116"/>
                <a:gd name="connsiteY6" fmla="*/ 189747 h 557564"/>
                <a:gd name="connsiteX7" fmla="*/ 285750 w 1737116"/>
                <a:gd name="connsiteY7" fmla="*/ 132597 h 557564"/>
                <a:gd name="connsiteX8" fmla="*/ 171450 w 1737116"/>
                <a:gd name="connsiteY8" fmla="*/ 109737 h 557564"/>
                <a:gd name="connsiteX9" fmla="*/ 80010 w 1737116"/>
                <a:gd name="connsiteY9" fmla="*/ 109737 h 557564"/>
                <a:gd name="connsiteX10" fmla="*/ 0 w 1737116"/>
                <a:gd name="connsiteY10" fmla="*/ 64017 h 557564"/>
                <a:gd name="connsiteX11" fmla="*/ 80010 w 1737116"/>
                <a:gd name="connsiteY11" fmla="*/ 6867 h 557564"/>
                <a:gd name="connsiteX12" fmla="*/ 377190 w 1737116"/>
                <a:gd name="connsiteY12" fmla="*/ 29727 h 557564"/>
                <a:gd name="connsiteX13" fmla="*/ 754380 w 1737116"/>
                <a:gd name="connsiteY13" fmla="*/ 6867 h 557564"/>
                <a:gd name="connsiteX14" fmla="*/ 994410 w 1737116"/>
                <a:gd name="connsiteY14" fmla="*/ 6867 h 557564"/>
                <a:gd name="connsiteX15" fmla="*/ 1154430 w 1737116"/>
                <a:gd name="connsiteY15" fmla="*/ 86877 h 557564"/>
                <a:gd name="connsiteX16" fmla="*/ 1337310 w 1737116"/>
                <a:gd name="connsiteY16" fmla="*/ 189747 h 557564"/>
                <a:gd name="connsiteX17" fmla="*/ 1474470 w 1737116"/>
                <a:gd name="connsiteY17" fmla="*/ 304047 h 557564"/>
                <a:gd name="connsiteX18" fmla="*/ 1565910 w 1737116"/>
                <a:gd name="connsiteY18" fmla="*/ 338337 h 557564"/>
                <a:gd name="connsiteX19" fmla="*/ 1733074 w 1737116"/>
                <a:gd name="connsiteY19" fmla="*/ 369769 h 557564"/>
                <a:gd name="connsiteX20" fmla="*/ 1671637 w 1737116"/>
                <a:gd name="connsiteY20" fmla="*/ 431682 h 557564"/>
                <a:gd name="connsiteX21" fmla="*/ 1520190 w 1737116"/>
                <a:gd name="connsiteY21" fmla="*/ 441207 h 557564"/>
                <a:gd name="connsiteX22" fmla="*/ 1399699 w 1737116"/>
                <a:gd name="connsiteY22" fmla="*/ 454542 h 557564"/>
                <a:gd name="connsiteX23" fmla="*/ 1294447 w 1737116"/>
                <a:gd name="connsiteY23" fmla="*/ 454542 h 557564"/>
                <a:gd name="connsiteX24" fmla="*/ 1188720 w 1737116"/>
                <a:gd name="connsiteY24" fmla="*/ 429777 h 557564"/>
                <a:gd name="connsiteX25" fmla="*/ 1085850 w 1737116"/>
                <a:gd name="connsiteY25" fmla="*/ 398345 h 557564"/>
                <a:gd name="connsiteX26" fmla="*/ 986790 w 1737116"/>
                <a:gd name="connsiteY26" fmla="*/ 420728 h 557564"/>
                <a:gd name="connsiteX27" fmla="*/ 881063 w 1737116"/>
                <a:gd name="connsiteY27" fmla="*/ 490261 h 557564"/>
                <a:gd name="connsiteX28" fmla="*/ 731520 w 1737116"/>
                <a:gd name="connsiteY28" fmla="*/ 555507 h 557564"/>
                <a:gd name="connsiteX0" fmla="*/ 731520 w 1737116"/>
                <a:gd name="connsiteY0" fmla="*/ 555507 h 557564"/>
                <a:gd name="connsiteX1" fmla="*/ 640080 w 1737116"/>
                <a:gd name="connsiteY1" fmla="*/ 537885 h 557564"/>
                <a:gd name="connsiteX2" fmla="*/ 493871 w 1737116"/>
                <a:gd name="connsiteY2" fmla="*/ 504072 h 557564"/>
                <a:gd name="connsiteX3" fmla="*/ 336233 w 1737116"/>
                <a:gd name="connsiteY3" fmla="*/ 369294 h 557564"/>
                <a:gd name="connsiteX4" fmla="*/ 480060 w 1737116"/>
                <a:gd name="connsiteY4" fmla="*/ 361197 h 557564"/>
                <a:gd name="connsiteX5" fmla="*/ 561023 w 1737116"/>
                <a:gd name="connsiteY5" fmla="*/ 321192 h 557564"/>
                <a:gd name="connsiteX6" fmla="*/ 571500 w 1737116"/>
                <a:gd name="connsiteY6" fmla="*/ 224037 h 557564"/>
                <a:gd name="connsiteX7" fmla="*/ 514350 w 1737116"/>
                <a:gd name="connsiteY7" fmla="*/ 189747 h 557564"/>
                <a:gd name="connsiteX8" fmla="*/ 285750 w 1737116"/>
                <a:gd name="connsiteY8" fmla="*/ 132597 h 557564"/>
                <a:gd name="connsiteX9" fmla="*/ 171450 w 1737116"/>
                <a:gd name="connsiteY9" fmla="*/ 109737 h 557564"/>
                <a:gd name="connsiteX10" fmla="*/ 80010 w 1737116"/>
                <a:gd name="connsiteY10" fmla="*/ 109737 h 557564"/>
                <a:gd name="connsiteX11" fmla="*/ 0 w 1737116"/>
                <a:gd name="connsiteY11" fmla="*/ 64017 h 557564"/>
                <a:gd name="connsiteX12" fmla="*/ 80010 w 1737116"/>
                <a:gd name="connsiteY12" fmla="*/ 6867 h 557564"/>
                <a:gd name="connsiteX13" fmla="*/ 377190 w 1737116"/>
                <a:gd name="connsiteY13" fmla="*/ 29727 h 557564"/>
                <a:gd name="connsiteX14" fmla="*/ 754380 w 1737116"/>
                <a:gd name="connsiteY14" fmla="*/ 6867 h 557564"/>
                <a:gd name="connsiteX15" fmla="*/ 994410 w 1737116"/>
                <a:gd name="connsiteY15" fmla="*/ 6867 h 557564"/>
                <a:gd name="connsiteX16" fmla="*/ 1154430 w 1737116"/>
                <a:gd name="connsiteY16" fmla="*/ 86877 h 557564"/>
                <a:gd name="connsiteX17" fmla="*/ 1337310 w 1737116"/>
                <a:gd name="connsiteY17" fmla="*/ 189747 h 557564"/>
                <a:gd name="connsiteX18" fmla="*/ 1474470 w 1737116"/>
                <a:gd name="connsiteY18" fmla="*/ 304047 h 557564"/>
                <a:gd name="connsiteX19" fmla="*/ 1565910 w 1737116"/>
                <a:gd name="connsiteY19" fmla="*/ 338337 h 557564"/>
                <a:gd name="connsiteX20" fmla="*/ 1733074 w 1737116"/>
                <a:gd name="connsiteY20" fmla="*/ 369769 h 557564"/>
                <a:gd name="connsiteX21" fmla="*/ 1671637 w 1737116"/>
                <a:gd name="connsiteY21" fmla="*/ 431682 h 557564"/>
                <a:gd name="connsiteX22" fmla="*/ 1520190 w 1737116"/>
                <a:gd name="connsiteY22" fmla="*/ 441207 h 557564"/>
                <a:gd name="connsiteX23" fmla="*/ 1399699 w 1737116"/>
                <a:gd name="connsiteY23" fmla="*/ 454542 h 557564"/>
                <a:gd name="connsiteX24" fmla="*/ 1294447 w 1737116"/>
                <a:gd name="connsiteY24" fmla="*/ 454542 h 557564"/>
                <a:gd name="connsiteX25" fmla="*/ 1188720 w 1737116"/>
                <a:gd name="connsiteY25" fmla="*/ 429777 h 557564"/>
                <a:gd name="connsiteX26" fmla="*/ 1085850 w 1737116"/>
                <a:gd name="connsiteY26" fmla="*/ 398345 h 557564"/>
                <a:gd name="connsiteX27" fmla="*/ 986790 w 1737116"/>
                <a:gd name="connsiteY27" fmla="*/ 420728 h 557564"/>
                <a:gd name="connsiteX28" fmla="*/ 881063 w 1737116"/>
                <a:gd name="connsiteY28" fmla="*/ 490261 h 557564"/>
                <a:gd name="connsiteX29" fmla="*/ 731520 w 1737116"/>
                <a:gd name="connsiteY29" fmla="*/ 555507 h 557564"/>
                <a:gd name="connsiteX0" fmla="*/ 731520 w 1737116"/>
                <a:gd name="connsiteY0" fmla="*/ 555507 h 557564"/>
                <a:gd name="connsiteX1" fmla="*/ 640080 w 1737116"/>
                <a:gd name="connsiteY1" fmla="*/ 537885 h 557564"/>
                <a:gd name="connsiteX2" fmla="*/ 493871 w 1737116"/>
                <a:gd name="connsiteY2" fmla="*/ 504072 h 557564"/>
                <a:gd name="connsiteX3" fmla="*/ 336233 w 1737116"/>
                <a:gd name="connsiteY3" fmla="*/ 369294 h 557564"/>
                <a:gd name="connsiteX4" fmla="*/ 480060 w 1737116"/>
                <a:gd name="connsiteY4" fmla="*/ 361197 h 557564"/>
                <a:gd name="connsiteX5" fmla="*/ 532448 w 1737116"/>
                <a:gd name="connsiteY5" fmla="*/ 306904 h 557564"/>
                <a:gd name="connsiteX6" fmla="*/ 571500 w 1737116"/>
                <a:gd name="connsiteY6" fmla="*/ 224037 h 557564"/>
                <a:gd name="connsiteX7" fmla="*/ 514350 w 1737116"/>
                <a:gd name="connsiteY7" fmla="*/ 189747 h 557564"/>
                <a:gd name="connsiteX8" fmla="*/ 285750 w 1737116"/>
                <a:gd name="connsiteY8" fmla="*/ 132597 h 557564"/>
                <a:gd name="connsiteX9" fmla="*/ 171450 w 1737116"/>
                <a:gd name="connsiteY9" fmla="*/ 109737 h 557564"/>
                <a:gd name="connsiteX10" fmla="*/ 80010 w 1737116"/>
                <a:gd name="connsiteY10" fmla="*/ 109737 h 557564"/>
                <a:gd name="connsiteX11" fmla="*/ 0 w 1737116"/>
                <a:gd name="connsiteY11" fmla="*/ 64017 h 557564"/>
                <a:gd name="connsiteX12" fmla="*/ 80010 w 1737116"/>
                <a:gd name="connsiteY12" fmla="*/ 6867 h 557564"/>
                <a:gd name="connsiteX13" fmla="*/ 377190 w 1737116"/>
                <a:gd name="connsiteY13" fmla="*/ 29727 h 557564"/>
                <a:gd name="connsiteX14" fmla="*/ 754380 w 1737116"/>
                <a:gd name="connsiteY14" fmla="*/ 6867 h 557564"/>
                <a:gd name="connsiteX15" fmla="*/ 994410 w 1737116"/>
                <a:gd name="connsiteY15" fmla="*/ 6867 h 557564"/>
                <a:gd name="connsiteX16" fmla="*/ 1154430 w 1737116"/>
                <a:gd name="connsiteY16" fmla="*/ 86877 h 557564"/>
                <a:gd name="connsiteX17" fmla="*/ 1337310 w 1737116"/>
                <a:gd name="connsiteY17" fmla="*/ 189747 h 557564"/>
                <a:gd name="connsiteX18" fmla="*/ 1474470 w 1737116"/>
                <a:gd name="connsiteY18" fmla="*/ 304047 h 557564"/>
                <a:gd name="connsiteX19" fmla="*/ 1565910 w 1737116"/>
                <a:gd name="connsiteY19" fmla="*/ 338337 h 557564"/>
                <a:gd name="connsiteX20" fmla="*/ 1733074 w 1737116"/>
                <a:gd name="connsiteY20" fmla="*/ 369769 h 557564"/>
                <a:gd name="connsiteX21" fmla="*/ 1671637 w 1737116"/>
                <a:gd name="connsiteY21" fmla="*/ 431682 h 557564"/>
                <a:gd name="connsiteX22" fmla="*/ 1520190 w 1737116"/>
                <a:gd name="connsiteY22" fmla="*/ 441207 h 557564"/>
                <a:gd name="connsiteX23" fmla="*/ 1399699 w 1737116"/>
                <a:gd name="connsiteY23" fmla="*/ 454542 h 557564"/>
                <a:gd name="connsiteX24" fmla="*/ 1294447 w 1737116"/>
                <a:gd name="connsiteY24" fmla="*/ 454542 h 557564"/>
                <a:gd name="connsiteX25" fmla="*/ 1188720 w 1737116"/>
                <a:gd name="connsiteY25" fmla="*/ 429777 h 557564"/>
                <a:gd name="connsiteX26" fmla="*/ 1085850 w 1737116"/>
                <a:gd name="connsiteY26" fmla="*/ 398345 h 557564"/>
                <a:gd name="connsiteX27" fmla="*/ 986790 w 1737116"/>
                <a:gd name="connsiteY27" fmla="*/ 420728 h 557564"/>
                <a:gd name="connsiteX28" fmla="*/ 881063 w 1737116"/>
                <a:gd name="connsiteY28" fmla="*/ 490261 h 557564"/>
                <a:gd name="connsiteX29" fmla="*/ 731520 w 1737116"/>
                <a:gd name="connsiteY29" fmla="*/ 555507 h 557564"/>
                <a:gd name="connsiteX0" fmla="*/ 731520 w 1737116"/>
                <a:gd name="connsiteY0" fmla="*/ 555507 h 557564"/>
                <a:gd name="connsiteX1" fmla="*/ 640080 w 1737116"/>
                <a:gd name="connsiteY1" fmla="*/ 537885 h 557564"/>
                <a:gd name="connsiteX2" fmla="*/ 493871 w 1737116"/>
                <a:gd name="connsiteY2" fmla="*/ 504072 h 557564"/>
                <a:gd name="connsiteX3" fmla="*/ 336233 w 1737116"/>
                <a:gd name="connsiteY3" fmla="*/ 369294 h 557564"/>
                <a:gd name="connsiteX4" fmla="*/ 480060 w 1737116"/>
                <a:gd name="connsiteY4" fmla="*/ 361197 h 557564"/>
                <a:gd name="connsiteX5" fmla="*/ 532448 w 1737116"/>
                <a:gd name="connsiteY5" fmla="*/ 306904 h 557564"/>
                <a:gd name="connsiteX6" fmla="*/ 552450 w 1737116"/>
                <a:gd name="connsiteY6" fmla="*/ 233562 h 557564"/>
                <a:gd name="connsiteX7" fmla="*/ 514350 w 1737116"/>
                <a:gd name="connsiteY7" fmla="*/ 189747 h 557564"/>
                <a:gd name="connsiteX8" fmla="*/ 285750 w 1737116"/>
                <a:gd name="connsiteY8" fmla="*/ 132597 h 557564"/>
                <a:gd name="connsiteX9" fmla="*/ 171450 w 1737116"/>
                <a:gd name="connsiteY9" fmla="*/ 109737 h 557564"/>
                <a:gd name="connsiteX10" fmla="*/ 80010 w 1737116"/>
                <a:gd name="connsiteY10" fmla="*/ 109737 h 557564"/>
                <a:gd name="connsiteX11" fmla="*/ 0 w 1737116"/>
                <a:gd name="connsiteY11" fmla="*/ 64017 h 557564"/>
                <a:gd name="connsiteX12" fmla="*/ 80010 w 1737116"/>
                <a:gd name="connsiteY12" fmla="*/ 6867 h 557564"/>
                <a:gd name="connsiteX13" fmla="*/ 377190 w 1737116"/>
                <a:gd name="connsiteY13" fmla="*/ 29727 h 557564"/>
                <a:gd name="connsiteX14" fmla="*/ 754380 w 1737116"/>
                <a:gd name="connsiteY14" fmla="*/ 6867 h 557564"/>
                <a:gd name="connsiteX15" fmla="*/ 994410 w 1737116"/>
                <a:gd name="connsiteY15" fmla="*/ 6867 h 557564"/>
                <a:gd name="connsiteX16" fmla="*/ 1154430 w 1737116"/>
                <a:gd name="connsiteY16" fmla="*/ 86877 h 557564"/>
                <a:gd name="connsiteX17" fmla="*/ 1337310 w 1737116"/>
                <a:gd name="connsiteY17" fmla="*/ 189747 h 557564"/>
                <a:gd name="connsiteX18" fmla="*/ 1474470 w 1737116"/>
                <a:gd name="connsiteY18" fmla="*/ 304047 h 557564"/>
                <a:gd name="connsiteX19" fmla="*/ 1565910 w 1737116"/>
                <a:gd name="connsiteY19" fmla="*/ 338337 h 557564"/>
                <a:gd name="connsiteX20" fmla="*/ 1733074 w 1737116"/>
                <a:gd name="connsiteY20" fmla="*/ 369769 h 557564"/>
                <a:gd name="connsiteX21" fmla="*/ 1671637 w 1737116"/>
                <a:gd name="connsiteY21" fmla="*/ 431682 h 557564"/>
                <a:gd name="connsiteX22" fmla="*/ 1520190 w 1737116"/>
                <a:gd name="connsiteY22" fmla="*/ 441207 h 557564"/>
                <a:gd name="connsiteX23" fmla="*/ 1399699 w 1737116"/>
                <a:gd name="connsiteY23" fmla="*/ 454542 h 557564"/>
                <a:gd name="connsiteX24" fmla="*/ 1294447 w 1737116"/>
                <a:gd name="connsiteY24" fmla="*/ 454542 h 557564"/>
                <a:gd name="connsiteX25" fmla="*/ 1188720 w 1737116"/>
                <a:gd name="connsiteY25" fmla="*/ 429777 h 557564"/>
                <a:gd name="connsiteX26" fmla="*/ 1085850 w 1737116"/>
                <a:gd name="connsiteY26" fmla="*/ 398345 h 557564"/>
                <a:gd name="connsiteX27" fmla="*/ 986790 w 1737116"/>
                <a:gd name="connsiteY27" fmla="*/ 420728 h 557564"/>
                <a:gd name="connsiteX28" fmla="*/ 881063 w 1737116"/>
                <a:gd name="connsiteY28" fmla="*/ 490261 h 557564"/>
                <a:gd name="connsiteX29" fmla="*/ 731520 w 1737116"/>
                <a:gd name="connsiteY29" fmla="*/ 555507 h 557564"/>
                <a:gd name="connsiteX0" fmla="*/ 731520 w 1737116"/>
                <a:gd name="connsiteY0" fmla="*/ 550044 h 552101"/>
                <a:gd name="connsiteX1" fmla="*/ 640080 w 1737116"/>
                <a:gd name="connsiteY1" fmla="*/ 532422 h 552101"/>
                <a:gd name="connsiteX2" fmla="*/ 493871 w 1737116"/>
                <a:gd name="connsiteY2" fmla="*/ 498609 h 552101"/>
                <a:gd name="connsiteX3" fmla="*/ 336233 w 1737116"/>
                <a:gd name="connsiteY3" fmla="*/ 363831 h 552101"/>
                <a:gd name="connsiteX4" fmla="*/ 480060 w 1737116"/>
                <a:gd name="connsiteY4" fmla="*/ 355734 h 552101"/>
                <a:gd name="connsiteX5" fmla="*/ 532448 w 1737116"/>
                <a:gd name="connsiteY5" fmla="*/ 301441 h 552101"/>
                <a:gd name="connsiteX6" fmla="*/ 552450 w 1737116"/>
                <a:gd name="connsiteY6" fmla="*/ 228099 h 552101"/>
                <a:gd name="connsiteX7" fmla="*/ 514350 w 1737116"/>
                <a:gd name="connsiteY7" fmla="*/ 184284 h 552101"/>
                <a:gd name="connsiteX8" fmla="*/ 285750 w 1737116"/>
                <a:gd name="connsiteY8" fmla="*/ 127134 h 552101"/>
                <a:gd name="connsiteX9" fmla="*/ 171450 w 1737116"/>
                <a:gd name="connsiteY9" fmla="*/ 104274 h 552101"/>
                <a:gd name="connsiteX10" fmla="*/ 80010 w 1737116"/>
                <a:gd name="connsiteY10" fmla="*/ 104274 h 552101"/>
                <a:gd name="connsiteX11" fmla="*/ 0 w 1737116"/>
                <a:gd name="connsiteY11" fmla="*/ 58554 h 552101"/>
                <a:gd name="connsiteX12" fmla="*/ 80010 w 1737116"/>
                <a:gd name="connsiteY12" fmla="*/ 1404 h 552101"/>
                <a:gd name="connsiteX13" fmla="*/ 377190 w 1737116"/>
                <a:gd name="connsiteY13" fmla="*/ 24264 h 552101"/>
                <a:gd name="connsiteX14" fmla="*/ 754380 w 1737116"/>
                <a:gd name="connsiteY14" fmla="*/ 29979 h 552101"/>
                <a:gd name="connsiteX15" fmla="*/ 994410 w 1737116"/>
                <a:gd name="connsiteY15" fmla="*/ 1404 h 552101"/>
                <a:gd name="connsiteX16" fmla="*/ 1154430 w 1737116"/>
                <a:gd name="connsiteY16" fmla="*/ 81414 h 552101"/>
                <a:gd name="connsiteX17" fmla="*/ 1337310 w 1737116"/>
                <a:gd name="connsiteY17" fmla="*/ 184284 h 552101"/>
                <a:gd name="connsiteX18" fmla="*/ 1474470 w 1737116"/>
                <a:gd name="connsiteY18" fmla="*/ 298584 h 552101"/>
                <a:gd name="connsiteX19" fmla="*/ 1565910 w 1737116"/>
                <a:gd name="connsiteY19" fmla="*/ 332874 h 552101"/>
                <a:gd name="connsiteX20" fmla="*/ 1733074 w 1737116"/>
                <a:gd name="connsiteY20" fmla="*/ 364306 h 552101"/>
                <a:gd name="connsiteX21" fmla="*/ 1671637 w 1737116"/>
                <a:gd name="connsiteY21" fmla="*/ 426219 h 552101"/>
                <a:gd name="connsiteX22" fmla="*/ 1520190 w 1737116"/>
                <a:gd name="connsiteY22" fmla="*/ 435744 h 552101"/>
                <a:gd name="connsiteX23" fmla="*/ 1399699 w 1737116"/>
                <a:gd name="connsiteY23" fmla="*/ 449079 h 552101"/>
                <a:gd name="connsiteX24" fmla="*/ 1294447 w 1737116"/>
                <a:gd name="connsiteY24" fmla="*/ 449079 h 552101"/>
                <a:gd name="connsiteX25" fmla="*/ 1188720 w 1737116"/>
                <a:gd name="connsiteY25" fmla="*/ 424314 h 552101"/>
                <a:gd name="connsiteX26" fmla="*/ 1085850 w 1737116"/>
                <a:gd name="connsiteY26" fmla="*/ 392882 h 552101"/>
                <a:gd name="connsiteX27" fmla="*/ 986790 w 1737116"/>
                <a:gd name="connsiteY27" fmla="*/ 415265 h 552101"/>
                <a:gd name="connsiteX28" fmla="*/ 881063 w 1737116"/>
                <a:gd name="connsiteY28" fmla="*/ 484798 h 552101"/>
                <a:gd name="connsiteX29" fmla="*/ 731520 w 1737116"/>
                <a:gd name="connsiteY29" fmla="*/ 550044 h 552101"/>
                <a:gd name="connsiteX0" fmla="*/ 731520 w 1737116"/>
                <a:gd name="connsiteY0" fmla="*/ 549520 h 551577"/>
                <a:gd name="connsiteX1" fmla="*/ 640080 w 1737116"/>
                <a:gd name="connsiteY1" fmla="*/ 531898 h 551577"/>
                <a:gd name="connsiteX2" fmla="*/ 493871 w 1737116"/>
                <a:gd name="connsiteY2" fmla="*/ 498085 h 551577"/>
                <a:gd name="connsiteX3" fmla="*/ 336233 w 1737116"/>
                <a:gd name="connsiteY3" fmla="*/ 363307 h 551577"/>
                <a:gd name="connsiteX4" fmla="*/ 480060 w 1737116"/>
                <a:gd name="connsiteY4" fmla="*/ 355210 h 551577"/>
                <a:gd name="connsiteX5" fmla="*/ 532448 w 1737116"/>
                <a:gd name="connsiteY5" fmla="*/ 300917 h 551577"/>
                <a:gd name="connsiteX6" fmla="*/ 552450 w 1737116"/>
                <a:gd name="connsiteY6" fmla="*/ 227575 h 551577"/>
                <a:gd name="connsiteX7" fmla="*/ 514350 w 1737116"/>
                <a:gd name="connsiteY7" fmla="*/ 183760 h 551577"/>
                <a:gd name="connsiteX8" fmla="*/ 285750 w 1737116"/>
                <a:gd name="connsiteY8" fmla="*/ 126610 h 551577"/>
                <a:gd name="connsiteX9" fmla="*/ 171450 w 1737116"/>
                <a:gd name="connsiteY9" fmla="*/ 103750 h 551577"/>
                <a:gd name="connsiteX10" fmla="*/ 80010 w 1737116"/>
                <a:gd name="connsiteY10" fmla="*/ 103750 h 551577"/>
                <a:gd name="connsiteX11" fmla="*/ 0 w 1737116"/>
                <a:gd name="connsiteY11" fmla="*/ 58030 h 551577"/>
                <a:gd name="connsiteX12" fmla="*/ 80010 w 1737116"/>
                <a:gd name="connsiteY12" fmla="*/ 880 h 551577"/>
                <a:gd name="connsiteX13" fmla="*/ 377190 w 1737116"/>
                <a:gd name="connsiteY13" fmla="*/ 23740 h 551577"/>
                <a:gd name="connsiteX14" fmla="*/ 754380 w 1737116"/>
                <a:gd name="connsiteY14" fmla="*/ 29455 h 551577"/>
                <a:gd name="connsiteX15" fmla="*/ 999173 w 1737116"/>
                <a:gd name="connsiteY15" fmla="*/ 67555 h 551577"/>
                <a:gd name="connsiteX16" fmla="*/ 1154430 w 1737116"/>
                <a:gd name="connsiteY16" fmla="*/ 80890 h 551577"/>
                <a:gd name="connsiteX17" fmla="*/ 1337310 w 1737116"/>
                <a:gd name="connsiteY17" fmla="*/ 183760 h 551577"/>
                <a:gd name="connsiteX18" fmla="*/ 1474470 w 1737116"/>
                <a:gd name="connsiteY18" fmla="*/ 298060 h 551577"/>
                <a:gd name="connsiteX19" fmla="*/ 1565910 w 1737116"/>
                <a:gd name="connsiteY19" fmla="*/ 332350 h 551577"/>
                <a:gd name="connsiteX20" fmla="*/ 1733074 w 1737116"/>
                <a:gd name="connsiteY20" fmla="*/ 363782 h 551577"/>
                <a:gd name="connsiteX21" fmla="*/ 1671637 w 1737116"/>
                <a:gd name="connsiteY21" fmla="*/ 425695 h 551577"/>
                <a:gd name="connsiteX22" fmla="*/ 1520190 w 1737116"/>
                <a:gd name="connsiteY22" fmla="*/ 435220 h 551577"/>
                <a:gd name="connsiteX23" fmla="*/ 1399699 w 1737116"/>
                <a:gd name="connsiteY23" fmla="*/ 448555 h 551577"/>
                <a:gd name="connsiteX24" fmla="*/ 1294447 w 1737116"/>
                <a:gd name="connsiteY24" fmla="*/ 448555 h 551577"/>
                <a:gd name="connsiteX25" fmla="*/ 1188720 w 1737116"/>
                <a:gd name="connsiteY25" fmla="*/ 423790 h 551577"/>
                <a:gd name="connsiteX26" fmla="*/ 1085850 w 1737116"/>
                <a:gd name="connsiteY26" fmla="*/ 392358 h 551577"/>
                <a:gd name="connsiteX27" fmla="*/ 986790 w 1737116"/>
                <a:gd name="connsiteY27" fmla="*/ 414741 h 551577"/>
                <a:gd name="connsiteX28" fmla="*/ 881063 w 1737116"/>
                <a:gd name="connsiteY28" fmla="*/ 484274 h 551577"/>
                <a:gd name="connsiteX29" fmla="*/ 731520 w 1737116"/>
                <a:gd name="connsiteY29" fmla="*/ 549520 h 551577"/>
                <a:gd name="connsiteX0" fmla="*/ 731520 w 1737116"/>
                <a:gd name="connsiteY0" fmla="*/ 549520 h 551577"/>
                <a:gd name="connsiteX1" fmla="*/ 640080 w 1737116"/>
                <a:gd name="connsiteY1" fmla="*/ 531898 h 551577"/>
                <a:gd name="connsiteX2" fmla="*/ 493871 w 1737116"/>
                <a:gd name="connsiteY2" fmla="*/ 498085 h 551577"/>
                <a:gd name="connsiteX3" fmla="*/ 336233 w 1737116"/>
                <a:gd name="connsiteY3" fmla="*/ 363307 h 551577"/>
                <a:gd name="connsiteX4" fmla="*/ 480060 w 1737116"/>
                <a:gd name="connsiteY4" fmla="*/ 355210 h 551577"/>
                <a:gd name="connsiteX5" fmla="*/ 532448 w 1737116"/>
                <a:gd name="connsiteY5" fmla="*/ 300917 h 551577"/>
                <a:gd name="connsiteX6" fmla="*/ 552450 w 1737116"/>
                <a:gd name="connsiteY6" fmla="*/ 227575 h 551577"/>
                <a:gd name="connsiteX7" fmla="*/ 514350 w 1737116"/>
                <a:gd name="connsiteY7" fmla="*/ 183760 h 551577"/>
                <a:gd name="connsiteX8" fmla="*/ 285750 w 1737116"/>
                <a:gd name="connsiteY8" fmla="*/ 126610 h 551577"/>
                <a:gd name="connsiteX9" fmla="*/ 171450 w 1737116"/>
                <a:gd name="connsiteY9" fmla="*/ 103750 h 551577"/>
                <a:gd name="connsiteX10" fmla="*/ 80010 w 1737116"/>
                <a:gd name="connsiteY10" fmla="*/ 103750 h 551577"/>
                <a:gd name="connsiteX11" fmla="*/ 0 w 1737116"/>
                <a:gd name="connsiteY11" fmla="*/ 58030 h 551577"/>
                <a:gd name="connsiteX12" fmla="*/ 80010 w 1737116"/>
                <a:gd name="connsiteY12" fmla="*/ 880 h 551577"/>
                <a:gd name="connsiteX13" fmla="*/ 377190 w 1737116"/>
                <a:gd name="connsiteY13" fmla="*/ 23740 h 551577"/>
                <a:gd name="connsiteX14" fmla="*/ 754380 w 1737116"/>
                <a:gd name="connsiteY14" fmla="*/ 29455 h 551577"/>
                <a:gd name="connsiteX15" fmla="*/ 999173 w 1737116"/>
                <a:gd name="connsiteY15" fmla="*/ 67555 h 551577"/>
                <a:gd name="connsiteX16" fmla="*/ 1159192 w 1737116"/>
                <a:gd name="connsiteY16" fmla="*/ 114228 h 551577"/>
                <a:gd name="connsiteX17" fmla="*/ 1337310 w 1737116"/>
                <a:gd name="connsiteY17" fmla="*/ 183760 h 551577"/>
                <a:gd name="connsiteX18" fmla="*/ 1474470 w 1737116"/>
                <a:gd name="connsiteY18" fmla="*/ 298060 h 551577"/>
                <a:gd name="connsiteX19" fmla="*/ 1565910 w 1737116"/>
                <a:gd name="connsiteY19" fmla="*/ 332350 h 551577"/>
                <a:gd name="connsiteX20" fmla="*/ 1733074 w 1737116"/>
                <a:gd name="connsiteY20" fmla="*/ 363782 h 551577"/>
                <a:gd name="connsiteX21" fmla="*/ 1671637 w 1737116"/>
                <a:gd name="connsiteY21" fmla="*/ 425695 h 551577"/>
                <a:gd name="connsiteX22" fmla="*/ 1520190 w 1737116"/>
                <a:gd name="connsiteY22" fmla="*/ 435220 h 551577"/>
                <a:gd name="connsiteX23" fmla="*/ 1399699 w 1737116"/>
                <a:gd name="connsiteY23" fmla="*/ 448555 h 551577"/>
                <a:gd name="connsiteX24" fmla="*/ 1294447 w 1737116"/>
                <a:gd name="connsiteY24" fmla="*/ 448555 h 551577"/>
                <a:gd name="connsiteX25" fmla="*/ 1188720 w 1737116"/>
                <a:gd name="connsiteY25" fmla="*/ 423790 h 551577"/>
                <a:gd name="connsiteX26" fmla="*/ 1085850 w 1737116"/>
                <a:gd name="connsiteY26" fmla="*/ 392358 h 551577"/>
                <a:gd name="connsiteX27" fmla="*/ 986790 w 1737116"/>
                <a:gd name="connsiteY27" fmla="*/ 414741 h 551577"/>
                <a:gd name="connsiteX28" fmla="*/ 881063 w 1737116"/>
                <a:gd name="connsiteY28" fmla="*/ 484274 h 551577"/>
                <a:gd name="connsiteX29" fmla="*/ 731520 w 1737116"/>
                <a:gd name="connsiteY29" fmla="*/ 549520 h 551577"/>
                <a:gd name="connsiteX0" fmla="*/ 731532 w 1737128"/>
                <a:gd name="connsiteY0" fmla="*/ 549520 h 551577"/>
                <a:gd name="connsiteX1" fmla="*/ 640092 w 1737128"/>
                <a:gd name="connsiteY1" fmla="*/ 531898 h 551577"/>
                <a:gd name="connsiteX2" fmla="*/ 493883 w 1737128"/>
                <a:gd name="connsiteY2" fmla="*/ 498085 h 551577"/>
                <a:gd name="connsiteX3" fmla="*/ 336245 w 1737128"/>
                <a:gd name="connsiteY3" fmla="*/ 363307 h 551577"/>
                <a:gd name="connsiteX4" fmla="*/ 480072 w 1737128"/>
                <a:gd name="connsiteY4" fmla="*/ 355210 h 551577"/>
                <a:gd name="connsiteX5" fmla="*/ 532460 w 1737128"/>
                <a:gd name="connsiteY5" fmla="*/ 300917 h 551577"/>
                <a:gd name="connsiteX6" fmla="*/ 552462 w 1737128"/>
                <a:gd name="connsiteY6" fmla="*/ 227575 h 551577"/>
                <a:gd name="connsiteX7" fmla="*/ 514362 w 1737128"/>
                <a:gd name="connsiteY7" fmla="*/ 183760 h 551577"/>
                <a:gd name="connsiteX8" fmla="*/ 285762 w 1737128"/>
                <a:gd name="connsiteY8" fmla="*/ 126610 h 551577"/>
                <a:gd name="connsiteX9" fmla="*/ 171462 w 1737128"/>
                <a:gd name="connsiteY9" fmla="*/ 103750 h 551577"/>
                <a:gd name="connsiteX10" fmla="*/ 83311 w 1737128"/>
                <a:gd name="connsiteY10" fmla="*/ 93883 h 551577"/>
                <a:gd name="connsiteX11" fmla="*/ 12 w 1737128"/>
                <a:gd name="connsiteY11" fmla="*/ 58030 h 551577"/>
                <a:gd name="connsiteX12" fmla="*/ 80022 w 1737128"/>
                <a:gd name="connsiteY12" fmla="*/ 880 h 551577"/>
                <a:gd name="connsiteX13" fmla="*/ 377202 w 1737128"/>
                <a:gd name="connsiteY13" fmla="*/ 23740 h 551577"/>
                <a:gd name="connsiteX14" fmla="*/ 754392 w 1737128"/>
                <a:gd name="connsiteY14" fmla="*/ 29455 h 551577"/>
                <a:gd name="connsiteX15" fmla="*/ 999185 w 1737128"/>
                <a:gd name="connsiteY15" fmla="*/ 67555 h 551577"/>
                <a:gd name="connsiteX16" fmla="*/ 1159204 w 1737128"/>
                <a:gd name="connsiteY16" fmla="*/ 114228 h 551577"/>
                <a:gd name="connsiteX17" fmla="*/ 1337322 w 1737128"/>
                <a:gd name="connsiteY17" fmla="*/ 183760 h 551577"/>
                <a:gd name="connsiteX18" fmla="*/ 1474482 w 1737128"/>
                <a:gd name="connsiteY18" fmla="*/ 298060 h 551577"/>
                <a:gd name="connsiteX19" fmla="*/ 1565922 w 1737128"/>
                <a:gd name="connsiteY19" fmla="*/ 332350 h 551577"/>
                <a:gd name="connsiteX20" fmla="*/ 1733086 w 1737128"/>
                <a:gd name="connsiteY20" fmla="*/ 363782 h 551577"/>
                <a:gd name="connsiteX21" fmla="*/ 1671649 w 1737128"/>
                <a:gd name="connsiteY21" fmla="*/ 425695 h 551577"/>
                <a:gd name="connsiteX22" fmla="*/ 1520202 w 1737128"/>
                <a:gd name="connsiteY22" fmla="*/ 435220 h 551577"/>
                <a:gd name="connsiteX23" fmla="*/ 1399711 w 1737128"/>
                <a:gd name="connsiteY23" fmla="*/ 448555 h 551577"/>
                <a:gd name="connsiteX24" fmla="*/ 1294459 w 1737128"/>
                <a:gd name="connsiteY24" fmla="*/ 448555 h 551577"/>
                <a:gd name="connsiteX25" fmla="*/ 1188732 w 1737128"/>
                <a:gd name="connsiteY25" fmla="*/ 423790 h 551577"/>
                <a:gd name="connsiteX26" fmla="*/ 1085862 w 1737128"/>
                <a:gd name="connsiteY26" fmla="*/ 392358 h 551577"/>
                <a:gd name="connsiteX27" fmla="*/ 986802 w 1737128"/>
                <a:gd name="connsiteY27" fmla="*/ 414741 h 551577"/>
                <a:gd name="connsiteX28" fmla="*/ 881075 w 1737128"/>
                <a:gd name="connsiteY28" fmla="*/ 484274 h 551577"/>
                <a:gd name="connsiteX29" fmla="*/ 731532 w 1737128"/>
                <a:gd name="connsiteY29" fmla="*/ 549520 h 551577"/>
                <a:gd name="connsiteX0" fmla="*/ 731532 w 1737128"/>
                <a:gd name="connsiteY0" fmla="*/ 549520 h 551577"/>
                <a:gd name="connsiteX1" fmla="*/ 640092 w 1737128"/>
                <a:gd name="connsiteY1" fmla="*/ 531898 h 551577"/>
                <a:gd name="connsiteX2" fmla="*/ 493883 w 1737128"/>
                <a:gd name="connsiteY2" fmla="*/ 498085 h 551577"/>
                <a:gd name="connsiteX3" fmla="*/ 336245 w 1737128"/>
                <a:gd name="connsiteY3" fmla="*/ 363307 h 551577"/>
                <a:gd name="connsiteX4" fmla="*/ 480072 w 1737128"/>
                <a:gd name="connsiteY4" fmla="*/ 355210 h 551577"/>
                <a:gd name="connsiteX5" fmla="*/ 532460 w 1737128"/>
                <a:gd name="connsiteY5" fmla="*/ 300917 h 551577"/>
                <a:gd name="connsiteX6" fmla="*/ 552462 w 1737128"/>
                <a:gd name="connsiteY6" fmla="*/ 227575 h 551577"/>
                <a:gd name="connsiteX7" fmla="*/ 514362 w 1737128"/>
                <a:gd name="connsiteY7" fmla="*/ 183760 h 551577"/>
                <a:gd name="connsiteX8" fmla="*/ 285762 w 1737128"/>
                <a:gd name="connsiteY8" fmla="*/ 126610 h 551577"/>
                <a:gd name="connsiteX9" fmla="*/ 171462 w 1737128"/>
                <a:gd name="connsiteY9" fmla="*/ 130064 h 551577"/>
                <a:gd name="connsiteX10" fmla="*/ 83311 w 1737128"/>
                <a:gd name="connsiteY10" fmla="*/ 93883 h 551577"/>
                <a:gd name="connsiteX11" fmla="*/ 12 w 1737128"/>
                <a:gd name="connsiteY11" fmla="*/ 58030 h 551577"/>
                <a:gd name="connsiteX12" fmla="*/ 80022 w 1737128"/>
                <a:gd name="connsiteY12" fmla="*/ 880 h 551577"/>
                <a:gd name="connsiteX13" fmla="*/ 377202 w 1737128"/>
                <a:gd name="connsiteY13" fmla="*/ 23740 h 551577"/>
                <a:gd name="connsiteX14" fmla="*/ 754392 w 1737128"/>
                <a:gd name="connsiteY14" fmla="*/ 29455 h 551577"/>
                <a:gd name="connsiteX15" fmla="*/ 999185 w 1737128"/>
                <a:gd name="connsiteY15" fmla="*/ 67555 h 551577"/>
                <a:gd name="connsiteX16" fmla="*/ 1159204 w 1737128"/>
                <a:gd name="connsiteY16" fmla="*/ 114228 h 551577"/>
                <a:gd name="connsiteX17" fmla="*/ 1337322 w 1737128"/>
                <a:gd name="connsiteY17" fmla="*/ 183760 h 551577"/>
                <a:gd name="connsiteX18" fmla="*/ 1474482 w 1737128"/>
                <a:gd name="connsiteY18" fmla="*/ 298060 h 551577"/>
                <a:gd name="connsiteX19" fmla="*/ 1565922 w 1737128"/>
                <a:gd name="connsiteY19" fmla="*/ 332350 h 551577"/>
                <a:gd name="connsiteX20" fmla="*/ 1733086 w 1737128"/>
                <a:gd name="connsiteY20" fmla="*/ 363782 h 551577"/>
                <a:gd name="connsiteX21" fmla="*/ 1671649 w 1737128"/>
                <a:gd name="connsiteY21" fmla="*/ 425695 h 551577"/>
                <a:gd name="connsiteX22" fmla="*/ 1520202 w 1737128"/>
                <a:gd name="connsiteY22" fmla="*/ 435220 h 551577"/>
                <a:gd name="connsiteX23" fmla="*/ 1399711 w 1737128"/>
                <a:gd name="connsiteY23" fmla="*/ 448555 h 551577"/>
                <a:gd name="connsiteX24" fmla="*/ 1294459 w 1737128"/>
                <a:gd name="connsiteY24" fmla="*/ 448555 h 551577"/>
                <a:gd name="connsiteX25" fmla="*/ 1188732 w 1737128"/>
                <a:gd name="connsiteY25" fmla="*/ 423790 h 551577"/>
                <a:gd name="connsiteX26" fmla="*/ 1085862 w 1737128"/>
                <a:gd name="connsiteY26" fmla="*/ 392358 h 551577"/>
                <a:gd name="connsiteX27" fmla="*/ 986802 w 1737128"/>
                <a:gd name="connsiteY27" fmla="*/ 414741 h 551577"/>
                <a:gd name="connsiteX28" fmla="*/ 881075 w 1737128"/>
                <a:gd name="connsiteY28" fmla="*/ 484274 h 551577"/>
                <a:gd name="connsiteX29" fmla="*/ 731532 w 1737128"/>
                <a:gd name="connsiteY29" fmla="*/ 549520 h 551577"/>
                <a:gd name="connsiteX0" fmla="*/ 731532 w 1737128"/>
                <a:gd name="connsiteY0" fmla="*/ 549520 h 551577"/>
                <a:gd name="connsiteX1" fmla="*/ 640092 w 1737128"/>
                <a:gd name="connsiteY1" fmla="*/ 531898 h 551577"/>
                <a:gd name="connsiteX2" fmla="*/ 493883 w 1737128"/>
                <a:gd name="connsiteY2" fmla="*/ 498085 h 551577"/>
                <a:gd name="connsiteX3" fmla="*/ 336245 w 1737128"/>
                <a:gd name="connsiteY3" fmla="*/ 363307 h 551577"/>
                <a:gd name="connsiteX4" fmla="*/ 480072 w 1737128"/>
                <a:gd name="connsiteY4" fmla="*/ 355210 h 551577"/>
                <a:gd name="connsiteX5" fmla="*/ 532460 w 1737128"/>
                <a:gd name="connsiteY5" fmla="*/ 300917 h 551577"/>
                <a:gd name="connsiteX6" fmla="*/ 552462 w 1737128"/>
                <a:gd name="connsiteY6" fmla="*/ 227575 h 551577"/>
                <a:gd name="connsiteX7" fmla="*/ 514362 w 1737128"/>
                <a:gd name="connsiteY7" fmla="*/ 183760 h 551577"/>
                <a:gd name="connsiteX8" fmla="*/ 408532 w 1737128"/>
                <a:gd name="connsiteY8" fmla="*/ 168218 h 551577"/>
                <a:gd name="connsiteX9" fmla="*/ 285762 w 1737128"/>
                <a:gd name="connsiteY9" fmla="*/ 126610 h 551577"/>
                <a:gd name="connsiteX10" fmla="*/ 171462 w 1737128"/>
                <a:gd name="connsiteY10" fmla="*/ 130064 h 551577"/>
                <a:gd name="connsiteX11" fmla="*/ 83311 w 1737128"/>
                <a:gd name="connsiteY11" fmla="*/ 93883 h 551577"/>
                <a:gd name="connsiteX12" fmla="*/ 12 w 1737128"/>
                <a:gd name="connsiteY12" fmla="*/ 58030 h 551577"/>
                <a:gd name="connsiteX13" fmla="*/ 80022 w 1737128"/>
                <a:gd name="connsiteY13" fmla="*/ 880 h 551577"/>
                <a:gd name="connsiteX14" fmla="*/ 377202 w 1737128"/>
                <a:gd name="connsiteY14" fmla="*/ 23740 h 551577"/>
                <a:gd name="connsiteX15" fmla="*/ 754392 w 1737128"/>
                <a:gd name="connsiteY15" fmla="*/ 29455 h 551577"/>
                <a:gd name="connsiteX16" fmla="*/ 999185 w 1737128"/>
                <a:gd name="connsiteY16" fmla="*/ 67555 h 551577"/>
                <a:gd name="connsiteX17" fmla="*/ 1159204 w 1737128"/>
                <a:gd name="connsiteY17" fmla="*/ 114228 h 551577"/>
                <a:gd name="connsiteX18" fmla="*/ 1337322 w 1737128"/>
                <a:gd name="connsiteY18" fmla="*/ 183760 h 551577"/>
                <a:gd name="connsiteX19" fmla="*/ 1474482 w 1737128"/>
                <a:gd name="connsiteY19" fmla="*/ 298060 h 551577"/>
                <a:gd name="connsiteX20" fmla="*/ 1565922 w 1737128"/>
                <a:gd name="connsiteY20" fmla="*/ 332350 h 551577"/>
                <a:gd name="connsiteX21" fmla="*/ 1733086 w 1737128"/>
                <a:gd name="connsiteY21" fmla="*/ 363782 h 551577"/>
                <a:gd name="connsiteX22" fmla="*/ 1671649 w 1737128"/>
                <a:gd name="connsiteY22" fmla="*/ 425695 h 551577"/>
                <a:gd name="connsiteX23" fmla="*/ 1520202 w 1737128"/>
                <a:gd name="connsiteY23" fmla="*/ 435220 h 551577"/>
                <a:gd name="connsiteX24" fmla="*/ 1399711 w 1737128"/>
                <a:gd name="connsiteY24" fmla="*/ 448555 h 551577"/>
                <a:gd name="connsiteX25" fmla="*/ 1294459 w 1737128"/>
                <a:gd name="connsiteY25" fmla="*/ 448555 h 551577"/>
                <a:gd name="connsiteX26" fmla="*/ 1188732 w 1737128"/>
                <a:gd name="connsiteY26" fmla="*/ 423790 h 551577"/>
                <a:gd name="connsiteX27" fmla="*/ 1085862 w 1737128"/>
                <a:gd name="connsiteY27" fmla="*/ 392358 h 551577"/>
                <a:gd name="connsiteX28" fmla="*/ 986802 w 1737128"/>
                <a:gd name="connsiteY28" fmla="*/ 414741 h 551577"/>
                <a:gd name="connsiteX29" fmla="*/ 881075 w 1737128"/>
                <a:gd name="connsiteY29" fmla="*/ 484274 h 551577"/>
                <a:gd name="connsiteX30" fmla="*/ 731532 w 1737128"/>
                <a:gd name="connsiteY30" fmla="*/ 549520 h 551577"/>
                <a:gd name="connsiteX0" fmla="*/ 731532 w 1737128"/>
                <a:gd name="connsiteY0" fmla="*/ 549520 h 551577"/>
                <a:gd name="connsiteX1" fmla="*/ 640092 w 1737128"/>
                <a:gd name="connsiteY1" fmla="*/ 531898 h 551577"/>
                <a:gd name="connsiteX2" fmla="*/ 493883 w 1737128"/>
                <a:gd name="connsiteY2" fmla="*/ 498085 h 551577"/>
                <a:gd name="connsiteX3" fmla="*/ 336245 w 1737128"/>
                <a:gd name="connsiteY3" fmla="*/ 363307 h 551577"/>
                <a:gd name="connsiteX4" fmla="*/ 480072 w 1737128"/>
                <a:gd name="connsiteY4" fmla="*/ 355210 h 551577"/>
                <a:gd name="connsiteX5" fmla="*/ 532460 w 1737128"/>
                <a:gd name="connsiteY5" fmla="*/ 300917 h 551577"/>
                <a:gd name="connsiteX6" fmla="*/ 523654 w 1737128"/>
                <a:gd name="connsiteY6" fmla="*/ 263606 h 551577"/>
                <a:gd name="connsiteX7" fmla="*/ 552462 w 1737128"/>
                <a:gd name="connsiteY7" fmla="*/ 227575 h 551577"/>
                <a:gd name="connsiteX8" fmla="*/ 514362 w 1737128"/>
                <a:gd name="connsiteY8" fmla="*/ 183760 h 551577"/>
                <a:gd name="connsiteX9" fmla="*/ 408532 w 1737128"/>
                <a:gd name="connsiteY9" fmla="*/ 168218 h 551577"/>
                <a:gd name="connsiteX10" fmla="*/ 285762 w 1737128"/>
                <a:gd name="connsiteY10" fmla="*/ 126610 h 551577"/>
                <a:gd name="connsiteX11" fmla="*/ 171462 w 1737128"/>
                <a:gd name="connsiteY11" fmla="*/ 130064 h 551577"/>
                <a:gd name="connsiteX12" fmla="*/ 83311 w 1737128"/>
                <a:gd name="connsiteY12" fmla="*/ 93883 h 551577"/>
                <a:gd name="connsiteX13" fmla="*/ 12 w 1737128"/>
                <a:gd name="connsiteY13" fmla="*/ 58030 h 551577"/>
                <a:gd name="connsiteX14" fmla="*/ 80022 w 1737128"/>
                <a:gd name="connsiteY14" fmla="*/ 880 h 551577"/>
                <a:gd name="connsiteX15" fmla="*/ 377202 w 1737128"/>
                <a:gd name="connsiteY15" fmla="*/ 23740 h 551577"/>
                <a:gd name="connsiteX16" fmla="*/ 754392 w 1737128"/>
                <a:gd name="connsiteY16" fmla="*/ 29455 h 551577"/>
                <a:gd name="connsiteX17" fmla="*/ 999185 w 1737128"/>
                <a:gd name="connsiteY17" fmla="*/ 67555 h 551577"/>
                <a:gd name="connsiteX18" fmla="*/ 1159204 w 1737128"/>
                <a:gd name="connsiteY18" fmla="*/ 114228 h 551577"/>
                <a:gd name="connsiteX19" fmla="*/ 1337322 w 1737128"/>
                <a:gd name="connsiteY19" fmla="*/ 183760 h 551577"/>
                <a:gd name="connsiteX20" fmla="*/ 1474482 w 1737128"/>
                <a:gd name="connsiteY20" fmla="*/ 298060 h 551577"/>
                <a:gd name="connsiteX21" fmla="*/ 1565922 w 1737128"/>
                <a:gd name="connsiteY21" fmla="*/ 332350 h 551577"/>
                <a:gd name="connsiteX22" fmla="*/ 1733086 w 1737128"/>
                <a:gd name="connsiteY22" fmla="*/ 363782 h 551577"/>
                <a:gd name="connsiteX23" fmla="*/ 1671649 w 1737128"/>
                <a:gd name="connsiteY23" fmla="*/ 425695 h 551577"/>
                <a:gd name="connsiteX24" fmla="*/ 1520202 w 1737128"/>
                <a:gd name="connsiteY24" fmla="*/ 435220 h 551577"/>
                <a:gd name="connsiteX25" fmla="*/ 1399711 w 1737128"/>
                <a:gd name="connsiteY25" fmla="*/ 448555 h 551577"/>
                <a:gd name="connsiteX26" fmla="*/ 1294459 w 1737128"/>
                <a:gd name="connsiteY26" fmla="*/ 448555 h 551577"/>
                <a:gd name="connsiteX27" fmla="*/ 1188732 w 1737128"/>
                <a:gd name="connsiteY27" fmla="*/ 423790 h 551577"/>
                <a:gd name="connsiteX28" fmla="*/ 1085862 w 1737128"/>
                <a:gd name="connsiteY28" fmla="*/ 392358 h 551577"/>
                <a:gd name="connsiteX29" fmla="*/ 986802 w 1737128"/>
                <a:gd name="connsiteY29" fmla="*/ 414741 h 551577"/>
                <a:gd name="connsiteX30" fmla="*/ 881075 w 1737128"/>
                <a:gd name="connsiteY30" fmla="*/ 484274 h 551577"/>
                <a:gd name="connsiteX31" fmla="*/ 731532 w 1737128"/>
                <a:gd name="connsiteY31" fmla="*/ 549520 h 551577"/>
                <a:gd name="connsiteX0" fmla="*/ 731532 w 1737128"/>
                <a:gd name="connsiteY0" fmla="*/ 549520 h 551577"/>
                <a:gd name="connsiteX1" fmla="*/ 640092 w 1737128"/>
                <a:gd name="connsiteY1" fmla="*/ 531898 h 551577"/>
                <a:gd name="connsiteX2" fmla="*/ 493883 w 1737128"/>
                <a:gd name="connsiteY2" fmla="*/ 498085 h 551577"/>
                <a:gd name="connsiteX3" fmla="*/ 336245 w 1737128"/>
                <a:gd name="connsiteY3" fmla="*/ 363307 h 551577"/>
                <a:gd name="connsiteX4" fmla="*/ 480072 w 1737128"/>
                <a:gd name="connsiteY4" fmla="*/ 355210 h 551577"/>
                <a:gd name="connsiteX5" fmla="*/ 506147 w 1737128"/>
                <a:gd name="connsiteY5" fmla="*/ 300917 h 551577"/>
                <a:gd name="connsiteX6" fmla="*/ 523654 w 1737128"/>
                <a:gd name="connsiteY6" fmla="*/ 263606 h 551577"/>
                <a:gd name="connsiteX7" fmla="*/ 552462 w 1737128"/>
                <a:gd name="connsiteY7" fmla="*/ 227575 h 551577"/>
                <a:gd name="connsiteX8" fmla="*/ 514362 w 1737128"/>
                <a:gd name="connsiteY8" fmla="*/ 183760 h 551577"/>
                <a:gd name="connsiteX9" fmla="*/ 408532 w 1737128"/>
                <a:gd name="connsiteY9" fmla="*/ 168218 h 551577"/>
                <a:gd name="connsiteX10" fmla="*/ 285762 w 1737128"/>
                <a:gd name="connsiteY10" fmla="*/ 126610 h 551577"/>
                <a:gd name="connsiteX11" fmla="*/ 171462 w 1737128"/>
                <a:gd name="connsiteY11" fmla="*/ 130064 h 551577"/>
                <a:gd name="connsiteX12" fmla="*/ 83311 w 1737128"/>
                <a:gd name="connsiteY12" fmla="*/ 93883 h 551577"/>
                <a:gd name="connsiteX13" fmla="*/ 12 w 1737128"/>
                <a:gd name="connsiteY13" fmla="*/ 58030 h 551577"/>
                <a:gd name="connsiteX14" fmla="*/ 80022 w 1737128"/>
                <a:gd name="connsiteY14" fmla="*/ 880 h 551577"/>
                <a:gd name="connsiteX15" fmla="*/ 377202 w 1737128"/>
                <a:gd name="connsiteY15" fmla="*/ 23740 h 551577"/>
                <a:gd name="connsiteX16" fmla="*/ 754392 w 1737128"/>
                <a:gd name="connsiteY16" fmla="*/ 29455 h 551577"/>
                <a:gd name="connsiteX17" fmla="*/ 999185 w 1737128"/>
                <a:gd name="connsiteY17" fmla="*/ 67555 h 551577"/>
                <a:gd name="connsiteX18" fmla="*/ 1159204 w 1737128"/>
                <a:gd name="connsiteY18" fmla="*/ 114228 h 551577"/>
                <a:gd name="connsiteX19" fmla="*/ 1337322 w 1737128"/>
                <a:gd name="connsiteY19" fmla="*/ 183760 h 551577"/>
                <a:gd name="connsiteX20" fmla="*/ 1474482 w 1737128"/>
                <a:gd name="connsiteY20" fmla="*/ 298060 h 551577"/>
                <a:gd name="connsiteX21" fmla="*/ 1565922 w 1737128"/>
                <a:gd name="connsiteY21" fmla="*/ 332350 h 551577"/>
                <a:gd name="connsiteX22" fmla="*/ 1733086 w 1737128"/>
                <a:gd name="connsiteY22" fmla="*/ 363782 h 551577"/>
                <a:gd name="connsiteX23" fmla="*/ 1671649 w 1737128"/>
                <a:gd name="connsiteY23" fmla="*/ 425695 h 551577"/>
                <a:gd name="connsiteX24" fmla="*/ 1520202 w 1737128"/>
                <a:gd name="connsiteY24" fmla="*/ 435220 h 551577"/>
                <a:gd name="connsiteX25" fmla="*/ 1399711 w 1737128"/>
                <a:gd name="connsiteY25" fmla="*/ 448555 h 551577"/>
                <a:gd name="connsiteX26" fmla="*/ 1294459 w 1737128"/>
                <a:gd name="connsiteY26" fmla="*/ 448555 h 551577"/>
                <a:gd name="connsiteX27" fmla="*/ 1188732 w 1737128"/>
                <a:gd name="connsiteY27" fmla="*/ 423790 h 551577"/>
                <a:gd name="connsiteX28" fmla="*/ 1085862 w 1737128"/>
                <a:gd name="connsiteY28" fmla="*/ 392358 h 551577"/>
                <a:gd name="connsiteX29" fmla="*/ 986802 w 1737128"/>
                <a:gd name="connsiteY29" fmla="*/ 414741 h 551577"/>
                <a:gd name="connsiteX30" fmla="*/ 881075 w 1737128"/>
                <a:gd name="connsiteY30" fmla="*/ 484274 h 551577"/>
                <a:gd name="connsiteX31" fmla="*/ 731532 w 1737128"/>
                <a:gd name="connsiteY31" fmla="*/ 549520 h 551577"/>
                <a:gd name="connsiteX0" fmla="*/ 731532 w 1737128"/>
                <a:gd name="connsiteY0" fmla="*/ 549520 h 551577"/>
                <a:gd name="connsiteX1" fmla="*/ 640092 w 1737128"/>
                <a:gd name="connsiteY1" fmla="*/ 531898 h 551577"/>
                <a:gd name="connsiteX2" fmla="*/ 493883 w 1737128"/>
                <a:gd name="connsiteY2" fmla="*/ 498085 h 551577"/>
                <a:gd name="connsiteX3" fmla="*/ 428267 w 1737128"/>
                <a:gd name="connsiteY3" fmla="*/ 428066 h 551577"/>
                <a:gd name="connsiteX4" fmla="*/ 336245 w 1737128"/>
                <a:gd name="connsiteY4" fmla="*/ 363307 h 551577"/>
                <a:gd name="connsiteX5" fmla="*/ 480072 w 1737128"/>
                <a:gd name="connsiteY5" fmla="*/ 355210 h 551577"/>
                <a:gd name="connsiteX6" fmla="*/ 506147 w 1737128"/>
                <a:gd name="connsiteY6" fmla="*/ 300917 h 551577"/>
                <a:gd name="connsiteX7" fmla="*/ 523654 w 1737128"/>
                <a:gd name="connsiteY7" fmla="*/ 263606 h 551577"/>
                <a:gd name="connsiteX8" fmla="*/ 552462 w 1737128"/>
                <a:gd name="connsiteY8" fmla="*/ 227575 h 551577"/>
                <a:gd name="connsiteX9" fmla="*/ 514362 w 1737128"/>
                <a:gd name="connsiteY9" fmla="*/ 183760 h 551577"/>
                <a:gd name="connsiteX10" fmla="*/ 408532 w 1737128"/>
                <a:gd name="connsiteY10" fmla="*/ 168218 h 551577"/>
                <a:gd name="connsiteX11" fmla="*/ 285762 w 1737128"/>
                <a:gd name="connsiteY11" fmla="*/ 126610 h 551577"/>
                <a:gd name="connsiteX12" fmla="*/ 171462 w 1737128"/>
                <a:gd name="connsiteY12" fmla="*/ 130064 h 551577"/>
                <a:gd name="connsiteX13" fmla="*/ 83311 w 1737128"/>
                <a:gd name="connsiteY13" fmla="*/ 93883 h 551577"/>
                <a:gd name="connsiteX14" fmla="*/ 12 w 1737128"/>
                <a:gd name="connsiteY14" fmla="*/ 58030 h 551577"/>
                <a:gd name="connsiteX15" fmla="*/ 80022 w 1737128"/>
                <a:gd name="connsiteY15" fmla="*/ 880 h 551577"/>
                <a:gd name="connsiteX16" fmla="*/ 377202 w 1737128"/>
                <a:gd name="connsiteY16" fmla="*/ 23740 h 551577"/>
                <a:gd name="connsiteX17" fmla="*/ 754392 w 1737128"/>
                <a:gd name="connsiteY17" fmla="*/ 29455 h 551577"/>
                <a:gd name="connsiteX18" fmla="*/ 999185 w 1737128"/>
                <a:gd name="connsiteY18" fmla="*/ 67555 h 551577"/>
                <a:gd name="connsiteX19" fmla="*/ 1159204 w 1737128"/>
                <a:gd name="connsiteY19" fmla="*/ 114228 h 551577"/>
                <a:gd name="connsiteX20" fmla="*/ 1337322 w 1737128"/>
                <a:gd name="connsiteY20" fmla="*/ 183760 h 551577"/>
                <a:gd name="connsiteX21" fmla="*/ 1474482 w 1737128"/>
                <a:gd name="connsiteY21" fmla="*/ 298060 h 551577"/>
                <a:gd name="connsiteX22" fmla="*/ 1565922 w 1737128"/>
                <a:gd name="connsiteY22" fmla="*/ 332350 h 551577"/>
                <a:gd name="connsiteX23" fmla="*/ 1733086 w 1737128"/>
                <a:gd name="connsiteY23" fmla="*/ 363782 h 551577"/>
                <a:gd name="connsiteX24" fmla="*/ 1671649 w 1737128"/>
                <a:gd name="connsiteY24" fmla="*/ 425695 h 551577"/>
                <a:gd name="connsiteX25" fmla="*/ 1520202 w 1737128"/>
                <a:gd name="connsiteY25" fmla="*/ 435220 h 551577"/>
                <a:gd name="connsiteX26" fmla="*/ 1399711 w 1737128"/>
                <a:gd name="connsiteY26" fmla="*/ 448555 h 551577"/>
                <a:gd name="connsiteX27" fmla="*/ 1294459 w 1737128"/>
                <a:gd name="connsiteY27" fmla="*/ 448555 h 551577"/>
                <a:gd name="connsiteX28" fmla="*/ 1188732 w 1737128"/>
                <a:gd name="connsiteY28" fmla="*/ 423790 h 551577"/>
                <a:gd name="connsiteX29" fmla="*/ 1085862 w 1737128"/>
                <a:gd name="connsiteY29" fmla="*/ 392358 h 551577"/>
                <a:gd name="connsiteX30" fmla="*/ 986802 w 1737128"/>
                <a:gd name="connsiteY30" fmla="*/ 414741 h 551577"/>
                <a:gd name="connsiteX31" fmla="*/ 881075 w 1737128"/>
                <a:gd name="connsiteY31" fmla="*/ 484274 h 551577"/>
                <a:gd name="connsiteX32" fmla="*/ 731532 w 1737128"/>
                <a:gd name="connsiteY32" fmla="*/ 549520 h 551577"/>
                <a:gd name="connsiteX0" fmla="*/ 731532 w 1737128"/>
                <a:gd name="connsiteY0" fmla="*/ 549520 h 551768"/>
                <a:gd name="connsiteX1" fmla="*/ 640092 w 1737128"/>
                <a:gd name="connsiteY1" fmla="*/ 531898 h 551768"/>
                <a:gd name="connsiteX2" fmla="*/ 503751 w 1737128"/>
                <a:gd name="connsiteY2" fmla="*/ 484928 h 551768"/>
                <a:gd name="connsiteX3" fmla="*/ 428267 w 1737128"/>
                <a:gd name="connsiteY3" fmla="*/ 428066 h 551768"/>
                <a:gd name="connsiteX4" fmla="*/ 336245 w 1737128"/>
                <a:gd name="connsiteY4" fmla="*/ 363307 h 551768"/>
                <a:gd name="connsiteX5" fmla="*/ 480072 w 1737128"/>
                <a:gd name="connsiteY5" fmla="*/ 355210 h 551768"/>
                <a:gd name="connsiteX6" fmla="*/ 506147 w 1737128"/>
                <a:gd name="connsiteY6" fmla="*/ 300917 h 551768"/>
                <a:gd name="connsiteX7" fmla="*/ 523654 w 1737128"/>
                <a:gd name="connsiteY7" fmla="*/ 263606 h 551768"/>
                <a:gd name="connsiteX8" fmla="*/ 552462 w 1737128"/>
                <a:gd name="connsiteY8" fmla="*/ 227575 h 551768"/>
                <a:gd name="connsiteX9" fmla="*/ 514362 w 1737128"/>
                <a:gd name="connsiteY9" fmla="*/ 183760 h 551768"/>
                <a:gd name="connsiteX10" fmla="*/ 408532 w 1737128"/>
                <a:gd name="connsiteY10" fmla="*/ 168218 h 551768"/>
                <a:gd name="connsiteX11" fmla="*/ 285762 w 1737128"/>
                <a:gd name="connsiteY11" fmla="*/ 126610 h 551768"/>
                <a:gd name="connsiteX12" fmla="*/ 171462 w 1737128"/>
                <a:gd name="connsiteY12" fmla="*/ 130064 h 551768"/>
                <a:gd name="connsiteX13" fmla="*/ 83311 w 1737128"/>
                <a:gd name="connsiteY13" fmla="*/ 93883 h 551768"/>
                <a:gd name="connsiteX14" fmla="*/ 12 w 1737128"/>
                <a:gd name="connsiteY14" fmla="*/ 58030 h 551768"/>
                <a:gd name="connsiteX15" fmla="*/ 80022 w 1737128"/>
                <a:gd name="connsiteY15" fmla="*/ 880 h 551768"/>
                <a:gd name="connsiteX16" fmla="*/ 377202 w 1737128"/>
                <a:gd name="connsiteY16" fmla="*/ 23740 h 551768"/>
                <a:gd name="connsiteX17" fmla="*/ 754392 w 1737128"/>
                <a:gd name="connsiteY17" fmla="*/ 29455 h 551768"/>
                <a:gd name="connsiteX18" fmla="*/ 999185 w 1737128"/>
                <a:gd name="connsiteY18" fmla="*/ 67555 h 551768"/>
                <a:gd name="connsiteX19" fmla="*/ 1159204 w 1737128"/>
                <a:gd name="connsiteY19" fmla="*/ 114228 h 551768"/>
                <a:gd name="connsiteX20" fmla="*/ 1337322 w 1737128"/>
                <a:gd name="connsiteY20" fmla="*/ 183760 h 551768"/>
                <a:gd name="connsiteX21" fmla="*/ 1474482 w 1737128"/>
                <a:gd name="connsiteY21" fmla="*/ 298060 h 551768"/>
                <a:gd name="connsiteX22" fmla="*/ 1565922 w 1737128"/>
                <a:gd name="connsiteY22" fmla="*/ 332350 h 551768"/>
                <a:gd name="connsiteX23" fmla="*/ 1733086 w 1737128"/>
                <a:gd name="connsiteY23" fmla="*/ 363782 h 551768"/>
                <a:gd name="connsiteX24" fmla="*/ 1671649 w 1737128"/>
                <a:gd name="connsiteY24" fmla="*/ 425695 h 551768"/>
                <a:gd name="connsiteX25" fmla="*/ 1520202 w 1737128"/>
                <a:gd name="connsiteY25" fmla="*/ 435220 h 551768"/>
                <a:gd name="connsiteX26" fmla="*/ 1399711 w 1737128"/>
                <a:gd name="connsiteY26" fmla="*/ 448555 h 551768"/>
                <a:gd name="connsiteX27" fmla="*/ 1294459 w 1737128"/>
                <a:gd name="connsiteY27" fmla="*/ 448555 h 551768"/>
                <a:gd name="connsiteX28" fmla="*/ 1188732 w 1737128"/>
                <a:gd name="connsiteY28" fmla="*/ 423790 h 551768"/>
                <a:gd name="connsiteX29" fmla="*/ 1085862 w 1737128"/>
                <a:gd name="connsiteY29" fmla="*/ 392358 h 551768"/>
                <a:gd name="connsiteX30" fmla="*/ 986802 w 1737128"/>
                <a:gd name="connsiteY30" fmla="*/ 414741 h 551768"/>
                <a:gd name="connsiteX31" fmla="*/ 881075 w 1737128"/>
                <a:gd name="connsiteY31" fmla="*/ 484274 h 551768"/>
                <a:gd name="connsiteX32" fmla="*/ 731532 w 1737128"/>
                <a:gd name="connsiteY32" fmla="*/ 549520 h 551768"/>
                <a:gd name="connsiteX0" fmla="*/ 747978 w 1737128"/>
                <a:gd name="connsiteY0" fmla="*/ 569256 h 570528"/>
                <a:gd name="connsiteX1" fmla="*/ 640092 w 1737128"/>
                <a:gd name="connsiteY1" fmla="*/ 531898 h 570528"/>
                <a:gd name="connsiteX2" fmla="*/ 503751 w 1737128"/>
                <a:gd name="connsiteY2" fmla="*/ 484928 h 570528"/>
                <a:gd name="connsiteX3" fmla="*/ 428267 w 1737128"/>
                <a:gd name="connsiteY3" fmla="*/ 428066 h 570528"/>
                <a:gd name="connsiteX4" fmla="*/ 336245 w 1737128"/>
                <a:gd name="connsiteY4" fmla="*/ 363307 h 570528"/>
                <a:gd name="connsiteX5" fmla="*/ 480072 w 1737128"/>
                <a:gd name="connsiteY5" fmla="*/ 355210 h 570528"/>
                <a:gd name="connsiteX6" fmla="*/ 506147 w 1737128"/>
                <a:gd name="connsiteY6" fmla="*/ 300917 h 570528"/>
                <a:gd name="connsiteX7" fmla="*/ 523654 w 1737128"/>
                <a:gd name="connsiteY7" fmla="*/ 263606 h 570528"/>
                <a:gd name="connsiteX8" fmla="*/ 552462 w 1737128"/>
                <a:gd name="connsiteY8" fmla="*/ 227575 h 570528"/>
                <a:gd name="connsiteX9" fmla="*/ 514362 w 1737128"/>
                <a:gd name="connsiteY9" fmla="*/ 183760 h 570528"/>
                <a:gd name="connsiteX10" fmla="*/ 408532 w 1737128"/>
                <a:gd name="connsiteY10" fmla="*/ 168218 h 570528"/>
                <a:gd name="connsiteX11" fmla="*/ 285762 w 1737128"/>
                <a:gd name="connsiteY11" fmla="*/ 126610 h 570528"/>
                <a:gd name="connsiteX12" fmla="*/ 171462 w 1737128"/>
                <a:gd name="connsiteY12" fmla="*/ 130064 h 570528"/>
                <a:gd name="connsiteX13" fmla="*/ 83311 w 1737128"/>
                <a:gd name="connsiteY13" fmla="*/ 93883 h 570528"/>
                <a:gd name="connsiteX14" fmla="*/ 12 w 1737128"/>
                <a:gd name="connsiteY14" fmla="*/ 58030 h 570528"/>
                <a:gd name="connsiteX15" fmla="*/ 80022 w 1737128"/>
                <a:gd name="connsiteY15" fmla="*/ 880 h 570528"/>
                <a:gd name="connsiteX16" fmla="*/ 377202 w 1737128"/>
                <a:gd name="connsiteY16" fmla="*/ 23740 h 570528"/>
                <a:gd name="connsiteX17" fmla="*/ 754392 w 1737128"/>
                <a:gd name="connsiteY17" fmla="*/ 29455 h 570528"/>
                <a:gd name="connsiteX18" fmla="*/ 999185 w 1737128"/>
                <a:gd name="connsiteY18" fmla="*/ 67555 h 570528"/>
                <a:gd name="connsiteX19" fmla="*/ 1159204 w 1737128"/>
                <a:gd name="connsiteY19" fmla="*/ 114228 h 570528"/>
                <a:gd name="connsiteX20" fmla="*/ 1337322 w 1737128"/>
                <a:gd name="connsiteY20" fmla="*/ 183760 h 570528"/>
                <a:gd name="connsiteX21" fmla="*/ 1474482 w 1737128"/>
                <a:gd name="connsiteY21" fmla="*/ 298060 h 570528"/>
                <a:gd name="connsiteX22" fmla="*/ 1565922 w 1737128"/>
                <a:gd name="connsiteY22" fmla="*/ 332350 h 570528"/>
                <a:gd name="connsiteX23" fmla="*/ 1733086 w 1737128"/>
                <a:gd name="connsiteY23" fmla="*/ 363782 h 570528"/>
                <a:gd name="connsiteX24" fmla="*/ 1671649 w 1737128"/>
                <a:gd name="connsiteY24" fmla="*/ 425695 h 570528"/>
                <a:gd name="connsiteX25" fmla="*/ 1520202 w 1737128"/>
                <a:gd name="connsiteY25" fmla="*/ 435220 h 570528"/>
                <a:gd name="connsiteX26" fmla="*/ 1399711 w 1737128"/>
                <a:gd name="connsiteY26" fmla="*/ 448555 h 570528"/>
                <a:gd name="connsiteX27" fmla="*/ 1294459 w 1737128"/>
                <a:gd name="connsiteY27" fmla="*/ 448555 h 570528"/>
                <a:gd name="connsiteX28" fmla="*/ 1188732 w 1737128"/>
                <a:gd name="connsiteY28" fmla="*/ 423790 h 570528"/>
                <a:gd name="connsiteX29" fmla="*/ 1085862 w 1737128"/>
                <a:gd name="connsiteY29" fmla="*/ 392358 h 570528"/>
                <a:gd name="connsiteX30" fmla="*/ 986802 w 1737128"/>
                <a:gd name="connsiteY30" fmla="*/ 414741 h 570528"/>
                <a:gd name="connsiteX31" fmla="*/ 881075 w 1737128"/>
                <a:gd name="connsiteY31" fmla="*/ 484274 h 570528"/>
                <a:gd name="connsiteX32" fmla="*/ 747978 w 1737128"/>
                <a:gd name="connsiteY32" fmla="*/ 569256 h 570528"/>
                <a:gd name="connsiteX0" fmla="*/ 747978 w 1737128"/>
                <a:gd name="connsiteY0" fmla="*/ 569256 h 569990"/>
                <a:gd name="connsiteX1" fmla="*/ 640092 w 1737128"/>
                <a:gd name="connsiteY1" fmla="*/ 531898 h 569990"/>
                <a:gd name="connsiteX2" fmla="*/ 503751 w 1737128"/>
                <a:gd name="connsiteY2" fmla="*/ 484928 h 569990"/>
                <a:gd name="connsiteX3" fmla="*/ 428267 w 1737128"/>
                <a:gd name="connsiteY3" fmla="*/ 428066 h 569990"/>
                <a:gd name="connsiteX4" fmla="*/ 336245 w 1737128"/>
                <a:gd name="connsiteY4" fmla="*/ 363307 h 569990"/>
                <a:gd name="connsiteX5" fmla="*/ 480072 w 1737128"/>
                <a:gd name="connsiteY5" fmla="*/ 355210 h 569990"/>
                <a:gd name="connsiteX6" fmla="*/ 506147 w 1737128"/>
                <a:gd name="connsiteY6" fmla="*/ 300917 h 569990"/>
                <a:gd name="connsiteX7" fmla="*/ 523654 w 1737128"/>
                <a:gd name="connsiteY7" fmla="*/ 263606 h 569990"/>
                <a:gd name="connsiteX8" fmla="*/ 552462 w 1737128"/>
                <a:gd name="connsiteY8" fmla="*/ 227575 h 569990"/>
                <a:gd name="connsiteX9" fmla="*/ 514362 w 1737128"/>
                <a:gd name="connsiteY9" fmla="*/ 183760 h 569990"/>
                <a:gd name="connsiteX10" fmla="*/ 408532 w 1737128"/>
                <a:gd name="connsiteY10" fmla="*/ 168218 h 569990"/>
                <a:gd name="connsiteX11" fmla="*/ 285762 w 1737128"/>
                <a:gd name="connsiteY11" fmla="*/ 126610 h 569990"/>
                <a:gd name="connsiteX12" fmla="*/ 171462 w 1737128"/>
                <a:gd name="connsiteY12" fmla="*/ 130064 h 569990"/>
                <a:gd name="connsiteX13" fmla="*/ 83311 w 1737128"/>
                <a:gd name="connsiteY13" fmla="*/ 93883 h 569990"/>
                <a:gd name="connsiteX14" fmla="*/ 12 w 1737128"/>
                <a:gd name="connsiteY14" fmla="*/ 58030 h 569990"/>
                <a:gd name="connsiteX15" fmla="*/ 80022 w 1737128"/>
                <a:gd name="connsiteY15" fmla="*/ 880 h 569990"/>
                <a:gd name="connsiteX16" fmla="*/ 377202 w 1737128"/>
                <a:gd name="connsiteY16" fmla="*/ 23740 h 569990"/>
                <a:gd name="connsiteX17" fmla="*/ 754392 w 1737128"/>
                <a:gd name="connsiteY17" fmla="*/ 29455 h 569990"/>
                <a:gd name="connsiteX18" fmla="*/ 999185 w 1737128"/>
                <a:gd name="connsiteY18" fmla="*/ 67555 h 569990"/>
                <a:gd name="connsiteX19" fmla="*/ 1159204 w 1737128"/>
                <a:gd name="connsiteY19" fmla="*/ 114228 h 569990"/>
                <a:gd name="connsiteX20" fmla="*/ 1337322 w 1737128"/>
                <a:gd name="connsiteY20" fmla="*/ 183760 h 569990"/>
                <a:gd name="connsiteX21" fmla="*/ 1474482 w 1737128"/>
                <a:gd name="connsiteY21" fmla="*/ 298060 h 569990"/>
                <a:gd name="connsiteX22" fmla="*/ 1565922 w 1737128"/>
                <a:gd name="connsiteY22" fmla="*/ 332350 h 569990"/>
                <a:gd name="connsiteX23" fmla="*/ 1733086 w 1737128"/>
                <a:gd name="connsiteY23" fmla="*/ 363782 h 569990"/>
                <a:gd name="connsiteX24" fmla="*/ 1671649 w 1737128"/>
                <a:gd name="connsiteY24" fmla="*/ 425695 h 569990"/>
                <a:gd name="connsiteX25" fmla="*/ 1520202 w 1737128"/>
                <a:gd name="connsiteY25" fmla="*/ 435220 h 569990"/>
                <a:gd name="connsiteX26" fmla="*/ 1399711 w 1737128"/>
                <a:gd name="connsiteY26" fmla="*/ 448555 h 569990"/>
                <a:gd name="connsiteX27" fmla="*/ 1294459 w 1737128"/>
                <a:gd name="connsiteY27" fmla="*/ 448555 h 569990"/>
                <a:gd name="connsiteX28" fmla="*/ 1188732 w 1737128"/>
                <a:gd name="connsiteY28" fmla="*/ 423790 h 569990"/>
                <a:gd name="connsiteX29" fmla="*/ 1085862 w 1737128"/>
                <a:gd name="connsiteY29" fmla="*/ 392358 h 569990"/>
                <a:gd name="connsiteX30" fmla="*/ 986802 w 1737128"/>
                <a:gd name="connsiteY30" fmla="*/ 414741 h 569990"/>
                <a:gd name="connsiteX31" fmla="*/ 881075 w 1737128"/>
                <a:gd name="connsiteY31" fmla="*/ 484274 h 569990"/>
                <a:gd name="connsiteX32" fmla="*/ 747978 w 1737128"/>
                <a:gd name="connsiteY32" fmla="*/ 569256 h 569990"/>
                <a:gd name="connsiteX0" fmla="*/ 747978 w 1737128"/>
                <a:gd name="connsiteY0" fmla="*/ 569256 h 569990"/>
                <a:gd name="connsiteX1" fmla="*/ 640092 w 1737128"/>
                <a:gd name="connsiteY1" fmla="*/ 531898 h 569990"/>
                <a:gd name="connsiteX2" fmla="*/ 503751 w 1737128"/>
                <a:gd name="connsiteY2" fmla="*/ 484928 h 569990"/>
                <a:gd name="connsiteX3" fmla="*/ 428267 w 1737128"/>
                <a:gd name="connsiteY3" fmla="*/ 428066 h 569990"/>
                <a:gd name="connsiteX4" fmla="*/ 336245 w 1737128"/>
                <a:gd name="connsiteY4" fmla="*/ 363307 h 569990"/>
                <a:gd name="connsiteX5" fmla="*/ 480072 w 1737128"/>
                <a:gd name="connsiteY5" fmla="*/ 355210 h 569990"/>
                <a:gd name="connsiteX6" fmla="*/ 506147 w 1737128"/>
                <a:gd name="connsiteY6" fmla="*/ 300917 h 569990"/>
                <a:gd name="connsiteX7" fmla="*/ 523654 w 1737128"/>
                <a:gd name="connsiteY7" fmla="*/ 263606 h 569990"/>
                <a:gd name="connsiteX8" fmla="*/ 552462 w 1737128"/>
                <a:gd name="connsiteY8" fmla="*/ 227575 h 569990"/>
                <a:gd name="connsiteX9" fmla="*/ 514362 w 1737128"/>
                <a:gd name="connsiteY9" fmla="*/ 183760 h 569990"/>
                <a:gd name="connsiteX10" fmla="*/ 408532 w 1737128"/>
                <a:gd name="connsiteY10" fmla="*/ 168218 h 569990"/>
                <a:gd name="connsiteX11" fmla="*/ 285762 w 1737128"/>
                <a:gd name="connsiteY11" fmla="*/ 126610 h 569990"/>
                <a:gd name="connsiteX12" fmla="*/ 174751 w 1737128"/>
                <a:gd name="connsiteY12" fmla="*/ 107040 h 569990"/>
                <a:gd name="connsiteX13" fmla="*/ 83311 w 1737128"/>
                <a:gd name="connsiteY13" fmla="*/ 93883 h 569990"/>
                <a:gd name="connsiteX14" fmla="*/ 12 w 1737128"/>
                <a:gd name="connsiteY14" fmla="*/ 58030 h 569990"/>
                <a:gd name="connsiteX15" fmla="*/ 80022 w 1737128"/>
                <a:gd name="connsiteY15" fmla="*/ 880 h 569990"/>
                <a:gd name="connsiteX16" fmla="*/ 377202 w 1737128"/>
                <a:gd name="connsiteY16" fmla="*/ 23740 h 569990"/>
                <a:gd name="connsiteX17" fmla="*/ 754392 w 1737128"/>
                <a:gd name="connsiteY17" fmla="*/ 29455 h 569990"/>
                <a:gd name="connsiteX18" fmla="*/ 999185 w 1737128"/>
                <a:gd name="connsiteY18" fmla="*/ 67555 h 569990"/>
                <a:gd name="connsiteX19" fmla="*/ 1159204 w 1737128"/>
                <a:gd name="connsiteY19" fmla="*/ 114228 h 569990"/>
                <a:gd name="connsiteX20" fmla="*/ 1337322 w 1737128"/>
                <a:gd name="connsiteY20" fmla="*/ 183760 h 569990"/>
                <a:gd name="connsiteX21" fmla="*/ 1474482 w 1737128"/>
                <a:gd name="connsiteY21" fmla="*/ 298060 h 569990"/>
                <a:gd name="connsiteX22" fmla="*/ 1565922 w 1737128"/>
                <a:gd name="connsiteY22" fmla="*/ 332350 h 569990"/>
                <a:gd name="connsiteX23" fmla="*/ 1733086 w 1737128"/>
                <a:gd name="connsiteY23" fmla="*/ 363782 h 569990"/>
                <a:gd name="connsiteX24" fmla="*/ 1671649 w 1737128"/>
                <a:gd name="connsiteY24" fmla="*/ 425695 h 569990"/>
                <a:gd name="connsiteX25" fmla="*/ 1520202 w 1737128"/>
                <a:gd name="connsiteY25" fmla="*/ 435220 h 569990"/>
                <a:gd name="connsiteX26" fmla="*/ 1399711 w 1737128"/>
                <a:gd name="connsiteY26" fmla="*/ 448555 h 569990"/>
                <a:gd name="connsiteX27" fmla="*/ 1294459 w 1737128"/>
                <a:gd name="connsiteY27" fmla="*/ 448555 h 569990"/>
                <a:gd name="connsiteX28" fmla="*/ 1188732 w 1737128"/>
                <a:gd name="connsiteY28" fmla="*/ 423790 h 569990"/>
                <a:gd name="connsiteX29" fmla="*/ 1085862 w 1737128"/>
                <a:gd name="connsiteY29" fmla="*/ 392358 h 569990"/>
                <a:gd name="connsiteX30" fmla="*/ 986802 w 1737128"/>
                <a:gd name="connsiteY30" fmla="*/ 414741 h 569990"/>
                <a:gd name="connsiteX31" fmla="*/ 881075 w 1737128"/>
                <a:gd name="connsiteY31" fmla="*/ 484274 h 569990"/>
                <a:gd name="connsiteX32" fmla="*/ 747978 w 1737128"/>
                <a:gd name="connsiteY32" fmla="*/ 569256 h 569990"/>
                <a:gd name="connsiteX0" fmla="*/ 741406 w 1730556"/>
                <a:gd name="connsiteY0" fmla="*/ 568762 h 569496"/>
                <a:gd name="connsiteX1" fmla="*/ 633520 w 1730556"/>
                <a:gd name="connsiteY1" fmla="*/ 531404 h 569496"/>
                <a:gd name="connsiteX2" fmla="*/ 497179 w 1730556"/>
                <a:gd name="connsiteY2" fmla="*/ 484434 h 569496"/>
                <a:gd name="connsiteX3" fmla="*/ 421695 w 1730556"/>
                <a:gd name="connsiteY3" fmla="*/ 427572 h 569496"/>
                <a:gd name="connsiteX4" fmla="*/ 329673 w 1730556"/>
                <a:gd name="connsiteY4" fmla="*/ 362813 h 569496"/>
                <a:gd name="connsiteX5" fmla="*/ 473500 w 1730556"/>
                <a:gd name="connsiteY5" fmla="*/ 354716 h 569496"/>
                <a:gd name="connsiteX6" fmla="*/ 499575 w 1730556"/>
                <a:gd name="connsiteY6" fmla="*/ 300423 h 569496"/>
                <a:gd name="connsiteX7" fmla="*/ 517082 w 1730556"/>
                <a:gd name="connsiteY7" fmla="*/ 263112 h 569496"/>
                <a:gd name="connsiteX8" fmla="*/ 545890 w 1730556"/>
                <a:gd name="connsiteY8" fmla="*/ 227081 h 569496"/>
                <a:gd name="connsiteX9" fmla="*/ 507790 w 1730556"/>
                <a:gd name="connsiteY9" fmla="*/ 183266 h 569496"/>
                <a:gd name="connsiteX10" fmla="*/ 401960 w 1730556"/>
                <a:gd name="connsiteY10" fmla="*/ 167724 h 569496"/>
                <a:gd name="connsiteX11" fmla="*/ 279190 w 1730556"/>
                <a:gd name="connsiteY11" fmla="*/ 126116 h 569496"/>
                <a:gd name="connsiteX12" fmla="*/ 168179 w 1730556"/>
                <a:gd name="connsiteY12" fmla="*/ 106546 h 569496"/>
                <a:gd name="connsiteX13" fmla="*/ 76739 w 1730556"/>
                <a:gd name="connsiteY13" fmla="*/ 93389 h 569496"/>
                <a:gd name="connsiteX14" fmla="*/ 18 w 1730556"/>
                <a:gd name="connsiteY14" fmla="*/ 44379 h 569496"/>
                <a:gd name="connsiteX15" fmla="*/ 73450 w 1730556"/>
                <a:gd name="connsiteY15" fmla="*/ 386 h 569496"/>
                <a:gd name="connsiteX16" fmla="*/ 370630 w 1730556"/>
                <a:gd name="connsiteY16" fmla="*/ 23246 h 569496"/>
                <a:gd name="connsiteX17" fmla="*/ 747820 w 1730556"/>
                <a:gd name="connsiteY17" fmla="*/ 28961 h 569496"/>
                <a:gd name="connsiteX18" fmla="*/ 992613 w 1730556"/>
                <a:gd name="connsiteY18" fmla="*/ 67061 h 569496"/>
                <a:gd name="connsiteX19" fmla="*/ 1152632 w 1730556"/>
                <a:gd name="connsiteY19" fmla="*/ 113734 h 569496"/>
                <a:gd name="connsiteX20" fmla="*/ 1330750 w 1730556"/>
                <a:gd name="connsiteY20" fmla="*/ 183266 h 569496"/>
                <a:gd name="connsiteX21" fmla="*/ 1467910 w 1730556"/>
                <a:gd name="connsiteY21" fmla="*/ 297566 h 569496"/>
                <a:gd name="connsiteX22" fmla="*/ 1559350 w 1730556"/>
                <a:gd name="connsiteY22" fmla="*/ 331856 h 569496"/>
                <a:gd name="connsiteX23" fmla="*/ 1726514 w 1730556"/>
                <a:gd name="connsiteY23" fmla="*/ 363288 h 569496"/>
                <a:gd name="connsiteX24" fmla="*/ 1665077 w 1730556"/>
                <a:gd name="connsiteY24" fmla="*/ 425201 h 569496"/>
                <a:gd name="connsiteX25" fmla="*/ 1513630 w 1730556"/>
                <a:gd name="connsiteY25" fmla="*/ 434726 h 569496"/>
                <a:gd name="connsiteX26" fmla="*/ 1393139 w 1730556"/>
                <a:gd name="connsiteY26" fmla="*/ 448061 h 569496"/>
                <a:gd name="connsiteX27" fmla="*/ 1287887 w 1730556"/>
                <a:gd name="connsiteY27" fmla="*/ 448061 h 569496"/>
                <a:gd name="connsiteX28" fmla="*/ 1182160 w 1730556"/>
                <a:gd name="connsiteY28" fmla="*/ 423296 h 569496"/>
                <a:gd name="connsiteX29" fmla="*/ 1079290 w 1730556"/>
                <a:gd name="connsiteY29" fmla="*/ 391864 h 569496"/>
                <a:gd name="connsiteX30" fmla="*/ 980230 w 1730556"/>
                <a:gd name="connsiteY30" fmla="*/ 414247 h 569496"/>
                <a:gd name="connsiteX31" fmla="*/ 874503 w 1730556"/>
                <a:gd name="connsiteY31" fmla="*/ 483780 h 569496"/>
                <a:gd name="connsiteX32" fmla="*/ 741406 w 1730556"/>
                <a:gd name="connsiteY32" fmla="*/ 568762 h 569496"/>
                <a:gd name="connsiteX0" fmla="*/ 741406 w 1730556"/>
                <a:gd name="connsiteY0" fmla="*/ 568762 h 569496"/>
                <a:gd name="connsiteX1" fmla="*/ 633520 w 1730556"/>
                <a:gd name="connsiteY1" fmla="*/ 531404 h 569496"/>
                <a:gd name="connsiteX2" fmla="*/ 497179 w 1730556"/>
                <a:gd name="connsiteY2" fmla="*/ 484434 h 569496"/>
                <a:gd name="connsiteX3" fmla="*/ 421695 w 1730556"/>
                <a:gd name="connsiteY3" fmla="*/ 427572 h 569496"/>
                <a:gd name="connsiteX4" fmla="*/ 329673 w 1730556"/>
                <a:gd name="connsiteY4" fmla="*/ 362813 h 569496"/>
                <a:gd name="connsiteX5" fmla="*/ 473500 w 1730556"/>
                <a:gd name="connsiteY5" fmla="*/ 354716 h 569496"/>
                <a:gd name="connsiteX6" fmla="*/ 492997 w 1730556"/>
                <a:gd name="connsiteY6" fmla="*/ 290555 h 569496"/>
                <a:gd name="connsiteX7" fmla="*/ 517082 w 1730556"/>
                <a:gd name="connsiteY7" fmla="*/ 263112 h 569496"/>
                <a:gd name="connsiteX8" fmla="*/ 545890 w 1730556"/>
                <a:gd name="connsiteY8" fmla="*/ 227081 h 569496"/>
                <a:gd name="connsiteX9" fmla="*/ 507790 w 1730556"/>
                <a:gd name="connsiteY9" fmla="*/ 183266 h 569496"/>
                <a:gd name="connsiteX10" fmla="*/ 401960 w 1730556"/>
                <a:gd name="connsiteY10" fmla="*/ 167724 h 569496"/>
                <a:gd name="connsiteX11" fmla="*/ 279190 w 1730556"/>
                <a:gd name="connsiteY11" fmla="*/ 126116 h 569496"/>
                <a:gd name="connsiteX12" fmla="*/ 168179 w 1730556"/>
                <a:gd name="connsiteY12" fmla="*/ 106546 h 569496"/>
                <a:gd name="connsiteX13" fmla="*/ 76739 w 1730556"/>
                <a:gd name="connsiteY13" fmla="*/ 93389 h 569496"/>
                <a:gd name="connsiteX14" fmla="*/ 18 w 1730556"/>
                <a:gd name="connsiteY14" fmla="*/ 44379 h 569496"/>
                <a:gd name="connsiteX15" fmla="*/ 73450 w 1730556"/>
                <a:gd name="connsiteY15" fmla="*/ 386 h 569496"/>
                <a:gd name="connsiteX16" fmla="*/ 370630 w 1730556"/>
                <a:gd name="connsiteY16" fmla="*/ 23246 h 569496"/>
                <a:gd name="connsiteX17" fmla="*/ 747820 w 1730556"/>
                <a:gd name="connsiteY17" fmla="*/ 28961 h 569496"/>
                <a:gd name="connsiteX18" fmla="*/ 992613 w 1730556"/>
                <a:gd name="connsiteY18" fmla="*/ 67061 h 569496"/>
                <a:gd name="connsiteX19" fmla="*/ 1152632 w 1730556"/>
                <a:gd name="connsiteY19" fmla="*/ 113734 h 569496"/>
                <a:gd name="connsiteX20" fmla="*/ 1330750 w 1730556"/>
                <a:gd name="connsiteY20" fmla="*/ 183266 h 569496"/>
                <a:gd name="connsiteX21" fmla="*/ 1467910 w 1730556"/>
                <a:gd name="connsiteY21" fmla="*/ 297566 h 569496"/>
                <a:gd name="connsiteX22" fmla="*/ 1559350 w 1730556"/>
                <a:gd name="connsiteY22" fmla="*/ 331856 h 569496"/>
                <a:gd name="connsiteX23" fmla="*/ 1726514 w 1730556"/>
                <a:gd name="connsiteY23" fmla="*/ 363288 h 569496"/>
                <a:gd name="connsiteX24" fmla="*/ 1665077 w 1730556"/>
                <a:gd name="connsiteY24" fmla="*/ 425201 h 569496"/>
                <a:gd name="connsiteX25" fmla="*/ 1513630 w 1730556"/>
                <a:gd name="connsiteY25" fmla="*/ 434726 h 569496"/>
                <a:gd name="connsiteX26" fmla="*/ 1393139 w 1730556"/>
                <a:gd name="connsiteY26" fmla="*/ 448061 h 569496"/>
                <a:gd name="connsiteX27" fmla="*/ 1287887 w 1730556"/>
                <a:gd name="connsiteY27" fmla="*/ 448061 h 569496"/>
                <a:gd name="connsiteX28" fmla="*/ 1182160 w 1730556"/>
                <a:gd name="connsiteY28" fmla="*/ 423296 h 569496"/>
                <a:gd name="connsiteX29" fmla="*/ 1079290 w 1730556"/>
                <a:gd name="connsiteY29" fmla="*/ 391864 h 569496"/>
                <a:gd name="connsiteX30" fmla="*/ 980230 w 1730556"/>
                <a:gd name="connsiteY30" fmla="*/ 414247 h 569496"/>
                <a:gd name="connsiteX31" fmla="*/ 874503 w 1730556"/>
                <a:gd name="connsiteY31" fmla="*/ 483780 h 569496"/>
                <a:gd name="connsiteX32" fmla="*/ 741406 w 1730556"/>
                <a:gd name="connsiteY32" fmla="*/ 568762 h 569496"/>
                <a:gd name="connsiteX0" fmla="*/ 741406 w 1668513"/>
                <a:gd name="connsiteY0" fmla="*/ 568762 h 569496"/>
                <a:gd name="connsiteX1" fmla="*/ 633520 w 1668513"/>
                <a:gd name="connsiteY1" fmla="*/ 531404 h 569496"/>
                <a:gd name="connsiteX2" fmla="*/ 497179 w 1668513"/>
                <a:gd name="connsiteY2" fmla="*/ 484434 h 569496"/>
                <a:gd name="connsiteX3" fmla="*/ 421695 w 1668513"/>
                <a:gd name="connsiteY3" fmla="*/ 427572 h 569496"/>
                <a:gd name="connsiteX4" fmla="*/ 329673 w 1668513"/>
                <a:gd name="connsiteY4" fmla="*/ 362813 h 569496"/>
                <a:gd name="connsiteX5" fmla="*/ 473500 w 1668513"/>
                <a:gd name="connsiteY5" fmla="*/ 354716 h 569496"/>
                <a:gd name="connsiteX6" fmla="*/ 492997 w 1668513"/>
                <a:gd name="connsiteY6" fmla="*/ 290555 h 569496"/>
                <a:gd name="connsiteX7" fmla="*/ 517082 w 1668513"/>
                <a:gd name="connsiteY7" fmla="*/ 263112 h 569496"/>
                <a:gd name="connsiteX8" fmla="*/ 545890 w 1668513"/>
                <a:gd name="connsiteY8" fmla="*/ 227081 h 569496"/>
                <a:gd name="connsiteX9" fmla="*/ 507790 w 1668513"/>
                <a:gd name="connsiteY9" fmla="*/ 183266 h 569496"/>
                <a:gd name="connsiteX10" fmla="*/ 401960 w 1668513"/>
                <a:gd name="connsiteY10" fmla="*/ 167724 h 569496"/>
                <a:gd name="connsiteX11" fmla="*/ 279190 w 1668513"/>
                <a:gd name="connsiteY11" fmla="*/ 126116 h 569496"/>
                <a:gd name="connsiteX12" fmla="*/ 168179 w 1668513"/>
                <a:gd name="connsiteY12" fmla="*/ 106546 h 569496"/>
                <a:gd name="connsiteX13" fmla="*/ 76739 w 1668513"/>
                <a:gd name="connsiteY13" fmla="*/ 93389 h 569496"/>
                <a:gd name="connsiteX14" fmla="*/ 18 w 1668513"/>
                <a:gd name="connsiteY14" fmla="*/ 44379 h 569496"/>
                <a:gd name="connsiteX15" fmla="*/ 73450 w 1668513"/>
                <a:gd name="connsiteY15" fmla="*/ 386 h 569496"/>
                <a:gd name="connsiteX16" fmla="*/ 370630 w 1668513"/>
                <a:gd name="connsiteY16" fmla="*/ 23246 h 569496"/>
                <a:gd name="connsiteX17" fmla="*/ 747820 w 1668513"/>
                <a:gd name="connsiteY17" fmla="*/ 28961 h 569496"/>
                <a:gd name="connsiteX18" fmla="*/ 992613 w 1668513"/>
                <a:gd name="connsiteY18" fmla="*/ 67061 h 569496"/>
                <a:gd name="connsiteX19" fmla="*/ 1152632 w 1668513"/>
                <a:gd name="connsiteY19" fmla="*/ 113734 h 569496"/>
                <a:gd name="connsiteX20" fmla="*/ 1330750 w 1668513"/>
                <a:gd name="connsiteY20" fmla="*/ 183266 h 569496"/>
                <a:gd name="connsiteX21" fmla="*/ 1467910 w 1668513"/>
                <a:gd name="connsiteY21" fmla="*/ 297566 h 569496"/>
                <a:gd name="connsiteX22" fmla="*/ 1559350 w 1668513"/>
                <a:gd name="connsiteY22" fmla="*/ 331856 h 569496"/>
                <a:gd name="connsiteX23" fmla="*/ 1614680 w 1668513"/>
                <a:gd name="connsiteY23" fmla="*/ 389601 h 569496"/>
                <a:gd name="connsiteX24" fmla="*/ 1665077 w 1668513"/>
                <a:gd name="connsiteY24" fmla="*/ 425201 h 569496"/>
                <a:gd name="connsiteX25" fmla="*/ 1513630 w 1668513"/>
                <a:gd name="connsiteY25" fmla="*/ 434726 h 569496"/>
                <a:gd name="connsiteX26" fmla="*/ 1393139 w 1668513"/>
                <a:gd name="connsiteY26" fmla="*/ 448061 h 569496"/>
                <a:gd name="connsiteX27" fmla="*/ 1287887 w 1668513"/>
                <a:gd name="connsiteY27" fmla="*/ 448061 h 569496"/>
                <a:gd name="connsiteX28" fmla="*/ 1182160 w 1668513"/>
                <a:gd name="connsiteY28" fmla="*/ 423296 h 569496"/>
                <a:gd name="connsiteX29" fmla="*/ 1079290 w 1668513"/>
                <a:gd name="connsiteY29" fmla="*/ 391864 h 569496"/>
                <a:gd name="connsiteX30" fmla="*/ 980230 w 1668513"/>
                <a:gd name="connsiteY30" fmla="*/ 414247 h 569496"/>
                <a:gd name="connsiteX31" fmla="*/ 874503 w 1668513"/>
                <a:gd name="connsiteY31" fmla="*/ 483780 h 569496"/>
                <a:gd name="connsiteX32" fmla="*/ 741406 w 1668513"/>
                <a:gd name="connsiteY32" fmla="*/ 568762 h 569496"/>
                <a:gd name="connsiteX0" fmla="*/ 741406 w 1668886"/>
                <a:gd name="connsiteY0" fmla="*/ 568762 h 569496"/>
                <a:gd name="connsiteX1" fmla="*/ 633520 w 1668886"/>
                <a:gd name="connsiteY1" fmla="*/ 531404 h 569496"/>
                <a:gd name="connsiteX2" fmla="*/ 497179 w 1668886"/>
                <a:gd name="connsiteY2" fmla="*/ 484434 h 569496"/>
                <a:gd name="connsiteX3" fmla="*/ 421695 w 1668886"/>
                <a:gd name="connsiteY3" fmla="*/ 427572 h 569496"/>
                <a:gd name="connsiteX4" fmla="*/ 329673 w 1668886"/>
                <a:gd name="connsiteY4" fmla="*/ 362813 h 569496"/>
                <a:gd name="connsiteX5" fmla="*/ 473500 w 1668886"/>
                <a:gd name="connsiteY5" fmla="*/ 354716 h 569496"/>
                <a:gd name="connsiteX6" fmla="*/ 492997 w 1668886"/>
                <a:gd name="connsiteY6" fmla="*/ 290555 h 569496"/>
                <a:gd name="connsiteX7" fmla="*/ 517082 w 1668886"/>
                <a:gd name="connsiteY7" fmla="*/ 263112 h 569496"/>
                <a:gd name="connsiteX8" fmla="*/ 545890 w 1668886"/>
                <a:gd name="connsiteY8" fmla="*/ 227081 h 569496"/>
                <a:gd name="connsiteX9" fmla="*/ 507790 w 1668886"/>
                <a:gd name="connsiteY9" fmla="*/ 183266 h 569496"/>
                <a:gd name="connsiteX10" fmla="*/ 401960 w 1668886"/>
                <a:gd name="connsiteY10" fmla="*/ 167724 h 569496"/>
                <a:gd name="connsiteX11" fmla="*/ 279190 w 1668886"/>
                <a:gd name="connsiteY11" fmla="*/ 126116 h 569496"/>
                <a:gd name="connsiteX12" fmla="*/ 168179 w 1668886"/>
                <a:gd name="connsiteY12" fmla="*/ 106546 h 569496"/>
                <a:gd name="connsiteX13" fmla="*/ 76739 w 1668886"/>
                <a:gd name="connsiteY13" fmla="*/ 93389 h 569496"/>
                <a:gd name="connsiteX14" fmla="*/ 18 w 1668886"/>
                <a:gd name="connsiteY14" fmla="*/ 44379 h 569496"/>
                <a:gd name="connsiteX15" fmla="*/ 73450 w 1668886"/>
                <a:gd name="connsiteY15" fmla="*/ 386 h 569496"/>
                <a:gd name="connsiteX16" fmla="*/ 370630 w 1668886"/>
                <a:gd name="connsiteY16" fmla="*/ 23246 h 569496"/>
                <a:gd name="connsiteX17" fmla="*/ 747820 w 1668886"/>
                <a:gd name="connsiteY17" fmla="*/ 28961 h 569496"/>
                <a:gd name="connsiteX18" fmla="*/ 992613 w 1668886"/>
                <a:gd name="connsiteY18" fmla="*/ 67061 h 569496"/>
                <a:gd name="connsiteX19" fmla="*/ 1152632 w 1668886"/>
                <a:gd name="connsiteY19" fmla="*/ 113734 h 569496"/>
                <a:gd name="connsiteX20" fmla="*/ 1330750 w 1668886"/>
                <a:gd name="connsiteY20" fmla="*/ 183266 h 569496"/>
                <a:gd name="connsiteX21" fmla="*/ 1467910 w 1668886"/>
                <a:gd name="connsiteY21" fmla="*/ 297566 h 569496"/>
                <a:gd name="connsiteX22" fmla="*/ 1519879 w 1668886"/>
                <a:gd name="connsiteY22" fmla="*/ 351591 h 569496"/>
                <a:gd name="connsiteX23" fmla="*/ 1614680 w 1668886"/>
                <a:gd name="connsiteY23" fmla="*/ 389601 h 569496"/>
                <a:gd name="connsiteX24" fmla="*/ 1665077 w 1668886"/>
                <a:gd name="connsiteY24" fmla="*/ 425201 h 569496"/>
                <a:gd name="connsiteX25" fmla="*/ 1513630 w 1668886"/>
                <a:gd name="connsiteY25" fmla="*/ 434726 h 569496"/>
                <a:gd name="connsiteX26" fmla="*/ 1393139 w 1668886"/>
                <a:gd name="connsiteY26" fmla="*/ 448061 h 569496"/>
                <a:gd name="connsiteX27" fmla="*/ 1287887 w 1668886"/>
                <a:gd name="connsiteY27" fmla="*/ 448061 h 569496"/>
                <a:gd name="connsiteX28" fmla="*/ 1182160 w 1668886"/>
                <a:gd name="connsiteY28" fmla="*/ 423296 h 569496"/>
                <a:gd name="connsiteX29" fmla="*/ 1079290 w 1668886"/>
                <a:gd name="connsiteY29" fmla="*/ 391864 h 569496"/>
                <a:gd name="connsiteX30" fmla="*/ 980230 w 1668886"/>
                <a:gd name="connsiteY30" fmla="*/ 414247 h 569496"/>
                <a:gd name="connsiteX31" fmla="*/ 874503 w 1668886"/>
                <a:gd name="connsiteY31" fmla="*/ 483780 h 569496"/>
                <a:gd name="connsiteX32" fmla="*/ 741406 w 1668886"/>
                <a:gd name="connsiteY32" fmla="*/ 568762 h 569496"/>
                <a:gd name="connsiteX0" fmla="*/ 741406 w 1667488"/>
                <a:gd name="connsiteY0" fmla="*/ 568762 h 569496"/>
                <a:gd name="connsiteX1" fmla="*/ 633520 w 1667488"/>
                <a:gd name="connsiteY1" fmla="*/ 531404 h 569496"/>
                <a:gd name="connsiteX2" fmla="*/ 497179 w 1667488"/>
                <a:gd name="connsiteY2" fmla="*/ 484434 h 569496"/>
                <a:gd name="connsiteX3" fmla="*/ 421695 w 1667488"/>
                <a:gd name="connsiteY3" fmla="*/ 427572 h 569496"/>
                <a:gd name="connsiteX4" fmla="*/ 329673 w 1667488"/>
                <a:gd name="connsiteY4" fmla="*/ 362813 h 569496"/>
                <a:gd name="connsiteX5" fmla="*/ 473500 w 1667488"/>
                <a:gd name="connsiteY5" fmla="*/ 354716 h 569496"/>
                <a:gd name="connsiteX6" fmla="*/ 492997 w 1667488"/>
                <a:gd name="connsiteY6" fmla="*/ 290555 h 569496"/>
                <a:gd name="connsiteX7" fmla="*/ 517082 w 1667488"/>
                <a:gd name="connsiteY7" fmla="*/ 263112 h 569496"/>
                <a:gd name="connsiteX8" fmla="*/ 545890 w 1667488"/>
                <a:gd name="connsiteY8" fmla="*/ 227081 h 569496"/>
                <a:gd name="connsiteX9" fmla="*/ 507790 w 1667488"/>
                <a:gd name="connsiteY9" fmla="*/ 183266 h 569496"/>
                <a:gd name="connsiteX10" fmla="*/ 401960 w 1667488"/>
                <a:gd name="connsiteY10" fmla="*/ 167724 h 569496"/>
                <a:gd name="connsiteX11" fmla="*/ 279190 w 1667488"/>
                <a:gd name="connsiteY11" fmla="*/ 126116 h 569496"/>
                <a:gd name="connsiteX12" fmla="*/ 168179 w 1667488"/>
                <a:gd name="connsiteY12" fmla="*/ 106546 h 569496"/>
                <a:gd name="connsiteX13" fmla="*/ 76739 w 1667488"/>
                <a:gd name="connsiteY13" fmla="*/ 93389 h 569496"/>
                <a:gd name="connsiteX14" fmla="*/ 18 w 1667488"/>
                <a:gd name="connsiteY14" fmla="*/ 44379 h 569496"/>
                <a:gd name="connsiteX15" fmla="*/ 73450 w 1667488"/>
                <a:gd name="connsiteY15" fmla="*/ 386 h 569496"/>
                <a:gd name="connsiteX16" fmla="*/ 370630 w 1667488"/>
                <a:gd name="connsiteY16" fmla="*/ 23246 h 569496"/>
                <a:gd name="connsiteX17" fmla="*/ 747820 w 1667488"/>
                <a:gd name="connsiteY17" fmla="*/ 28961 h 569496"/>
                <a:gd name="connsiteX18" fmla="*/ 992613 w 1667488"/>
                <a:gd name="connsiteY18" fmla="*/ 67061 h 569496"/>
                <a:gd name="connsiteX19" fmla="*/ 1152632 w 1667488"/>
                <a:gd name="connsiteY19" fmla="*/ 113734 h 569496"/>
                <a:gd name="connsiteX20" fmla="*/ 1330750 w 1667488"/>
                <a:gd name="connsiteY20" fmla="*/ 183266 h 569496"/>
                <a:gd name="connsiteX21" fmla="*/ 1467910 w 1667488"/>
                <a:gd name="connsiteY21" fmla="*/ 297566 h 569496"/>
                <a:gd name="connsiteX22" fmla="*/ 1519879 w 1667488"/>
                <a:gd name="connsiteY22" fmla="*/ 351591 h 569496"/>
                <a:gd name="connsiteX23" fmla="*/ 1614680 w 1667488"/>
                <a:gd name="connsiteY23" fmla="*/ 389601 h 569496"/>
                <a:gd name="connsiteX24" fmla="*/ 1665077 w 1667488"/>
                <a:gd name="connsiteY24" fmla="*/ 425201 h 569496"/>
                <a:gd name="connsiteX25" fmla="*/ 1539943 w 1667488"/>
                <a:gd name="connsiteY25" fmla="*/ 454462 h 569496"/>
                <a:gd name="connsiteX26" fmla="*/ 1393139 w 1667488"/>
                <a:gd name="connsiteY26" fmla="*/ 448061 h 569496"/>
                <a:gd name="connsiteX27" fmla="*/ 1287887 w 1667488"/>
                <a:gd name="connsiteY27" fmla="*/ 448061 h 569496"/>
                <a:gd name="connsiteX28" fmla="*/ 1182160 w 1667488"/>
                <a:gd name="connsiteY28" fmla="*/ 423296 h 569496"/>
                <a:gd name="connsiteX29" fmla="*/ 1079290 w 1667488"/>
                <a:gd name="connsiteY29" fmla="*/ 391864 h 569496"/>
                <a:gd name="connsiteX30" fmla="*/ 980230 w 1667488"/>
                <a:gd name="connsiteY30" fmla="*/ 414247 h 569496"/>
                <a:gd name="connsiteX31" fmla="*/ 874503 w 1667488"/>
                <a:gd name="connsiteY31" fmla="*/ 483780 h 569496"/>
                <a:gd name="connsiteX32" fmla="*/ 741406 w 1667488"/>
                <a:gd name="connsiteY32" fmla="*/ 568762 h 569496"/>
                <a:gd name="connsiteX0" fmla="*/ 741406 w 1667488"/>
                <a:gd name="connsiteY0" fmla="*/ 568762 h 569496"/>
                <a:gd name="connsiteX1" fmla="*/ 633520 w 1667488"/>
                <a:gd name="connsiteY1" fmla="*/ 531404 h 569496"/>
                <a:gd name="connsiteX2" fmla="*/ 497179 w 1667488"/>
                <a:gd name="connsiteY2" fmla="*/ 484434 h 569496"/>
                <a:gd name="connsiteX3" fmla="*/ 421695 w 1667488"/>
                <a:gd name="connsiteY3" fmla="*/ 427572 h 569496"/>
                <a:gd name="connsiteX4" fmla="*/ 329673 w 1667488"/>
                <a:gd name="connsiteY4" fmla="*/ 362813 h 569496"/>
                <a:gd name="connsiteX5" fmla="*/ 473500 w 1667488"/>
                <a:gd name="connsiteY5" fmla="*/ 354716 h 569496"/>
                <a:gd name="connsiteX6" fmla="*/ 492997 w 1667488"/>
                <a:gd name="connsiteY6" fmla="*/ 290555 h 569496"/>
                <a:gd name="connsiteX7" fmla="*/ 517082 w 1667488"/>
                <a:gd name="connsiteY7" fmla="*/ 263112 h 569496"/>
                <a:gd name="connsiteX8" fmla="*/ 545890 w 1667488"/>
                <a:gd name="connsiteY8" fmla="*/ 227081 h 569496"/>
                <a:gd name="connsiteX9" fmla="*/ 507790 w 1667488"/>
                <a:gd name="connsiteY9" fmla="*/ 183266 h 569496"/>
                <a:gd name="connsiteX10" fmla="*/ 401960 w 1667488"/>
                <a:gd name="connsiteY10" fmla="*/ 167724 h 569496"/>
                <a:gd name="connsiteX11" fmla="*/ 279190 w 1667488"/>
                <a:gd name="connsiteY11" fmla="*/ 126116 h 569496"/>
                <a:gd name="connsiteX12" fmla="*/ 168179 w 1667488"/>
                <a:gd name="connsiteY12" fmla="*/ 106546 h 569496"/>
                <a:gd name="connsiteX13" fmla="*/ 76739 w 1667488"/>
                <a:gd name="connsiteY13" fmla="*/ 93389 h 569496"/>
                <a:gd name="connsiteX14" fmla="*/ 18 w 1667488"/>
                <a:gd name="connsiteY14" fmla="*/ 44379 h 569496"/>
                <a:gd name="connsiteX15" fmla="*/ 73450 w 1667488"/>
                <a:gd name="connsiteY15" fmla="*/ 386 h 569496"/>
                <a:gd name="connsiteX16" fmla="*/ 370630 w 1667488"/>
                <a:gd name="connsiteY16" fmla="*/ 23246 h 569496"/>
                <a:gd name="connsiteX17" fmla="*/ 747820 w 1667488"/>
                <a:gd name="connsiteY17" fmla="*/ 28961 h 569496"/>
                <a:gd name="connsiteX18" fmla="*/ 992613 w 1667488"/>
                <a:gd name="connsiteY18" fmla="*/ 67061 h 569496"/>
                <a:gd name="connsiteX19" fmla="*/ 1152632 w 1667488"/>
                <a:gd name="connsiteY19" fmla="*/ 113734 h 569496"/>
                <a:gd name="connsiteX20" fmla="*/ 1330750 w 1667488"/>
                <a:gd name="connsiteY20" fmla="*/ 183266 h 569496"/>
                <a:gd name="connsiteX21" fmla="*/ 1415283 w 1667488"/>
                <a:gd name="connsiteY21" fmla="*/ 310722 h 569496"/>
                <a:gd name="connsiteX22" fmla="*/ 1519879 w 1667488"/>
                <a:gd name="connsiteY22" fmla="*/ 351591 h 569496"/>
                <a:gd name="connsiteX23" fmla="*/ 1614680 w 1667488"/>
                <a:gd name="connsiteY23" fmla="*/ 389601 h 569496"/>
                <a:gd name="connsiteX24" fmla="*/ 1665077 w 1667488"/>
                <a:gd name="connsiteY24" fmla="*/ 425201 h 569496"/>
                <a:gd name="connsiteX25" fmla="*/ 1539943 w 1667488"/>
                <a:gd name="connsiteY25" fmla="*/ 454462 h 569496"/>
                <a:gd name="connsiteX26" fmla="*/ 1393139 w 1667488"/>
                <a:gd name="connsiteY26" fmla="*/ 448061 h 569496"/>
                <a:gd name="connsiteX27" fmla="*/ 1287887 w 1667488"/>
                <a:gd name="connsiteY27" fmla="*/ 448061 h 569496"/>
                <a:gd name="connsiteX28" fmla="*/ 1182160 w 1667488"/>
                <a:gd name="connsiteY28" fmla="*/ 423296 h 569496"/>
                <a:gd name="connsiteX29" fmla="*/ 1079290 w 1667488"/>
                <a:gd name="connsiteY29" fmla="*/ 391864 h 569496"/>
                <a:gd name="connsiteX30" fmla="*/ 980230 w 1667488"/>
                <a:gd name="connsiteY30" fmla="*/ 414247 h 569496"/>
                <a:gd name="connsiteX31" fmla="*/ 874503 w 1667488"/>
                <a:gd name="connsiteY31" fmla="*/ 483780 h 569496"/>
                <a:gd name="connsiteX32" fmla="*/ 741406 w 1667488"/>
                <a:gd name="connsiteY32" fmla="*/ 568762 h 569496"/>
                <a:gd name="connsiteX0" fmla="*/ 741406 w 1667514"/>
                <a:gd name="connsiteY0" fmla="*/ 568762 h 569496"/>
                <a:gd name="connsiteX1" fmla="*/ 633520 w 1667514"/>
                <a:gd name="connsiteY1" fmla="*/ 531404 h 569496"/>
                <a:gd name="connsiteX2" fmla="*/ 497179 w 1667514"/>
                <a:gd name="connsiteY2" fmla="*/ 484434 h 569496"/>
                <a:gd name="connsiteX3" fmla="*/ 421695 w 1667514"/>
                <a:gd name="connsiteY3" fmla="*/ 427572 h 569496"/>
                <a:gd name="connsiteX4" fmla="*/ 329673 w 1667514"/>
                <a:gd name="connsiteY4" fmla="*/ 362813 h 569496"/>
                <a:gd name="connsiteX5" fmla="*/ 473500 w 1667514"/>
                <a:gd name="connsiteY5" fmla="*/ 354716 h 569496"/>
                <a:gd name="connsiteX6" fmla="*/ 492997 w 1667514"/>
                <a:gd name="connsiteY6" fmla="*/ 290555 h 569496"/>
                <a:gd name="connsiteX7" fmla="*/ 517082 w 1667514"/>
                <a:gd name="connsiteY7" fmla="*/ 263112 h 569496"/>
                <a:gd name="connsiteX8" fmla="*/ 545890 w 1667514"/>
                <a:gd name="connsiteY8" fmla="*/ 227081 h 569496"/>
                <a:gd name="connsiteX9" fmla="*/ 507790 w 1667514"/>
                <a:gd name="connsiteY9" fmla="*/ 183266 h 569496"/>
                <a:gd name="connsiteX10" fmla="*/ 401960 w 1667514"/>
                <a:gd name="connsiteY10" fmla="*/ 167724 h 569496"/>
                <a:gd name="connsiteX11" fmla="*/ 279190 w 1667514"/>
                <a:gd name="connsiteY11" fmla="*/ 126116 h 569496"/>
                <a:gd name="connsiteX12" fmla="*/ 168179 w 1667514"/>
                <a:gd name="connsiteY12" fmla="*/ 106546 h 569496"/>
                <a:gd name="connsiteX13" fmla="*/ 76739 w 1667514"/>
                <a:gd name="connsiteY13" fmla="*/ 93389 h 569496"/>
                <a:gd name="connsiteX14" fmla="*/ 18 w 1667514"/>
                <a:gd name="connsiteY14" fmla="*/ 44379 h 569496"/>
                <a:gd name="connsiteX15" fmla="*/ 73450 w 1667514"/>
                <a:gd name="connsiteY15" fmla="*/ 386 h 569496"/>
                <a:gd name="connsiteX16" fmla="*/ 370630 w 1667514"/>
                <a:gd name="connsiteY16" fmla="*/ 23246 h 569496"/>
                <a:gd name="connsiteX17" fmla="*/ 747820 w 1667514"/>
                <a:gd name="connsiteY17" fmla="*/ 28961 h 569496"/>
                <a:gd name="connsiteX18" fmla="*/ 992613 w 1667514"/>
                <a:gd name="connsiteY18" fmla="*/ 67061 h 569496"/>
                <a:gd name="connsiteX19" fmla="*/ 1152632 w 1667514"/>
                <a:gd name="connsiteY19" fmla="*/ 113734 h 569496"/>
                <a:gd name="connsiteX20" fmla="*/ 1330750 w 1667514"/>
                <a:gd name="connsiteY20" fmla="*/ 183266 h 569496"/>
                <a:gd name="connsiteX21" fmla="*/ 1415283 w 1667514"/>
                <a:gd name="connsiteY21" fmla="*/ 310722 h 569496"/>
                <a:gd name="connsiteX22" fmla="*/ 1516590 w 1667514"/>
                <a:gd name="connsiteY22" fmla="*/ 368037 h 569496"/>
                <a:gd name="connsiteX23" fmla="*/ 1614680 w 1667514"/>
                <a:gd name="connsiteY23" fmla="*/ 389601 h 569496"/>
                <a:gd name="connsiteX24" fmla="*/ 1665077 w 1667514"/>
                <a:gd name="connsiteY24" fmla="*/ 425201 h 569496"/>
                <a:gd name="connsiteX25" fmla="*/ 1539943 w 1667514"/>
                <a:gd name="connsiteY25" fmla="*/ 454462 h 569496"/>
                <a:gd name="connsiteX26" fmla="*/ 1393139 w 1667514"/>
                <a:gd name="connsiteY26" fmla="*/ 448061 h 569496"/>
                <a:gd name="connsiteX27" fmla="*/ 1287887 w 1667514"/>
                <a:gd name="connsiteY27" fmla="*/ 448061 h 569496"/>
                <a:gd name="connsiteX28" fmla="*/ 1182160 w 1667514"/>
                <a:gd name="connsiteY28" fmla="*/ 423296 h 569496"/>
                <a:gd name="connsiteX29" fmla="*/ 1079290 w 1667514"/>
                <a:gd name="connsiteY29" fmla="*/ 391864 h 569496"/>
                <a:gd name="connsiteX30" fmla="*/ 980230 w 1667514"/>
                <a:gd name="connsiteY30" fmla="*/ 414247 h 569496"/>
                <a:gd name="connsiteX31" fmla="*/ 874503 w 1667514"/>
                <a:gd name="connsiteY31" fmla="*/ 483780 h 569496"/>
                <a:gd name="connsiteX32" fmla="*/ 741406 w 1667514"/>
                <a:gd name="connsiteY32" fmla="*/ 568762 h 569496"/>
                <a:gd name="connsiteX0" fmla="*/ 741406 w 1667514"/>
                <a:gd name="connsiteY0" fmla="*/ 568762 h 569496"/>
                <a:gd name="connsiteX1" fmla="*/ 633520 w 1667514"/>
                <a:gd name="connsiteY1" fmla="*/ 531404 h 569496"/>
                <a:gd name="connsiteX2" fmla="*/ 497179 w 1667514"/>
                <a:gd name="connsiteY2" fmla="*/ 484434 h 569496"/>
                <a:gd name="connsiteX3" fmla="*/ 421695 w 1667514"/>
                <a:gd name="connsiteY3" fmla="*/ 427572 h 569496"/>
                <a:gd name="connsiteX4" fmla="*/ 329673 w 1667514"/>
                <a:gd name="connsiteY4" fmla="*/ 362813 h 569496"/>
                <a:gd name="connsiteX5" fmla="*/ 473500 w 1667514"/>
                <a:gd name="connsiteY5" fmla="*/ 354716 h 569496"/>
                <a:gd name="connsiteX6" fmla="*/ 492997 w 1667514"/>
                <a:gd name="connsiteY6" fmla="*/ 290555 h 569496"/>
                <a:gd name="connsiteX7" fmla="*/ 517082 w 1667514"/>
                <a:gd name="connsiteY7" fmla="*/ 263112 h 569496"/>
                <a:gd name="connsiteX8" fmla="*/ 545890 w 1667514"/>
                <a:gd name="connsiteY8" fmla="*/ 227081 h 569496"/>
                <a:gd name="connsiteX9" fmla="*/ 507790 w 1667514"/>
                <a:gd name="connsiteY9" fmla="*/ 183266 h 569496"/>
                <a:gd name="connsiteX10" fmla="*/ 401960 w 1667514"/>
                <a:gd name="connsiteY10" fmla="*/ 167724 h 569496"/>
                <a:gd name="connsiteX11" fmla="*/ 279190 w 1667514"/>
                <a:gd name="connsiteY11" fmla="*/ 126116 h 569496"/>
                <a:gd name="connsiteX12" fmla="*/ 168179 w 1667514"/>
                <a:gd name="connsiteY12" fmla="*/ 106546 h 569496"/>
                <a:gd name="connsiteX13" fmla="*/ 76739 w 1667514"/>
                <a:gd name="connsiteY13" fmla="*/ 93389 h 569496"/>
                <a:gd name="connsiteX14" fmla="*/ 18 w 1667514"/>
                <a:gd name="connsiteY14" fmla="*/ 44379 h 569496"/>
                <a:gd name="connsiteX15" fmla="*/ 73450 w 1667514"/>
                <a:gd name="connsiteY15" fmla="*/ 386 h 569496"/>
                <a:gd name="connsiteX16" fmla="*/ 370630 w 1667514"/>
                <a:gd name="connsiteY16" fmla="*/ 23246 h 569496"/>
                <a:gd name="connsiteX17" fmla="*/ 747820 w 1667514"/>
                <a:gd name="connsiteY17" fmla="*/ 28961 h 569496"/>
                <a:gd name="connsiteX18" fmla="*/ 992613 w 1667514"/>
                <a:gd name="connsiteY18" fmla="*/ 67061 h 569496"/>
                <a:gd name="connsiteX19" fmla="*/ 1152632 w 1667514"/>
                <a:gd name="connsiteY19" fmla="*/ 113734 h 569496"/>
                <a:gd name="connsiteX20" fmla="*/ 1330750 w 1667514"/>
                <a:gd name="connsiteY20" fmla="*/ 183266 h 569496"/>
                <a:gd name="connsiteX21" fmla="*/ 1375813 w 1667514"/>
                <a:gd name="connsiteY21" fmla="*/ 307432 h 569496"/>
                <a:gd name="connsiteX22" fmla="*/ 1516590 w 1667514"/>
                <a:gd name="connsiteY22" fmla="*/ 368037 h 569496"/>
                <a:gd name="connsiteX23" fmla="*/ 1614680 w 1667514"/>
                <a:gd name="connsiteY23" fmla="*/ 389601 h 569496"/>
                <a:gd name="connsiteX24" fmla="*/ 1665077 w 1667514"/>
                <a:gd name="connsiteY24" fmla="*/ 425201 h 569496"/>
                <a:gd name="connsiteX25" fmla="*/ 1539943 w 1667514"/>
                <a:gd name="connsiteY25" fmla="*/ 454462 h 569496"/>
                <a:gd name="connsiteX26" fmla="*/ 1393139 w 1667514"/>
                <a:gd name="connsiteY26" fmla="*/ 448061 h 569496"/>
                <a:gd name="connsiteX27" fmla="*/ 1287887 w 1667514"/>
                <a:gd name="connsiteY27" fmla="*/ 448061 h 569496"/>
                <a:gd name="connsiteX28" fmla="*/ 1182160 w 1667514"/>
                <a:gd name="connsiteY28" fmla="*/ 423296 h 569496"/>
                <a:gd name="connsiteX29" fmla="*/ 1079290 w 1667514"/>
                <a:gd name="connsiteY29" fmla="*/ 391864 h 569496"/>
                <a:gd name="connsiteX30" fmla="*/ 980230 w 1667514"/>
                <a:gd name="connsiteY30" fmla="*/ 414247 h 569496"/>
                <a:gd name="connsiteX31" fmla="*/ 874503 w 1667514"/>
                <a:gd name="connsiteY31" fmla="*/ 483780 h 569496"/>
                <a:gd name="connsiteX32" fmla="*/ 741406 w 1667514"/>
                <a:gd name="connsiteY32" fmla="*/ 568762 h 569496"/>
                <a:gd name="connsiteX0" fmla="*/ 741406 w 1632414"/>
                <a:gd name="connsiteY0" fmla="*/ 568762 h 569496"/>
                <a:gd name="connsiteX1" fmla="*/ 633520 w 1632414"/>
                <a:gd name="connsiteY1" fmla="*/ 531404 h 569496"/>
                <a:gd name="connsiteX2" fmla="*/ 497179 w 1632414"/>
                <a:gd name="connsiteY2" fmla="*/ 484434 h 569496"/>
                <a:gd name="connsiteX3" fmla="*/ 421695 w 1632414"/>
                <a:gd name="connsiteY3" fmla="*/ 427572 h 569496"/>
                <a:gd name="connsiteX4" fmla="*/ 329673 w 1632414"/>
                <a:gd name="connsiteY4" fmla="*/ 362813 h 569496"/>
                <a:gd name="connsiteX5" fmla="*/ 473500 w 1632414"/>
                <a:gd name="connsiteY5" fmla="*/ 354716 h 569496"/>
                <a:gd name="connsiteX6" fmla="*/ 492997 w 1632414"/>
                <a:gd name="connsiteY6" fmla="*/ 290555 h 569496"/>
                <a:gd name="connsiteX7" fmla="*/ 517082 w 1632414"/>
                <a:gd name="connsiteY7" fmla="*/ 263112 h 569496"/>
                <a:gd name="connsiteX8" fmla="*/ 545890 w 1632414"/>
                <a:gd name="connsiteY8" fmla="*/ 227081 h 569496"/>
                <a:gd name="connsiteX9" fmla="*/ 507790 w 1632414"/>
                <a:gd name="connsiteY9" fmla="*/ 183266 h 569496"/>
                <a:gd name="connsiteX10" fmla="*/ 401960 w 1632414"/>
                <a:gd name="connsiteY10" fmla="*/ 167724 h 569496"/>
                <a:gd name="connsiteX11" fmla="*/ 279190 w 1632414"/>
                <a:gd name="connsiteY11" fmla="*/ 126116 h 569496"/>
                <a:gd name="connsiteX12" fmla="*/ 168179 w 1632414"/>
                <a:gd name="connsiteY12" fmla="*/ 106546 h 569496"/>
                <a:gd name="connsiteX13" fmla="*/ 76739 w 1632414"/>
                <a:gd name="connsiteY13" fmla="*/ 93389 h 569496"/>
                <a:gd name="connsiteX14" fmla="*/ 18 w 1632414"/>
                <a:gd name="connsiteY14" fmla="*/ 44379 h 569496"/>
                <a:gd name="connsiteX15" fmla="*/ 73450 w 1632414"/>
                <a:gd name="connsiteY15" fmla="*/ 386 h 569496"/>
                <a:gd name="connsiteX16" fmla="*/ 370630 w 1632414"/>
                <a:gd name="connsiteY16" fmla="*/ 23246 h 569496"/>
                <a:gd name="connsiteX17" fmla="*/ 747820 w 1632414"/>
                <a:gd name="connsiteY17" fmla="*/ 28961 h 569496"/>
                <a:gd name="connsiteX18" fmla="*/ 992613 w 1632414"/>
                <a:gd name="connsiteY18" fmla="*/ 67061 h 569496"/>
                <a:gd name="connsiteX19" fmla="*/ 1152632 w 1632414"/>
                <a:gd name="connsiteY19" fmla="*/ 113734 h 569496"/>
                <a:gd name="connsiteX20" fmla="*/ 1330750 w 1632414"/>
                <a:gd name="connsiteY20" fmla="*/ 183266 h 569496"/>
                <a:gd name="connsiteX21" fmla="*/ 1375813 w 1632414"/>
                <a:gd name="connsiteY21" fmla="*/ 307432 h 569496"/>
                <a:gd name="connsiteX22" fmla="*/ 1516590 w 1632414"/>
                <a:gd name="connsiteY22" fmla="*/ 368037 h 569496"/>
                <a:gd name="connsiteX23" fmla="*/ 1614680 w 1632414"/>
                <a:gd name="connsiteY23" fmla="*/ 389601 h 569496"/>
                <a:gd name="connsiteX24" fmla="*/ 1625606 w 1632414"/>
                <a:gd name="connsiteY24" fmla="*/ 441647 h 569496"/>
                <a:gd name="connsiteX25" fmla="*/ 1539943 w 1632414"/>
                <a:gd name="connsiteY25" fmla="*/ 454462 h 569496"/>
                <a:gd name="connsiteX26" fmla="*/ 1393139 w 1632414"/>
                <a:gd name="connsiteY26" fmla="*/ 448061 h 569496"/>
                <a:gd name="connsiteX27" fmla="*/ 1287887 w 1632414"/>
                <a:gd name="connsiteY27" fmla="*/ 448061 h 569496"/>
                <a:gd name="connsiteX28" fmla="*/ 1182160 w 1632414"/>
                <a:gd name="connsiteY28" fmla="*/ 423296 h 569496"/>
                <a:gd name="connsiteX29" fmla="*/ 1079290 w 1632414"/>
                <a:gd name="connsiteY29" fmla="*/ 391864 h 569496"/>
                <a:gd name="connsiteX30" fmla="*/ 980230 w 1632414"/>
                <a:gd name="connsiteY30" fmla="*/ 414247 h 569496"/>
                <a:gd name="connsiteX31" fmla="*/ 874503 w 1632414"/>
                <a:gd name="connsiteY31" fmla="*/ 483780 h 569496"/>
                <a:gd name="connsiteX32" fmla="*/ 741406 w 1632414"/>
                <a:gd name="connsiteY32" fmla="*/ 568762 h 569496"/>
                <a:gd name="connsiteX0" fmla="*/ 741406 w 1631253"/>
                <a:gd name="connsiteY0" fmla="*/ 568762 h 569496"/>
                <a:gd name="connsiteX1" fmla="*/ 633520 w 1631253"/>
                <a:gd name="connsiteY1" fmla="*/ 531404 h 569496"/>
                <a:gd name="connsiteX2" fmla="*/ 497179 w 1631253"/>
                <a:gd name="connsiteY2" fmla="*/ 484434 h 569496"/>
                <a:gd name="connsiteX3" fmla="*/ 421695 w 1631253"/>
                <a:gd name="connsiteY3" fmla="*/ 427572 h 569496"/>
                <a:gd name="connsiteX4" fmla="*/ 329673 w 1631253"/>
                <a:gd name="connsiteY4" fmla="*/ 362813 h 569496"/>
                <a:gd name="connsiteX5" fmla="*/ 473500 w 1631253"/>
                <a:gd name="connsiteY5" fmla="*/ 354716 h 569496"/>
                <a:gd name="connsiteX6" fmla="*/ 492997 w 1631253"/>
                <a:gd name="connsiteY6" fmla="*/ 290555 h 569496"/>
                <a:gd name="connsiteX7" fmla="*/ 517082 w 1631253"/>
                <a:gd name="connsiteY7" fmla="*/ 263112 h 569496"/>
                <a:gd name="connsiteX8" fmla="*/ 545890 w 1631253"/>
                <a:gd name="connsiteY8" fmla="*/ 227081 h 569496"/>
                <a:gd name="connsiteX9" fmla="*/ 507790 w 1631253"/>
                <a:gd name="connsiteY9" fmla="*/ 183266 h 569496"/>
                <a:gd name="connsiteX10" fmla="*/ 401960 w 1631253"/>
                <a:gd name="connsiteY10" fmla="*/ 167724 h 569496"/>
                <a:gd name="connsiteX11" fmla="*/ 279190 w 1631253"/>
                <a:gd name="connsiteY11" fmla="*/ 126116 h 569496"/>
                <a:gd name="connsiteX12" fmla="*/ 168179 w 1631253"/>
                <a:gd name="connsiteY12" fmla="*/ 106546 h 569496"/>
                <a:gd name="connsiteX13" fmla="*/ 76739 w 1631253"/>
                <a:gd name="connsiteY13" fmla="*/ 93389 h 569496"/>
                <a:gd name="connsiteX14" fmla="*/ 18 w 1631253"/>
                <a:gd name="connsiteY14" fmla="*/ 44379 h 569496"/>
                <a:gd name="connsiteX15" fmla="*/ 73450 w 1631253"/>
                <a:gd name="connsiteY15" fmla="*/ 386 h 569496"/>
                <a:gd name="connsiteX16" fmla="*/ 370630 w 1631253"/>
                <a:gd name="connsiteY16" fmla="*/ 23246 h 569496"/>
                <a:gd name="connsiteX17" fmla="*/ 747820 w 1631253"/>
                <a:gd name="connsiteY17" fmla="*/ 28961 h 569496"/>
                <a:gd name="connsiteX18" fmla="*/ 992613 w 1631253"/>
                <a:gd name="connsiteY18" fmla="*/ 67061 h 569496"/>
                <a:gd name="connsiteX19" fmla="*/ 1152632 w 1631253"/>
                <a:gd name="connsiteY19" fmla="*/ 113734 h 569496"/>
                <a:gd name="connsiteX20" fmla="*/ 1330750 w 1631253"/>
                <a:gd name="connsiteY20" fmla="*/ 183266 h 569496"/>
                <a:gd name="connsiteX21" fmla="*/ 1375813 w 1631253"/>
                <a:gd name="connsiteY21" fmla="*/ 307432 h 569496"/>
                <a:gd name="connsiteX22" fmla="*/ 1516590 w 1631253"/>
                <a:gd name="connsiteY22" fmla="*/ 368037 h 569496"/>
                <a:gd name="connsiteX23" fmla="*/ 1611391 w 1631253"/>
                <a:gd name="connsiteY23" fmla="*/ 399468 h 569496"/>
                <a:gd name="connsiteX24" fmla="*/ 1625606 w 1631253"/>
                <a:gd name="connsiteY24" fmla="*/ 441647 h 569496"/>
                <a:gd name="connsiteX25" fmla="*/ 1539943 w 1631253"/>
                <a:gd name="connsiteY25" fmla="*/ 454462 h 569496"/>
                <a:gd name="connsiteX26" fmla="*/ 1393139 w 1631253"/>
                <a:gd name="connsiteY26" fmla="*/ 448061 h 569496"/>
                <a:gd name="connsiteX27" fmla="*/ 1287887 w 1631253"/>
                <a:gd name="connsiteY27" fmla="*/ 448061 h 569496"/>
                <a:gd name="connsiteX28" fmla="*/ 1182160 w 1631253"/>
                <a:gd name="connsiteY28" fmla="*/ 423296 h 569496"/>
                <a:gd name="connsiteX29" fmla="*/ 1079290 w 1631253"/>
                <a:gd name="connsiteY29" fmla="*/ 391864 h 569496"/>
                <a:gd name="connsiteX30" fmla="*/ 980230 w 1631253"/>
                <a:gd name="connsiteY30" fmla="*/ 414247 h 569496"/>
                <a:gd name="connsiteX31" fmla="*/ 874503 w 1631253"/>
                <a:gd name="connsiteY31" fmla="*/ 483780 h 569496"/>
                <a:gd name="connsiteX32" fmla="*/ 741406 w 1631253"/>
                <a:gd name="connsiteY32" fmla="*/ 568762 h 569496"/>
                <a:gd name="connsiteX0" fmla="*/ 741406 w 1631253"/>
                <a:gd name="connsiteY0" fmla="*/ 568762 h 569496"/>
                <a:gd name="connsiteX1" fmla="*/ 633520 w 1631253"/>
                <a:gd name="connsiteY1" fmla="*/ 531404 h 569496"/>
                <a:gd name="connsiteX2" fmla="*/ 497179 w 1631253"/>
                <a:gd name="connsiteY2" fmla="*/ 484434 h 569496"/>
                <a:gd name="connsiteX3" fmla="*/ 421695 w 1631253"/>
                <a:gd name="connsiteY3" fmla="*/ 427572 h 569496"/>
                <a:gd name="connsiteX4" fmla="*/ 329673 w 1631253"/>
                <a:gd name="connsiteY4" fmla="*/ 362813 h 569496"/>
                <a:gd name="connsiteX5" fmla="*/ 473500 w 1631253"/>
                <a:gd name="connsiteY5" fmla="*/ 354716 h 569496"/>
                <a:gd name="connsiteX6" fmla="*/ 492997 w 1631253"/>
                <a:gd name="connsiteY6" fmla="*/ 290555 h 569496"/>
                <a:gd name="connsiteX7" fmla="*/ 517082 w 1631253"/>
                <a:gd name="connsiteY7" fmla="*/ 263112 h 569496"/>
                <a:gd name="connsiteX8" fmla="*/ 545890 w 1631253"/>
                <a:gd name="connsiteY8" fmla="*/ 227081 h 569496"/>
                <a:gd name="connsiteX9" fmla="*/ 507790 w 1631253"/>
                <a:gd name="connsiteY9" fmla="*/ 183266 h 569496"/>
                <a:gd name="connsiteX10" fmla="*/ 401960 w 1631253"/>
                <a:gd name="connsiteY10" fmla="*/ 167724 h 569496"/>
                <a:gd name="connsiteX11" fmla="*/ 279190 w 1631253"/>
                <a:gd name="connsiteY11" fmla="*/ 126116 h 569496"/>
                <a:gd name="connsiteX12" fmla="*/ 168179 w 1631253"/>
                <a:gd name="connsiteY12" fmla="*/ 106546 h 569496"/>
                <a:gd name="connsiteX13" fmla="*/ 76739 w 1631253"/>
                <a:gd name="connsiteY13" fmla="*/ 93389 h 569496"/>
                <a:gd name="connsiteX14" fmla="*/ 18 w 1631253"/>
                <a:gd name="connsiteY14" fmla="*/ 44379 h 569496"/>
                <a:gd name="connsiteX15" fmla="*/ 73450 w 1631253"/>
                <a:gd name="connsiteY15" fmla="*/ 386 h 569496"/>
                <a:gd name="connsiteX16" fmla="*/ 370630 w 1631253"/>
                <a:gd name="connsiteY16" fmla="*/ 23246 h 569496"/>
                <a:gd name="connsiteX17" fmla="*/ 747820 w 1631253"/>
                <a:gd name="connsiteY17" fmla="*/ 28961 h 569496"/>
                <a:gd name="connsiteX18" fmla="*/ 992613 w 1631253"/>
                <a:gd name="connsiteY18" fmla="*/ 67061 h 569496"/>
                <a:gd name="connsiteX19" fmla="*/ 1152632 w 1631253"/>
                <a:gd name="connsiteY19" fmla="*/ 113734 h 569496"/>
                <a:gd name="connsiteX20" fmla="*/ 1330750 w 1631253"/>
                <a:gd name="connsiteY20" fmla="*/ 183266 h 569496"/>
                <a:gd name="connsiteX21" fmla="*/ 1349253 w 1631253"/>
                <a:gd name="connsiteY21" fmla="*/ 256532 h 569496"/>
                <a:gd name="connsiteX22" fmla="*/ 1375813 w 1631253"/>
                <a:gd name="connsiteY22" fmla="*/ 307432 h 569496"/>
                <a:gd name="connsiteX23" fmla="*/ 1516590 w 1631253"/>
                <a:gd name="connsiteY23" fmla="*/ 368037 h 569496"/>
                <a:gd name="connsiteX24" fmla="*/ 1611391 w 1631253"/>
                <a:gd name="connsiteY24" fmla="*/ 399468 h 569496"/>
                <a:gd name="connsiteX25" fmla="*/ 1625606 w 1631253"/>
                <a:gd name="connsiteY25" fmla="*/ 441647 h 569496"/>
                <a:gd name="connsiteX26" fmla="*/ 1539943 w 1631253"/>
                <a:gd name="connsiteY26" fmla="*/ 454462 h 569496"/>
                <a:gd name="connsiteX27" fmla="*/ 1393139 w 1631253"/>
                <a:gd name="connsiteY27" fmla="*/ 448061 h 569496"/>
                <a:gd name="connsiteX28" fmla="*/ 1287887 w 1631253"/>
                <a:gd name="connsiteY28" fmla="*/ 448061 h 569496"/>
                <a:gd name="connsiteX29" fmla="*/ 1182160 w 1631253"/>
                <a:gd name="connsiteY29" fmla="*/ 423296 h 569496"/>
                <a:gd name="connsiteX30" fmla="*/ 1079290 w 1631253"/>
                <a:gd name="connsiteY30" fmla="*/ 391864 h 569496"/>
                <a:gd name="connsiteX31" fmla="*/ 980230 w 1631253"/>
                <a:gd name="connsiteY31" fmla="*/ 414247 h 569496"/>
                <a:gd name="connsiteX32" fmla="*/ 874503 w 1631253"/>
                <a:gd name="connsiteY32" fmla="*/ 483780 h 569496"/>
                <a:gd name="connsiteX33" fmla="*/ 741406 w 1631253"/>
                <a:gd name="connsiteY33" fmla="*/ 568762 h 569496"/>
                <a:gd name="connsiteX0" fmla="*/ 741406 w 1631253"/>
                <a:gd name="connsiteY0" fmla="*/ 568762 h 569496"/>
                <a:gd name="connsiteX1" fmla="*/ 633520 w 1631253"/>
                <a:gd name="connsiteY1" fmla="*/ 531404 h 569496"/>
                <a:gd name="connsiteX2" fmla="*/ 497179 w 1631253"/>
                <a:gd name="connsiteY2" fmla="*/ 484434 h 569496"/>
                <a:gd name="connsiteX3" fmla="*/ 421695 w 1631253"/>
                <a:gd name="connsiteY3" fmla="*/ 427572 h 569496"/>
                <a:gd name="connsiteX4" fmla="*/ 329673 w 1631253"/>
                <a:gd name="connsiteY4" fmla="*/ 362813 h 569496"/>
                <a:gd name="connsiteX5" fmla="*/ 473500 w 1631253"/>
                <a:gd name="connsiteY5" fmla="*/ 354716 h 569496"/>
                <a:gd name="connsiteX6" fmla="*/ 492997 w 1631253"/>
                <a:gd name="connsiteY6" fmla="*/ 290555 h 569496"/>
                <a:gd name="connsiteX7" fmla="*/ 517082 w 1631253"/>
                <a:gd name="connsiteY7" fmla="*/ 263112 h 569496"/>
                <a:gd name="connsiteX8" fmla="*/ 545890 w 1631253"/>
                <a:gd name="connsiteY8" fmla="*/ 227081 h 569496"/>
                <a:gd name="connsiteX9" fmla="*/ 507790 w 1631253"/>
                <a:gd name="connsiteY9" fmla="*/ 183266 h 569496"/>
                <a:gd name="connsiteX10" fmla="*/ 401960 w 1631253"/>
                <a:gd name="connsiteY10" fmla="*/ 167724 h 569496"/>
                <a:gd name="connsiteX11" fmla="*/ 279190 w 1631253"/>
                <a:gd name="connsiteY11" fmla="*/ 126116 h 569496"/>
                <a:gd name="connsiteX12" fmla="*/ 168179 w 1631253"/>
                <a:gd name="connsiteY12" fmla="*/ 106546 h 569496"/>
                <a:gd name="connsiteX13" fmla="*/ 76739 w 1631253"/>
                <a:gd name="connsiteY13" fmla="*/ 93389 h 569496"/>
                <a:gd name="connsiteX14" fmla="*/ 18 w 1631253"/>
                <a:gd name="connsiteY14" fmla="*/ 44379 h 569496"/>
                <a:gd name="connsiteX15" fmla="*/ 73450 w 1631253"/>
                <a:gd name="connsiteY15" fmla="*/ 386 h 569496"/>
                <a:gd name="connsiteX16" fmla="*/ 370630 w 1631253"/>
                <a:gd name="connsiteY16" fmla="*/ 23246 h 569496"/>
                <a:gd name="connsiteX17" fmla="*/ 747820 w 1631253"/>
                <a:gd name="connsiteY17" fmla="*/ 28961 h 569496"/>
                <a:gd name="connsiteX18" fmla="*/ 992613 w 1631253"/>
                <a:gd name="connsiteY18" fmla="*/ 67061 h 569496"/>
                <a:gd name="connsiteX19" fmla="*/ 1152632 w 1631253"/>
                <a:gd name="connsiteY19" fmla="*/ 113734 h 569496"/>
                <a:gd name="connsiteX20" fmla="*/ 1330750 w 1631253"/>
                <a:gd name="connsiteY20" fmla="*/ 183266 h 569496"/>
                <a:gd name="connsiteX21" fmla="*/ 1349253 w 1631253"/>
                <a:gd name="connsiteY21" fmla="*/ 256532 h 569496"/>
                <a:gd name="connsiteX22" fmla="*/ 1418572 w 1631253"/>
                <a:gd name="connsiteY22" fmla="*/ 300854 h 569496"/>
                <a:gd name="connsiteX23" fmla="*/ 1516590 w 1631253"/>
                <a:gd name="connsiteY23" fmla="*/ 368037 h 569496"/>
                <a:gd name="connsiteX24" fmla="*/ 1611391 w 1631253"/>
                <a:gd name="connsiteY24" fmla="*/ 399468 h 569496"/>
                <a:gd name="connsiteX25" fmla="*/ 1625606 w 1631253"/>
                <a:gd name="connsiteY25" fmla="*/ 441647 h 569496"/>
                <a:gd name="connsiteX26" fmla="*/ 1539943 w 1631253"/>
                <a:gd name="connsiteY26" fmla="*/ 454462 h 569496"/>
                <a:gd name="connsiteX27" fmla="*/ 1393139 w 1631253"/>
                <a:gd name="connsiteY27" fmla="*/ 448061 h 569496"/>
                <a:gd name="connsiteX28" fmla="*/ 1287887 w 1631253"/>
                <a:gd name="connsiteY28" fmla="*/ 448061 h 569496"/>
                <a:gd name="connsiteX29" fmla="*/ 1182160 w 1631253"/>
                <a:gd name="connsiteY29" fmla="*/ 423296 h 569496"/>
                <a:gd name="connsiteX30" fmla="*/ 1079290 w 1631253"/>
                <a:gd name="connsiteY30" fmla="*/ 391864 h 569496"/>
                <a:gd name="connsiteX31" fmla="*/ 980230 w 1631253"/>
                <a:gd name="connsiteY31" fmla="*/ 414247 h 569496"/>
                <a:gd name="connsiteX32" fmla="*/ 874503 w 1631253"/>
                <a:gd name="connsiteY32" fmla="*/ 483780 h 569496"/>
                <a:gd name="connsiteX33" fmla="*/ 741406 w 1631253"/>
                <a:gd name="connsiteY33" fmla="*/ 568762 h 569496"/>
                <a:gd name="connsiteX0" fmla="*/ 741406 w 1631253"/>
                <a:gd name="connsiteY0" fmla="*/ 568762 h 569496"/>
                <a:gd name="connsiteX1" fmla="*/ 633520 w 1631253"/>
                <a:gd name="connsiteY1" fmla="*/ 531404 h 569496"/>
                <a:gd name="connsiteX2" fmla="*/ 497179 w 1631253"/>
                <a:gd name="connsiteY2" fmla="*/ 484434 h 569496"/>
                <a:gd name="connsiteX3" fmla="*/ 421695 w 1631253"/>
                <a:gd name="connsiteY3" fmla="*/ 427572 h 569496"/>
                <a:gd name="connsiteX4" fmla="*/ 329673 w 1631253"/>
                <a:gd name="connsiteY4" fmla="*/ 362813 h 569496"/>
                <a:gd name="connsiteX5" fmla="*/ 473500 w 1631253"/>
                <a:gd name="connsiteY5" fmla="*/ 354716 h 569496"/>
                <a:gd name="connsiteX6" fmla="*/ 492997 w 1631253"/>
                <a:gd name="connsiteY6" fmla="*/ 290555 h 569496"/>
                <a:gd name="connsiteX7" fmla="*/ 517082 w 1631253"/>
                <a:gd name="connsiteY7" fmla="*/ 263112 h 569496"/>
                <a:gd name="connsiteX8" fmla="*/ 545890 w 1631253"/>
                <a:gd name="connsiteY8" fmla="*/ 227081 h 569496"/>
                <a:gd name="connsiteX9" fmla="*/ 507790 w 1631253"/>
                <a:gd name="connsiteY9" fmla="*/ 183266 h 569496"/>
                <a:gd name="connsiteX10" fmla="*/ 401960 w 1631253"/>
                <a:gd name="connsiteY10" fmla="*/ 167724 h 569496"/>
                <a:gd name="connsiteX11" fmla="*/ 279190 w 1631253"/>
                <a:gd name="connsiteY11" fmla="*/ 126116 h 569496"/>
                <a:gd name="connsiteX12" fmla="*/ 168179 w 1631253"/>
                <a:gd name="connsiteY12" fmla="*/ 106546 h 569496"/>
                <a:gd name="connsiteX13" fmla="*/ 76739 w 1631253"/>
                <a:gd name="connsiteY13" fmla="*/ 93389 h 569496"/>
                <a:gd name="connsiteX14" fmla="*/ 18 w 1631253"/>
                <a:gd name="connsiteY14" fmla="*/ 44379 h 569496"/>
                <a:gd name="connsiteX15" fmla="*/ 73450 w 1631253"/>
                <a:gd name="connsiteY15" fmla="*/ 386 h 569496"/>
                <a:gd name="connsiteX16" fmla="*/ 370630 w 1631253"/>
                <a:gd name="connsiteY16" fmla="*/ 23246 h 569496"/>
                <a:gd name="connsiteX17" fmla="*/ 747820 w 1631253"/>
                <a:gd name="connsiteY17" fmla="*/ 28961 h 569496"/>
                <a:gd name="connsiteX18" fmla="*/ 992613 w 1631253"/>
                <a:gd name="connsiteY18" fmla="*/ 67061 h 569496"/>
                <a:gd name="connsiteX19" fmla="*/ 1152632 w 1631253"/>
                <a:gd name="connsiteY19" fmla="*/ 113734 h 569496"/>
                <a:gd name="connsiteX20" fmla="*/ 1330750 w 1631253"/>
                <a:gd name="connsiteY20" fmla="*/ 183266 h 569496"/>
                <a:gd name="connsiteX21" fmla="*/ 1349253 w 1631253"/>
                <a:gd name="connsiteY21" fmla="*/ 256532 h 569496"/>
                <a:gd name="connsiteX22" fmla="*/ 1431729 w 1631253"/>
                <a:gd name="connsiteY22" fmla="*/ 300854 h 569496"/>
                <a:gd name="connsiteX23" fmla="*/ 1516590 w 1631253"/>
                <a:gd name="connsiteY23" fmla="*/ 368037 h 569496"/>
                <a:gd name="connsiteX24" fmla="*/ 1611391 w 1631253"/>
                <a:gd name="connsiteY24" fmla="*/ 399468 h 569496"/>
                <a:gd name="connsiteX25" fmla="*/ 1625606 w 1631253"/>
                <a:gd name="connsiteY25" fmla="*/ 441647 h 569496"/>
                <a:gd name="connsiteX26" fmla="*/ 1539943 w 1631253"/>
                <a:gd name="connsiteY26" fmla="*/ 454462 h 569496"/>
                <a:gd name="connsiteX27" fmla="*/ 1393139 w 1631253"/>
                <a:gd name="connsiteY27" fmla="*/ 448061 h 569496"/>
                <a:gd name="connsiteX28" fmla="*/ 1287887 w 1631253"/>
                <a:gd name="connsiteY28" fmla="*/ 448061 h 569496"/>
                <a:gd name="connsiteX29" fmla="*/ 1182160 w 1631253"/>
                <a:gd name="connsiteY29" fmla="*/ 423296 h 569496"/>
                <a:gd name="connsiteX30" fmla="*/ 1079290 w 1631253"/>
                <a:gd name="connsiteY30" fmla="*/ 391864 h 569496"/>
                <a:gd name="connsiteX31" fmla="*/ 980230 w 1631253"/>
                <a:gd name="connsiteY31" fmla="*/ 414247 h 569496"/>
                <a:gd name="connsiteX32" fmla="*/ 874503 w 1631253"/>
                <a:gd name="connsiteY32" fmla="*/ 483780 h 569496"/>
                <a:gd name="connsiteX33" fmla="*/ 741406 w 1631253"/>
                <a:gd name="connsiteY33" fmla="*/ 568762 h 569496"/>
                <a:gd name="connsiteX0" fmla="*/ 741406 w 1631253"/>
                <a:gd name="connsiteY0" fmla="*/ 568762 h 569496"/>
                <a:gd name="connsiteX1" fmla="*/ 633520 w 1631253"/>
                <a:gd name="connsiteY1" fmla="*/ 531404 h 569496"/>
                <a:gd name="connsiteX2" fmla="*/ 497179 w 1631253"/>
                <a:gd name="connsiteY2" fmla="*/ 484434 h 569496"/>
                <a:gd name="connsiteX3" fmla="*/ 421695 w 1631253"/>
                <a:gd name="connsiteY3" fmla="*/ 427572 h 569496"/>
                <a:gd name="connsiteX4" fmla="*/ 329673 w 1631253"/>
                <a:gd name="connsiteY4" fmla="*/ 362813 h 569496"/>
                <a:gd name="connsiteX5" fmla="*/ 473500 w 1631253"/>
                <a:gd name="connsiteY5" fmla="*/ 354716 h 569496"/>
                <a:gd name="connsiteX6" fmla="*/ 492997 w 1631253"/>
                <a:gd name="connsiteY6" fmla="*/ 290555 h 569496"/>
                <a:gd name="connsiteX7" fmla="*/ 517082 w 1631253"/>
                <a:gd name="connsiteY7" fmla="*/ 263112 h 569496"/>
                <a:gd name="connsiteX8" fmla="*/ 545890 w 1631253"/>
                <a:gd name="connsiteY8" fmla="*/ 227081 h 569496"/>
                <a:gd name="connsiteX9" fmla="*/ 507790 w 1631253"/>
                <a:gd name="connsiteY9" fmla="*/ 183266 h 569496"/>
                <a:gd name="connsiteX10" fmla="*/ 401960 w 1631253"/>
                <a:gd name="connsiteY10" fmla="*/ 167724 h 569496"/>
                <a:gd name="connsiteX11" fmla="*/ 279190 w 1631253"/>
                <a:gd name="connsiteY11" fmla="*/ 126116 h 569496"/>
                <a:gd name="connsiteX12" fmla="*/ 168179 w 1631253"/>
                <a:gd name="connsiteY12" fmla="*/ 106546 h 569496"/>
                <a:gd name="connsiteX13" fmla="*/ 76739 w 1631253"/>
                <a:gd name="connsiteY13" fmla="*/ 93389 h 569496"/>
                <a:gd name="connsiteX14" fmla="*/ 18 w 1631253"/>
                <a:gd name="connsiteY14" fmla="*/ 44379 h 569496"/>
                <a:gd name="connsiteX15" fmla="*/ 73450 w 1631253"/>
                <a:gd name="connsiteY15" fmla="*/ 386 h 569496"/>
                <a:gd name="connsiteX16" fmla="*/ 370630 w 1631253"/>
                <a:gd name="connsiteY16" fmla="*/ 23246 h 569496"/>
                <a:gd name="connsiteX17" fmla="*/ 747820 w 1631253"/>
                <a:gd name="connsiteY17" fmla="*/ 28961 h 569496"/>
                <a:gd name="connsiteX18" fmla="*/ 992613 w 1631253"/>
                <a:gd name="connsiteY18" fmla="*/ 67061 h 569496"/>
                <a:gd name="connsiteX19" fmla="*/ 1152632 w 1631253"/>
                <a:gd name="connsiteY19" fmla="*/ 113734 h 569496"/>
                <a:gd name="connsiteX20" fmla="*/ 1330750 w 1631253"/>
                <a:gd name="connsiteY20" fmla="*/ 183266 h 569496"/>
                <a:gd name="connsiteX21" fmla="*/ 1349253 w 1631253"/>
                <a:gd name="connsiteY21" fmla="*/ 256532 h 569496"/>
                <a:gd name="connsiteX22" fmla="*/ 1431729 w 1631253"/>
                <a:gd name="connsiteY22" fmla="*/ 300854 h 569496"/>
                <a:gd name="connsiteX23" fmla="*/ 1516590 w 1631253"/>
                <a:gd name="connsiteY23" fmla="*/ 368037 h 569496"/>
                <a:gd name="connsiteX24" fmla="*/ 1611391 w 1631253"/>
                <a:gd name="connsiteY24" fmla="*/ 399468 h 569496"/>
                <a:gd name="connsiteX25" fmla="*/ 1625606 w 1631253"/>
                <a:gd name="connsiteY25" fmla="*/ 441647 h 569496"/>
                <a:gd name="connsiteX26" fmla="*/ 1539943 w 1631253"/>
                <a:gd name="connsiteY26" fmla="*/ 454462 h 569496"/>
                <a:gd name="connsiteX27" fmla="*/ 1393139 w 1631253"/>
                <a:gd name="connsiteY27" fmla="*/ 448061 h 569496"/>
                <a:gd name="connsiteX28" fmla="*/ 1287887 w 1631253"/>
                <a:gd name="connsiteY28" fmla="*/ 448061 h 569496"/>
                <a:gd name="connsiteX29" fmla="*/ 1182160 w 1631253"/>
                <a:gd name="connsiteY29" fmla="*/ 423296 h 569496"/>
                <a:gd name="connsiteX30" fmla="*/ 1079290 w 1631253"/>
                <a:gd name="connsiteY30" fmla="*/ 391864 h 569496"/>
                <a:gd name="connsiteX31" fmla="*/ 980230 w 1631253"/>
                <a:gd name="connsiteY31" fmla="*/ 414247 h 569496"/>
                <a:gd name="connsiteX32" fmla="*/ 874503 w 1631253"/>
                <a:gd name="connsiteY32" fmla="*/ 483780 h 569496"/>
                <a:gd name="connsiteX33" fmla="*/ 741406 w 1631253"/>
                <a:gd name="connsiteY33" fmla="*/ 568762 h 569496"/>
                <a:gd name="connsiteX0" fmla="*/ 741406 w 1631253"/>
                <a:gd name="connsiteY0" fmla="*/ 568762 h 569496"/>
                <a:gd name="connsiteX1" fmla="*/ 633520 w 1631253"/>
                <a:gd name="connsiteY1" fmla="*/ 531404 h 569496"/>
                <a:gd name="connsiteX2" fmla="*/ 497179 w 1631253"/>
                <a:gd name="connsiteY2" fmla="*/ 484434 h 569496"/>
                <a:gd name="connsiteX3" fmla="*/ 421695 w 1631253"/>
                <a:gd name="connsiteY3" fmla="*/ 427572 h 569496"/>
                <a:gd name="connsiteX4" fmla="*/ 329673 w 1631253"/>
                <a:gd name="connsiteY4" fmla="*/ 362813 h 569496"/>
                <a:gd name="connsiteX5" fmla="*/ 473500 w 1631253"/>
                <a:gd name="connsiteY5" fmla="*/ 354716 h 569496"/>
                <a:gd name="connsiteX6" fmla="*/ 492997 w 1631253"/>
                <a:gd name="connsiteY6" fmla="*/ 290555 h 569496"/>
                <a:gd name="connsiteX7" fmla="*/ 517082 w 1631253"/>
                <a:gd name="connsiteY7" fmla="*/ 263112 h 569496"/>
                <a:gd name="connsiteX8" fmla="*/ 545890 w 1631253"/>
                <a:gd name="connsiteY8" fmla="*/ 227081 h 569496"/>
                <a:gd name="connsiteX9" fmla="*/ 507790 w 1631253"/>
                <a:gd name="connsiteY9" fmla="*/ 183266 h 569496"/>
                <a:gd name="connsiteX10" fmla="*/ 401960 w 1631253"/>
                <a:gd name="connsiteY10" fmla="*/ 167724 h 569496"/>
                <a:gd name="connsiteX11" fmla="*/ 279190 w 1631253"/>
                <a:gd name="connsiteY11" fmla="*/ 126116 h 569496"/>
                <a:gd name="connsiteX12" fmla="*/ 168179 w 1631253"/>
                <a:gd name="connsiteY12" fmla="*/ 106546 h 569496"/>
                <a:gd name="connsiteX13" fmla="*/ 76739 w 1631253"/>
                <a:gd name="connsiteY13" fmla="*/ 93389 h 569496"/>
                <a:gd name="connsiteX14" fmla="*/ 18 w 1631253"/>
                <a:gd name="connsiteY14" fmla="*/ 44379 h 569496"/>
                <a:gd name="connsiteX15" fmla="*/ 73450 w 1631253"/>
                <a:gd name="connsiteY15" fmla="*/ 386 h 569496"/>
                <a:gd name="connsiteX16" fmla="*/ 370630 w 1631253"/>
                <a:gd name="connsiteY16" fmla="*/ 23246 h 569496"/>
                <a:gd name="connsiteX17" fmla="*/ 747820 w 1631253"/>
                <a:gd name="connsiteY17" fmla="*/ 28961 h 569496"/>
                <a:gd name="connsiteX18" fmla="*/ 992613 w 1631253"/>
                <a:gd name="connsiteY18" fmla="*/ 67061 h 569496"/>
                <a:gd name="connsiteX19" fmla="*/ 1152632 w 1631253"/>
                <a:gd name="connsiteY19" fmla="*/ 113734 h 569496"/>
                <a:gd name="connsiteX20" fmla="*/ 1330750 w 1631253"/>
                <a:gd name="connsiteY20" fmla="*/ 183266 h 569496"/>
                <a:gd name="connsiteX21" fmla="*/ 1349253 w 1631253"/>
                <a:gd name="connsiteY21" fmla="*/ 256532 h 569496"/>
                <a:gd name="connsiteX22" fmla="*/ 1428440 w 1631253"/>
                <a:gd name="connsiteY22" fmla="*/ 320589 h 569496"/>
                <a:gd name="connsiteX23" fmla="*/ 1516590 w 1631253"/>
                <a:gd name="connsiteY23" fmla="*/ 368037 h 569496"/>
                <a:gd name="connsiteX24" fmla="*/ 1611391 w 1631253"/>
                <a:gd name="connsiteY24" fmla="*/ 399468 h 569496"/>
                <a:gd name="connsiteX25" fmla="*/ 1625606 w 1631253"/>
                <a:gd name="connsiteY25" fmla="*/ 441647 h 569496"/>
                <a:gd name="connsiteX26" fmla="*/ 1539943 w 1631253"/>
                <a:gd name="connsiteY26" fmla="*/ 454462 h 569496"/>
                <a:gd name="connsiteX27" fmla="*/ 1393139 w 1631253"/>
                <a:gd name="connsiteY27" fmla="*/ 448061 h 569496"/>
                <a:gd name="connsiteX28" fmla="*/ 1287887 w 1631253"/>
                <a:gd name="connsiteY28" fmla="*/ 448061 h 569496"/>
                <a:gd name="connsiteX29" fmla="*/ 1182160 w 1631253"/>
                <a:gd name="connsiteY29" fmla="*/ 423296 h 569496"/>
                <a:gd name="connsiteX30" fmla="*/ 1079290 w 1631253"/>
                <a:gd name="connsiteY30" fmla="*/ 391864 h 569496"/>
                <a:gd name="connsiteX31" fmla="*/ 980230 w 1631253"/>
                <a:gd name="connsiteY31" fmla="*/ 414247 h 569496"/>
                <a:gd name="connsiteX32" fmla="*/ 874503 w 1631253"/>
                <a:gd name="connsiteY32" fmla="*/ 483780 h 569496"/>
                <a:gd name="connsiteX33" fmla="*/ 741406 w 1631253"/>
                <a:gd name="connsiteY33" fmla="*/ 568762 h 569496"/>
                <a:gd name="connsiteX0" fmla="*/ 741406 w 1613940"/>
                <a:gd name="connsiteY0" fmla="*/ 568762 h 569496"/>
                <a:gd name="connsiteX1" fmla="*/ 633520 w 1613940"/>
                <a:gd name="connsiteY1" fmla="*/ 531404 h 569496"/>
                <a:gd name="connsiteX2" fmla="*/ 497179 w 1613940"/>
                <a:gd name="connsiteY2" fmla="*/ 484434 h 569496"/>
                <a:gd name="connsiteX3" fmla="*/ 421695 w 1613940"/>
                <a:gd name="connsiteY3" fmla="*/ 427572 h 569496"/>
                <a:gd name="connsiteX4" fmla="*/ 329673 w 1613940"/>
                <a:gd name="connsiteY4" fmla="*/ 362813 h 569496"/>
                <a:gd name="connsiteX5" fmla="*/ 473500 w 1613940"/>
                <a:gd name="connsiteY5" fmla="*/ 354716 h 569496"/>
                <a:gd name="connsiteX6" fmla="*/ 492997 w 1613940"/>
                <a:gd name="connsiteY6" fmla="*/ 290555 h 569496"/>
                <a:gd name="connsiteX7" fmla="*/ 517082 w 1613940"/>
                <a:gd name="connsiteY7" fmla="*/ 263112 h 569496"/>
                <a:gd name="connsiteX8" fmla="*/ 545890 w 1613940"/>
                <a:gd name="connsiteY8" fmla="*/ 227081 h 569496"/>
                <a:gd name="connsiteX9" fmla="*/ 507790 w 1613940"/>
                <a:gd name="connsiteY9" fmla="*/ 183266 h 569496"/>
                <a:gd name="connsiteX10" fmla="*/ 401960 w 1613940"/>
                <a:gd name="connsiteY10" fmla="*/ 167724 h 569496"/>
                <a:gd name="connsiteX11" fmla="*/ 279190 w 1613940"/>
                <a:gd name="connsiteY11" fmla="*/ 126116 h 569496"/>
                <a:gd name="connsiteX12" fmla="*/ 168179 w 1613940"/>
                <a:gd name="connsiteY12" fmla="*/ 106546 h 569496"/>
                <a:gd name="connsiteX13" fmla="*/ 76739 w 1613940"/>
                <a:gd name="connsiteY13" fmla="*/ 93389 h 569496"/>
                <a:gd name="connsiteX14" fmla="*/ 18 w 1613940"/>
                <a:gd name="connsiteY14" fmla="*/ 44379 h 569496"/>
                <a:gd name="connsiteX15" fmla="*/ 73450 w 1613940"/>
                <a:gd name="connsiteY15" fmla="*/ 386 h 569496"/>
                <a:gd name="connsiteX16" fmla="*/ 370630 w 1613940"/>
                <a:gd name="connsiteY16" fmla="*/ 23246 h 569496"/>
                <a:gd name="connsiteX17" fmla="*/ 747820 w 1613940"/>
                <a:gd name="connsiteY17" fmla="*/ 28961 h 569496"/>
                <a:gd name="connsiteX18" fmla="*/ 992613 w 1613940"/>
                <a:gd name="connsiteY18" fmla="*/ 67061 h 569496"/>
                <a:gd name="connsiteX19" fmla="*/ 1152632 w 1613940"/>
                <a:gd name="connsiteY19" fmla="*/ 113734 h 569496"/>
                <a:gd name="connsiteX20" fmla="*/ 1330750 w 1613940"/>
                <a:gd name="connsiteY20" fmla="*/ 183266 h 569496"/>
                <a:gd name="connsiteX21" fmla="*/ 1349253 w 1613940"/>
                <a:gd name="connsiteY21" fmla="*/ 256532 h 569496"/>
                <a:gd name="connsiteX22" fmla="*/ 1428440 w 1613940"/>
                <a:gd name="connsiteY22" fmla="*/ 320589 h 569496"/>
                <a:gd name="connsiteX23" fmla="*/ 1516590 w 1613940"/>
                <a:gd name="connsiteY23" fmla="*/ 368037 h 569496"/>
                <a:gd name="connsiteX24" fmla="*/ 1611391 w 1613940"/>
                <a:gd name="connsiteY24" fmla="*/ 399468 h 569496"/>
                <a:gd name="connsiteX25" fmla="*/ 1582846 w 1613940"/>
                <a:gd name="connsiteY25" fmla="*/ 451514 h 569496"/>
                <a:gd name="connsiteX26" fmla="*/ 1539943 w 1613940"/>
                <a:gd name="connsiteY26" fmla="*/ 454462 h 569496"/>
                <a:gd name="connsiteX27" fmla="*/ 1393139 w 1613940"/>
                <a:gd name="connsiteY27" fmla="*/ 448061 h 569496"/>
                <a:gd name="connsiteX28" fmla="*/ 1287887 w 1613940"/>
                <a:gd name="connsiteY28" fmla="*/ 448061 h 569496"/>
                <a:gd name="connsiteX29" fmla="*/ 1182160 w 1613940"/>
                <a:gd name="connsiteY29" fmla="*/ 423296 h 569496"/>
                <a:gd name="connsiteX30" fmla="*/ 1079290 w 1613940"/>
                <a:gd name="connsiteY30" fmla="*/ 391864 h 569496"/>
                <a:gd name="connsiteX31" fmla="*/ 980230 w 1613940"/>
                <a:gd name="connsiteY31" fmla="*/ 414247 h 569496"/>
                <a:gd name="connsiteX32" fmla="*/ 874503 w 1613940"/>
                <a:gd name="connsiteY32" fmla="*/ 483780 h 569496"/>
                <a:gd name="connsiteX33" fmla="*/ 741406 w 1613940"/>
                <a:gd name="connsiteY33" fmla="*/ 568762 h 569496"/>
                <a:gd name="connsiteX0" fmla="*/ 741406 w 1614543"/>
                <a:gd name="connsiteY0" fmla="*/ 568762 h 569496"/>
                <a:gd name="connsiteX1" fmla="*/ 633520 w 1614543"/>
                <a:gd name="connsiteY1" fmla="*/ 531404 h 569496"/>
                <a:gd name="connsiteX2" fmla="*/ 497179 w 1614543"/>
                <a:gd name="connsiteY2" fmla="*/ 484434 h 569496"/>
                <a:gd name="connsiteX3" fmla="*/ 421695 w 1614543"/>
                <a:gd name="connsiteY3" fmla="*/ 427572 h 569496"/>
                <a:gd name="connsiteX4" fmla="*/ 329673 w 1614543"/>
                <a:gd name="connsiteY4" fmla="*/ 362813 h 569496"/>
                <a:gd name="connsiteX5" fmla="*/ 473500 w 1614543"/>
                <a:gd name="connsiteY5" fmla="*/ 354716 h 569496"/>
                <a:gd name="connsiteX6" fmla="*/ 492997 w 1614543"/>
                <a:gd name="connsiteY6" fmla="*/ 290555 h 569496"/>
                <a:gd name="connsiteX7" fmla="*/ 517082 w 1614543"/>
                <a:gd name="connsiteY7" fmla="*/ 263112 h 569496"/>
                <a:gd name="connsiteX8" fmla="*/ 545890 w 1614543"/>
                <a:gd name="connsiteY8" fmla="*/ 227081 h 569496"/>
                <a:gd name="connsiteX9" fmla="*/ 507790 w 1614543"/>
                <a:gd name="connsiteY9" fmla="*/ 183266 h 569496"/>
                <a:gd name="connsiteX10" fmla="*/ 401960 w 1614543"/>
                <a:gd name="connsiteY10" fmla="*/ 167724 h 569496"/>
                <a:gd name="connsiteX11" fmla="*/ 279190 w 1614543"/>
                <a:gd name="connsiteY11" fmla="*/ 126116 h 569496"/>
                <a:gd name="connsiteX12" fmla="*/ 168179 w 1614543"/>
                <a:gd name="connsiteY12" fmla="*/ 106546 h 569496"/>
                <a:gd name="connsiteX13" fmla="*/ 76739 w 1614543"/>
                <a:gd name="connsiteY13" fmla="*/ 93389 h 569496"/>
                <a:gd name="connsiteX14" fmla="*/ 18 w 1614543"/>
                <a:gd name="connsiteY14" fmla="*/ 44379 h 569496"/>
                <a:gd name="connsiteX15" fmla="*/ 73450 w 1614543"/>
                <a:gd name="connsiteY15" fmla="*/ 386 h 569496"/>
                <a:gd name="connsiteX16" fmla="*/ 370630 w 1614543"/>
                <a:gd name="connsiteY16" fmla="*/ 23246 h 569496"/>
                <a:gd name="connsiteX17" fmla="*/ 747820 w 1614543"/>
                <a:gd name="connsiteY17" fmla="*/ 28961 h 569496"/>
                <a:gd name="connsiteX18" fmla="*/ 992613 w 1614543"/>
                <a:gd name="connsiteY18" fmla="*/ 67061 h 569496"/>
                <a:gd name="connsiteX19" fmla="*/ 1152632 w 1614543"/>
                <a:gd name="connsiteY19" fmla="*/ 113734 h 569496"/>
                <a:gd name="connsiteX20" fmla="*/ 1330750 w 1614543"/>
                <a:gd name="connsiteY20" fmla="*/ 183266 h 569496"/>
                <a:gd name="connsiteX21" fmla="*/ 1349253 w 1614543"/>
                <a:gd name="connsiteY21" fmla="*/ 256532 h 569496"/>
                <a:gd name="connsiteX22" fmla="*/ 1428440 w 1614543"/>
                <a:gd name="connsiteY22" fmla="*/ 320589 h 569496"/>
                <a:gd name="connsiteX23" fmla="*/ 1516590 w 1614543"/>
                <a:gd name="connsiteY23" fmla="*/ 368037 h 569496"/>
                <a:gd name="connsiteX24" fmla="*/ 1611391 w 1614543"/>
                <a:gd name="connsiteY24" fmla="*/ 399468 h 569496"/>
                <a:gd name="connsiteX25" fmla="*/ 1582846 w 1614543"/>
                <a:gd name="connsiteY25" fmla="*/ 451514 h 569496"/>
                <a:gd name="connsiteX26" fmla="*/ 1493894 w 1614543"/>
                <a:gd name="connsiteY26" fmla="*/ 454462 h 569496"/>
                <a:gd name="connsiteX27" fmla="*/ 1393139 w 1614543"/>
                <a:gd name="connsiteY27" fmla="*/ 448061 h 569496"/>
                <a:gd name="connsiteX28" fmla="*/ 1287887 w 1614543"/>
                <a:gd name="connsiteY28" fmla="*/ 448061 h 569496"/>
                <a:gd name="connsiteX29" fmla="*/ 1182160 w 1614543"/>
                <a:gd name="connsiteY29" fmla="*/ 423296 h 569496"/>
                <a:gd name="connsiteX30" fmla="*/ 1079290 w 1614543"/>
                <a:gd name="connsiteY30" fmla="*/ 391864 h 569496"/>
                <a:gd name="connsiteX31" fmla="*/ 980230 w 1614543"/>
                <a:gd name="connsiteY31" fmla="*/ 414247 h 569496"/>
                <a:gd name="connsiteX32" fmla="*/ 874503 w 1614543"/>
                <a:gd name="connsiteY32" fmla="*/ 483780 h 569496"/>
                <a:gd name="connsiteX33" fmla="*/ 741406 w 1614543"/>
                <a:gd name="connsiteY33" fmla="*/ 568762 h 569496"/>
                <a:gd name="connsiteX0" fmla="*/ 741406 w 1603066"/>
                <a:gd name="connsiteY0" fmla="*/ 568762 h 569496"/>
                <a:gd name="connsiteX1" fmla="*/ 633520 w 1603066"/>
                <a:gd name="connsiteY1" fmla="*/ 531404 h 569496"/>
                <a:gd name="connsiteX2" fmla="*/ 497179 w 1603066"/>
                <a:gd name="connsiteY2" fmla="*/ 484434 h 569496"/>
                <a:gd name="connsiteX3" fmla="*/ 421695 w 1603066"/>
                <a:gd name="connsiteY3" fmla="*/ 427572 h 569496"/>
                <a:gd name="connsiteX4" fmla="*/ 329673 w 1603066"/>
                <a:gd name="connsiteY4" fmla="*/ 362813 h 569496"/>
                <a:gd name="connsiteX5" fmla="*/ 473500 w 1603066"/>
                <a:gd name="connsiteY5" fmla="*/ 354716 h 569496"/>
                <a:gd name="connsiteX6" fmla="*/ 492997 w 1603066"/>
                <a:gd name="connsiteY6" fmla="*/ 290555 h 569496"/>
                <a:gd name="connsiteX7" fmla="*/ 517082 w 1603066"/>
                <a:gd name="connsiteY7" fmla="*/ 263112 h 569496"/>
                <a:gd name="connsiteX8" fmla="*/ 545890 w 1603066"/>
                <a:gd name="connsiteY8" fmla="*/ 227081 h 569496"/>
                <a:gd name="connsiteX9" fmla="*/ 507790 w 1603066"/>
                <a:gd name="connsiteY9" fmla="*/ 183266 h 569496"/>
                <a:gd name="connsiteX10" fmla="*/ 401960 w 1603066"/>
                <a:gd name="connsiteY10" fmla="*/ 167724 h 569496"/>
                <a:gd name="connsiteX11" fmla="*/ 279190 w 1603066"/>
                <a:gd name="connsiteY11" fmla="*/ 126116 h 569496"/>
                <a:gd name="connsiteX12" fmla="*/ 168179 w 1603066"/>
                <a:gd name="connsiteY12" fmla="*/ 106546 h 569496"/>
                <a:gd name="connsiteX13" fmla="*/ 76739 w 1603066"/>
                <a:gd name="connsiteY13" fmla="*/ 93389 h 569496"/>
                <a:gd name="connsiteX14" fmla="*/ 18 w 1603066"/>
                <a:gd name="connsiteY14" fmla="*/ 44379 h 569496"/>
                <a:gd name="connsiteX15" fmla="*/ 73450 w 1603066"/>
                <a:gd name="connsiteY15" fmla="*/ 386 h 569496"/>
                <a:gd name="connsiteX16" fmla="*/ 370630 w 1603066"/>
                <a:gd name="connsiteY16" fmla="*/ 23246 h 569496"/>
                <a:gd name="connsiteX17" fmla="*/ 747820 w 1603066"/>
                <a:gd name="connsiteY17" fmla="*/ 28961 h 569496"/>
                <a:gd name="connsiteX18" fmla="*/ 992613 w 1603066"/>
                <a:gd name="connsiteY18" fmla="*/ 67061 h 569496"/>
                <a:gd name="connsiteX19" fmla="*/ 1152632 w 1603066"/>
                <a:gd name="connsiteY19" fmla="*/ 113734 h 569496"/>
                <a:gd name="connsiteX20" fmla="*/ 1330750 w 1603066"/>
                <a:gd name="connsiteY20" fmla="*/ 183266 h 569496"/>
                <a:gd name="connsiteX21" fmla="*/ 1349253 w 1603066"/>
                <a:gd name="connsiteY21" fmla="*/ 256532 h 569496"/>
                <a:gd name="connsiteX22" fmla="*/ 1428440 w 1603066"/>
                <a:gd name="connsiteY22" fmla="*/ 320589 h 569496"/>
                <a:gd name="connsiteX23" fmla="*/ 1516590 w 1603066"/>
                <a:gd name="connsiteY23" fmla="*/ 368037 h 569496"/>
                <a:gd name="connsiteX24" fmla="*/ 1598234 w 1603066"/>
                <a:gd name="connsiteY24" fmla="*/ 419203 h 569496"/>
                <a:gd name="connsiteX25" fmla="*/ 1582846 w 1603066"/>
                <a:gd name="connsiteY25" fmla="*/ 451514 h 569496"/>
                <a:gd name="connsiteX26" fmla="*/ 1493894 w 1603066"/>
                <a:gd name="connsiteY26" fmla="*/ 454462 h 569496"/>
                <a:gd name="connsiteX27" fmla="*/ 1393139 w 1603066"/>
                <a:gd name="connsiteY27" fmla="*/ 448061 h 569496"/>
                <a:gd name="connsiteX28" fmla="*/ 1287887 w 1603066"/>
                <a:gd name="connsiteY28" fmla="*/ 448061 h 569496"/>
                <a:gd name="connsiteX29" fmla="*/ 1182160 w 1603066"/>
                <a:gd name="connsiteY29" fmla="*/ 423296 h 569496"/>
                <a:gd name="connsiteX30" fmla="*/ 1079290 w 1603066"/>
                <a:gd name="connsiteY30" fmla="*/ 391864 h 569496"/>
                <a:gd name="connsiteX31" fmla="*/ 980230 w 1603066"/>
                <a:gd name="connsiteY31" fmla="*/ 414247 h 569496"/>
                <a:gd name="connsiteX32" fmla="*/ 874503 w 1603066"/>
                <a:gd name="connsiteY32" fmla="*/ 483780 h 569496"/>
                <a:gd name="connsiteX33" fmla="*/ 741406 w 1603066"/>
                <a:gd name="connsiteY33" fmla="*/ 568762 h 569496"/>
                <a:gd name="connsiteX0" fmla="*/ 741406 w 1611562"/>
                <a:gd name="connsiteY0" fmla="*/ 568762 h 569496"/>
                <a:gd name="connsiteX1" fmla="*/ 633520 w 1611562"/>
                <a:gd name="connsiteY1" fmla="*/ 531404 h 569496"/>
                <a:gd name="connsiteX2" fmla="*/ 497179 w 1611562"/>
                <a:gd name="connsiteY2" fmla="*/ 484434 h 569496"/>
                <a:gd name="connsiteX3" fmla="*/ 421695 w 1611562"/>
                <a:gd name="connsiteY3" fmla="*/ 427572 h 569496"/>
                <a:gd name="connsiteX4" fmla="*/ 329673 w 1611562"/>
                <a:gd name="connsiteY4" fmla="*/ 362813 h 569496"/>
                <a:gd name="connsiteX5" fmla="*/ 473500 w 1611562"/>
                <a:gd name="connsiteY5" fmla="*/ 354716 h 569496"/>
                <a:gd name="connsiteX6" fmla="*/ 492997 w 1611562"/>
                <a:gd name="connsiteY6" fmla="*/ 290555 h 569496"/>
                <a:gd name="connsiteX7" fmla="*/ 517082 w 1611562"/>
                <a:gd name="connsiteY7" fmla="*/ 263112 h 569496"/>
                <a:gd name="connsiteX8" fmla="*/ 545890 w 1611562"/>
                <a:gd name="connsiteY8" fmla="*/ 227081 h 569496"/>
                <a:gd name="connsiteX9" fmla="*/ 507790 w 1611562"/>
                <a:gd name="connsiteY9" fmla="*/ 183266 h 569496"/>
                <a:gd name="connsiteX10" fmla="*/ 401960 w 1611562"/>
                <a:gd name="connsiteY10" fmla="*/ 167724 h 569496"/>
                <a:gd name="connsiteX11" fmla="*/ 279190 w 1611562"/>
                <a:gd name="connsiteY11" fmla="*/ 126116 h 569496"/>
                <a:gd name="connsiteX12" fmla="*/ 168179 w 1611562"/>
                <a:gd name="connsiteY12" fmla="*/ 106546 h 569496"/>
                <a:gd name="connsiteX13" fmla="*/ 76739 w 1611562"/>
                <a:gd name="connsiteY13" fmla="*/ 93389 h 569496"/>
                <a:gd name="connsiteX14" fmla="*/ 18 w 1611562"/>
                <a:gd name="connsiteY14" fmla="*/ 44379 h 569496"/>
                <a:gd name="connsiteX15" fmla="*/ 73450 w 1611562"/>
                <a:gd name="connsiteY15" fmla="*/ 386 h 569496"/>
                <a:gd name="connsiteX16" fmla="*/ 370630 w 1611562"/>
                <a:gd name="connsiteY16" fmla="*/ 23246 h 569496"/>
                <a:gd name="connsiteX17" fmla="*/ 747820 w 1611562"/>
                <a:gd name="connsiteY17" fmla="*/ 28961 h 569496"/>
                <a:gd name="connsiteX18" fmla="*/ 992613 w 1611562"/>
                <a:gd name="connsiteY18" fmla="*/ 67061 h 569496"/>
                <a:gd name="connsiteX19" fmla="*/ 1152632 w 1611562"/>
                <a:gd name="connsiteY19" fmla="*/ 113734 h 569496"/>
                <a:gd name="connsiteX20" fmla="*/ 1330750 w 1611562"/>
                <a:gd name="connsiteY20" fmla="*/ 183266 h 569496"/>
                <a:gd name="connsiteX21" fmla="*/ 1349253 w 1611562"/>
                <a:gd name="connsiteY21" fmla="*/ 256532 h 569496"/>
                <a:gd name="connsiteX22" fmla="*/ 1428440 w 1611562"/>
                <a:gd name="connsiteY22" fmla="*/ 320589 h 569496"/>
                <a:gd name="connsiteX23" fmla="*/ 1516590 w 1611562"/>
                <a:gd name="connsiteY23" fmla="*/ 368037 h 569496"/>
                <a:gd name="connsiteX24" fmla="*/ 1608101 w 1611562"/>
                <a:gd name="connsiteY24" fmla="*/ 412625 h 569496"/>
                <a:gd name="connsiteX25" fmla="*/ 1582846 w 1611562"/>
                <a:gd name="connsiteY25" fmla="*/ 451514 h 569496"/>
                <a:gd name="connsiteX26" fmla="*/ 1493894 w 1611562"/>
                <a:gd name="connsiteY26" fmla="*/ 454462 h 569496"/>
                <a:gd name="connsiteX27" fmla="*/ 1393139 w 1611562"/>
                <a:gd name="connsiteY27" fmla="*/ 448061 h 569496"/>
                <a:gd name="connsiteX28" fmla="*/ 1287887 w 1611562"/>
                <a:gd name="connsiteY28" fmla="*/ 448061 h 569496"/>
                <a:gd name="connsiteX29" fmla="*/ 1182160 w 1611562"/>
                <a:gd name="connsiteY29" fmla="*/ 423296 h 569496"/>
                <a:gd name="connsiteX30" fmla="*/ 1079290 w 1611562"/>
                <a:gd name="connsiteY30" fmla="*/ 391864 h 569496"/>
                <a:gd name="connsiteX31" fmla="*/ 980230 w 1611562"/>
                <a:gd name="connsiteY31" fmla="*/ 414247 h 569496"/>
                <a:gd name="connsiteX32" fmla="*/ 874503 w 1611562"/>
                <a:gd name="connsiteY32" fmla="*/ 483780 h 569496"/>
                <a:gd name="connsiteX33" fmla="*/ 741406 w 1611562"/>
                <a:gd name="connsiteY33" fmla="*/ 568762 h 56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1562" h="569496">
                  <a:moveTo>
                    <a:pt x="741406" y="568762"/>
                  </a:moveTo>
                  <a:cubicBezTo>
                    <a:pt x="704531" y="560253"/>
                    <a:pt x="674224" y="545459"/>
                    <a:pt x="633520" y="531404"/>
                  </a:cubicBezTo>
                  <a:cubicBezTo>
                    <a:pt x="592816" y="517349"/>
                    <a:pt x="532483" y="501739"/>
                    <a:pt x="497179" y="484434"/>
                  </a:cubicBezTo>
                  <a:cubicBezTo>
                    <a:pt x="461875" y="467129"/>
                    <a:pt x="447968" y="450035"/>
                    <a:pt x="421695" y="427572"/>
                  </a:cubicBezTo>
                  <a:cubicBezTo>
                    <a:pt x="395422" y="405109"/>
                    <a:pt x="321039" y="374956"/>
                    <a:pt x="329673" y="362813"/>
                  </a:cubicBezTo>
                  <a:cubicBezTo>
                    <a:pt x="338307" y="350670"/>
                    <a:pt x="446279" y="366759"/>
                    <a:pt x="473500" y="354716"/>
                  </a:cubicBezTo>
                  <a:cubicBezTo>
                    <a:pt x="500721" y="342673"/>
                    <a:pt x="485733" y="305822"/>
                    <a:pt x="492997" y="290555"/>
                  </a:cubicBezTo>
                  <a:cubicBezTo>
                    <a:pt x="500261" y="275288"/>
                    <a:pt x="513748" y="275336"/>
                    <a:pt x="517082" y="263112"/>
                  </a:cubicBezTo>
                  <a:cubicBezTo>
                    <a:pt x="520416" y="250888"/>
                    <a:pt x="547439" y="240389"/>
                    <a:pt x="545890" y="227081"/>
                  </a:cubicBezTo>
                  <a:cubicBezTo>
                    <a:pt x="544341" y="213773"/>
                    <a:pt x="531778" y="193159"/>
                    <a:pt x="507790" y="183266"/>
                  </a:cubicBezTo>
                  <a:cubicBezTo>
                    <a:pt x="483802" y="173373"/>
                    <a:pt x="440060" y="177249"/>
                    <a:pt x="401960" y="167724"/>
                  </a:cubicBezTo>
                  <a:cubicBezTo>
                    <a:pt x="363860" y="158199"/>
                    <a:pt x="318154" y="136312"/>
                    <a:pt x="279190" y="126116"/>
                  </a:cubicBezTo>
                  <a:cubicBezTo>
                    <a:pt x="240226" y="115920"/>
                    <a:pt x="201921" y="112000"/>
                    <a:pt x="168179" y="106546"/>
                  </a:cubicBezTo>
                  <a:cubicBezTo>
                    <a:pt x="134437" y="101092"/>
                    <a:pt x="104766" y="103750"/>
                    <a:pt x="76739" y="93389"/>
                  </a:cubicBezTo>
                  <a:cubicBezTo>
                    <a:pt x="48712" y="83028"/>
                    <a:pt x="566" y="59879"/>
                    <a:pt x="18" y="44379"/>
                  </a:cubicBezTo>
                  <a:cubicBezTo>
                    <a:pt x="-530" y="28879"/>
                    <a:pt x="11681" y="3908"/>
                    <a:pt x="73450" y="386"/>
                  </a:cubicBezTo>
                  <a:cubicBezTo>
                    <a:pt x="135219" y="-3136"/>
                    <a:pt x="258235" y="18483"/>
                    <a:pt x="370630" y="23246"/>
                  </a:cubicBezTo>
                  <a:cubicBezTo>
                    <a:pt x="483025" y="28009"/>
                    <a:pt x="644156" y="21659"/>
                    <a:pt x="747820" y="28961"/>
                  </a:cubicBezTo>
                  <a:cubicBezTo>
                    <a:pt x="851484" y="36263"/>
                    <a:pt x="925144" y="52932"/>
                    <a:pt x="992613" y="67061"/>
                  </a:cubicBezTo>
                  <a:cubicBezTo>
                    <a:pt x="1060082" y="81190"/>
                    <a:pt x="1096276" y="94367"/>
                    <a:pt x="1152632" y="113734"/>
                  </a:cubicBezTo>
                  <a:cubicBezTo>
                    <a:pt x="1208988" y="133101"/>
                    <a:pt x="1297980" y="159466"/>
                    <a:pt x="1330750" y="183266"/>
                  </a:cubicBezTo>
                  <a:cubicBezTo>
                    <a:pt x="1363520" y="207066"/>
                    <a:pt x="1341743" y="235838"/>
                    <a:pt x="1349253" y="256532"/>
                  </a:cubicBezTo>
                  <a:cubicBezTo>
                    <a:pt x="1356763" y="277226"/>
                    <a:pt x="1420287" y="282270"/>
                    <a:pt x="1428440" y="320589"/>
                  </a:cubicBezTo>
                  <a:cubicBezTo>
                    <a:pt x="1436593" y="358908"/>
                    <a:pt x="1486647" y="352698"/>
                    <a:pt x="1516590" y="368037"/>
                  </a:cubicBezTo>
                  <a:cubicBezTo>
                    <a:pt x="1546533" y="383376"/>
                    <a:pt x="1597058" y="398712"/>
                    <a:pt x="1608101" y="412625"/>
                  </a:cubicBezTo>
                  <a:cubicBezTo>
                    <a:pt x="1619144" y="426538"/>
                    <a:pt x="1601880" y="444541"/>
                    <a:pt x="1582846" y="451514"/>
                  </a:cubicBezTo>
                  <a:cubicBezTo>
                    <a:pt x="1563812" y="458487"/>
                    <a:pt x="1525512" y="455037"/>
                    <a:pt x="1493894" y="454462"/>
                  </a:cubicBezTo>
                  <a:cubicBezTo>
                    <a:pt x="1462276" y="453887"/>
                    <a:pt x="1427473" y="449128"/>
                    <a:pt x="1393139" y="448061"/>
                  </a:cubicBezTo>
                  <a:cubicBezTo>
                    <a:pt x="1358805" y="446994"/>
                    <a:pt x="1323050" y="452188"/>
                    <a:pt x="1287887" y="448061"/>
                  </a:cubicBezTo>
                  <a:cubicBezTo>
                    <a:pt x="1252724" y="443934"/>
                    <a:pt x="1216926" y="432662"/>
                    <a:pt x="1182160" y="423296"/>
                  </a:cubicBezTo>
                  <a:cubicBezTo>
                    <a:pt x="1147394" y="413930"/>
                    <a:pt x="1112945" y="393372"/>
                    <a:pt x="1079290" y="391864"/>
                  </a:cubicBezTo>
                  <a:cubicBezTo>
                    <a:pt x="1045635" y="390356"/>
                    <a:pt x="1018330" y="400912"/>
                    <a:pt x="980230" y="414247"/>
                  </a:cubicBezTo>
                  <a:cubicBezTo>
                    <a:pt x="942130" y="427582"/>
                    <a:pt x="914307" y="458028"/>
                    <a:pt x="874503" y="483780"/>
                  </a:cubicBezTo>
                  <a:cubicBezTo>
                    <a:pt x="834699" y="509532"/>
                    <a:pt x="778281" y="577271"/>
                    <a:pt x="741406" y="56876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6" name="Freeform 15"/>
            <p:cNvSpPr/>
            <p:nvPr/>
          </p:nvSpPr>
          <p:spPr>
            <a:xfrm rot="12406177">
              <a:off x="3235146" y="3930491"/>
              <a:ext cx="211865" cy="158994"/>
            </a:xfrm>
            <a:custGeom>
              <a:avLst/>
              <a:gdLst>
                <a:gd name="connsiteX0" fmla="*/ 4734 w 469178"/>
                <a:gd name="connsiteY0" fmla="*/ 11413 h 217136"/>
                <a:gd name="connsiteX1" fmla="*/ 84744 w 469178"/>
                <a:gd name="connsiteY1" fmla="*/ 22843 h 217136"/>
                <a:gd name="connsiteX2" fmla="*/ 221904 w 469178"/>
                <a:gd name="connsiteY2" fmla="*/ 22843 h 217136"/>
                <a:gd name="connsiteX3" fmla="*/ 461934 w 469178"/>
                <a:gd name="connsiteY3" fmla="*/ 114283 h 217136"/>
                <a:gd name="connsiteX4" fmla="*/ 393354 w 469178"/>
                <a:gd name="connsiteY4" fmla="*/ 148573 h 217136"/>
                <a:gd name="connsiteX5" fmla="*/ 256194 w 469178"/>
                <a:gd name="connsiteY5" fmla="*/ 194293 h 217136"/>
                <a:gd name="connsiteX6" fmla="*/ 107604 w 469178"/>
                <a:gd name="connsiteY6" fmla="*/ 194293 h 217136"/>
                <a:gd name="connsiteX7" fmla="*/ 16164 w 469178"/>
                <a:gd name="connsiteY7" fmla="*/ 205723 h 217136"/>
                <a:gd name="connsiteX8" fmla="*/ 4734 w 469178"/>
                <a:gd name="connsiteY8" fmla="*/ 11413 h 217136"/>
                <a:gd name="connsiteX0" fmla="*/ 2702 w 467146"/>
                <a:gd name="connsiteY0" fmla="*/ 13137 h 239493"/>
                <a:gd name="connsiteX1" fmla="*/ 82712 w 467146"/>
                <a:gd name="connsiteY1" fmla="*/ 24567 h 239493"/>
                <a:gd name="connsiteX2" fmla="*/ 219872 w 467146"/>
                <a:gd name="connsiteY2" fmla="*/ 24567 h 239493"/>
                <a:gd name="connsiteX3" fmla="*/ 459902 w 467146"/>
                <a:gd name="connsiteY3" fmla="*/ 116007 h 239493"/>
                <a:gd name="connsiteX4" fmla="*/ 391322 w 467146"/>
                <a:gd name="connsiteY4" fmla="*/ 150297 h 239493"/>
                <a:gd name="connsiteX5" fmla="*/ 254162 w 467146"/>
                <a:gd name="connsiteY5" fmla="*/ 196017 h 239493"/>
                <a:gd name="connsiteX6" fmla="*/ 105572 w 467146"/>
                <a:gd name="connsiteY6" fmla="*/ 196017 h 239493"/>
                <a:gd name="connsiteX7" fmla="*/ 23657 w 467146"/>
                <a:gd name="connsiteY7" fmla="*/ 231260 h 239493"/>
                <a:gd name="connsiteX8" fmla="*/ 2702 w 467146"/>
                <a:gd name="connsiteY8" fmla="*/ 13137 h 239493"/>
                <a:gd name="connsiteX0" fmla="*/ 10381 w 451013"/>
                <a:gd name="connsiteY0" fmla="*/ 12405 h 243824"/>
                <a:gd name="connsiteX1" fmla="*/ 66579 w 451013"/>
                <a:gd name="connsiteY1" fmla="*/ 28598 h 243824"/>
                <a:gd name="connsiteX2" fmla="*/ 203739 w 451013"/>
                <a:gd name="connsiteY2" fmla="*/ 28598 h 243824"/>
                <a:gd name="connsiteX3" fmla="*/ 443769 w 451013"/>
                <a:gd name="connsiteY3" fmla="*/ 120038 h 243824"/>
                <a:gd name="connsiteX4" fmla="*/ 375189 w 451013"/>
                <a:gd name="connsiteY4" fmla="*/ 154328 h 243824"/>
                <a:gd name="connsiteX5" fmla="*/ 238029 w 451013"/>
                <a:gd name="connsiteY5" fmla="*/ 200048 h 243824"/>
                <a:gd name="connsiteX6" fmla="*/ 89439 w 451013"/>
                <a:gd name="connsiteY6" fmla="*/ 200048 h 243824"/>
                <a:gd name="connsiteX7" fmla="*/ 7524 w 451013"/>
                <a:gd name="connsiteY7" fmla="*/ 235291 h 243824"/>
                <a:gd name="connsiteX8" fmla="*/ 10381 w 451013"/>
                <a:gd name="connsiteY8" fmla="*/ 12405 h 243824"/>
                <a:gd name="connsiteX0" fmla="*/ 7976 w 453371"/>
                <a:gd name="connsiteY0" fmla="*/ 17221 h 223348"/>
                <a:gd name="connsiteX1" fmla="*/ 68937 w 453371"/>
                <a:gd name="connsiteY1" fmla="*/ 9602 h 223348"/>
                <a:gd name="connsiteX2" fmla="*/ 206097 w 453371"/>
                <a:gd name="connsiteY2" fmla="*/ 9602 h 223348"/>
                <a:gd name="connsiteX3" fmla="*/ 446127 w 453371"/>
                <a:gd name="connsiteY3" fmla="*/ 101042 h 223348"/>
                <a:gd name="connsiteX4" fmla="*/ 377547 w 453371"/>
                <a:gd name="connsiteY4" fmla="*/ 135332 h 223348"/>
                <a:gd name="connsiteX5" fmla="*/ 240387 w 453371"/>
                <a:gd name="connsiteY5" fmla="*/ 181052 h 223348"/>
                <a:gd name="connsiteX6" fmla="*/ 91797 w 453371"/>
                <a:gd name="connsiteY6" fmla="*/ 181052 h 223348"/>
                <a:gd name="connsiteX7" fmla="*/ 9882 w 453371"/>
                <a:gd name="connsiteY7" fmla="*/ 216295 h 223348"/>
                <a:gd name="connsiteX8" fmla="*/ 7976 w 453371"/>
                <a:gd name="connsiteY8" fmla="*/ 17221 h 223348"/>
                <a:gd name="connsiteX0" fmla="*/ 9400 w 454795"/>
                <a:gd name="connsiteY0" fmla="*/ 14684 h 187465"/>
                <a:gd name="connsiteX1" fmla="*/ 70361 w 454795"/>
                <a:gd name="connsiteY1" fmla="*/ 7065 h 187465"/>
                <a:gd name="connsiteX2" fmla="*/ 207521 w 454795"/>
                <a:gd name="connsiteY2" fmla="*/ 7065 h 187465"/>
                <a:gd name="connsiteX3" fmla="*/ 447551 w 454795"/>
                <a:gd name="connsiteY3" fmla="*/ 98505 h 187465"/>
                <a:gd name="connsiteX4" fmla="*/ 378971 w 454795"/>
                <a:gd name="connsiteY4" fmla="*/ 132795 h 187465"/>
                <a:gd name="connsiteX5" fmla="*/ 241811 w 454795"/>
                <a:gd name="connsiteY5" fmla="*/ 178515 h 187465"/>
                <a:gd name="connsiteX6" fmla="*/ 93221 w 454795"/>
                <a:gd name="connsiteY6" fmla="*/ 178515 h 187465"/>
                <a:gd name="connsiteX7" fmla="*/ 8924 w 454795"/>
                <a:gd name="connsiteY7" fmla="*/ 173277 h 187465"/>
                <a:gd name="connsiteX8" fmla="*/ 9400 w 454795"/>
                <a:gd name="connsiteY8" fmla="*/ 14684 h 187465"/>
                <a:gd name="connsiteX0" fmla="*/ 10371 w 455766"/>
                <a:gd name="connsiteY0" fmla="*/ 17832 h 190613"/>
                <a:gd name="connsiteX1" fmla="*/ 88001 w 455766"/>
                <a:gd name="connsiteY1" fmla="*/ 3069 h 190613"/>
                <a:gd name="connsiteX2" fmla="*/ 208492 w 455766"/>
                <a:gd name="connsiteY2" fmla="*/ 10213 h 190613"/>
                <a:gd name="connsiteX3" fmla="*/ 448522 w 455766"/>
                <a:gd name="connsiteY3" fmla="*/ 101653 h 190613"/>
                <a:gd name="connsiteX4" fmla="*/ 379942 w 455766"/>
                <a:gd name="connsiteY4" fmla="*/ 135943 h 190613"/>
                <a:gd name="connsiteX5" fmla="*/ 242782 w 455766"/>
                <a:gd name="connsiteY5" fmla="*/ 181663 h 190613"/>
                <a:gd name="connsiteX6" fmla="*/ 94192 w 455766"/>
                <a:gd name="connsiteY6" fmla="*/ 181663 h 190613"/>
                <a:gd name="connsiteX7" fmla="*/ 9895 w 455766"/>
                <a:gd name="connsiteY7" fmla="*/ 176425 h 190613"/>
                <a:gd name="connsiteX8" fmla="*/ 10371 w 455766"/>
                <a:gd name="connsiteY8" fmla="*/ 17832 h 190613"/>
                <a:gd name="connsiteX0" fmla="*/ 5012 w 450407"/>
                <a:gd name="connsiteY0" fmla="*/ 17832 h 187786"/>
                <a:gd name="connsiteX1" fmla="*/ 82642 w 450407"/>
                <a:gd name="connsiteY1" fmla="*/ 3069 h 187786"/>
                <a:gd name="connsiteX2" fmla="*/ 203133 w 450407"/>
                <a:gd name="connsiteY2" fmla="*/ 10213 h 187786"/>
                <a:gd name="connsiteX3" fmla="*/ 443163 w 450407"/>
                <a:gd name="connsiteY3" fmla="*/ 101653 h 187786"/>
                <a:gd name="connsiteX4" fmla="*/ 374583 w 450407"/>
                <a:gd name="connsiteY4" fmla="*/ 135943 h 187786"/>
                <a:gd name="connsiteX5" fmla="*/ 237423 w 450407"/>
                <a:gd name="connsiteY5" fmla="*/ 181663 h 187786"/>
                <a:gd name="connsiteX6" fmla="*/ 88833 w 450407"/>
                <a:gd name="connsiteY6" fmla="*/ 181663 h 187786"/>
                <a:gd name="connsiteX7" fmla="*/ 4536 w 450407"/>
                <a:gd name="connsiteY7" fmla="*/ 176425 h 187786"/>
                <a:gd name="connsiteX8" fmla="*/ 10728 w 450407"/>
                <a:gd name="connsiteY8" fmla="*/ 57362 h 187786"/>
                <a:gd name="connsiteX9" fmla="*/ 5012 w 450407"/>
                <a:gd name="connsiteY9" fmla="*/ 17832 h 187786"/>
                <a:gd name="connsiteX0" fmla="*/ 4617 w 450012"/>
                <a:gd name="connsiteY0" fmla="*/ 17832 h 184664"/>
                <a:gd name="connsiteX1" fmla="*/ 82247 w 450012"/>
                <a:gd name="connsiteY1" fmla="*/ 3069 h 184664"/>
                <a:gd name="connsiteX2" fmla="*/ 202738 w 450012"/>
                <a:gd name="connsiteY2" fmla="*/ 10213 h 184664"/>
                <a:gd name="connsiteX3" fmla="*/ 442768 w 450012"/>
                <a:gd name="connsiteY3" fmla="*/ 101653 h 184664"/>
                <a:gd name="connsiteX4" fmla="*/ 374188 w 450012"/>
                <a:gd name="connsiteY4" fmla="*/ 135943 h 184664"/>
                <a:gd name="connsiteX5" fmla="*/ 237028 w 450012"/>
                <a:gd name="connsiteY5" fmla="*/ 181663 h 184664"/>
                <a:gd name="connsiteX6" fmla="*/ 88438 w 450012"/>
                <a:gd name="connsiteY6" fmla="*/ 181663 h 184664"/>
                <a:gd name="connsiteX7" fmla="*/ 4141 w 450012"/>
                <a:gd name="connsiteY7" fmla="*/ 176425 h 184664"/>
                <a:gd name="connsiteX8" fmla="*/ 12714 w 450012"/>
                <a:gd name="connsiteY8" fmla="*/ 140706 h 184664"/>
                <a:gd name="connsiteX9" fmla="*/ 10333 w 450012"/>
                <a:gd name="connsiteY9" fmla="*/ 57362 h 184664"/>
                <a:gd name="connsiteX10" fmla="*/ 4617 w 450012"/>
                <a:gd name="connsiteY10" fmla="*/ 17832 h 184664"/>
                <a:gd name="connsiteX0" fmla="*/ 11761 w 450012"/>
                <a:gd name="connsiteY0" fmla="*/ 17832 h 184664"/>
                <a:gd name="connsiteX1" fmla="*/ 82247 w 450012"/>
                <a:gd name="connsiteY1" fmla="*/ 3069 h 184664"/>
                <a:gd name="connsiteX2" fmla="*/ 202738 w 450012"/>
                <a:gd name="connsiteY2" fmla="*/ 10213 h 184664"/>
                <a:gd name="connsiteX3" fmla="*/ 442768 w 450012"/>
                <a:gd name="connsiteY3" fmla="*/ 101653 h 184664"/>
                <a:gd name="connsiteX4" fmla="*/ 374188 w 450012"/>
                <a:gd name="connsiteY4" fmla="*/ 135943 h 184664"/>
                <a:gd name="connsiteX5" fmla="*/ 237028 w 450012"/>
                <a:gd name="connsiteY5" fmla="*/ 181663 h 184664"/>
                <a:gd name="connsiteX6" fmla="*/ 88438 w 450012"/>
                <a:gd name="connsiteY6" fmla="*/ 181663 h 184664"/>
                <a:gd name="connsiteX7" fmla="*/ 4141 w 450012"/>
                <a:gd name="connsiteY7" fmla="*/ 176425 h 184664"/>
                <a:gd name="connsiteX8" fmla="*/ 12714 w 450012"/>
                <a:gd name="connsiteY8" fmla="*/ 140706 h 184664"/>
                <a:gd name="connsiteX9" fmla="*/ 10333 w 450012"/>
                <a:gd name="connsiteY9" fmla="*/ 57362 h 184664"/>
                <a:gd name="connsiteX10" fmla="*/ 11761 w 450012"/>
                <a:gd name="connsiteY10" fmla="*/ 17832 h 184664"/>
                <a:gd name="connsiteX0" fmla="*/ 5950 w 444201"/>
                <a:gd name="connsiteY0" fmla="*/ 17832 h 184664"/>
                <a:gd name="connsiteX1" fmla="*/ 76436 w 444201"/>
                <a:gd name="connsiteY1" fmla="*/ 3069 h 184664"/>
                <a:gd name="connsiteX2" fmla="*/ 196927 w 444201"/>
                <a:gd name="connsiteY2" fmla="*/ 10213 h 184664"/>
                <a:gd name="connsiteX3" fmla="*/ 436957 w 444201"/>
                <a:gd name="connsiteY3" fmla="*/ 101653 h 184664"/>
                <a:gd name="connsiteX4" fmla="*/ 368377 w 444201"/>
                <a:gd name="connsiteY4" fmla="*/ 135943 h 184664"/>
                <a:gd name="connsiteX5" fmla="*/ 231217 w 444201"/>
                <a:gd name="connsiteY5" fmla="*/ 181663 h 184664"/>
                <a:gd name="connsiteX6" fmla="*/ 82627 w 444201"/>
                <a:gd name="connsiteY6" fmla="*/ 181663 h 184664"/>
                <a:gd name="connsiteX7" fmla="*/ 5473 w 444201"/>
                <a:gd name="connsiteY7" fmla="*/ 178807 h 184664"/>
                <a:gd name="connsiteX8" fmla="*/ 6903 w 444201"/>
                <a:gd name="connsiteY8" fmla="*/ 140706 h 184664"/>
                <a:gd name="connsiteX9" fmla="*/ 4522 w 444201"/>
                <a:gd name="connsiteY9" fmla="*/ 57362 h 184664"/>
                <a:gd name="connsiteX10" fmla="*/ 5950 w 444201"/>
                <a:gd name="connsiteY10" fmla="*/ 17832 h 184664"/>
                <a:gd name="connsiteX0" fmla="*/ 5950 w 368740"/>
                <a:gd name="connsiteY0" fmla="*/ 14936 h 181768"/>
                <a:gd name="connsiteX1" fmla="*/ 76436 w 368740"/>
                <a:gd name="connsiteY1" fmla="*/ 173 h 181768"/>
                <a:gd name="connsiteX2" fmla="*/ 196927 w 368740"/>
                <a:gd name="connsiteY2" fmla="*/ 7317 h 181768"/>
                <a:gd name="connsiteX3" fmla="*/ 268962 w 368740"/>
                <a:gd name="connsiteY3" fmla="*/ 14039 h 181768"/>
                <a:gd name="connsiteX4" fmla="*/ 368377 w 368740"/>
                <a:gd name="connsiteY4" fmla="*/ 133047 h 181768"/>
                <a:gd name="connsiteX5" fmla="*/ 231217 w 368740"/>
                <a:gd name="connsiteY5" fmla="*/ 178767 h 181768"/>
                <a:gd name="connsiteX6" fmla="*/ 82627 w 368740"/>
                <a:gd name="connsiteY6" fmla="*/ 178767 h 181768"/>
                <a:gd name="connsiteX7" fmla="*/ 5473 w 368740"/>
                <a:gd name="connsiteY7" fmla="*/ 175911 h 181768"/>
                <a:gd name="connsiteX8" fmla="*/ 6903 w 368740"/>
                <a:gd name="connsiteY8" fmla="*/ 137810 h 181768"/>
                <a:gd name="connsiteX9" fmla="*/ 4522 w 368740"/>
                <a:gd name="connsiteY9" fmla="*/ 54466 h 181768"/>
                <a:gd name="connsiteX10" fmla="*/ 5950 w 368740"/>
                <a:gd name="connsiteY10" fmla="*/ 14936 h 181768"/>
                <a:gd name="connsiteX0" fmla="*/ 5950 w 275049"/>
                <a:gd name="connsiteY0" fmla="*/ 14936 h 183689"/>
                <a:gd name="connsiteX1" fmla="*/ 76436 w 275049"/>
                <a:gd name="connsiteY1" fmla="*/ 173 h 183689"/>
                <a:gd name="connsiteX2" fmla="*/ 196927 w 275049"/>
                <a:gd name="connsiteY2" fmla="*/ 7317 h 183689"/>
                <a:gd name="connsiteX3" fmla="*/ 268962 w 275049"/>
                <a:gd name="connsiteY3" fmla="*/ 14039 h 183689"/>
                <a:gd name="connsiteX4" fmla="*/ 266786 w 275049"/>
                <a:gd name="connsiteY4" fmla="*/ 106932 h 183689"/>
                <a:gd name="connsiteX5" fmla="*/ 231217 w 275049"/>
                <a:gd name="connsiteY5" fmla="*/ 178767 h 183689"/>
                <a:gd name="connsiteX6" fmla="*/ 82627 w 275049"/>
                <a:gd name="connsiteY6" fmla="*/ 178767 h 183689"/>
                <a:gd name="connsiteX7" fmla="*/ 5473 w 275049"/>
                <a:gd name="connsiteY7" fmla="*/ 175911 h 183689"/>
                <a:gd name="connsiteX8" fmla="*/ 6903 w 275049"/>
                <a:gd name="connsiteY8" fmla="*/ 137810 h 183689"/>
                <a:gd name="connsiteX9" fmla="*/ 4522 w 275049"/>
                <a:gd name="connsiteY9" fmla="*/ 54466 h 183689"/>
                <a:gd name="connsiteX10" fmla="*/ 5950 w 275049"/>
                <a:gd name="connsiteY10" fmla="*/ 14936 h 183689"/>
                <a:gd name="connsiteX0" fmla="*/ 5950 w 269568"/>
                <a:gd name="connsiteY0" fmla="*/ 14936 h 184005"/>
                <a:gd name="connsiteX1" fmla="*/ 76436 w 269568"/>
                <a:gd name="connsiteY1" fmla="*/ 173 h 184005"/>
                <a:gd name="connsiteX2" fmla="*/ 196927 w 269568"/>
                <a:gd name="connsiteY2" fmla="*/ 7317 h 184005"/>
                <a:gd name="connsiteX3" fmla="*/ 268962 w 269568"/>
                <a:gd name="connsiteY3" fmla="*/ 14039 h 184005"/>
                <a:gd name="connsiteX4" fmla="*/ 231466 w 269568"/>
                <a:gd name="connsiteY4" fmla="*/ 102645 h 184005"/>
                <a:gd name="connsiteX5" fmla="*/ 231217 w 269568"/>
                <a:gd name="connsiteY5" fmla="*/ 178767 h 184005"/>
                <a:gd name="connsiteX6" fmla="*/ 82627 w 269568"/>
                <a:gd name="connsiteY6" fmla="*/ 178767 h 184005"/>
                <a:gd name="connsiteX7" fmla="*/ 5473 w 269568"/>
                <a:gd name="connsiteY7" fmla="*/ 175911 h 184005"/>
                <a:gd name="connsiteX8" fmla="*/ 6903 w 269568"/>
                <a:gd name="connsiteY8" fmla="*/ 137810 h 184005"/>
                <a:gd name="connsiteX9" fmla="*/ 4522 w 269568"/>
                <a:gd name="connsiteY9" fmla="*/ 54466 h 184005"/>
                <a:gd name="connsiteX10" fmla="*/ 5950 w 269568"/>
                <a:gd name="connsiteY10" fmla="*/ 14936 h 184005"/>
                <a:gd name="connsiteX0" fmla="*/ 5950 w 244369"/>
                <a:gd name="connsiteY0" fmla="*/ 15754 h 184823"/>
                <a:gd name="connsiteX1" fmla="*/ 76436 w 244369"/>
                <a:gd name="connsiteY1" fmla="*/ 991 h 184823"/>
                <a:gd name="connsiteX2" fmla="*/ 196927 w 244369"/>
                <a:gd name="connsiteY2" fmla="*/ 8135 h 184823"/>
                <a:gd name="connsiteX3" fmla="*/ 182342 w 244369"/>
                <a:gd name="connsiteY3" fmla="*/ 62238 h 184823"/>
                <a:gd name="connsiteX4" fmla="*/ 231466 w 244369"/>
                <a:gd name="connsiteY4" fmla="*/ 103463 h 184823"/>
                <a:gd name="connsiteX5" fmla="*/ 231217 w 244369"/>
                <a:gd name="connsiteY5" fmla="*/ 179585 h 184823"/>
                <a:gd name="connsiteX6" fmla="*/ 82627 w 244369"/>
                <a:gd name="connsiteY6" fmla="*/ 179585 h 184823"/>
                <a:gd name="connsiteX7" fmla="*/ 5473 w 244369"/>
                <a:gd name="connsiteY7" fmla="*/ 176729 h 184823"/>
                <a:gd name="connsiteX8" fmla="*/ 6903 w 244369"/>
                <a:gd name="connsiteY8" fmla="*/ 138628 h 184823"/>
                <a:gd name="connsiteX9" fmla="*/ 4522 w 244369"/>
                <a:gd name="connsiteY9" fmla="*/ 55284 h 184823"/>
                <a:gd name="connsiteX10" fmla="*/ 5950 w 244369"/>
                <a:gd name="connsiteY10" fmla="*/ 15754 h 184823"/>
                <a:gd name="connsiteX0" fmla="*/ 5950 w 244369"/>
                <a:gd name="connsiteY0" fmla="*/ 16923 h 185992"/>
                <a:gd name="connsiteX1" fmla="*/ 76436 w 244369"/>
                <a:gd name="connsiteY1" fmla="*/ 2160 h 185992"/>
                <a:gd name="connsiteX2" fmla="*/ 116208 w 244369"/>
                <a:gd name="connsiteY2" fmla="*/ 61077 h 185992"/>
                <a:gd name="connsiteX3" fmla="*/ 182342 w 244369"/>
                <a:gd name="connsiteY3" fmla="*/ 63407 h 185992"/>
                <a:gd name="connsiteX4" fmla="*/ 231466 w 244369"/>
                <a:gd name="connsiteY4" fmla="*/ 104632 h 185992"/>
                <a:gd name="connsiteX5" fmla="*/ 231217 w 244369"/>
                <a:gd name="connsiteY5" fmla="*/ 180754 h 185992"/>
                <a:gd name="connsiteX6" fmla="*/ 82627 w 244369"/>
                <a:gd name="connsiteY6" fmla="*/ 180754 h 185992"/>
                <a:gd name="connsiteX7" fmla="*/ 5473 w 244369"/>
                <a:gd name="connsiteY7" fmla="*/ 177898 h 185992"/>
                <a:gd name="connsiteX8" fmla="*/ 6903 w 244369"/>
                <a:gd name="connsiteY8" fmla="*/ 139797 h 185992"/>
                <a:gd name="connsiteX9" fmla="*/ 4522 w 244369"/>
                <a:gd name="connsiteY9" fmla="*/ 56453 h 185992"/>
                <a:gd name="connsiteX10" fmla="*/ 5950 w 244369"/>
                <a:gd name="connsiteY10" fmla="*/ 16923 h 185992"/>
                <a:gd name="connsiteX0" fmla="*/ 10159 w 248578"/>
                <a:gd name="connsiteY0" fmla="*/ 21192 h 190261"/>
                <a:gd name="connsiteX1" fmla="*/ 140940 w 248578"/>
                <a:gd name="connsiteY1" fmla="*/ 1801 h 190261"/>
                <a:gd name="connsiteX2" fmla="*/ 120417 w 248578"/>
                <a:gd name="connsiteY2" fmla="*/ 65346 h 190261"/>
                <a:gd name="connsiteX3" fmla="*/ 186551 w 248578"/>
                <a:gd name="connsiteY3" fmla="*/ 67676 h 190261"/>
                <a:gd name="connsiteX4" fmla="*/ 235675 w 248578"/>
                <a:gd name="connsiteY4" fmla="*/ 108901 h 190261"/>
                <a:gd name="connsiteX5" fmla="*/ 235426 w 248578"/>
                <a:gd name="connsiteY5" fmla="*/ 185023 h 190261"/>
                <a:gd name="connsiteX6" fmla="*/ 86836 w 248578"/>
                <a:gd name="connsiteY6" fmla="*/ 185023 h 190261"/>
                <a:gd name="connsiteX7" fmla="*/ 9682 w 248578"/>
                <a:gd name="connsiteY7" fmla="*/ 182167 h 190261"/>
                <a:gd name="connsiteX8" fmla="*/ 11112 w 248578"/>
                <a:gd name="connsiteY8" fmla="*/ 144066 h 190261"/>
                <a:gd name="connsiteX9" fmla="*/ 8731 w 248578"/>
                <a:gd name="connsiteY9" fmla="*/ 60722 h 190261"/>
                <a:gd name="connsiteX10" fmla="*/ 10159 w 248578"/>
                <a:gd name="connsiteY10" fmla="*/ 21192 h 190261"/>
                <a:gd name="connsiteX0" fmla="*/ 10159 w 248578"/>
                <a:gd name="connsiteY0" fmla="*/ 21030 h 190099"/>
                <a:gd name="connsiteX1" fmla="*/ 140940 w 248578"/>
                <a:gd name="connsiteY1" fmla="*/ 1639 h 190099"/>
                <a:gd name="connsiteX2" fmla="*/ 82161 w 248578"/>
                <a:gd name="connsiteY2" fmla="*/ 62378 h 190099"/>
                <a:gd name="connsiteX3" fmla="*/ 186551 w 248578"/>
                <a:gd name="connsiteY3" fmla="*/ 67514 h 190099"/>
                <a:gd name="connsiteX4" fmla="*/ 235675 w 248578"/>
                <a:gd name="connsiteY4" fmla="*/ 108739 h 190099"/>
                <a:gd name="connsiteX5" fmla="*/ 235426 w 248578"/>
                <a:gd name="connsiteY5" fmla="*/ 184861 h 190099"/>
                <a:gd name="connsiteX6" fmla="*/ 86836 w 248578"/>
                <a:gd name="connsiteY6" fmla="*/ 184861 h 190099"/>
                <a:gd name="connsiteX7" fmla="*/ 9682 w 248578"/>
                <a:gd name="connsiteY7" fmla="*/ 182005 h 190099"/>
                <a:gd name="connsiteX8" fmla="*/ 11112 w 248578"/>
                <a:gd name="connsiteY8" fmla="*/ 143904 h 190099"/>
                <a:gd name="connsiteX9" fmla="*/ 8731 w 248578"/>
                <a:gd name="connsiteY9" fmla="*/ 60560 h 190099"/>
                <a:gd name="connsiteX10" fmla="*/ 10159 w 248578"/>
                <a:gd name="connsiteY10" fmla="*/ 21030 h 190099"/>
                <a:gd name="connsiteX0" fmla="*/ 10699 w 249118"/>
                <a:gd name="connsiteY0" fmla="*/ 35180 h 204249"/>
                <a:gd name="connsiteX1" fmla="*/ 148782 w 249118"/>
                <a:gd name="connsiteY1" fmla="*/ 1052 h 204249"/>
                <a:gd name="connsiteX2" fmla="*/ 82701 w 249118"/>
                <a:gd name="connsiteY2" fmla="*/ 76528 h 204249"/>
                <a:gd name="connsiteX3" fmla="*/ 187091 w 249118"/>
                <a:gd name="connsiteY3" fmla="*/ 81664 h 204249"/>
                <a:gd name="connsiteX4" fmla="*/ 236215 w 249118"/>
                <a:gd name="connsiteY4" fmla="*/ 122889 h 204249"/>
                <a:gd name="connsiteX5" fmla="*/ 235966 w 249118"/>
                <a:gd name="connsiteY5" fmla="*/ 199011 h 204249"/>
                <a:gd name="connsiteX6" fmla="*/ 87376 w 249118"/>
                <a:gd name="connsiteY6" fmla="*/ 199011 h 204249"/>
                <a:gd name="connsiteX7" fmla="*/ 10222 w 249118"/>
                <a:gd name="connsiteY7" fmla="*/ 196155 h 204249"/>
                <a:gd name="connsiteX8" fmla="*/ 11652 w 249118"/>
                <a:gd name="connsiteY8" fmla="*/ 158054 h 204249"/>
                <a:gd name="connsiteX9" fmla="*/ 9271 w 249118"/>
                <a:gd name="connsiteY9" fmla="*/ 74710 h 204249"/>
                <a:gd name="connsiteX10" fmla="*/ 10699 w 249118"/>
                <a:gd name="connsiteY10" fmla="*/ 35180 h 204249"/>
                <a:gd name="connsiteX0" fmla="*/ 10699 w 249118"/>
                <a:gd name="connsiteY0" fmla="*/ 34492 h 203561"/>
                <a:gd name="connsiteX1" fmla="*/ 148782 w 249118"/>
                <a:gd name="connsiteY1" fmla="*/ 364 h 203561"/>
                <a:gd name="connsiteX2" fmla="*/ 76750 w 249118"/>
                <a:gd name="connsiteY2" fmla="*/ 56738 h 203561"/>
                <a:gd name="connsiteX3" fmla="*/ 187091 w 249118"/>
                <a:gd name="connsiteY3" fmla="*/ 80976 h 203561"/>
                <a:gd name="connsiteX4" fmla="*/ 236215 w 249118"/>
                <a:gd name="connsiteY4" fmla="*/ 122201 h 203561"/>
                <a:gd name="connsiteX5" fmla="*/ 235966 w 249118"/>
                <a:gd name="connsiteY5" fmla="*/ 198323 h 203561"/>
                <a:gd name="connsiteX6" fmla="*/ 87376 w 249118"/>
                <a:gd name="connsiteY6" fmla="*/ 198323 h 203561"/>
                <a:gd name="connsiteX7" fmla="*/ 10222 w 249118"/>
                <a:gd name="connsiteY7" fmla="*/ 195467 h 203561"/>
                <a:gd name="connsiteX8" fmla="*/ 11652 w 249118"/>
                <a:gd name="connsiteY8" fmla="*/ 157366 h 203561"/>
                <a:gd name="connsiteX9" fmla="*/ 9271 w 249118"/>
                <a:gd name="connsiteY9" fmla="*/ 74022 h 203561"/>
                <a:gd name="connsiteX10" fmla="*/ 10699 w 249118"/>
                <a:gd name="connsiteY10" fmla="*/ 34492 h 203561"/>
                <a:gd name="connsiteX0" fmla="*/ 10699 w 241862"/>
                <a:gd name="connsiteY0" fmla="*/ 34492 h 202578"/>
                <a:gd name="connsiteX1" fmla="*/ 148782 w 241862"/>
                <a:gd name="connsiteY1" fmla="*/ 364 h 202578"/>
                <a:gd name="connsiteX2" fmla="*/ 76750 w 241862"/>
                <a:gd name="connsiteY2" fmla="*/ 56738 h 202578"/>
                <a:gd name="connsiteX3" fmla="*/ 187091 w 241862"/>
                <a:gd name="connsiteY3" fmla="*/ 80976 h 202578"/>
                <a:gd name="connsiteX4" fmla="*/ 209784 w 241862"/>
                <a:gd name="connsiteY4" fmla="*/ 135535 h 202578"/>
                <a:gd name="connsiteX5" fmla="*/ 235966 w 241862"/>
                <a:gd name="connsiteY5" fmla="*/ 198323 h 202578"/>
                <a:gd name="connsiteX6" fmla="*/ 87376 w 241862"/>
                <a:gd name="connsiteY6" fmla="*/ 198323 h 202578"/>
                <a:gd name="connsiteX7" fmla="*/ 10222 w 241862"/>
                <a:gd name="connsiteY7" fmla="*/ 195467 h 202578"/>
                <a:gd name="connsiteX8" fmla="*/ 11652 w 241862"/>
                <a:gd name="connsiteY8" fmla="*/ 157366 h 202578"/>
                <a:gd name="connsiteX9" fmla="*/ 9271 w 241862"/>
                <a:gd name="connsiteY9" fmla="*/ 74022 h 202578"/>
                <a:gd name="connsiteX10" fmla="*/ 10699 w 241862"/>
                <a:gd name="connsiteY10" fmla="*/ 34492 h 202578"/>
                <a:gd name="connsiteX0" fmla="*/ 10699 w 215454"/>
                <a:gd name="connsiteY0" fmla="*/ 34492 h 200100"/>
                <a:gd name="connsiteX1" fmla="*/ 148782 w 215454"/>
                <a:gd name="connsiteY1" fmla="*/ 364 h 200100"/>
                <a:gd name="connsiteX2" fmla="*/ 76750 w 215454"/>
                <a:gd name="connsiteY2" fmla="*/ 56738 h 200100"/>
                <a:gd name="connsiteX3" fmla="*/ 187091 w 215454"/>
                <a:gd name="connsiteY3" fmla="*/ 80976 h 200100"/>
                <a:gd name="connsiteX4" fmla="*/ 209784 w 215454"/>
                <a:gd name="connsiteY4" fmla="*/ 135535 h 200100"/>
                <a:gd name="connsiteX5" fmla="*/ 203558 w 215454"/>
                <a:gd name="connsiteY5" fmla="*/ 185199 h 200100"/>
                <a:gd name="connsiteX6" fmla="*/ 87376 w 215454"/>
                <a:gd name="connsiteY6" fmla="*/ 198323 h 200100"/>
                <a:gd name="connsiteX7" fmla="*/ 10222 w 215454"/>
                <a:gd name="connsiteY7" fmla="*/ 195467 h 200100"/>
                <a:gd name="connsiteX8" fmla="*/ 11652 w 215454"/>
                <a:gd name="connsiteY8" fmla="*/ 157366 h 200100"/>
                <a:gd name="connsiteX9" fmla="*/ 9271 w 215454"/>
                <a:gd name="connsiteY9" fmla="*/ 74022 h 200100"/>
                <a:gd name="connsiteX10" fmla="*/ 10699 w 215454"/>
                <a:gd name="connsiteY10" fmla="*/ 34492 h 200100"/>
                <a:gd name="connsiteX0" fmla="*/ 30853 w 235608"/>
                <a:gd name="connsiteY0" fmla="*/ 34492 h 198614"/>
                <a:gd name="connsiteX1" fmla="*/ 168936 w 235608"/>
                <a:gd name="connsiteY1" fmla="*/ 364 h 198614"/>
                <a:gd name="connsiteX2" fmla="*/ 96904 w 235608"/>
                <a:gd name="connsiteY2" fmla="*/ 56738 h 198614"/>
                <a:gd name="connsiteX3" fmla="*/ 207245 w 235608"/>
                <a:gd name="connsiteY3" fmla="*/ 80976 h 198614"/>
                <a:gd name="connsiteX4" fmla="*/ 229938 w 235608"/>
                <a:gd name="connsiteY4" fmla="*/ 135535 h 198614"/>
                <a:gd name="connsiteX5" fmla="*/ 223712 w 235608"/>
                <a:gd name="connsiteY5" fmla="*/ 185199 h 198614"/>
                <a:gd name="connsiteX6" fmla="*/ 107530 w 235608"/>
                <a:gd name="connsiteY6" fmla="*/ 198323 h 198614"/>
                <a:gd name="connsiteX7" fmla="*/ 2411 w 235608"/>
                <a:gd name="connsiteY7" fmla="*/ 191154 h 198614"/>
                <a:gd name="connsiteX8" fmla="*/ 31806 w 235608"/>
                <a:gd name="connsiteY8" fmla="*/ 157366 h 198614"/>
                <a:gd name="connsiteX9" fmla="*/ 29425 w 235608"/>
                <a:gd name="connsiteY9" fmla="*/ 74022 h 198614"/>
                <a:gd name="connsiteX10" fmla="*/ 30853 w 235608"/>
                <a:gd name="connsiteY10" fmla="*/ 34492 h 198614"/>
                <a:gd name="connsiteX0" fmla="*/ 30853 w 230660"/>
                <a:gd name="connsiteY0" fmla="*/ 34492 h 200034"/>
                <a:gd name="connsiteX1" fmla="*/ 168936 w 230660"/>
                <a:gd name="connsiteY1" fmla="*/ 364 h 200034"/>
                <a:gd name="connsiteX2" fmla="*/ 96904 w 230660"/>
                <a:gd name="connsiteY2" fmla="*/ 56738 h 200034"/>
                <a:gd name="connsiteX3" fmla="*/ 207245 w 230660"/>
                <a:gd name="connsiteY3" fmla="*/ 80976 h 200034"/>
                <a:gd name="connsiteX4" fmla="*/ 229938 w 230660"/>
                <a:gd name="connsiteY4" fmla="*/ 135535 h 200034"/>
                <a:gd name="connsiteX5" fmla="*/ 213341 w 230660"/>
                <a:gd name="connsiteY5" fmla="*/ 164642 h 200034"/>
                <a:gd name="connsiteX6" fmla="*/ 107530 w 230660"/>
                <a:gd name="connsiteY6" fmla="*/ 198323 h 200034"/>
                <a:gd name="connsiteX7" fmla="*/ 2411 w 230660"/>
                <a:gd name="connsiteY7" fmla="*/ 191154 h 200034"/>
                <a:gd name="connsiteX8" fmla="*/ 31806 w 230660"/>
                <a:gd name="connsiteY8" fmla="*/ 157366 h 200034"/>
                <a:gd name="connsiteX9" fmla="*/ 29425 w 230660"/>
                <a:gd name="connsiteY9" fmla="*/ 74022 h 200034"/>
                <a:gd name="connsiteX10" fmla="*/ 30853 w 230660"/>
                <a:gd name="connsiteY10" fmla="*/ 34492 h 200034"/>
                <a:gd name="connsiteX0" fmla="*/ 30420 w 230517"/>
                <a:gd name="connsiteY0" fmla="*/ 34492 h 192039"/>
                <a:gd name="connsiteX1" fmla="*/ 168503 w 230517"/>
                <a:gd name="connsiteY1" fmla="*/ 364 h 192039"/>
                <a:gd name="connsiteX2" fmla="*/ 96471 w 230517"/>
                <a:gd name="connsiteY2" fmla="*/ 56738 h 192039"/>
                <a:gd name="connsiteX3" fmla="*/ 206812 w 230517"/>
                <a:gd name="connsiteY3" fmla="*/ 80976 h 192039"/>
                <a:gd name="connsiteX4" fmla="*/ 229505 w 230517"/>
                <a:gd name="connsiteY4" fmla="*/ 135535 h 192039"/>
                <a:gd name="connsiteX5" fmla="*/ 212908 w 230517"/>
                <a:gd name="connsiteY5" fmla="*/ 164642 h 192039"/>
                <a:gd name="connsiteX6" fmla="*/ 98208 w 230517"/>
                <a:gd name="connsiteY6" fmla="*/ 180703 h 192039"/>
                <a:gd name="connsiteX7" fmla="*/ 1978 w 230517"/>
                <a:gd name="connsiteY7" fmla="*/ 191154 h 192039"/>
                <a:gd name="connsiteX8" fmla="*/ 31373 w 230517"/>
                <a:gd name="connsiteY8" fmla="*/ 157366 h 192039"/>
                <a:gd name="connsiteX9" fmla="*/ 28992 w 230517"/>
                <a:gd name="connsiteY9" fmla="*/ 74022 h 192039"/>
                <a:gd name="connsiteX10" fmla="*/ 30420 w 230517"/>
                <a:gd name="connsiteY10" fmla="*/ 34492 h 192039"/>
                <a:gd name="connsiteX0" fmla="*/ 30420 w 230517"/>
                <a:gd name="connsiteY0" fmla="*/ 34492 h 196212"/>
                <a:gd name="connsiteX1" fmla="*/ 168503 w 230517"/>
                <a:gd name="connsiteY1" fmla="*/ 364 h 196212"/>
                <a:gd name="connsiteX2" fmla="*/ 96471 w 230517"/>
                <a:gd name="connsiteY2" fmla="*/ 56738 h 196212"/>
                <a:gd name="connsiteX3" fmla="*/ 206812 w 230517"/>
                <a:gd name="connsiteY3" fmla="*/ 80976 h 196212"/>
                <a:gd name="connsiteX4" fmla="*/ 229505 w 230517"/>
                <a:gd name="connsiteY4" fmla="*/ 135535 h 196212"/>
                <a:gd name="connsiteX5" fmla="*/ 212908 w 230517"/>
                <a:gd name="connsiteY5" fmla="*/ 164642 h 196212"/>
                <a:gd name="connsiteX6" fmla="*/ 98208 w 230517"/>
                <a:gd name="connsiteY6" fmla="*/ 180703 h 196212"/>
                <a:gd name="connsiteX7" fmla="*/ 1978 w 230517"/>
                <a:gd name="connsiteY7" fmla="*/ 191154 h 196212"/>
                <a:gd name="connsiteX8" fmla="*/ 31373 w 230517"/>
                <a:gd name="connsiteY8" fmla="*/ 157366 h 196212"/>
                <a:gd name="connsiteX9" fmla="*/ 28992 w 230517"/>
                <a:gd name="connsiteY9" fmla="*/ 74022 h 196212"/>
                <a:gd name="connsiteX10" fmla="*/ 30420 w 230517"/>
                <a:gd name="connsiteY10" fmla="*/ 34492 h 196212"/>
                <a:gd name="connsiteX0" fmla="*/ 30420 w 229354"/>
                <a:gd name="connsiteY0" fmla="*/ 34492 h 196212"/>
                <a:gd name="connsiteX1" fmla="*/ 168503 w 229354"/>
                <a:gd name="connsiteY1" fmla="*/ 364 h 196212"/>
                <a:gd name="connsiteX2" fmla="*/ 96471 w 229354"/>
                <a:gd name="connsiteY2" fmla="*/ 56738 h 196212"/>
                <a:gd name="connsiteX3" fmla="*/ 206812 w 229354"/>
                <a:gd name="connsiteY3" fmla="*/ 80976 h 196212"/>
                <a:gd name="connsiteX4" fmla="*/ 227972 w 229354"/>
                <a:gd name="connsiteY4" fmla="*/ 117888 h 196212"/>
                <a:gd name="connsiteX5" fmla="*/ 212908 w 229354"/>
                <a:gd name="connsiteY5" fmla="*/ 164642 h 196212"/>
                <a:gd name="connsiteX6" fmla="*/ 98208 w 229354"/>
                <a:gd name="connsiteY6" fmla="*/ 180703 h 196212"/>
                <a:gd name="connsiteX7" fmla="*/ 1978 w 229354"/>
                <a:gd name="connsiteY7" fmla="*/ 191154 h 196212"/>
                <a:gd name="connsiteX8" fmla="*/ 31373 w 229354"/>
                <a:gd name="connsiteY8" fmla="*/ 157366 h 196212"/>
                <a:gd name="connsiteX9" fmla="*/ 28992 w 229354"/>
                <a:gd name="connsiteY9" fmla="*/ 74022 h 196212"/>
                <a:gd name="connsiteX10" fmla="*/ 30420 w 229354"/>
                <a:gd name="connsiteY10" fmla="*/ 34492 h 196212"/>
                <a:gd name="connsiteX0" fmla="*/ 30420 w 228525"/>
                <a:gd name="connsiteY0" fmla="*/ 34492 h 192266"/>
                <a:gd name="connsiteX1" fmla="*/ 168503 w 228525"/>
                <a:gd name="connsiteY1" fmla="*/ 364 h 192266"/>
                <a:gd name="connsiteX2" fmla="*/ 96471 w 228525"/>
                <a:gd name="connsiteY2" fmla="*/ 56738 h 192266"/>
                <a:gd name="connsiteX3" fmla="*/ 206812 w 228525"/>
                <a:gd name="connsiteY3" fmla="*/ 80976 h 192266"/>
                <a:gd name="connsiteX4" fmla="*/ 227972 w 228525"/>
                <a:gd name="connsiteY4" fmla="*/ 117888 h 192266"/>
                <a:gd name="connsiteX5" fmla="*/ 196664 w 228525"/>
                <a:gd name="connsiteY5" fmla="*/ 147048 h 192266"/>
                <a:gd name="connsiteX6" fmla="*/ 98208 w 228525"/>
                <a:gd name="connsiteY6" fmla="*/ 180703 h 192266"/>
                <a:gd name="connsiteX7" fmla="*/ 1978 w 228525"/>
                <a:gd name="connsiteY7" fmla="*/ 191154 h 192266"/>
                <a:gd name="connsiteX8" fmla="*/ 31373 w 228525"/>
                <a:gd name="connsiteY8" fmla="*/ 157366 h 192266"/>
                <a:gd name="connsiteX9" fmla="*/ 28992 w 228525"/>
                <a:gd name="connsiteY9" fmla="*/ 74022 h 192266"/>
                <a:gd name="connsiteX10" fmla="*/ 30420 w 228525"/>
                <a:gd name="connsiteY10" fmla="*/ 34492 h 192266"/>
                <a:gd name="connsiteX0" fmla="*/ 29758 w 227863"/>
                <a:gd name="connsiteY0" fmla="*/ 34492 h 191155"/>
                <a:gd name="connsiteX1" fmla="*/ 167841 w 227863"/>
                <a:gd name="connsiteY1" fmla="*/ 364 h 191155"/>
                <a:gd name="connsiteX2" fmla="*/ 95809 w 227863"/>
                <a:gd name="connsiteY2" fmla="*/ 56738 h 191155"/>
                <a:gd name="connsiteX3" fmla="*/ 206150 w 227863"/>
                <a:gd name="connsiteY3" fmla="*/ 80976 h 191155"/>
                <a:gd name="connsiteX4" fmla="*/ 227310 w 227863"/>
                <a:gd name="connsiteY4" fmla="*/ 117888 h 191155"/>
                <a:gd name="connsiteX5" fmla="*/ 196002 w 227863"/>
                <a:gd name="connsiteY5" fmla="*/ 147048 h 191155"/>
                <a:gd name="connsiteX6" fmla="*/ 82757 w 227863"/>
                <a:gd name="connsiteY6" fmla="*/ 158692 h 191155"/>
                <a:gd name="connsiteX7" fmla="*/ 1316 w 227863"/>
                <a:gd name="connsiteY7" fmla="*/ 191154 h 191155"/>
                <a:gd name="connsiteX8" fmla="*/ 30711 w 227863"/>
                <a:gd name="connsiteY8" fmla="*/ 157366 h 191155"/>
                <a:gd name="connsiteX9" fmla="*/ 28330 w 227863"/>
                <a:gd name="connsiteY9" fmla="*/ 74022 h 191155"/>
                <a:gd name="connsiteX10" fmla="*/ 29758 w 227863"/>
                <a:gd name="connsiteY10" fmla="*/ 34492 h 191155"/>
                <a:gd name="connsiteX0" fmla="*/ 10700 w 208805"/>
                <a:gd name="connsiteY0" fmla="*/ 34492 h 164812"/>
                <a:gd name="connsiteX1" fmla="*/ 148783 w 208805"/>
                <a:gd name="connsiteY1" fmla="*/ 364 h 164812"/>
                <a:gd name="connsiteX2" fmla="*/ 76751 w 208805"/>
                <a:gd name="connsiteY2" fmla="*/ 56738 h 164812"/>
                <a:gd name="connsiteX3" fmla="*/ 187092 w 208805"/>
                <a:gd name="connsiteY3" fmla="*/ 80976 h 164812"/>
                <a:gd name="connsiteX4" fmla="*/ 208252 w 208805"/>
                <a:gd name="connsiteY4" fmla="*/ 117888 h 164812"/>
                <a:gd name="connsiteX5" fmla="*/ 176944 w 208805"/>
                <a:gd name="connsiteY5" fmla="*/ 147048 h 164812"/>
                <a:gd name="connsiteX6" fmla="*/ 63699 w 208805"/>
                <a:gd name="connsiteY6" fmla="*/ 158692 h 164812"/>
                <a:gd name="connsiteX7" fmla="*/ 17419 w 208805"/>
                <a:gd name="connsiteY7" fmla="*/ 151311 h 164812"/>
                <a:gd name="connsiteX8" fmla="*/ 11653 w 208805"/>
                <a:gd name="connsiteY8" fmla="*/ 157366 h 164812"/>
                <a:gd name="connsiteX9" fmla="*/ 9272 w 208805"/>
                <a:gd name="connsiteY9" fmla="*/ 74022 h 164812"/>
                <a:gd name="connsiteX10" fmla="*/ 10700 w 208805"/>
                <a:gd name="connsiteY10" fmla="*/ 34492 h 164812"/>
                <a:gd name="connsiteX0" fmla="*/ 13775 w 211880"/>
                <a:gd name="connsiteY0" fmla="*/ 34492 h 177799"/>
                <a:gd name="connsiteX1" fmla="*/ 151858 w 211880"/>
                <a:gd name="connsiteY1" fmla="*/ 364 h 177799"/>
                <a:gd name="connsiteX2" fmla="*/ 79826 w 211880"/>
                <a:gd name="connsiteY2" fmla="*/ 56738 h 177799"/>
                <a:gd name="connsiteX3" fmla="*/ 190167 w 211880"/>
                <a:gd name="connsiteY3" fmla="*/ 80976 h 177799"/>
                <a:gd name="connsiteX4" fmla="*/ 211327 w 211880"/>
                <a:gd name="connsiteY4" fmla="*/ 117888 h 177799"/>
                <a:gd name="connsiteX5" fmla="*/ 180019 w 211880"/>
                <a:gd name="connsiteY5" fmla="*/ 147048 h 177799"/>
                <a:gd name="connsiteX6" fmla="*/ 66774 w 211880"/>
                <a:gd name="connsiteY6" fmla="*/ 158692 h 177799"/>
                <a:gd name="connsiteX7" fmla="*/ 20494 w 211880"/>
                <a:gd name="connsiteY7" fmla="*/ 151311 h 177799"/>
                <a:gd name="connsiteX8" fmla="*/ 71 w 211880"/>
                <a:gd name="connsiteY8" fmla="*/ 172128 h 177799"/>
                <a:gd name="connsiteX9" fmla="*/ 12347 w 211880"/>
                <a:gd name="connsiteY9" fmla="*/ 74022 h 177799"/>
                <a:gd name="connsiteX10" fmla="*/ 13775 w 211880"/>
                <a:gd name="connsiteY10" fmla="*/ 34492 h 177799"/>
                <a:gd name="connsiteX0" fmla="*/ 13748 w 211853"/>
                <a:gd name="connsiteY0" fmla="*/ 34492 h 181828"/>
                <a:gd name="connsiteX1" fmla="*/ 151831 w 211853"/>
                <a:gd name="connsiteY1" fmla="*/ 364 h 181828"/>
                <a:gd name="connsiteX2" fmla="*/ 79799 w 211853"/>
                <a:gd name="connsiteY2" fmla="*/ 56738 h 181828"/>
                <a:gd name="connsiteX3" fmla="*/ 190140 w 211853"/>
                <a:gd name="connsiteY3" fmla="*/ 80976 h 181828"/>
                <a:gd name="connsiteX4" fmla="*/ 211300 w 211853"/>
                <a:gd name="connsiteY4" fmla="*/ 117888 h 181828"/>
                <a:gd name="connsiteX5" fmla="*/ 179992 w 211853"/>
                <a:gd name="connsiteY5" fmla="*/ 147048 h 181828"/>
                <a:gd name="connsiteX6" fmla="*/ 66747 w 211853"/>
                <a:gd name="connsiteY6" fmla="*/ 158692 h 181828"/>
                <a:gd name="connsiteX7" fmla="*/ 27901 w 211853"/>
                <a:gd name="connsiteY7" fmla="*/ 173350 h 181828"/>
                <a:gd name="connsiteX8" fmla="*/ 44 w 211853"/>
                <a:gd name="connsiteY8" fmla="*/ 172128 h 181828"/>
                <a:gd name="connsiteX9" fmla="*/ 12320 w 211853"/>
                <a:gd name="connsiteY9" fmla="*/ 74022 h 181828"/>
                <a:gd name="connsiteX10" fmla="*/ 13748 w 211853"/>
                <a:gd name="connsiteY10" fmla="*/ 34492 h 181828"/>
                <a:gd name="connsiteX0" fmla="*/ 13761 w 211866"/>
                <a:gd name="connsiteY0" fmla="*/ 34492 h 181645"/>
                <a:gd name="connsiteX1" fmla="*/ 151844 w 211866"/>
                <a:gd name="connsiteY1" fmla="*/ 364 h 181645"/>
                <a:gd name="connsiteX2" fmla="*/ 79812 w 211866"/>
                <a:gd name="connsiteY2" fmla="*/ 56738 h 181645"/>
                <a:gd name="connsiteX3" fmla="*/ 190153 w 211866"/>
                <a:gd name="connsiteY3" fmla="*/ 80976 h 181645"/>
                <a:gd name="connsiteX4" fmla="*/ 211313 w 211866"/>
                <a:gd name="connsiteY4" fmla="*/ 117888 h 181645"/>
                <a:gd name="connsiteX5" fmla="*/ 180005 w 211866"/>
                <a:gd name="connsiteY5" fmla="*/ 147048 h 181645"/>
                <a:gd name="connsiteX6" fmla="*/ 94725 w 211866"/>
                <a:gd name="connsiteY6" fmla="*/ 163005 h 181645"/>
                <a:gd name="connsiteX7" fmla="*/ 27914 w 211866"/>
                <a:gd name="connsiteY7" fmla="*/ 173350 h 181645"/>
                <a:gd name="connsiteX8" fmla="*/ 57 w 211866"/>
                <a:gd name="connsiteY8" fmla="*/ 172128 h 181645"/>
                <a:gd name="connsiteX9" fmla="*/ 12333 w 211866"/>
                <a:gd name="connsiteY9" fmla="*/ 74022 h 181645"/>
                <a:gd name="connsiteX10" fmla="*/ 13761 w 211866"/>
                <a:gd name="connsiteY10" fmla="*/ 34492 h 181645"/>
                <a:gd name="connsiteX0" fmla="*/ 50509 w 211866"/>
                <a:gd name="connsiteY0" fmla="*/ 27437 h 182076"/>
                <a:gd name="connsiteX1" fmla="*/ 151844 w 211866"/>
                <a:gd name="connsiteY1" fmla="*/ 795 h 182076"/>
                <a:gd name="connsiteX2" fmla="*/ 79812 w 211866"/>
                <a:gd name="connsiteY2" fmla="*/ 57169 h 182076"/>
                <a:gd name="connsiteX3" fmla="*/ 190153 w 211866"/>
                <a:gd name="connsiteY3" fmla="*/ 81407 h 182076"/>
                <a:gd name="connsiteX4" fmla="*/ 211313 w 211866"/>
                <a:gd name="connsiteY4" fmla="*/ 118319 h 182076"/>
                <a:gd name="connsiteX5" fmla="*/ 180005 w 211866"/>
                <a:gd name="connsiteY5" fmla="*/ 147479 h 182076"/>
                <a:gd name="connsiteX6" fmla="*/ 94725 w 211866"/>
                <a:gd name="connsiteY6" fmla="*/ 163436 h 182076"/>
                <a:gd name="connsiteX7" fmla="*/ 27914 w 211866"/>
                <a:gd name="connsiteY7" fmla="*/ 173781 h 182076"/>
                <a:gd name="connsiteX8" fmla="*/ 57 w 211866"/>
                <a:gd name="connsiteY8" fmla="*/ 172559 h 182076"/>
                <a:gd name="connsiteX9" fmla="*/ 12333 w 211866"/>
                <a:gd name="connsiteY9" fmla="*/ 74453 h 182076"/>
                <a:gd name="connsiteX10" fmla="*/ 50509 w 211866"/>
                <a:gd name="connsiteY10" fmla="*/ 27437 h 182076"/>
                <a:gd name="connsiteX0" fmla="*/ 50509 w 211865"/>
                <a:gd name="connsiteY0" fmla="*/ 28143 h 182782"/>
                <a:gd name="connsiteX1" fmla="*/ 151844 w 211865"/>
                <a:gd name="connsiteY1" fmla="*/ 1501 h 182782"/>
                <a:gd name="connsiteX2" fmla="*/ 79864 w 211865"/>
                <a:gd name="connsiteY2" fmla="*/ 72585 h 182782"/>
                <a:gd name="connsiteX3" fmla="*/ 190153 w 211865"/>
                <a:gd name="connsiteY3" fmla="*/ 82113 h 182782"/>
                <a:gd name="connsiteX4" fmla="*/ 211313 w 211865"/>
                <a:gd name="connsiteY4" fmla="*/ 119025 h 182782"/>
                <a:gd name="connsiteX5" fmla="*/ 180005 w 211865"/>
                <a:gd name="connsiteY5" fmla="*/ 148185 h 182782"/>
                <a:gd name="connsiteX6" fmla="*/ 94725 w 211865"/>
                <a:gd name="connsiteY6" fmla="*/ 164142 h 182782"/>
                <a:gd name="connsiteX7" fmla="*/ 27914 w 211865"/>
                <a:gd name="connsiteY7" fmla="*/ 174487 h 182782"/>
                <a:gd name="connsiteX8" fmla="*/ 57 w 211865"/>
                <a:gd name="connsiteY8" fmla="*/ 173265 h 182782"/>
                <a:gd name="connsiteX9" fmla="*/ 12333 w 211865"/>
                <a:gd name="connsiteY9" fmla="*/ 75159 h 182782"/>
                <a:gd name="connsiteX10" fmla="*/ 50509 w 211865"/>
                <a:gd name="connsiteY10" fmla="*/ 28143 h 182782"/>
                <a:gd name="connsiteX0" fmla="*/ 50509 w 211865"/>
                <a:gd name="connsiteY0" fmla="*/ 4355 h 158994"/>
                <a:gd name="connsiteX1" fmla="*/ 159304 w 211865"/>
                <a:gd name="connsiteY1" fmla="*/ 7106 h 158994"/>
                <a:gd name="connsiteX2" fmla="*/ 79864 w 211865"/>
                <a:gd name="connsiteY2" fmla="*/ 48797 h 158994"/>
                <a:gd name="connsiteX3" fmla="*/ 190153 w 211865"/>
                <a:gd name="connsiteY3" fmla="*/ 58325 h 158994"/>
                <a:gd name="connsiteX4" fmla="*/ 211313 w 211865"/>
                <a:gd name="connsiteY4" fmla="*/ 95237 h 158994"/>
                <a:gd name="connsiteX5" fmla="*/ 180005 w 211865"/>
                <a:gd name="connsiteY5" fmla="*/ 124397 h 158994"/>
                <a:gd name="connsiteX6" fmla="*/ 94725 w 211865"/>
                <a:gd name="connsiteY6" fmla="*/ 140354 h 158994"/>
                <a:gd name="connsiteX7" fmla="*/ 27914 w 211865"/>
                <a:gd name="connsiteY7" fmla="*/ 150699 h 158994"/>
                <a:gd name="connsiteX8" fmla="*/ 57 w 211865"/>
                <a:gd name="connsiteY8" fmla="*/ 149477 h 158994"/>
                <a:gd name="connsiteX9" fmla="*/ 12333 w 211865"/>
                <a:gd name="connsiteY9" fmla="*/ 51371 h 158994"/>
                <a:gd name="connsiteX10" fmla="*/ 50509 w 211865"/>
                <a:gd name="connsiteY10" fmla="*/ 4355 h 15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865" h="158994">
                  <a:moveTo>
                    <a:pt x="50509" y="4355"/>
                  </a:moveTo>
                  <a:cubicBezTo>
                    <a:pt x="75004" y="-3022"/>
                    <a:pt x="154412" y="-301"/>
                    <a:pt x="159304" y="7106"/>
                  </a:cubicBezTo>
                  <a:cubicBezTo>
                    <a:pt x="164196" y="14513"/>
                    <a:pt x="74722" y="40260"/>
                    <a:pt x="79864" y="48797"/>
                  </a:cubicBezTo>
                  <a:cubicBezTo>
                    <a:pt x="85006" y="57334"/>
                    <a:pt x="168245" y="50585"/>
                    <a:pt x="190153" y="58325"/>
                  </a:cubicBezTo>
                  <a:cubicBezTo>
                    <a:pt x="212061" y="66065"/>
                    <a:pt x="213004" y="84225"/>
                    <a:pt x="211313" y="95237"/>
                  </a:cubicBezTo>
                  <a:cubicBezTo>
                    <a:pt x="209622" y="106249"/>
                    <a:pt x="199436" y="116878"/>
                    <a:pt x="180005" y="124397"/>
                  </a:cubicBezTo>
                  <a:cubicBezTo>
                    <a:pt x="160574" y="131916"/>
                    <a:pt x="120074" y="135970"/>
                    <a:pt x="94725" y="140354"/>
                  </a:cubicBezTo>
                  <a:cubicBezTo>
                    <a:pt x="69377" y="144738"/>
                    <a:pt x="43692" y="149179"/>
                    <a:pt x="27914" y="150699"/>
                  </a:cubicBezTo>
                  <a:cubicBezTo>
                    <a:pt x="12136" y="152219"/>
                    <a:pt x="-975" y="169321"/>
                    <a:pt x="57" y="149477"/>
                  </a:cubicBezTo>
                  <a:cubicBezTo>
                    <a:pt x="1089" y="129633"/>
                    <a:pt x="10905" y="72644"/>
                    <a:pt x="12333" y="51371"/>
                  </a:cubicBezTo>
                  <a:cubicBezTo>
                    <a:pt x="12412" y="24939"/>
                    <a:pt x="26014" y="11732"/>
                    <a:pt x="50509" y="4355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7" name="Freeform 16"/>
            <p:cNvSpPr/>
            <p:nvPr/>
          </p:nvSpPr>
          <p:spPr>
            <a:xfrm rot="741223">
              <a:off x="2647949" y="3801298"/>
              <a:ext cx="307229" cy="206638"/>
            </a:xfrm>
            <a:custGeom>
              <a:avLst/>
              <a:gdLst>
                <a:gd name="connsiteX0" fmla="*/ 45720 w 667786"/>
                <a:gd name="connsiteY0" fmla="*/ 22860 h 230799"/>
                <a:gd name="connsiteX1" fmla="*/ 160020 w 667786"/>
                <a:gd name="connsiteY1" fmla="*/ 0 h 230799"/>
                <a:gd name="connsiteX2" fmla="*/ 285750 w 667786"/>
                <a:gd name="connsiteY2" fmla="*/ 11430 h 230799"/>
                <a:gd name="connsiteX3" fmla="*/ 331470 w 667786"/>
                <a:gd name="connsiteY3" fmla="*/ 57150 h 230799"/>
                <a:gd name="connsiteX4" fmla="*/ 434340 w 667786"/>
                <a:gd name="connsiteY4" fmla="*/ 125730 h 230799"/>
                <a:gd name="connsiteX5" fmla="*/ 525780 w 667786"/>
                <a:gd name="connsiteY5" fmla="*/ 148590 h 230799"/>
                <a:gd name="connsiteX6" fmla="*/ 662940 w 667786"/>
                <a:gd name="connsiteY6" fmla="*/ 148590 h 230799"/>
                <a:gd name="connsiteX7" fmla="*/ 628650 w 667786"/>
                <a:gd name="connsiteY7" fmla="*/ 217170 h 230799"/>
                <a:gd name="connsiteX8" fmla="*/ 548640 w 667786"/>
                <a:gd name="connsiteY8" fmla="*/ 228600 h 230799"/>
                <a:gd name="connsiteX9" fmla="*/ 457200 w 667786"/>
                <a:gd name="connsiteY9" fmla="*/ 228600 h 230799"/>
                <a:gd name="connsiteX10" fmla="*/ 388620 w 667786"/>
                <a:gd name="connsiteY10" fmla="*/ 205740 h 230799"/>
                <a:gd name="connsiteX11" fmla="*/ 297180 w 667786"/>
                <a:gd name="connsiteY11" fmla="*/ 137160 h 230799"/>
                <a:gd name="connsiteX12" fmla="*/ 240030 w 667786"/>
                <a:gd name="connsiteY12" fmla="*/ 102870 h 230799"/>
                <a:gd name="connsiteX13" fmla="*/ 137160 w 667786"/>
                <a:gd name="connsiteY13" fmla="*/ 91440 h 230799"/>
                <a:gd name="connsiteX14" fmla="*/ 0 w 667786"/>
                <a:gd name="connsiteY14" fmla="*/ 45720 h 230799"/>
                <a:gd name="connsiteX0" fmla="*/ 17145 w 667786"/>
                <a:gd name="connsiteY0" fmla="*/ 38530 h 232182"/>
                <a:gd name="connsiteX1" fmla="*/ 160020 w 667786"/>
                <a:gd name="connsiteY1" fmla="*/ 1383 h 232182"/>
                <a:gd name="connsiteX2" fmla="*/ 285750 w 667786"/>
                <a:gd name="connsiteY2" fmla="*/ 12813 h 232182"/>
                <a:gd name="connsiteX3" fmla="*/ 331470 w 667786"/>
                <a:gd name="connsiteY3" fmla="*/ 58533 h 232182"/>
                <a:gd name="connsiteX4" fmla="*/ 434340 w 667786"/>
                <a:gd name="connsiteY4" fmla="*/ 127113 h 232182"/>
                <a:gd name="connsiteX5" fmla="*/ 525780 w 667786"/>
                <a:gd name="connsiteY5" fmla="*/ 149973 h 232182"/>
                <a:gd name="connsiteX6" fmla="*/ 662940 w 667786"/>
                <a:gd name="connsiteY6" fmla="*/ 149973 h 232182"/>
                <a:gd name="connsiteX7" fmla="*/ 628650 w 667786"/>
                <a:gd name="connsiteY7" fmla="*/ 218553 h 232182"/>
                <a:gd name="connsiteX8" fmla="*/ 548640 w 667786"/>
                <a:gd name="connsiteY8" fmla="*/ 229983 h 232182"/>
                <a:gd name="connsiteX9" fmla="*/ 457200 w 667786"/>
                <a:gd name="connsiteY9" fmla="*/ 229983 h 232182"/>
                <a:gd name="connsiteX10" fmla="*/ 388620 w 667786"/>
                <a:gd name="connsiteY10" fmla="*/ 207123 h 232182"/>
                <a:gd name="connsiteX11" fmla="*/ 297180 w 667786"/>
                <a:gd name="connsiteY11" fmla="*/ 138543 h 232182"/>
                <a:gd name="connsiteX12" fmla="*/ 240030 w 667786"/>
                <a:gd name="connsiteY12" fmla="*/ 104253 h 232182"/>
                <a:gd name="connsiteX13" fmla="*/ 137160 w 667786"/>
                <a:gd name="connsiteY13" fmla="*/ 92823 h 232182"/>
                <a:gd name="connsiteX14" fmla="*/ 0 w 667786"/>
                <a:gd name="connsiteY14" fmla="*/ 47103 h 232182"/>
                <a:gd name="connsiteX0" fmla="*/ 0 w 650641"/>
                <a:gd name="connsiteY0" fmla="*/ 38530 h 232182"/>
                <a:gd name="connsiteX1" fmla="*/ 142875 w 650641"/>
                <a:gd name="connsiteY1" fmla="*/ 1383 h 232182"/>
                <a:gd name="connsiteX2" fmla="*/ 268605 w 650641"/>
                <a:gd name="connsiteY2" fmla="*/ 12813 h 232182"/>
                <a:gd name="connsiteX3" fmla="*/ 314325 w 650641"/>
                <a:gd name="connsiteY3" fmla="*/ 58533 h 232182"/>
                <a:gd name="connsiteX4" fmla="*/ 417195 w 650641"/>
                <a:gd name="connsiteY4" fmla="*/ 127113 h 232182"/>
                <a:gd name="connsiteX5" fmla="*/ 508635 w 650641"/>
                <a:gd name="connsiteY5" fmla="*/ 149973 h 232182"/>
                <a:gd name="connsiteX6" fmla="*/ 645795 w 650641"/>
                <a:gd name="connsiteY6" fmla="*/ 149973 h 232182"/>
                <a:gd name="connsiteX7" fmla="*/ 611505 w 650641"/>
                <a:gd name="connsiteY7" fmla="*/ 218553 h 232182"/>
                <a:gd name="connsiteX8" fmla="*/ 531495 w 650641"/>
                <a:gd name="connsiteY8" fmla="*/ 229983 h 232182"/>
                <a:gd name="connsiteX9" fmla="*/ 440055 w 650641"/>
                <a:gd name="connsiteY9" fmla="*/ 229983 h 232182"/>
                <a:gd name="connsiteX10" fmla="*/ 371475 w 650641"/>
                <a:gd name="connsiteY10" fmla="*/ 207123 h 232182"/>
                <a:gd name="connsiteX11" fmla="*/ 280035 w 650641"/>
                <a:gd name="connsiteY11" fmla="*/ 138543 h 232182"/>
                <a:gd name="connsiteX12" fmla="*/ 222885 w 650641"/>
                <a:gd name="connsiteY12" fmla="*/ 104253 h 232182"/>
                <a:gd name="connsiteX13" fmla="*/ 120015 w 650641"/>
                <a:gd name="connsiteY13" fmla="*/ 92823 h 232182"/>
                <a:gd name="connsiteX14" fmla="*/ 6667 w 650641"/>
                <a:gd name="connsiteY14" fmla="*/ 37578 h 232182"/>
                <a:gd name="connsiteX0" fmla="*/ 0 w 650641"/>
                <a:gd name="connsiteY0" fmla="*/ 38530 h 232182"/>
                <a:gd name="connsiteX1" fmla="*/ 142875 w 650641"/>
                <a:gd name="connsiteY1" fmla="*/ 1383 h 232182"/>
                <a:gd name="connsiteX2" fmla="*/ 268605 w 650641"/>
                <a:gd name="connsiteY2" fmla="*/ 12813 h 232182"/>
                <a:gd name="connsiteX3" fmla="*/ 314325 w 650641"/>
                <a:gd name="connsiteY3" fmla="*/ 58533 h 232182"/>
                <a:gd name="connsiteX4" fmla="*/ 417195 w 650641"/>
                <a:gd name="connsiteY4" fmla="*/ 127113 h 232182"/>
                <a:gd name="connsiteX5" fmla="*/ 508635 w 650641"/>
                <a:gd name="connsiteY5" fmla="*/ 149973 h 232182"/>
                <a:gd name="connsiteX6" fmla="*/ 645795 w 650641"/>
                <a:gd name="connsiteY6" fmla="*/ 149973 h 232182"/>
                <a:gd name="connsiteX7" fmla="*/ 611505 w 650641"/>
                <a:gd name="connsiteY7" fmla="*/ 218553 h 232182"/>
                <a:gd name="connsiteX8" fmla="*/ 531495 w 650641"/>
                <a:gd name="connsiteY8" fmla="*/ 229983 h 232182"/>
                <a:gd name="connsiteX9" fmla="*/ 440055 w 650641"/>
                <a:gd name="connsiteY9" fmla="*/ 229983 h 232182"/>
                <a:gd name="connsiteX10" fmla="*/ 371475 w 650641"/>
                <a:gd name="connsiteY10" fmla="*/ 207123 h 232182"/>
                <a:gd name="connsiteX11" fmla="*/ 273353 w 650641"/>
                <a:gd name="connsiteY11" fmla="*/ 223795 h 232182"/>
                <a:gd name="connsiteX12" fmla="*/ 222885 w 650641"/>
                <a:gd name="connsiteY12" fmla="*/ 104253 h 232182"/>
                <a:gd name="connsiteX13" fmla="*/ 120015 w 650641"/>
                <a:gd name="connsiteY13" fmla="*/ 92823 h 232182"/>
                <a:gd name="connsiteX14" fmla="*/ 6667 w 650641"/>
                <a:gd name="connsiteY14" fmla="*/ 37578 h 232182"/>
                <a:gd name="connsiteX0" fmla="*/ 0 w 650641"/>
                <a:gd name="connsiteY0" fmla="*/ 38530 h 235187"/>
                <a:gd name="connsiteX1" fmla="*/ 142875 w 650641"/>
                <a:gd name="connsiteY1" fmla="*/ 1383 h 235187"/>
                <a:gd name="connsiteX2" fmla="*/ 268605 w 650641"/>
                <a:gd name="connsiteY2" fmla="*/ 12813 h 235187"/>
                <a:gd name="connsiteX3" fmla="*/ 314325 w 650641"/>
                <a:gd name="connsiteY3" fmla="*/ 58533 h 235187"/>
                <a:gd name="connsiteX4" fmla="*/ 417195 w 650641"/>
                <a:gd name="connsiteY4" fmla="*/ 127113 h 235187"/>
                <a:gd name="connsiteX5" fmla="*/ 508635 w 650641"/>
                <a:gd name="connsiteY5" fmla="*/ 149973 h 235187"/>
                <a:gd name="connsiteX6" fmla="*/ 645795 w 650641"/>
                <a:gd name="connsiteY6" fmla="*/ 149973 h 235187"/>
                <a:gd name="connsiteX7" fmla="*/ 611505 w 650641"/>
                <a:gd name="connsiteY7" fmla="*/ 218553 h 235187"/>
                <a:gd name="connsiteX8" fmla="*/ 531495 w 650641"/>
                <a:gd name="connsiteY8" fmla="*/ 229983 h 235187"/>
                <a:gd name="connsiteX9" fmla="*/ 440055 w 650641"/>
                <a:gd name="connsiteY9" fmla="*/ 229983 h 235187"/>
                <a:gd name="connsiteX10" fmla="*/ 369428 w 650641"/>
                <a:gd name="connsiteY10" fmla="*/ 231021 h 235187"/>
                <a:gd name="connsiteX11" fmla="*/ 273353 w 650641"/>
                <a:gd name="connsiteY11" fmla="*/ 223795 h 235187"/>
                <a:gd name="connsiteX12" fmla="*/ 222885 w 650641"/>
                <a:gd name="connsiteY12" fmla="*/ 104253 h 235187"/>
                <a:gd name="connsiteX13" fmla="*/ 120015 w 650641"/>
                <a:gd name="connsiteY13" fmla="*/ 92823 h 235187"/>
                <a:gd name="connsiteX14" fmla="*/ 6667 w 650641"/>
                <a:gd name="connsiteY14" fmla="*/ 37578 h 235187"/>
                <a:gd name="connsiteX0" fmla="*/ 0 w 616876"/>
                <a:gd name="connsiteY0" fmla="*/ 38530 h 235187"/>
                <a:gd name="connsiteX1" fmla="*/ 142875 w 616876"/>
                <a:gd name="connsiteY1" fmla="*/ 1383 h 235187"/>
                <a:gd name="connsiteX2" fmla="*/ 268605 w 616876"/>
                <a:gd name="connsiteY2" fmla="*/ 12813 h 235187"/>
                <a:gd name="connsiteX3" fmla="*/ 314325 w 616876"/>
                <a:gd name="connsiteY3" fmla="*/ 58533 h 235187"/>
                <a:gd name="connsiteX4" fmla="*/ 417195 w 616876"/>
                <a:gd name="connsiteY4" fmla="*/ 127113 h 235187"/>
                <a:gd name="connsiteX5" fmla="*/ 508635 w 616876"/>
                <a:gd name="connsiteY5" fmla="*/ 149973 h 235187"/>
                <a:gd name="connsiteX6" fmla="*/ 598407 w 616876"/>
                <a:gd name="connsiteY6" fmla="*/ 190795 h 235187"/>
                <a:gd name="connsiteX7" fmla="*/ 611505 w 616876"/>
                <a:gd name="connsiteY7" fmla="*/ 218553 h 235187"/>
                <a:gd name="connsiteX8" fmla="*/ 531495 w 616876"/>
                <a:gd name="connsiteY8" fmla="*/ 229983 h 235187"/>
                <a:gd name="connsiteX9" fmla="*/ 440055 w 616876"/>
                <a:gd name="connsiteY9" fmla="*/ 229983 h 235187"/>
                <a:gd name="connsiteX10" fmla="*/ 369428 w 616876"/>
                <a:gd name="connsiteY10" fmla="*/ 231021 h 235187"/>
                <a:gd name="connsiteX11" fmla="*/ 273353 w 616876"/>
                <a:gd name="connsiteY11" fmla="*/ 223795 h 235187"/>
                <a:gd name="connsiteX12" fmla="*/ 222885 w 616876"/>
                <a:gd name="connsiteY12" fmla="*/ 104253 h 235187"/>
                <a:gd name="connsiteX13" fmla="*/ 120015 w 616876"/>
                <a:gd name="connsiteY13" fmla="*/ 92823 h 235187"/>
                <a:gd name="connsiteX14" fmla="*/ 6667 w 616876"/>
                <a:gd name="connsiteY14" fmla="*/ 37578 h 235187"/>
                <a:gd name="connsiteX0" fmla="*/ 0 w 617812"/>
                <a:gd name="connsiteY0" fmla="*/ 38530 h 235187"/>
                <a:gd name="connsiteX1" fmla="*/ 142875 w 617812"/>
                <a:gd name="connsiteY1" fmla="*/ 1383 h 235187"/>
                <a:gd name="connsiteX2" fmla="*/ 268605 w 617812"/>
                <a:gd name="connsiteY2" fmla="*/ 12813 h 235187"/>
                <a:gd name="connsiteX3" fmla="*/ 314325 w 617812"/>
                <a:gd name="connsiteY3" fmla="*/ 58533 h 235187"/>
                <a:gd name="connsiteX4" fmla="*/ 417195 w 617812"/>
                <a:gd name="connsiteY4" fmla="*/ 127113 h 235187"/>
                <a:gd name="connsiteX5" fmla="*/ 485213 w 617812"/>
                <a:gd name="connsiteY5" fmla="*/ 163681 h 235187"/>
                <a:gd name="connsiteX6" fmla="*/ 598407 w 617812"/>
                <a:gd name="connsiteY6" fmla="*/ 190795 h 235187"/>
                <a:gd name="connsiteX7" fmla="*/ 611505 w 617812"/>
                <a:gd name="connsiteY7" fmla="*/ 218553 h 235187"/>
                <a:gd name="connsiteX8" fmla="*/ 531495 w 617812"/>
                <a:gd name="connsiteY8" fmla="*/ 229983 h 235187"/>
                <a:gd name="connsiteX9" fmla="*/ 440055 w 617812"/>
                <a:gd name="connsiteY9" fmla="*/ 229983 h 235187"/>
                <a:gd name="connsiteX10" fmla="*/ 369428 w 617812"/>
                <a:gd name="connsiteY10" fmla="*/ 231021 h 235187"/>
                <a:gd name="connsiteX11" fmla="*/ 273353 w 617812"/>
                <a:gd name="connsiteY11" fmla="*/ 223795 h 235187"/>
                <a:gd name="connsiteX12" fmla="*/ 222885 w 617812"/>
                <a:gd name="connsiteY12" fmla="*/ 104253 h 235187"/>
                <a:gd name="connsiteX13" fmla="*/ 120015 w 617812"/>
                <a:gd name="connsiteY13" fmla="*/ 92823 h 235187"/>
                <a:gd name="connsiteX14" fmla="*/ 6667 w 617812"/>
                <a:gd name="connsiteY14" fmla="*/ 37578 h 235187"/>
                <a:gd name="connsiteX0" fmla="*/ 0 w 617812"/>
                <a:gd name="connsiteY0" fmla="*/ 38530 h 235187"/>
                <a:gd name="connsiteX1" fmla="*/ 142875 w 617812"/>
                <a:gd name="connsiteY1" fmla="*/ 1383 h 235187"/>
                <a:gd name="connsiteX2" fmla="*/ 268605 w 617812"/>
                <a:gd name="connsiteY2" fmla="*/ 12813 h 235187"/>
                <a:gd name="connsiteX3" fmla="*/ 314325 w 617812"/>
                <a:gd name="connsiteY3" fmla="*/ 58533 h 235187"/>
                <a:gd name="connsiteX4" fmla="*/ 352817 w 617812"/>
                <a:gd name="connsiteY4" fmla="*/ 157314 h 235187"/>
                <a:gd name="connsiteX5" fmla="*/ 485213 w 617812"/>
                <a:gd name="connsiteY5" fmla="*/ 163681 h 235187"/>
                <a:gd name="connsiteX6" fmla="*/ 598407 w 617812"/>
                <a:gd name="connsiteY6" fmla="*/ 190795 h 235187"/>
                <a:gd name="connsiteX7" fmla="*/ 611505 w 617812"/>
                <a:gd name="connsiteY7" fmla="*/ 218553 h 235187"/>
                <a:gd name="connsiteX8" fmla="*/ 531495 w 617812"/>
                <a:gd name="connsiteY8" fmla="*/ 229983 h 235187"/>
                <a:gd name="connsiteX9" fmla="*/ 440055 w 617812"/>
                <a:gd name="connsiteY9" fmla="*/ 229983 h 235187"/>
                <a:gd name="connsiteX10" fmla="*/ 369428 w 617812"/>
                <a:gd name="connsiteY10" fmla="*/ 231021 h 235187"/>
                <a:gd name="connsiteX11" fmla="*/ 273353 w 617812"/>
                <a:gd name="connsiteY11" fmla="*/ 223795 h 235187"/>
                <a:gd name="connsiteX12" fmla="*/ 222885 w 617812"/>
                <a:gd name="connsiteY12" fmla="*/ 104253 h 235187"/>
                <a:gd name="connsiteX13" fmla="*/ 120015 w 617812"/>
                <a:gd name="connsiteY13" fmla="*/ 92823 h 235187"/>
                <a:gd name="connsiteX14" fmla="*/ 6667 w 617812"/>
                <a:gd name="connsiteY14" fmla="*/ 37578 h 235187"/>
                <a:gd name="connsiteX0" fmla="*/ 0 w 617812"/>
                <a:gd name="connsiteY0" fmla="*/ 38530 h 231326"/>
                <a:gd name="connsiteX1" fmla="*/ 142875 w 617812"/>
                <a:gd name="connsiteY1" fmla="*/ 1383 h 231326"/>
                <a:gd name="connsiteX2" fmla="*/ 268605 w 617812"/>
                <a:gd name="connsiteY2" fmla="*/ 12813 h 231326"/>
                <a:gd name="connsiteX3" fmla="*/ 314325 w 617812"/>
                <a:gd name="connsiteY3" fmla="*/ 58533 h 231326"/>
                <a:gd name="connsiteX4" fmla="*/ 352817 w 617812"/>
                <a:gd name="connsiteY4" fmla="*/ 157314 h 231326"/>
                <a:gd name="connsiteX5" fmla="*/ 485213 w 617812"/>
                <a:gd name="connsiteY5" fmla="*/ 163681 h 231326"/>
                <a:gd name="connsiteX6" fmla="*/ 598407 w 617812"/>
                <a:gd name="connsiteY6" fmla="*/ 190795 h 231326"/>
                <a:gd name="connsiteX7" fmla="*/ 611505 w 617812"/>
                <a:gd name="connsiteY7" fmla="*/ 218553 h 231326"/>
                <a:gd name="connsiteX8" fmla="*/ 531495 w 617812"/>
                <a:gd name="connsiteY8" fmla="*/ 229983 h 231326"/>
                <a:gd name="connsiteX9" fmla="*/ 440055 w 617812"/>
                <a:gd name="connsiteY9" fmla="*/ 229983 h 231326"/>
                <a:gd name="connsiteX10" fmla="*/ 369428 w 617812"/>
                <a:gd name="connsiteY10" fmla="*/ 231021 h 231326"/>
                <a:gd name="connsiteX11" fmla="*/ 273353 w 617812"/>
                <a:gd name="connsiteY11" fmla="*/ 223795 h 231326"/>
                <a:gd name="connsiteX12" fmla="*/ 231816 w 617812"/>
                <a:gd name="connsiteY12" fmla="*/ 179425 h 231326"/>
                <a:gd name="connsiteX13" fmla="*/ 120015 w 617812"/>
                <a:gd name="connsiteY13" fmla="*/ 92823 h 231326"/>
                <a:gd name="connsiteX14" fmla="*/ 6667 w 617812"/>
                <a:gd name="connsiteY14" fmla="*/ 37578 h 231326"/>
                <a:gd name="connsiteX0" fmla="*/ 0 w 617812"/>
                <a:gd name="connsiteY0" fmla="*/ 38530 h 231326"/>
                <a:gd name="connsiteX1" fmla="*/ 142875 w 617812"/>
                <a:gd name="connsiteY1" fmla="*/ 1383 h 231326"/>
                <a:gd name="connsiteX2" fmla="*/ 268605 w 617812"/>
                <a:gd name="connsiteY2" fmla="*/ 12813 h 231326"/>
                <a:gd name="connsiteX3" fmla="*/ 314325 w 617812"/>
                <a:gd name="connsiteY3" fmla="*/ 58533 h 231326"/>
                <a:gd name="connsiteX4" fmla="*/ 352817 w 617812"/>
                <a:gd name="connsiteY4" fmla="*/ 157314 h 231326"/>
                <a:gd name="connsiteX5" fmla="*/ 485213 w 617812"/>
                <a:gd name="connsiteY5" fmla="*/ 163681 h 231326"/>
                <a:gd name="connsiteX6" fmla="*/ 598407 w 617812"/>
                <a:gd name="connsiteY6" fmla="*/ 190795 h 231326"/>
                <a:gd name="connsiteX7" fmla="*/ 611505 w 617812"/>
                <a:gd name="connsiteY7" fmla="*/ 218553 h 231326"/>
                <a:gd name="connsiteX8" fmla="*/ 531495 w 617812"/>
                <a:gd name="connsiteY8" fmla="*/ 229983 h 231326"/>
                <a:gd name="connsiteX9" fmla="*/ 440055 w 617812"/>
                <a:gd name="connsiteY9" fmla="*/ 229983 h 231326"/>
                <a:gd name="connsiteX10" fmla="*/ 369428 w 617812"/>
                <a:gd name="connsiteY10" fmla="*/ 231021 h 231326"/>
                <a:gd name="connsiteX11" fmla="*/ 273353 w 617812"/>
                <a:gd name="connsiteY11" fmla="*/ 223795 h 231326"/>
                <a:gd name="connsiteX12" fmla="*/ 231816 w 617812"/>
                <a:gd name="connsiteY12" fmla="*/ 179425 h 231326"/>
                <a:gd name="connsiteX13" fmla="*/ 225516 w 617812"/>
                <a:gd name="connsiteY13" fmla="*/ 122694 h 231326"/>
                <a:gd name="connsiteX14" fmla="*/ 6667 w 617812"/>
                <a:gd name="connsiteY14" fmla="*/ 37578 h 231326"/>
                <a:gd name="connsiteX0" fmla="*/ 0 w 617812"/>
                <a:gd name="connsiteY0" fmla="*/ 38530 h 231326"/>
                <a:gd name="connsiteX1" fmla="*/ 142875 w 617812"/>
                <a:gd name="connsiteY1" fmla="*/ 1383 h 231326"/>
                <a:gd name="connsiteX2" fmla="*/ 268605 w 617812"/>
                <a:gd name="connsiteY2" fmla="*/ 12813 h 231326"/>
                <a:gd name="connsiteX3" fmla="*/ 314325 w 617812"/>
                <a:gd name="connsiteY3" fmla="*/ 58533 h 231326"/>
                <a:gd name="connsiteX4" fmla="*/ 352817 w 617812"/>
                <a:gd name="connsiteY4" fmla="*/ 157314 h 231326"/>
                <a:gd name="connsiteX5" fmla="*/ 485213 w 617812"/>
                <a:gd name="connsiteY5" fmla="*/ 163681 h 231326"/>
                <a:gd name="connsiteX6" fmla="*/ 598407 w 617812"/>
                <a:gd name="connsiteY6" fmla="*/ 190795 h 231326"/>
                <a:gd name="connsiteX7" fmla="*/ 611505 w 617812"/>
                <a:gd name="connsiteY7" fmla="*/ 218553 h 231326"/>
                <a:gd name="connsiteX8" fmla="*/ 531495 w 617812"/>
                <a:gd name="connsiteY8" fmla="*/ 229983 h 231326"/>
                <a:gd name="connsiteX9" fmla="*/ 440055 w 617812"/>
                <a:gd name="connsiteY9" fmla="*/ 229983 h 231326"/>
                <a:gd name="connsiteX10" fmla="*/ 369428 w 617812"/>
                <a:gd name="connsiteY10" fmla="*/ 231021 h 231326"/>
                <a:gd name="connsiteX11" fmla="*/ 273353 w 617812"/>
                <a:gd name="connsiteY11" fmla="*/ 223795 h 231326"/>
                <a:gd name="connsiteX12" fmla="*/ 231816 w 617812"/>
                <a:gd name="connsiteY12" fmla="*/ 179425 h 231326"/>
                <a:gd name="connsiteX13" fmla="*/ 225516 w 617812"/>
                <a:gd name="connsiteY13" fmla="*/ 122694 h 231326"/>
                <a:gd name="connsiteX14" fmla="*/ 207650 w 617812"/>
                <a:gd name="connsiteY14" fmla="*/ 48961 h 231326"/>
                <a:gd name="connsiteX0" fmla="*/ 56682 w 475850"/>
                <a:gd name="connsiteY0" fmla="*/ 26230 h 230582"/>
                <a:gd name="connsiteX1" fmla="*/ 913 w 475850"/>
                <a:gd name="connsiteY1" fmla="*/ 639 h 230582"/>
                <a:gd name="connsiteX2" fmla="*/ 126643 w 475850"/>
                <a:gd name="connsiteY2" fmla="*/ 12069 h 230582"/>
                <a:gd name="connsiteX3" fmla="*/ 172363 w 475850"/>
                <a:gd name="connsiteY3" fmla="*/ 57789 h 230582"/>
                <a:gd name="connsiteX4" fmla="*/ 210855 w 475850"/>
                <a:gd name="connsiteY4" fmla="*/ 156570 h 230582"/>
                <a:gd name="connsiteX5" fmla="*/ 343251 w 475850"/>
                <a:gd name="connsiteY5" fmla="*/ 162937 h 230582"/>
                <a:gd name="connsiteX6" fmla="*/ 456445 w 475850"/>
                <a:gd name="connsiteY6" fmla="*/ 190051 h 230582"/>
                <a:gd name="connsiteX7" fmla="*/ 469543 w 475850"/>
                <a:gd name="connsiteY7" fmla="*/ 217809 h 230582"/>
                <a:gd name="connsiteX8" fmla="*/ 389533 w 475850"/>
                <a:gd name="connsiteY8" fmla="*/ 229239 h 230582"/>
                <a:gd name="connsiteX9" fmla="*/ 298093 w 475850"/>
                <a:gd name="connsiteY9" fmla="*/ 229239 h 230582"/>
                <a:gd name="connsiteX10" fmla="*/ 227466 w 475850"/>
                <a:gd name="connsiteY10" fmla="*/ 230277 h 230582"/>
                <a:gd name="connsiteX11" fmla="*/ 131391 w 475850"/>
                <a:gd name="connsiteY11" fmla="*/ 223051 h 230582"/>
                <a:gd name="connsiteX12" fmla="*/ 89854 w 475850"/>
                <a:gd name="connsiteY12" fmla="*/ 178681 h 230582"/>
                <a:gd name="connsiteX13" fmla="*/ 83554 w 475850"/>
                <a:gd name="connsiteY13" fmla="*/ 121950 h 230582"/>
                <a:gd name="connsiteX14" fmla="*/ 65688 w 475850"/>
                <a:gd name="connsiteY14" fmla="*/ 48217 h 230582"/>
                <a:gd name="connsiteX0" fmla="*/ 1197 w 420365"/>
                <a:gd name="connsiteY0" fmla="*/ 22410 h 226762"/>
                <a:gd name="connsiteX1" fmla="*/ 1873 w 420365"/>
                <a:gd name="connsiteY1" fmla="*/ 1178 h 226762"/>
                <a:gd name="connsiteX2" fmla="*/ 71158 w 420365"/>
                <a:gd name="connsiteY2" fmla="*/ 8249 h 226762"/>
                <a:gd name="connsiteX3" fmla="*/ 116878 w 420365"/>
                <a:gd name="connsiteY3" fmla="*/ 53969 h 226762"/>
                <a:gd name="connsiteX4" fmla="*/ 155370 w 420365"/>
                <a:gd name="connsiteY4" fmla="*/ 152750 h 226762"/>
                <a:gd name="connsiteX5" fmla="*/ 287766 w 420365"/>
                <a:gd name="connsiteY5" fmla="*/ 159117 h 226762"/>
                <a:gd name="connsiteX6" fmla="*/ 400960 w 420365"/>
                <a:gd name="connsiteY6" fmla="*/ 186231 h 226762"/>
                <a:gd name="connsiteX7" fmla="*/ 414058 w 420365"/>
                <a:gd name="connsiteY7" fmla="*/ 213989 h 226762"/>
                <a:gd name="connsiteX8" fmla="*/ 334048 w 420365"/>
                <a:gd name="connsiteY8" fmla="*/ 225419 h 226762"/>
                <a:gd name="connsiteX9" fmla="*/ 242608 w 420365"/>
                <a:gd name="connsiteY9" fmla="*/ 225419 h 226762"/>
                <a:gd name="connsiteX10" fmla="*/ 171981 w 420365"/>
                <a:gd name="connsiteY10" fmla="*/ 226457 h 226762"/>
                <a:gd name="connsiteX11" fmla="*/ 75906 w 420365"/>
                <a:gd name="connsiteY11" fmla="*/ 219231 h 226762"/>
                <a:gd name="connsiteX12" fmla="*/ 34369 w 420365"/>
                <a:gd name="connsiteY12" fmla="*/ 174861 h 226762"/>
                <a:gd name="connsiteX13" fmla="*/ 28069 w 420365"/>
                <a:gd name="connsiteY13" fmla="*/ 118130 h 226762"/>
                <a:gd name="connsiteX14" fmla="*/ 10203 w 420365"/>
                <a:gd name="connsiteY14" fmla="*/ 44397 h 226762"/>
                <a:gd name="connsiteX0" fmla="*/ 52 w 419220"/>
                <a:gd name="connsiteY0" fmla="*/ 24539 h 228891"/>
                <a:gd name="connsiteX1" fmla="*/ 728 w 419220"/>
                <a:gd name="connsiteY1" fmla="*/ 3307 h 228891"/>
                <a:gd name="connsiteX2" fmla="*/ 40451 w 419220"/>
                <a:gd name="connsiteY2" fmla="*/ 94989 h 228891"/>
                <a:gd name="connsiteX3" fmla="*/ 115733 w 419220"/>
                <a:gd name="connsiteY3" fmla="*/ 56098 h 228891"/>
                <a:gd name="connsiteX4" fmla="*/ 154225 w 419220"/>
                <a:gd name="connsiteY4" fmla="*/ 154879 h 228891"/>
                <a:gd name="connsiteX5" fmla="*/ 286621 w 419220"/>
                <a:gd name="connsiteY5" fmla="*/ 161246 h 228891"/>
                <a:gd name="connsiteX6" fmla="*/ 399815 w 419220"/>
                <a:gd name="connsiteY6" fmla="*/ 188360 h 228891"/>
                <a:gd name="connsiteX7" fmla="*/ 412913 w 419220"/>
                <a:gd name="connsiteY7" fmla="*/ 216118 h 228891"/>
                <a:gd name="connsiteX8" fmla="*/ 332903 w 419220"/>
                <a:gd name="connsiteY8" fmla="*/ 227548 h 228891"/>
                <a:gd name="connsiteX9" fmla="*/ 241463 w 419220"/>
                <a:gd name="connsiteY9" fmla="*/ 227548 h 228891"/>
                <a:gd name="connsiteX10" fmla="*/ 170836 w 419220"/>
                <a:gd name="connsiteY10" fmla="*/ 228586 h 228891"/>
                <a:gd name="connsiteX11" fmla="*/ 74761 w 419220"/>
                <a:gd name="connsiteY11" fmla="*/ 221360 h 228891"/>
                <a:gd name="connsiteX12" fmla="*/ 33224 w 419220"/>
                <a:gd name="connsiteY12" fmla="*/ 176990 h 228891"/>
                <a:gd name="connsiteX13" fmla="*/ 26924 w 419220"/>
                <a:gd name="connsiteY13" fmla="*/ 120259 h 228891"/>
                <a:gd name="connsiteX14" fmla="*/ 9058 w 419220"/>
                <a:gd name="connsiteY14" fmla="*/ 46526 h 228891"/>
                <a:gd name="connsiteX0" fmla="*/ 52 w 419220"/>
                <a:gd name="connsiteY0" fmla="*/ 24539 h 228891"/>
                <a:gd name="connsiteX1" fmla="*/ 728 w 419220"/>
                <a:gd name="connsiteY1" fmla="*/ 3307 h 228891"/>
                <a:gd name="connsiteX2" fmla="*/ 40451 w 419220"/>
                <a:gd name="connsiteY2" fmla="*/ 94989 h 228891"/>
                <a:gd name="connsiteX3" fmla="*/ 85337 w 419220"/>
                <a:gd name="connsiteY3" fmla="*/ 107542 h 228891"/>
                <a:gd name="connsiteX4" fmla="*/ 154225 w 419220"/>
                <a:gd name="connsiteY4" fmla="*/ 154879 h 228891"/>
                <a:gd name="connsiteX5" fmla="*/ 286621 w 419220"/>
                <a:gd name="connsiteY5" fmla="*/ 161246 h 228891"/>
                <a:gd name="connsiteX6" fmla="*/ 399815 w 419220"/>
                <a:gd name="connsiteY6" fmla="*/ 188360 h 228891"/>
                <a:gd name="connsiteX7" fmla="*/ 412913 w 419220"/>
                <a:gd name="connsiteY7" fmla="*/ 216118 h 228891"/>
                <a:gd name="connsiteX8" fmla="*/ 332903 w 419220"/>
                <a:gd name="connsiteY8" fmla="*/ 227548 h 228891"/>
                <a:gd name="connsiteX9" fmla="*/ 241463 w 419220"/>
                <a:gd name="connsiteY9" fmla="*/ 227548 h 228891"/>
                <a:gd name="connsiteX10" fmla="*/ 170836 w 419220"/>
                <a:gd name="connsiteY10" fmla="*/ 228586 h 228891"/>
                <a:gd name="connsiteX11" fmla="*/ 74761 w 419220"/>
                <a:gd name="connsiteY11" fmla="*/ 221360 h 228891"/>
                <a:gd name="connsiteX12" fmla="*/ 33224 w 419220"/>
                <a:gd name="connsiteY12" fmla="*/ 176990 h 228891"/>
                <a:gd name="connsiteX13" fmla="*/ 26924 w 419220"/>
                <a:gd name="connsiteY13" fmla="*/ 120259 h 228891"/>
                <a:gd name="connsiteX14" fmla="*/ 9058 w 419220"/>
                <a:gd name="connsiteY14" fmla="*/ 46526 h 228891"/>
                <a:gd name="connsiteX0" fmla="*/ 0 w 419168"/>
                <a:gd name="connsiteY0" fmla="*/ 0 h 204352"/>
                <a:gd name="connsiteX1" fmla="*/ 40399 w 419168"/>
                <a:gd name="connsiteY1" fmla="*/ 70450 h 204352"/>
                <a:gd name="connsiteX2" fmla="*/ 85285 w 419168"/>
                <a:gd name="connsiteY2" fmla="*/ 83003 h 204352"/>
                <a:gd name="connsiteX3" fmla="*/ 154173 w 419168"/>
                <a:gd name="connsiteY3" fmla="*/ 130340 h 204352"/>
                <a:gd name="connsiteX4" fmla="*/ 286569 w 419168"/>
                <a:gd name="connsiteY4" fmla="*/ 136707 h 204352"/>
                <a:gd name="connsiteX5" fmla="*/ 399763 w 419168"/>
                <a:gd name="connsiteY5" fmla="*/ 163821 h 204352"/>
                <a:gd name="connsiteX6" fmla="*/ 412861 w 419168"/>
                <a:gd name="connsiteY6" fmla="*/ 191579 h 204352"/>
                <a:gd name="connsiteX7" fmla="*/ 332851 w 419168"/>
                <a:gd name="connsiteY7" fmla="*/ 203009 h 204352"/>
                <a:gd name="connsiteX8" fmla="*/ 241411 w 419168"/>
                <a:gd name="connsiteY8" fmla="*/ 203009 h 204352"/>
                <a:gd name="connsiteX9" fmla="*/ 170784 w 419168"/>
                <a:gd name="connsiteY9" fmla="*/ 204047 h 204352"/>
                <a:gd name="connsiteX10" fmla="*/ 74709 w 419168"/>
                <a:gd name="connsiteY10" fmla="*/ 196821 h 204352"/>
                <a:gd name="connsiteX11" fmla="*/ 33172 w 419168"/>
                <a:gd name="connsiteY11" fmla="*/ 152451 h 204352"/>
                <a:gd name="connsiteX12" fmla="*/ 26872 w 419168"/>
                <a:gd name="connsiteY12" fmla="*/ 95720 h 204352"/>
                <a:gd name="connsiteX13" fmla="*/ 9006 w 419168"/>
                <a:gd name="connsiteY13" fmla="*/ 21987 h 20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168" h="204352">
                  <a:moveTo>
                    <a:pt x="0" y="0"/>
                  </a:moveTo>
                  <a:cubicBezTo>
                    <a:pt x="8416" y="14677"/>
                    <a:pt x="26185" y="56616"/>
                    <a:pt x="40399" y="70450"/>
                  </a:cubicBezTo>
                  <a:cubicBezTo>
                    <a:pt x="54613" y="84284"/>
                    <a:pt x="66323" y="73021"/>
                    <a:pt x="85285" y="83003"/>
                  </a:cubicBezTo>
                  <a:cubicBezTo>
                    <a:pt x="104247" y="92985"/>
                    <a:pt x="120626" y="121389"/>
                    <a:pt x="154173" y="130340"/>
                  </a:cubicBezTo>
                  <a:cubicBezTo>
                    <a:pt x="187720" y="139291"/>
                    <a:pt x="245637" y="131127"/>
                    <a:pt x="286569" y="136707"/>
                  </a:cubicBezTo>
                  <a:cubicBezTo>
                    <a:pt x="327501" y="142287"/>
                    <a:pt x="378714" y="154676"/>
                    <a:pt x="399763" y="163821"/>
                  </a:cubicBezTo>
                  <a:cubicBezTo>
                    <a:pt x="420812" y="172966"/>
                    <a:pt x="424013" y="185048"/>
                    <a:pt x="412861" y="191579"/>
                  </a:cubicBezTo>
                  <a:cubicBezTo>
                    <a:pt x="401709" y="198110"/>
                    <a:pt x="361426" y="201104"/>
                    <a:pt x="332851" y="203009"/>
                  </a:cubicBezTo>
                  <a:cubicBezTo>
                    <a:pt x="304276" y="204914"/>
                    <a:pt x="268422" y="202836"/>
                    <a:pt x="241411" y="203009"/>
                  </a:cubicBezTo>
                  <a:cubicBezTo>
                    <a:pt x="214400" y="203182"/>
                    <a:pt x="198568" y="205078"/>
                    <a:pt x="170784" y="204047"/>
                  </a:cubicBezTo>
                  <a:cubicBezTo>
                    <a:pt x="143000" y="203016"/>
                    <a:pt x="97644" y="205420"/>
                    <a:pt x="74709" y="196821"/>
                  </a:cubicBezTo>
                  <a:cubicBezTo>
                    <a:pt x="51774" y="188222"/>
                    <a:pt x="41145" y="169301"/>
                    <a:pt x="33172" y="152451"/>
                  </a:cubicBezTo>
                  <a:cubicBezTo>
                    <a:pt x="25199" y="135601"/>
                    <a:pt x="66877" y="105245"/>
                    <a:pt x="26872" y="95720"/>
                  </a:cubicBezTo>
                  <a:cubicBezTo>
                    <a:pt x="-13133" y="86195"/>
                    <a:pt x="57583" y="40084"/>
                    <a:pt x="9006" y="21987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8" name="Oval 17"/>
            <p:cNvSpPr/>
            <p:nvPr/>
          </p:nvSpPr>
          <p:spPr>
            <a:xfrm>
              <a:off x="7315200" y="3047999"/>
              <a:ext cx="128587" cy="114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640581" y="3737610"/>
              <a:ext cx="299312" cy="169728"/>
            </a:xfrm>
            <a:custGeom>
              <a:avLst/>
              <a:gdLst>
                <a:gd name="connsiteX0" fmla="*/ 0 w 315059"/>
                <a:gd name="connsiteY0" fmla="*/ 0 h 166619"/>
                <a:gd name="connsiteX1" fmla="*/ 91440 w 315059"/>
                <a:gd name="connsiteY1" fmla="*/ 91440 h 166619"/>
                <a:gd name="connsiteX2" fmla="*/ 171450 w 315059"/>
                <a:gd name="connsiteY2" fmla="*/ 125730 h 166619"/>
                <a:gd name="connsiteX3" fmla="*/ 262890 w 315059"/>
                <a:gd name="connsiteY3" fmla="*/ 160020 h 166619"/>
                <a:gd name="connsiteX4" fmla="*/ 308610 w 315059"/>
                <a:gd name="connsiteY4" fmla="*/ 160020 h 166619"/>
                <a:gd name="connsiteX5" fmla="*/ 308610 w 315059"/>
                <a:gd name="connsiteY5" fmla="*/ 91440 h 166619"/>
                <a:gd name="connsiteX6" fmla="*/ 251460 w 315059"/>
                <a:gd name="connsiteY6" fmla="*/ 57150 h 166619"/>
                <a:gd name="connsiteX7" fmla="*/ 171450 w 315059"/>
                <a:gd name="connsiteY7" fmla="*/ 22860 h 166619"/>
                <a:gd name="connsiteX8" fmla="*/ 137160 w 315059"/>
                <a:gd name="connsiteY8" fmla="*/ 11430 h 166619"/>
                <a:gd name="connsiteX9" fmla="*/ 0 w 315059"/>
                <a:gd name="connsiteY9" fmla="*/ 0 h 166619"/>
                <a:gd name="connsiteX0" fmla="*/ 0 w 315059"/>
                <a:gd name="connsiteY0" fmla="*/ 0 h 166261"/>
                <a:gd name="connsiteX1" fmla="*/ 91440 w 315059"/>
                <a:gd name="connsiteY1" fmla="*/ 91440 h 166261"/>
                <a:gd name="connsiteX2" fmla="*/ 166687 w 315059"/>
                <a:gd name="connsiteY2" fmla="*/ 132874 h 166261"/>
                <a:gd name="connsiteX3" fmla="*/ 262890 w 315059"/>
                <a:gd name="connsiteY3" fmla="*/ 160020 h 166261"/>
                <a:gd name="connsiteX4" fmla="*/ 308610 w 315059"/>
                <a:gd name="connsiteY4" fmla="*/ 160020 h 166261"/>
                <a:gd name="connsiteX5" fmla="*/ 308610 w 315059"/>
                <a:gd name="connsiteY5" fmla="*/ 91440 h 166261"/>
                <a:gd name="connsiteX6" fmla="*/ 251460 w 315059"/>
                <a:gd name="connsiteY6" fmla="*/ 57150 h 166261"/>
                <a:gd name="connsiteX7" fmla="*/ 171450 w 315059"/>
                <a:gd name="connsiteY7" fmla="*/ 22860 h 166261"/>
                <a:gd name="connsiteX8" fmla="*/ 137160 w 315059"/>
                <a:gd name="connsiteY8" fmla="*/ 11430 h 166261"/>
                <a:gd name="connsiteX9" fmla="*/ 0 w 315059"/>
                <a:gd name="connsiteY9" fmla="*/ 0 h 166261"/>
                <a:gd name="connsiteX0" fmla="*/ 0 w 308649"/>
                <a:gd name="connsiteY0" fmla="*/ 0 h 165920"/>
                <a:gd name="connsiteX1" fmla="*/ 91440 w 308649"/>
                <a:gd name="connsiteY1" fmla="*/ 91440 h 165920"/>
                <a:gd name="connsiteX2" fmla="*/ 166687 w 308649"/>
                <a:gd name="connsiteY2" fmla="*/ 132874 h 165920"/>
                <a:gd name="connsiteX3" fmla="*/ 262890 w 308649"/>
                <a:gd name="connsiteY3" fmla="*/ 160020 h 165920"/>
                <a:gd name="connsiteX4" fmla="*/ 308610 w 308649"/>
                <a:gd name="connsiteY4" fmla="*/ 160020 h 165920"/>
                <a:gd name="connsiteX5" fmla="*/ 270510 w 308649"/>
                <a:gd name="connsiteY5" fmla="*/ 96203 h 165920"/>
                <a:gd name="connsiteX6" fmla="*/ 251460 w 308649"/>
                <a:gd name="connsiteY6" fmla="*/ 57150 h 165920"/>
                <a:gd name="connsiteX7" fmla="*/ 171450 w 308649"/>
                <a:gd name="connsiteY7" fmla="*/ 22860 h 165920"/>
                <a:gd name="connsiteX8" fmla="*/ 137160 w 308649"/>
                <a:gd name="connsiteY8" fmla="*/ 11430 h 165920"/>
                <a:gd name="connsiteX9" fmla="*/ 0 w 308649"/>
                <a:gd name="connsiteY9" fmla="*/ 0 h 165920"/>
                <a:gd name="connsiteX0" fmla="*/ 0 w 308656"/>
                <a:gd name="connsiteY0" fmla="*/ 0 h 165920"/>
                <a:gd name="connsiteX1" fmla="*/ 91440 w 308656"/>
                <a:gd name="connsiteY1" fmla="*/ 91440 h 165920"/>
                <a:gd name="connsiteX2" fmla="*/ 166687 w 308656"/>
                <a:gd name="connsiteY2" fmla="*/ 132874 h 165920"/>
                <a:gd name="connsiteX3" fmla="*/ 262890 w 308656"/>
                <a:gd name="connsiteY3" fmla="*/ 160020 h 165920"/>
                <a:gd name="connsiteX4" fmla="*/ 308610 w 308656"/>
                <a:gd name="connsiteY4" fmla="*/ 160020 h 165920"/>
                <a:gd name="connsiteX5" fmla="*/ 270510 w 308656"/>
                <a:gd name="connsiteY5" fmla="*/ 96203 h 165920"/>
                <a:gd name="connsiteX6" fmla="*/ 222885 w 308656"/>
                <a:gd name="connsiteY6" fmla="*/ 66675 h 165920"/>
                <a:gd name="connsiteX7" fmla="*/ 171450 w 308656"/>
                <a:gd name="connsiteY7" fmla="*/ 22860 h 165920"/>
                <a:gd name="connsiteX8" fmla="*/ 137160 w 308656"/>
                <a:gd name="connsiteY8" fmla="*/ 11430 h 165920"/>
                <a:gd name="connsiteX9" fmla="*/ 0 w 308656"/>
                <a:gd name="connsiteY9" fmla="*/ 0 h 165920"/>
                <a:gd name="connsiteX0" fmla="*/ 0 w 308656"/>
                <a:gd name="connsiteY0" fmla="*/ 0 h 165920"/>
                <a:gd name="connsiteX1" fmla="*/ 91440 w 308656"/>
                <a:gd name="connsiteY1" fmla="*/ 91440 h 165920"/>
                <a:gd name="connsiteX2" fmla="*/ 166687 w 308656"/>
                <a:gd name="connsiteY2" fmla="*/ 132874 h 165920"/>
                <a:gd name="connsiteX3" fmla="*/ 262890 w 308656"/>
                <a:gd name="connsiteY3" fmla="*/ 160020 h 165920"/>
                <a:gd name="connsiteX4" fmla="*/ 308610 w 308656"/>
                <a:gd name="connsiteY4" fmla="*/ 160020 h 165920"/>
                <a:gd name="connsiteX5" fmla="*/ 270510 w 308656"/>
                <a:gd name="connsiteY5" fmla="*/ 96203 h 165920"/>
                <a:gd name="connsiteX6" fmla="*/ 222885 w 308656"/>
                <a:gd name="connsiteY6" fmla="*/ 66675 h 165920"/>
                <a:gd name="connsiteX7" fmla="*/ 152400 w 308656"/>
                <a:gd name="connsiteY7" fmla="*/ 37148 h 165920"/>
                <a:gd name="connsiteX8" fmla="*/ 137160 w 308656"/>
                <a:gd name="connsiteY8" fmla="*/ 11430 h 165920"/>
                <a:gd name="connsiteX9" fmla="*/ 0 w 308656"/>
                <a:gd name="connsiteY9" fmla="*/ 0 h 165920"/>
                <a:gd name="connsiteX0" fmla="*/ 0 w 308656"/>
                <a:gd name="connsiteY0" fmla="*/ 0 h 165920"/>
                <a:gd name="connsiteX1" fmla="*/ 91440 w 308656"/>
                <a:gd name="connsiteY1" fmla="*/ 91440 h 165920"/>
                <a:gd name="connsiteX2" fmla="*/ 166687 w 308656"/>
                <a:gd name="connsiteY2" fmla="*/ 132874 h 165920"/>
                <a:gd name="connsiteX3" fmla="*/ 262890 w 308656"/>
                <a:gd name="connsiteY3" fmla="*/ 160020 h 165920"/>
                <a:gd name="connsiteX4" fmla="*/ 308610 w 308656"/>
                <a:gd name="connsiteY4" fmla="*/ 160020 h 165920"/>
                <a:gd name="connsiteX5" fmla="*/ 270510 w 308656"/>
                <a:gd name="connsiteY5" fmla="*/ 96203 h 165920"/>
                <a:gd name="connsiteX6" fmla="*/ 222885 w 308656"/>
                <a:gd name="connsiteY6" fmla="*/ 66675 h 165920"/>
                <a:gd name="connsiteX7" fmla="*/ 152400 w 308656"/>
                <a:gd name="connsiteY7" fmla="*/ 37148 h 165920"/>
                <a:gd name="connsiteX8" fmla="*/ 80010 w 308656"/>
                <a:gd name="connsiteY8" fmla="*/ 9049 h 165920"/>
                <a:gd name="connsiteX9" fmla="*/ 0 w 308656"/>
                <a:gd name="connsiteY9" fmla="*/ 0 h 165920"/>
                <a:gd name="connsiteX0" fmla="*/ 0 w 315790"/>
                <a:gd name="connsiteY0" fmla="*/ 0 h 181921"/>
                <a:gd name="connsiteX1" fmla="*/ 91440 w 315790"/>
                <a:gd name="connsiteY1" fmla="*/ 91440 h 181921"/>
                <a:gd name="connsiteX2" fmla="*/ 166687 w 315790"/>
                <a:gd name="connsiteY2" fmla="*/ 132874 h 181921"/>
                <a:gd name="connsiteX3" fmla="*/ 262890 w 315790"/>
                <a:gd name="connsiteY3" fmla="*/ 160020 h 181921"/>
                <a:gd name="connsiteX4" fmla="*/ 315753 w 315790"/>
                <a:gd name="connsiteY4" fmla="*/ 179070 h 181921"/>
                <a:gd name="connsiteX5" fmla="*/ 270510 w 315790"/>
                <a:gd name="connsiteY5" fmla="*/ 96203 h 181921"/>
                <a:gd name="connsiteX6" fmla="*/ 222885 w 315790"/>
                <a:gd name="connsiteY6" fmla="*/ 66675 h 181921"/>
                <a:gd name="connsiteX7" fmla="*/ 152400 w 315790"/>
                <a:gd name="connsiteY7" fmla="*/ 37148 h 181921"/>
                <a:gd name="connsiteX8" fmla="*/ 80010 w 315790"/>
                <a:gd name="connsiteY8" fmla="*/ 9049 h 181921"/>
                <a:gd name="connsiteX9" fmla="*/ 0 w 315790"/>
                <a:gd name="connsiteY9" fmla="*/ 0 h 181921"/>
                <a:gd name="connsiteX0" fmla="*/ 0 w 315790"/>
                <a:gd name="connsiteY0" fmla="*/ 0 h 181921"/>
                <a:gd name="connsiteX1" fmla="*/ 79534 w 315790"/>
                <a:gd name="connsiteY1" fmla="*/ 98584 h 181921"/>
                <a:gd name="connsiteX2" fmla="*/ 166687 w 315790"/>
                <a:gd name="connsiteY2" fmla="*/ 132874 h 181921"/>
                <a:gd name="connsiteX3" fmla="*/ 262890 w 315790"/>
                <a:gd name="connsiteY3" fmla="*/ 160020 h 181921"/>
                <a:gd name="connsiteX4" fmla="*/ 315753 w 315790"/>
                <a:gd name="connsiteY4" fmla="*/ 179070 h 181921"/>
                <a:gd name="connsiteX5" fmla="*/ 270510 w 315790"/>
                <a:gd name="connsiteY5" fmla="*/ 96203 h 181921"/>
                <a:gd name="connsiteX6" fmla="*/ 222885 w 315790"/>
                <a:gd name="connsiteY6" fmla="*/ 66675 h 181921"/>
                <a:gd name="connsiteX7" fmla="*/ 152400 w 315790"/>
                <a:gd name="connsiteY7" fmla="*/ 37148 h 181921"/>
                <a:gd name="connsiteX8" fmla="*/ 80010 w 315790"/>
                <a:gd name="connsiteY8" fmla="*/ 9049 h 181921"/>
                <a:gd name="connsiteX9" fmla="*/ 0 w 315790"/>
                <a:gd name="connsiteY9" fmla="*/ 0 h 181921"/>
                <a:gd name="connsiteX0" fmla="*/ 0 w 315790"/>
                <a:gd name="connsiteY0" fmla="*/ 0 h 181921"/>
                <a:gd name="connsiteX1" fmla="*/ 105848 w 315790"/>
                <a:gd name="connsiteY1" fmla="*/ 62403 h 181921"/>
                <a:gd name="connsiteX2" fmla="*/ 166687 w 315790"/>
                <a:gd name="connsiteY2" fmla="*/ 132874 h 181921"/>
                <a:gd name="connsiteX3" fmla="*/ 262890 w 315790"/>
                <a:gd name="connsiteY3" fmla="*/ 160020 h 181921"/>
                <a:gd name="connsiteX4" fmla="*/ 315753 w 315790"/>
                <a:gd name="connsiteY4" fmla="*/ 179070 h 181921"/>
                <a:gd name="connsiteX5" fmla="*/ 270510 w 315790"/>
                <a:gd name="connsiteY5" fmla="*/ 96203 h 181921"/>
                <a:gd name="connsiteX6" fmla="*/ 222885 w 315790"/>
                <a:gd name="connsiteY6" fmla="*/ 66675 h 181921"/>
                <a:gd name="connsiteX7" fmla="*/ 152400 w 315790"/>
                <a:gd name="connsiteY7" fmla="*/ 37148 h 181921"/>
                <a:gd name="connsiteX8" fmla="*/ 80010 w 315790"/>
                <a:gd name="connsiteY8" fmla="*/ 9049 h 181921"/>
                <a:gd name="connsiteX9" fmla="*/ 0 w 315790"/>
                <a:gd name="connsiteY9" fmla="*/ 0 h 181921"/>
                <a:gd name="connsiteX0" fmla="*/ 0 w 315790"/>
                <a:gd name="connsiteY0" fmla="*/ 0 h 182177"/>
                <a:gd name="connsiteX1" fmla="*/ 105848 w 315790"/>
                <a:gd name="connsiteY1" fmla="*/ 62403 h 182177"/>
                <a:gd name="connsiteX2" fmla="*/ 189711 w 315790"/>
                <a:gd name="connsiteY2" fmla="*/ 116428 h 182177"/>
                <a:gd name="connsiteX3" fmla="*/ 262890 w 315790"/>
                <a:gd name="connsiteY3" fmla="*/ 160020 h 182177"/>
                <a:gd name="connsiteX4" fmla="*/ 315753 w 315790"/>
                <a:gd name="connsiteY4" fmla="*/ 179070 h 182177"/>
                <a:gd name="connsiteX5" fmla="*/ 270510 w 315790"/>
                <a:gd name="connsiteY5" fmla="*/ 96203 h 182177"/>
                <a:gd name="connsiteX6" fmla="*/ 222885 w 315790"/>
                <a:gd name="connsiteY6" fmla="*/ 66675 h 182177"/>
                <a:gd name="connsiteX7" fmla="*/ 152400 w 315790"/>
                <a:gd name="connsiteY7" fmla="*/ 37148 h 182177"/>
                <a:gd name="connsiteX8" fmla="*/ 80010 w 315790"/>
                <a:gd name="connsiteY8" fmla="*/ 9049 h 182177"/>
                <a:gd name="connsiteX9" fmla="*/ 0 w 315790"/>
                <a:gd name="connsiteY9" fmla="*/ 0 h 182177"/>
                <a:gd name="connsiteX0" fmla="*/ 0 w 299372"/>
                <a:gd name="connsiteY0" fmla="*/ 0 h 170946"/>
                <a:gd name="connsiteX1" fmla="*/ 105848 w 299372"/>
                <a:gd name="connsiteY1" fmla="*/ 62403 h 170946"/>
                <a:gd name="connsiteX2" fmla="*/ 189711 w 299372"/>
                <a:gd name="connsiteY2" fmla="*/ 116428 h 170946"/>
                <a:gd name="connsiteX3" fmla="*/ 262890 w 299372"/>
                <a:gd name="connsiteY3" fmla="*/ 160020 h 170946"/>
                <a:gd name="connsiteX4" fmla="*/ 299307 w 299372"/>
                <a:gd name="connsiteY4" fmla="*/ 165914 h 170946"/>
                <a:gd name="connsiteX5" fmla="*/ 270510 w 299372"/>
                <a:gd name="connsiteY5" fmla="*/ 96203 h 170946"/>
                <a:gd name="connsiteX6" fmla="*/ 222885 w 299372"/>
                <a:gd name="connsiteY6" fmla="*/ 66675 h 170946"/>
                <a:gd name="connsiteX7" fmla="*/ 152400 w 299372"/>
                <a:gd name="connsiteY7" fmla="*/ 37148 h 170946"/>
                <a:gd name="connsiteX8" fmla="*/ 80010 w 299372"/>
                <a:gd name="connsiteY8" fmla="*/ 9049 h 170946"/>
                <a:gd name="connsiteX9" fmla="*/ 0 w 299372"/>
                <a:gd name="connsiteY9" fmla="*/ 0 h 170946"/>
                <a:gd name="connsiteX0" fmla="*/ 0 w 299372"/>
                <a:gd name="connsiteY0" fmla="*/ 0 h 170946"/>
                <a:gd name="connsiteX1" fmla="*/ 115715 w 299372"/>
                <a:gd name="connsiteY1" fmla="*/ 59114 h 170946"/>
                <a:gd name="connsiteX2" fmla="*/ 189711 w 299372"/>
                <a:gd name="connsiteY2" fmla="*/ 116428 h 170946"/>
                <a:gd name="connsiteX3" fmla="*/ 262890 w 299372"/>
                <a:gd name="connsiteY3" fmla="*/ 160020 h 170946"/>
                <a:gd name="connsiteX4" fmla="*/ 299307 w 299372"/>
                <a:gd name="connsiteY4" fmla="*/ 165914 h 170946"/>
                <a:gd name="connsiteX5" fmla="*/ 270510 w 299372"/>
                <a:gd name="connsiteY5" fmla="*/ 96203 h 170946"/>
                <a:gd name="connsiteX6" fmla="*/ 222885 w 299372"/>
                <a:gd name="connsiteY6" fmla="*/ 66675 h 170946"/>
                <a:gd name="connsiteX7" fmla="*/ 152400 w 299372"/>
                <a:gd name="connsiteY7" fmla="*/ 37148 h 170946"/>
                <a:gd name="connsiteX8" fmla="*/ 80010 w 299372"/>
                <a:gd name="connsiteY8" fmla="*/ 9049 h 170946"/>
                <a:gd name="connsiteX9" fmla="*/ 0 w 299372"/>
                <a:gd name="connsiteY9" fmla="*/ 0 h 170946"/>
                <a:gd name="connsiteX0" fmla="*/ 0 w 299312"/>
                <a:gd name="connsiteY0" fmla="*/ 0 h 169728"/>
                <a:gd name="connsiteX1" fmla="*/ 115715 w 299312"/>
                <a:gd name="connsiteY1" fmla="*/ 59114 h 169728"/>
                <a:gd name="connsiteX2" fmla="*/ 189711 w 299312"/>
                <a:gd name="connsiteY2" fmla="*/ 116428 h 169728"/>
                <a:gd name="connsiteX3" fmla="*/ 262890 w 299312"/>
                <a:gd name="connsiteY3" fmla="*/ 160020 h 169728"/>
                <a:gd name="connsiteX4" fmla="*/ 299307 w 299312"/>
                <a:gd name="connsiteY4" fmla="*/ 165914 h 169728"/>
                <a:gd name="connsiteX5" fmla="*/ 260642 w 299312"/>
                <a:gd name="connsiteY5" fmla="*/ 112649 h 169728"/>
                <a:gd name="connsiteX6" fmla="*/ 222885 w 299312"/>
                <a:gd name="connsiteY6" fmla="*/ 66675 h 169728"/>
                <a:gd name="connsiteX7" fmla="*/ 152400 w 299312"/>
                <a:gd name="connsiteY7" fmla="*/ 37148 h 169728"/>
                <a:gd name="connsiteX8" fmla="*/ 80010 w 299312"/>
                <a:gd name="connsiteY8" fmla="*/ 9049 h 169728"/>
                <a:gd name="connsiteX9" fmla="*/ 0 w 299312"/>
                <a:gd name="connsiteY9" fmla="*/ 0 h 169728"/>
                <a:gd name="connsiteX0" fmla="*/ 0 w 299312"/>
                <a:gd name="connsiteY0" fmla="*/ 0 h 169728"/>
                <a:gd name="connsiteX1" fmla="*/ 115715 w 299312"/>
                <a:gd name="connsiteY1" fmla="*/ 59114 h 169728"/>
                <a:gd name="connsiteX2" fmla="*/ 189711 w 299312"/>
                <a:gd name="connsiteY2" fmla="*/ 116428 h 169728"/>
                <a:gd name="connsiteX3" fmla="*/ 262890 w 299312"/>
                <a:gd name="connsiteY3" fmla="*/ 160020 h 169728"/>
                <a:gd name="connsiteX4" fmla="*/ 299307 w 299312"/>
                <a:gd name="connsiteY4" fmla="*/ 165914 h 169728"/>
                <a:gd name="connsiteX5" fmla="*/ 260642 w 299312"/>
                <a:gd name="connsiteY5" fmla="*/ 112649 h 169728"/>
                <a:gd name="connsiteX6" fmla="*/ 209728 w 299312"/>
                <a:gd name="connsiteY6" fmla="*/ 79832 h 169728"/>
                <a:gd name="connsiteX7" fmla="*/ 152400 w 299312"/>
                <a:gd name="connsiteY7" fmla="*/ 37148 h 169728"/>
                <a:gd name="connsiteX8" fmla="*/ 80010 w 299312"/>
                <a:gd name="connsiteY8" fmla="*/ 9049 h 169728"/>
                <a:gd name="connsiteX9" fmla="*/ 0 w 299312"/>
                <a:gd name="connsiteY9" fmla="*/ 0 h 16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312" h="169728">
                  <a:moveTo>
                    <a:pt x="0" y="0"/>
                  </a:moveTo>
                  <a:cubicBezTo>
                    <a:pt x="31432" y="35242"/>
                    <a:pt x="84097" y="39709"/>
                    <a:pt x="115715" y="59114"/>
                  </a:cubicBezTo>
                  <a:cubicBezTo>
                    <a:pt x="147334" y="78519"/>
                    <a:pt x="165182" y="99610"/>
                    <a:pt x="189711" y="116428"/>
                  </a:cubicBezTo>
                  <a:cubicBezTo>
                    <a:pt x="214240" y="133246"/>
                    <a:pt x="244624" y="151772"/>
                    <a:pt x="262890" y="160020"/>
                  </a:cubicBezTo>
                  <a:cubicBezTo>
                    <a:pt x="281156" y="168268"/>
                    <a:pt x="299682" y="173809"/>
                    <a:pt x="299307" y="165914"/>
                  </a:cubicBezTo>
                  <a:cubicBezTo>
                    <a:pt x="298932" y="158019"/>
                    <a:pt x="275572" y="126996"/>
                    <a:pt x="260642" y="112649"/>
                  </a:cubicBezTo>
                  <a:cubicBezTo>
                    <a:pt x="245712" y="98302"/>
                    <a:pt x="227768" y="92415"/>
                    <a:pt x="209728" y="79832"/>
                  </a:cubicBezTo>
                  <a:cubicBezTo>
                    <a:pt x="191688" y="67249"/>
                    <a:pt x="171450" y="44768"/>
                    <a:pt x="152400" y="37148"/>
                  </a:cubicBezTo>
                  <a:cubicBezTo>
                    <a:pt x="133350" y="29528"/>
                    <a:pt x="80010" y="9049"/>
                    <a:pt x="80010" y="9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75572" y="2531745"/>
              <a:ext cx="5530215" cy="1723368"/>
            </a:xfrm>
            <a:custGeom>
              <a:avLst/>
              <a:gdLst>
                <a:gd name="connsiteX0" fmla="*/ 0 w 5463540"/>
                <a:gd name="connsiteY0" fmla="*/ 1451610 h 1694793"/>
                <a:gd name="connsiteX1" fmla="*/ 251460 w 5463540"/>
                <a:gd name="connsiteY1" fmla="*/ 1508760 h 1694793"/>
                <a:gd name="connsiteX2" fmla="*/ 434340 w 5463540"/>
                <a:gd name="connsiteY2" fmla="*/ 1531620 h 1694793"/>
                <a:gd name="connsiteX3" fmla="*/ 617220 w 5463540"/>
                <a:gd name="connsiteY3" fmla="*/ 1554480 h 1694793"/>
                <a:gd name="connsiteX4" fmla="*/ 697230 w 5463540"/>
                <a:gd name="connsiteY4" fmla="*/ 1520190 h 1694793"/>
                <a:gd name="connsiteX5" fmla="*/ 788670 w 5463540"/>
                <a:gd name="connsiteY5" fmla="*/ 1428750 h 1694793"/>
                <a:gd name="connsiteX6" fmla="*/ 1051560 w 5463540"/>
                <a:gd name="connsiteY6" fmla="*/ 1451610 h 1694793"/>
                <a:gd name="connsiteX7" fmla="*/ 1234440 w 5463540"/>
                <a:gd name="connsiteY7" fmla="*/ 1485900 h 1694793"/>
                <a:gd name="connsiteX8" fmla="*/ 1611630 w 5463540"/>
                <a:gd name="connsiteY8" fmla="*/ 1611630 h 1694793"/>
                <a:gd name="connsiteX9" fmla="*/ 1874520 w 5463540"/>
                <a:gd name="connsiteY9" fmla="*/ 1691640 h 1694793"/>
                <a:gd name="connsiteX10" fmla="*/ 1988820 w 5463540"/>
                <a:gd name="connsiteY10" fmla="*/ 1668780 h 1694793"/>
                <a:gd name="connsiteX11" fmla="*/ 2080260 w 5463540"/>
                <a:gd name="connsiteY11" fmla="*/ 1577340 h 1694793"/>
                <a:gd name="connsiteX12" fmla="*/ 2194560 w 5463540"/>
                <a:gd name="connsiteY12" fmla="*/ 1463040 h 1694793"/>
                <a:gd name="connsiteX13" fmla="*/ 2331720 w 5463540"/>
                <a:gd name="connsiteY13" fmla="*/ 1451610 h 1694793"/>
                <a:gd name="connsiteX14" fmla="*/ 2697480 w 5463540"/>
                <a:gd name="connsiteY14" fmla="*/ 1565910 h 1694793"/>
                <a:gd name="connsiteX15" fmla="*/ 2731770 w 5463540"/>
                <a:gd name="connsiteY15" fmla="*/ 1508760 h 1694793"/>
                <a:gd name="connsiteX16" fmla="*/ 2777490 w 5463540"/>
                <a:gd name="connsiteY16" fmla="*/ 1371600 h 1694793"/>
                <a:gd name="connsiteX17" fmla="*/ 2971800 w 5463540"/>
                <a:gd name="connsiteY17" fmla="*/ 1211580 h 1694793"/>
                <a:gd name="connsiteX18" fmla="*/ 3143250 w 5463540"/>
                <a:gd name="connsiteY18" fmla="*/ 1245870 h 1694793"/>
                <a:gd name="connsiteX19" fmla="*/ 3554730 w 5463540"/>
                <a:gd name="connsiteY19" fmla="*/ 1257300 h 1694793"/>
                <a:gd name="connsiteX20" fmla="*/ 3783330 w 5463540"/>
                <a:gd name="connsiteY20" fmla="*/ 1143000 h 1694793"/>
                <a:gd name="connsiteX21" fmla="*/ 4160520 w 5463540"/>
                <a:gd name="connsiteY21" fmla="*/ 960120 h 1694793"/>
                <a:gd name="connsiteX22" fmla="*/ 4469130 w 5463540"/>
                <a:gd name="connsiteY22" fmla="*/ 777240 h 1694793"/>
                <a:gd name="connsiteX23" fmla="*/ 4823460 w 5463540"/>
                <a:gd name="connsiteY23" fmla="*/ 514350 h 1694793"/>
                <a:gd name="connsiteX24" fmla="*/ 4994910 w 5463540"/>
                <a:gd name="connsiteY24" fmla="*/ 342900 h 1694793"/>
                <a:gd name="connsiteX25" fmla="*/ 5234940 w 5463540"/>
                <a:gd name="connsiteY25" fmla="*/ 194310 h 1694793"/>
                <a:gd name="connsiteX26" fmla="*/ 5314950 w 5463540"/>
                <a:gd name="connsiteY26" fmla="*/ 125730 h 1694793"/>
                <a:gd name="connsiteX27" fmla="*/ 5463540 w 5463540"/>
                <a:gd name="connsiteY27" fmla="*/ 0 h 1694793"/>
                <a:gd name="connsiteX0" fmla="*/ 0 w 5634990"/>
                <a:gd name="connsiteY0" fmla="*/ 1461135 h 1704318"/>
                <a:gd name="connsiteX1" fmla="*/ 251460 w 5634990"/>
                <a:gd name="connsiteY1" fmla="*/ 1518285 h 1704318"/>
                <a:gd name="connsiteX2" fmla="*/ 434340 w 5634990"/>
                <a:gd name="connsiteY2" fmla="*/ 1541145 h 1704318"/>
                <a:gd name="connsiteX3" fmla="*/ 617220 w 5634990"/>
                <a:gd name="connsiteY3" fmla="*/ 1564005 h 1704318"/>
                <a:gd name="connsiteX4" fmla="*/ 697230 w 5634990"/>
                <a:gd name="connsiteY4" fmla="*/ 1529715 h 1704318"/>
                <a:gd name="connsiteX5" fmla="*/ 788670 w 5634990"/>
                <a:gd name="connsiteY5" fmla="*/ 1438275 h 1704318"/>
                <a:gd name="connsiteX6" fmla="*/ 1051560 w 5634990"/>
                <a:gd name="connsiteY6" fmla="*/ 1461135 h 1704318"/>
                <a:gd name="connsiteX7" fmla="*/ 1234440 w 5634990"/>
                <a:gd name="connsiteY7" fmla="*/ 1495425 h 1704318"/>
                <a:gd name="connsiteX8" fmla="*/ 1611630 w 5634990"/>
                <a:gd name="connsiteY8" fmla="*/ 1621155 h 1704318"/>
                <a:gd name="connsiteX9" fmla="*/ 1874520 w 5634990"/>
                <a:gd name="connsiteY9" fmla="*/ 1701165 h 1704318"/>
                <a:gd name="connsiteX10" fmla="*/ 1988820 w 5634990"/>
                <a:gd name="connsiteY10" fmla="*/ 1678305 h 1704318"/>
                <a:gd name="connsiteX11" fmla="*/ 2080260 w 5634990"/>
                <a:gd name="connsiteY11" fmla="*/ 1586865 h 1704318"/>
                <a:gd name="connsiteX12" fmla="*/ 2194560 w 5634990"/>
                <a:gd name="connsiteY12" fmla="*/ 1472565 h 1704318"/>
                <a:gd name="connsiteX13" fmla="*/ 2331720 w 5634990"/>
                <a:gd name="connsiteY13" fmla="*/ 1461135 h 1704318"/>
                <a:gd name="connsiteX14" fmla="*/ 2697480 w 5634990"/>
                <a:gd name="connsiteY14" fmla="*/ 1575435 h 1704318"/>
                <a:gd name="connsiteX15" fmla="*/ 2731770 w 5634990"/>
                <a:gd name="connsiteY15" fmla="*/ 1518285 h 1704318"/>
                <a:gd name="connsiteX16" fmla="*/ 2777490 w 5634990"/>
                <a:gd name="connsiteY16" fmla="*/ 1381125 h 1704318"/>
                <a:gd name="connsiteX17" fmla="*/ 2971800 w 5634990"/>
                <a:gd name="connsiteY17" fmla="*/ 1221105 h 1704318"/>
                <a:gd name="connsiteX18" fmla="*/ 3143250 w 5634990"/>
                <a:gd name="connsiteY18" fmla="*/ 1255395 h 1704318"/>
                <a:gd name="connsiteX19" fmla="*/ 3554730 w 5634990"/>
                <a:gd name="connsiteY19" fmla="*/ 1266825 h 1704318"/>
                <a:gd name="connsiteX20" fmla="*/ 3783330 w 5634990"/>
                <a:gd name="connsiteY20" fmla="*/ 1152525 h 1704318"/>
                <a:gd name="connsiteX21" fmla="*/ 4160520 w 5634990"/>
                <a:gd name="connsiteY21" fmla="*/ 969645 h 1704318"/>
                <a:gd name="connsiteX22" fmla="*/ 4469130 w 5634990"/>
                <a:gd name="connsiteY22" fmla="*/ 786765 h 1704318"/>
                <a:gd name="connsiteX23" fmla="*/ 4823460 w 5634990"/>
                <a:gd name="connsiteY23" fmla="*/ 523875 h 1704318"/>
                <a:gd name="connsiteX24" fmla="*/ 4994910 w 5634990"/>
                <a:gd name="connsiteY24" fmla="*/ 352425 h 1704318"/>
                <a:gd name="connsiteX25" fmla="*/ 5234940 w 5634990"/>
                <a:gd name="connsiteY25" fmla="*/ 203835 h 1704318"/>
                <a:gd name="connsiteX26" fmla="*/ 5314950 w 5634990"/>
                <a:gd name="connsiteY26" fmla="*/ 135255 h 1704318"/>
                <a:gd name="connsiteX27" fmla="*/ 5634990 w 5634990"/>
                <a:gd name="connsiteY27" fmla="*/ 0 h 1704318"/>
                <a:gd name="connsiteX0" fmla="*/ 0 w 5496878"/>
                <a:gd name="connsiteY0" fmla="*/ 1480185 h 1723368"/>
                <a:gd name="connsiteX1" fmla="*/ 251460 w 5496878"/>
                <a:gd name="connsiteY1" fmla="*/ 1537335 h 1723368"/>
                <a:gd name="connsiteX2" fmla="*/ 434340 w 5496878"/>
                <a:gd name="connsiteY2" fmla="*/ 1560195 h 1723368"/>
                <a:gd name="connsiteX3" fmla="*/ 617220 w 5496878"/>
                <a:gd name="connsiteY3" fmla="*/ 1583055 h 1723368"/>
                <a:gd name="connsiteX4" fmla="*/ 697230 w 5496878"/>
                <a:gd name="connsiteY4" fmla="*/ 1548765 h 1723368"/>
                <a:gd name="connsiteX5" fmla="*/ 788670 w 5496878"/>
                <a:gd name="connsiteY5" fmla="*/ 1457325 h 1723368"/>
                <a:gd name="connsiteX6" fmla="*/ 1051560 w 5496878"/>
                <a:gd name="connsiteY6" fmla="*/ 1480185 h 1723368"/>
                <a:gd name="connsiteX7" fmla="*/ 1234440 w 5496878"/>
                <a:gd name="connsiteY7" fmla="*/ 1514475 h 1723368"/>
                <a:gd name="connsiteX8" fmla="*/ 1611630 w 5496878"/>
                <a:gd name="connsiteY8" fmla="*/ 1640205 h 1723368"/>
                <a:gd name="connsiteX9" fmla="*/ 1874520 w 5496878"/>
                <a:gd name="connsiteY9" fmla="*/ 1720215 h 1723368"/>
                <a:gd name="connsiteX10" fmla="*/ 1988820 w 5496878"/>
                <a:gd name="connsiteY10" fmla="*/ 1697355 h 1723368"/>
                <a:gd name="connsiteX11" fmla="*/ 2080260 w 5496878"/>
                <a:gd name="connsiteY11" fmla="*/ 1605915 h 1723368"/>
                <a:gd name="connsiteX12" fmla="*/ 2194560 w 5496878"/>
                <a:gd name="connsiteY12" fmla="*/ 1491615 h 1723368"/>
                <a:gd name="connsiteX13" fmla="*/ 2331720 w 5496878"/>
                <a:gd name="connsiteY13" fmla="*/ 1480185 h 1723368"/>
                <a:gd name="connsiteX14" fmla="*/ 2697480 w 5496878"/>
                <a:gd name="connsiteY14" fmla="*/ 1594485 h 1723368"/>
                <a:gd name="connsiteX15" fmla="*/ 2731770 w 5496878"/>
                <a:gd name="connsiteY15" fmla="*/ 1537335 h 1723368"/>
                <a:gd name="connsiteX16" fmla="*/ 2777490 w 5496878"/>
                <a:gd name="connsiteY16" fmla="*/ 1400175 h 1723368"/>
                <a:gd name="connsiteX17" fmla="*/ 2971800 w 5496878"/>
                <a:gd name="connsiteY17" fmla="*/ 1240155 h 1723368"/>
                <a:gd name="connsiteX18" fmla="*/ 3143250 w 5496878"/>
                <a:gd name="connsiteY18" fmla="*/ 1274445 h 1723368"/>
                <a:gd name="connsiteX19" fmla="*/ 3554730 w 5496878"/>
                <a:gd name="connsiteY19" fmla="*/ 1285875 h 1723368"/>
                <a:gd name="connsiteX20" fmla="*/ 3783330 w 5496878"/>
                <a:gd name="connsiteY20" fmla="*/ 1171575 h 1723368"/>
                <a:gd name="connsiteX21" fmla="*/ 4160520 w 5496878"/>
                <a:gd name="connsiteY21" fmla="*/ 988695 h 1723368"/>
                <a:gd name="connsiteX22" fmla="*/ 4469130 w 5496878"/>
                <a:gd name="connsiteY22" fmla="*/ 805815 h 1723368"/>
                <a:gd name="connsiteX23" fmla="*/ 4823460 w 5496878"/>
                <a:gd name="connsiteY23" fmla="*/ 542925 h 1723368"/>
                <a:gd name="connsiteX24" fmla="*/ 4994910 w 5496878"/>
                <a:gd name="connsiteY24" fmla="*/ 371475 h 1723368"/>
                <a:gd name="connsiteX25" fmla="*/ 5234940 w 5496878"/>
                <a:gd name="connsiteY25" fmla="*/ 222885 h 1723368"/>
                <a:gd name="connsiteX26" fmla="*/ 5314950 w 5496878"/>
                <a:gd name="connsiteY26" fmla="*/ 154305 h 1723368"/>
                <a:gd name="connsiteX27" fmla="*/ 5496878 w 5496878"/>
                <a:gd name="connsiteY27" fmla="*/ 0 h 1723368"/>
                <a:gd name="connsiteX0" fmla="*/ 0 w 5530215"/>
                <a:gd name="connsiteY0" fmla="*/ 1470660 h 1723368"/>
                <a:gd name="connsiteX1" fmla="*/ 284797 w 5530215"/>
                <a:gd name="connsiteY1" fmla="*/ 1537335 h 1723368"/>
                <a:gd name="connsiteX2" fmla="*/ 467677 w 5530215"/>
                <a:gd name="connsiteY2" fmla="*/ 1560195 h 1723368"/>
                <a:gd name="connsiteX3" fmla="*/ 650557 w 5530215"/>
                <a:gd name="connsiteY3" fmla="*/ 1583055 h 1723368"/>
                <a:gd name="connsiteX4" fmla="*/ 730567 w 5530215"/>
                <a:gd name="connsiteY4" fmla="*/ 1548765 h 1723368"/>
                <a:gd name="connsiteX5" fmla="*/ 822007 w 5530215"/>
                <a:gd name="connsiteY5" fmla="*/ 1457325 h 1723368"/>
                <a:gd name="connsiteX6" fmla="*/ 1084897 w 5530215"/>
                <a:gd name="connsiteY6" fmla="*/ 1480185 h 1723368"/>
                <a:gd name="connsiteX7" fmla="*/ 1267777 w 5530215"/>
                <a:gd name="connsiteY7" fmla="*/ 1514475 h 1723368"/>
                <a:gd name="connsiteX8" fmla="*/ 1644967 w 5530215"/>
                <a:gd name="connsiteY8" fmla="*/ 1640205 h 1723368"/>
                <a:gd name="connsiteX9" fmla="*/ 1907857 w 5530215"/>
                <a:gd name="connsiteY9" fmla="*/ 1720215 h 1723368"/>
                <a:gd name="connsiteX10" fmla="*/ 2022157 w 5530215"/>
                <a:gd name="connsiteY10" fmla="*/ 1697355 h 1723368"/>
                <a:gd name="connsiteX11" fmla="*/ 2113597 w 5530215"/>
                <a:gd name="connsiteY11" fmla="*/ 1605915 h 1723368"/>
                <a:gd name="connsiteX12" fmla="*/ 2227897 w 5530215"/>
                <a:gd name="connsiteY12" fmla="*/ 1491615 h 1723368"/>
                <a:gd name="connsiteX13" fmla="*/ 2365057 w 5530215"/>
                <a:gd name="connsiteY13" fmla="*/ 1480185 h 1723368"/>
                <a:gd name="connsiteX14" fmla="*/ 2730817 w 5530215"/>
                <a:gd name="connsiteY14" fmla="*/ 1594485 h 1723368"/>
                <a:gd name="connsiteX15" fmla="*/ 2765107 w 5530215"/>
                <a:gd name="connsiteY15" fmla="*/ 1537335 h 1723368"/>
                <a:gd name="connsiteX16" fmla="*/ 2810827 w 5530215"/>
                <a:gd name="connsiteY16" fmla="*/ 1400175 h 1723368"/>
                <a:gd name="connsiteX17" fmla="*/ 3005137 w 5530215"/>
                <a:gd name="connsiteY17" fmla="*/ 1240155 h 1723368"/>
                <a:gd name="connsiteX18" fmla="*/ 3176587 w 5530215"/>
                <a:gd name="connsiteY18" fmla="*/ 1274445 h 1723368"/>
                <a:gd name="connsiteX19" fmla="*/ 3588067 w 5530215"/>
                <a:gd name="connsiteY19" fmla="*/ 1285875 h 1723368"/>
                <a:gd name="connsiteX20" fmla="*/ 3816667 w 5530215"/>
                <a:gd name="connsiteY20" fmla="*/ 1171575 h 1723368"/>
                <a:gd name="connsiteX21" fmla="*/ 4193857 w 5530215"/>
                <a:gd name="connsiteY21" fmla="*/ 988695 h 1723368"/>
                <a:gd name="connsiteX22" fmla="*/ 4502467 w 5530215"/>
                <a:gd name="connsiteY22" fmla="*/ 805815 h 1723368"/>
                <a:gd name="connsiteX23" fmla="*/ 4856797 w 5530215"/>
                <a:gd name="connsiteY23" fmla="*/ 542925 h 1723368"/>
                <a:gd name="connsiteX24" fmla="*/ 5028247 w 5530215"/>
                <a:gd name="connsiteY24" fmla="*/ 371475 h 1723368"/>
                <a:gd name="connsiteX25" fmla="*/ 5268277 w 5530215"/>
                <a:gd name="connsiteY25" fmla="*/ 222885 h 1723368"/>
                <a:gd name="connsiteX26" fmla="*/ 5348287 w 5530215"/>
                <a:gd name="connsiteY26" fmla="*/ 154305 h 1723368"/>
                <a:gd name="connsiteX27" fmla="*/ 5530215 w 5530215"/>
                <a:gd name="connsiteY27" fmla="*/ 0 h 1723368"/>
                <a:gd name="connsiteX0" fmla="*/ 0 w 5530215"/>
                <a:gd name="connsiteY0" fmla="*/ 1470660 h 1723368"/>
                <a:gd name="connsiteX1" fmla="*/ 284797 w 5530215"/>
                <a:gd name="connsiteY1" fmla="*/ 1537335 h 1723368"/>
                <a:gd name="connsiteX2" fmla="*/ 467677 w 5530215"/>
                <a:gd name="connsiteY2" fmla="*/ 1560195 h 1723368"/>
                <a:gd name="connsiteX3" fmla="*/ 650557 w 5530215"/>
                <a:gd name="connsiteY3" fmla="*/ 1583055 h 1723368"/>
                <a:gd name="connsiteX4" fmla="*/ 730567 w 5530215"/>
                <a:gd name="connsiteY4" fmla="*/ 1548765 h 1723368"/>
                <a:gd name="connsiteX5" fmla="*/ 822007 w 5530215"/>
                <a:gd name="connsiteY5" fmla="*/ 1457325 h 1723368"/>
                <a:gd name="connsiteX6" fmla="*/ 1084897 w 5530215"/>
                <a:gd name="connsiteY6" fmla="*/ 1480185 h 1723368"/>
                <a:gd name="connsiteX7" fmla="*/ 1267777 w 5530215"/>
                <a:gd name="connsiteY7" fmla="*/ 1514475 h 1723368"/>
                <a:gd name="connsiteX8" fmla="*/ 1644967 w 5530215"/>
                <a:gd name="connsiteY8" fmla="*/ 1640205 h 1723368"/>
                <a:gd name="connsiteX9" fmla="*/ 1907857 w 5530215"/>
                <a:gd name="connsiteY9" fmla="*/ 1720215 h 1723368"/>
                <a:gd name="connsiteX10" fmla="*/ 2022157 w 5530215"/>
                <a:gd name="connsiteY10" fmla="*/ 1697355 h 1723368"/>
                <a:gd name="connsiteX11" fmla="*/ 2113597 w 5530215"/>
                <a:gd name="connsiteY11" fmla="*/ 1605915 h 1723368"/>
                <a:gd name="connsiteX12" fmla="*/ 2227897 w 5530215"/>
                <a:gd name="connsiteY12" fmla="*/ 1491615 h 1723368"/>
                <a:gd name="connsiteX13" fmla="*/ 2365057 w 5530215"/>
                <a:gd name="connsiteY13" fmla="*/ 1480185 h 1723368"/>
                <a:gd name="connsiteX14" fmla="*/ 2730817 w 5530215"/>
                <a:gd name="connsiteY14" fmla="*/ 1594485 h 1723368"/>
                <a:gd name="connsiteX15" fmla="*/ 2765107 w 5530215"/>
                <a:gd name="connsiteY15" fmla="*/ 1537335 h 1723368"/>
                <a:gd name="connsiteX16" fmla="*/ 2782252 w 5530215"/>
                <a:gd name="connsiteY16" fmla="*/ 1385888 h 1723368"/>
                <a:gd name="connsiteX17" fmla="*/ 3005137 w 5530215"/>
                <a:gd name="connsiteY17" fmla="*/ 1240155 h 1723368"/>
                <a:gd name="connsiteX18" fmla="*/ 3176587 w 5530215"/>
                <a:gd name="connsiteY18" fmla="*/ 1274445 h 1723368"/>
                <a:gd name="connsiteX19" fmla="*/ 3588067 w 5530215"/>
                <a:gd name="connsiteY19" fmla="*/ 1285875 h 1723368"/>
                <a:gd name="connsiteX20" fmla="*/ 3816667 w 5530215"/>
                <a:gd name="connsiteY20" fmla="*/ 1171575 h 1723368"/>
                <a:gd name="connsiteX21" fmla="*/ 4193857 w 5530215"/>
                <a:gd name="connsiteY21" fmla="*/ 988695 h 1723368"/>
                <a:gd name="connsiteX22" fmla="*/ 4502467 w 5530215"/>
                <a:gd name="connsiteY22" fmla="*/ 805815 h 1723368"/>
                <a:gd name="connsiteX23" fmla="*/ 4856797 w 5530215"/>
                <a:gd name="connsiteY23" fmla="*/ 542925 h 1723368"/>
                <a:gd name="connsiteX24" fmla="*/ 5028247 w 5530215"/>
                <a:gd name="connsiteY24" fmla="*/ 371475 h 1723368"/>
                <a:gd name="connsiteX25" fmla="*/ 5268277 w 5530215"/>
                <a:gd name="connsiteY25" fmla="*/ 222885 h 1723368"/>
                <a:gd name="connsiteX26" fmla="*/ 5348287 w 5530215"/>
                <a:gd name="connsiteY26" fmla="*/ 154305 h 1723368"/>
                <a:gd name="connsiteX27" fmla="*/ 5530215 w 5530215"/>
                <a:gd name="connsiteY27" fmla="*/ 0 h 1723368"/>
                <a:gd name="connsiteX0" fmla="*/ 0 w 5530215"/>
                <a:gd name="connsiteY0" fmla="*/ 1470660 h 1723368"/>
                <a:gd name="connsiteX1" fmla="*/ 284797 w 5530215"/>
                <a:gd name="connsiteY1" fmla="*/ 1537335 h 1723368"/>
                <a:gd name="connsiteX2" fmla="*/ 467677 w 5530215"/>
                <a:gd name="connsiteY2" fmla="*/ 1560195 h 1723368"/>
                <a:gd name="connsiteX3" fmla="*/ 650557 w 5530215"/>
                <a:gd name="connsiteY3" fmla="*/ 1583055 h 1723368"/>
                <a:gd name="connsiteX4" fmla="*/ 730567 w 5530215"/>
                <a:gd name="connsiteY4" fmla="*/ 1548765 h 1723368"/>
                <a:gd name="connsiteX5" fmla="*/ 822007 w 5530215"/>
                <a:gd name="connsiteY5" fmla="*/ 1457325 h 1723368"/>
                <a:gd name="connsiteX6" fmla="*/ 1084897 w 5530215"/>
                <a:gd name="connsiteY6" fmla="*/ 1480185 h 1723368"/>
                <a:gd name="connsiteX7" fmla="*/ 1267777 w 5530215"/>
                <a:gd name="connsiteY7" fmla="*/ 1514475 h 1723368"/>
                <a:gd name="connsiteX8" fmla="*/ 1644967 w 5530215"/>
                <a:gd name="connsiteY8" fmla="*/ 1640205 h 1723368"/>
                <a:gd name="connsiteX9" fmla="*/ 1907857 w 5530215"/>
                <a:gd name="connsiteY9" fmla="*/ 1720215 h 1723368"/>
                <a:gd name="connsiteX10" fmla="*/ 2022157 w 5530215"/>
                <a:gd name="connsiteY10" fmla="*/ 1697355 h 1723368"/>
                <a:gd name="connsiteX11" fmla="*/ 2113597 w 5530215"/>
                <a:gd name="connsiteY11" fmla="*/ 1605915 h 1723368"/>
                <a:gd name="connsiteX12" fmla="*/ 2227897 w 5530215"/>
                <a:gd name="connsiteY12" fmla="*/ 1491615 h 1723368"/>
                <a:gd name="connsiteX13" fmla="*/ 2365057 w 5530215"/>
                <a:gd name="connsiteY13" fmla="*/ 1480185 h 1723368"/>
                <a:gd name="connsiteX14" fmla="*/ 2730817 w 5530215"/>
                <a:gd name="connsiteY14" fmla="*/ 1594485 h 1723368"/>
                <a:gd name="connsiteX15" fmla="*/ 2803207 w 5530215"/>
                <a:gd name="connsiteY15" fmla="*/ 1561148 h 1723368"/>
                <a:gd name="connsiteX16" fmla="*/ 2782252 w 5530215"/>
                <a:gd name="connsiteY16" fmla="*/ 1385888 h 1723368"/>
                <a:gd name="connsiteX17" fmla="*/ 3005137 w 5530215"/>
                <a:gd name="connsiteY17" fmla="*/ 1240155 h 1723368"/>
                <a:gd name="connsiteX18" fmla="*/ 3176587 w 5530215"/>
                <a:gd name="connsiteY18" fmla="*/ 1274445 h 1723368"/>
                <a:gd name="connsiteX19" fmla="*/ 3588067 w 5530215"/>
                <a:gd name="connsiteY19" fmla="*/ 1285875 h 1723368"/>
                <a:gd name="connsiteX20" fmla="*/ 3816667 w 5530215"/>
                <a:gd name="connsiteY20" fmla="*/ 1171575 h 1723368"/>
                <a:gd name="connsiteX21" fmla="*/ 4193857 w 5530215"/>
                <a:gd name="connsiteY21" fmla="*/ 988695 h 1723368"/>
                <a:gd name="connsiteX22" fmla="*/ 4502467 w 5530215"/>
                <a:gd name="connsiteY22" fmla="*/ 805815 h 1723368"/>
                <a:gd name="connsiteX23" fmla="*/ 4856797 w 5530215"/>
                <a:gd name="connsiteY23" fmla="*/ 542925 h 1723368"/>
                <a:gd name="connsiteX24" fmla="*/ 5028247 w 5530215"/>
                <a:gd name="connsiteY24" fmla="*/ 371475 h 1723368"/>
                <a:gd name="connsiteX25" fmla="*/ 5268277 w 5530215"/>
                <a:gd name="connsiteY25" fmla="*/ 222885 h 1723368"/>
                <a:gd name="connsiteX26" fmla="*/ 5348287 w 5530215"/>
                <a:gd name="connsiteY26" fmla="*/ 154305 h 1723368"/>
                <a:gd name="connsiteX27" fmla="*/ 5530215 w 5530215"/>
                <a:gd name="connsiteY27" fmla="*/ 0 h 172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530215" h="1723368">
                  <a:moveTo>
                    <a:pt x="0" y="1470660"/>
                  </a:moveTo>
                  <a:cubicBezTo>
                    <a:pt x="89535" y="1492567"/>
                    <a:pt x="206851" y="1522412"/>
                    <a:pt x="284797" y="1537335"/>
                  </a:cubicBezTo>
                  <a:cubicBezTo>
                    <a:pt x="362743" y="1552258"/>
                    <a:pt x="467677" y="1560195"/>
                    <a:pt x="467677" y="1560195"/>
                  </a:cubicBezTo>
                  <a:cubicBezTo>
                    <a:pt x="528637" y="1567815"/>
                    <a:pt x="606742" y="1584960"/>
                    <a:pt x="650557" y="1583055"/>
                  </a:cubicBezTo>
                  <a:cubicBezTo>
                    <a:pt x="694372" y="1581150"/>
                    <a:pt x="701992" y="1569720"/>
                    <a:pt x="730567" y="1548765"/>
                  </a:cubicBezTo>
                  <a:cubicBezTo>
                    <a:pt x="759142" y="1527810"/>
                    <a:pt x="762952" y="1468755"/>
                    <a:pt x="822007" y="1457325"/>
                  </a:cubicBezTo>
                  <a:cubicBezTo>
                    <a:pt x="881062" y="1445895"/>
                    <a:pt x="1010602" y="1470660"/>
                    <a:pt x="1084897" y="1480185"/>
                  </a:cubicBezTo>
                  <a:cubicBezTo>
                    <a:pt x="1159192" y="1489710"/>
                    <a:pt x="1174432" y="1487805"/>
                    <a:pt x="1267777" y="1514475"/>
                  </a:cubicBezTo>
                  <a:cubicBezTo>
                    <a:pt x="1361122" y="1541145"/>
                    <a:pt x="1538287" y="1605915"/>
                    <a:pt x="1644967" y="1640205"/>
                  </a:cubicBezTo>
                  <a:cubicBezTo>
                    <a:pt x="1751647" y="1674495"/>
                    <a:pt x="1844992" y="1710690"/>
                    <a:pt x="1907857" y="1720215"/>
                  </a:cubicBezTo>
                  <a:cubicBezTo>
                    <a:pt x="1970722" y="1729740"/>
                    <a:pt x="1987867" y="1716405"/>
                    <a:pt x="2022157" y="1697355"/>
                  </a:cubicBezTo>
                  <a:cubicBezTo>
                    <a:pt x="2056447" y="1678305"/>
                    <a:pt x="2113597" y="1605915"/>
                    <a:pt x="2113597" y="1605915"/>
                  </a:cubicBezTo>
                  <a:cubicBezTo>
                    <a:pt x="2147887" y="1571625"/>
                    <a:pt x="2185987" y="1512570"/>
                    <a:pt x="2227897" y="1491615"/>
                  </a:cubicBezTo>
                  <a:cubicBezTo>
                    <a:pt x="2269807" y="1470660"/>
                    <a:pt x="2281237" y="1463040"/>
                    <a:pt x="2365057" y="1480185"/>
                  </a:cubicBezTo>
                  <a:cubicBezTo>
                    <a:pt x="2448877" y="1497330"/>
                    <a:pt x="2657792" y="1580991"/>
                    <a:pt x="2730817" y="1594485"/>
                  </a:cubicBezTo>
                  <a:cubicBezTo>
                    <a:pt x="2803842" y="1607979"/>
                    <a:pt x="2794635" y="1595914"/>
                    <a:pt x="2803207" y="1561148"/>
                  </a:cubicBezTo>
                  <a:cubicBezTo>
                    <a:pt x="2811779" y="1526382"/>
                    <a:pt x="2748597" y="1439387"/>
                    <a:pt x="2782252" y="1385888"/>
                  </a:cubicBezTo>
                  <a:cubicBezTo>
                    <a:pt x="2815907" y="1332389"/>
                    <a:pt x="2939414" y="1258729"/>
                    <a:pt x="3005137" y="1240155"/>
                  </a:cubicBezTo>
                  <a:cubicBezTo>
                    <a:pt x="3070860" y="1221581"/>
                    <a:pt x="3079432" y="1266825"/>
                    <a:pt x="3176587" y="1274445"/>
                  </a:cubicBezTo>
                  <a:cubicBezTo>
                    <a:pt x="3273742" y="1282065"/>
                    <a:pt x="3481387" y="1303020"/>
                    <a:pt x="3588067" y="1285875"/>
                  </a:cubicBezTo>
                  <a:cubicBezTo>
                    <a:pt x="3694747" y="1268730"/>
                    <a:pt x="3816667" y="1171575"/>
                    <a:pt x="3816667" y="1171575"/>
                  </a:cubicBezTo>
                  <a:cubicBezTo>
                    <a:pt x="3917632" y="1122045"/>
                    <a:pt x="4079557" y="1049655"/>
                    <a:pt x="4193857" y="988695"/>
                  </a:cubicBezTo>
                  <a:cubicBezTo>
                    <a:pt x="4308157" y="927735"/>
                    <a:pt x="4391977" y="880110"/>
                    <a:pt x="4502467" y="805815"/>
                  </a:cubicBezTo>
                  <a:cubicBezTo>
                    <a:pt x="4612957" y="731520"/>
                    <a:pt x="4769167" y="615315"/>
                    <a:pt x="4856797" y="542925"/>
                  </a:cubicBezTo>
                  <a:cubicBezTo>
                    <a:pt x="4944427" y="470535"/>
                    <a:pt x="4959667" y="424815"/>
                    <a:pt x="5028247" y="371475"/>
                  </a:cubicBezTo>
                  <a:cubicBezTo>
                    <a:pt x="5096827" y="318135"/>
                    <a:pt x="5214937" y="259080"/>
                    <a:pt x="5268277" y="222885"/>
                  </a:cubicBezTo>
                  <a:cubicBezTo>
                    <a:pt x="5321617" y="186690"/>
                    <a:pt x="5348287" y="154305"/>
                    <a:pt x="5348287" y="154305"/>
                  </a:cubicBezTo>
                  <a:lnTo>
                    <a:pt x="5530215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6323409" y="2590800"/>
              <a:ext cx="1" cy="685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4177359" y="3537568"/>
              <a:ext cx="165863" cy="32535"/>
            </a:xfrm>
            <a:custGeom>
              <a:avLst/>
              <a:gdLst>
                <a:gd name="connsiteX0" fmla="*/ 129552 w 129757"/>
                <a:gd name="connsiteY0" fmla="*/ 60139 h 109105"/>
                <a:gd name="connsiteX1" fmla="*/ 59213 w 129757"/>
                <a:gd name="connsiteY1" fmla="*/ 1524 h 109105"/>
                <a:gd name="connsiteX2" fmla="*/ 598 w 129757"/>
                <a:gd name="connsiteY2" fmla="*/ 24970 h 109105"/>
                <a:gd name="connsiteX3" fmla="*/ 35767 w 129757"/>
                <a:gd name="connsiteY3" fmla="*/ 107032 h 109105"/>
                <a:gd name="connsiteX4" fmla="*/ 129552 w 129757"/>
                <a:gd name="connsiteY4" fmla="*/ 60139 h 109105"/>
                <a:gd name="connsiteX0" fmla="*/ 141269 w 141482"/>
                <a:gd name="connsiteY0" fmla="*/ 62846 h 110790"/>
                <a:gd name="connsiteX1" fmla="*/ 70930 w 141482"/>
                <a:gd name="connsiteY1" fmla="*/ 4231 h 110790"/>
                <a:gd name="connsiteX2" fmla="*/ 373 w 141482"/>
                <a:gd name="connsiteY2" fmla="*/ 16326 h 110790"/>
                <a:gd name="connsiteX3" fmla="*/ 47484 w 141482"/>
                <a:gd name="connsiteY3" fmla="*/ 109739 h 110790"/>
                <a:gd name="connsiteX4" fmla="*/ 141269 w 141482"/>
                <a:gd name="connsiteY4" fmla="*/ 62846 h 110790"/>
                <a:gd name="connsiteX0" fmla="*/ 141166 w 141220"/>
                <a:gd name="connsiteY0" fmla="*/ 62846 h 65827"/>
                <a:gd name="connsiteX1" fmla="*/ 70827 w 141220"/>
                <a:gd name="connsiteY1" fmla="*/ 4231 h 65827"/>
                <a:gd name="connsiteX2" fmla="*/ 270 w 141220"/>
                <a:gd name="connsiteY2" fmla="*/ 16326 h 65827"/>
                <a:gd name="connsiteX3" fmla="*/ 59322 w 141220"/>
                <a:gd name="connsiteY3" fmla="*/ 52989 h 65827"/>
                <a:gd name="connsiteX4" fmla="*/ 141166 w 141220"/>
                <a:gd name="connsiteY4" fmla="*/ 62846 h 6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20" h="65827">
                  <a:moveTo>
                    <a:pt x="141166" y="62846"/>
                  </a:moveTo>
                  <a:cubicBezTo>
                    <a:pt x="143083" y="54720"/>
                    <a:pt x="94310" y="11984"/>
                    <a:pt x="70827" y="4231"/>
                  </a:cubicBezTo>
                  <a:cubicBezTo>
                    <a:pt x="47344" y="-3522"/>
                    <a:pt x="4178" y="-1259"/>
                    <a:pt x="270" y="16326"/>
                  </a:cubicBezTo>
                  <a:cubicBezTo>
                    <a:pt x="-3638" y="33911"/>
                    <a:pt x="35839" y="45236"/>
                    <a:pt x="59322" y="52989"/>
                  </a:cubicBezTo>
                  <a:cubicBezTo>
                    <a:pt x="82805" y="60742"/>
                    <a:pt x="139249" y="70972"/>
                    <a:pt x="141166" y="6284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472100" y="3496135"/>
              <a:ext cx="291255" cy="45571"/>
            </a:xfrm>
            <a:custGeom>
              <a:avLst/>
              <a:gdLst>
                <a:gd name="connsiteX0" fmla="*/ 97361 w 224810"/>
                <a:gd name="connsiteY0" fmla="*/ 4809 h 70038"/>
                <a:gd name="connsiteX1" fmla="*/ 3576 w 224810"/>
                <a:gd name="connsiteY1" fmla="*/ 16532 h 70038"/>
                <a:gd name="connsiteX2" fmla="*/ 38745 w 224810"/>
                <a:gd name="connsiteY2" fmla="*/ 63424 h 70038"/>
                <a:gd name="connsiteX3" fmla="*/ 214591 w 224810"/>
                <a:gd name="connsiteY3" fmla="*/ 63424 h 70038"/>
                <a:gd name="connsiteX4" fmla="*/ 191145 w 224810"/>
                <a:gd name="connsiteY4" fmla="*/ 4809 h 70038"/>
                <a:gd name="connsiteX5" fmla="*/ 97361 w 224810"/>
                <a:gd name="connsiteY5" fmla="*/ 4809 h 70038"/>
                <a:gd name="connsiteX0" fmla="*/ 93922 w 221371"/>
                <a:gd name="connsiteY0" fmla="*/ 4809 h 65779"/>
                <a:gd name="connsiteX1" fmla="*/ 137 w 221371"/>
                <a:gd name="connsiteY1" fmla="*/ 16532 h 65779"/>
                <a:gd name="connsiteX2" fmla="*/ 76465 w 221371"/>
                <a:gd name="connsiteY2" fmla="*/ 42096 h 65779"/>
                <a:gd name="connsiteX3" fmla="*/ 211152 w 221371"/>
                <a:gd name="connsiteY3" fmla="*/ 63424 h 65779"/>
                <a:gd name="connsiteX4" fmla="*/ 187706 w 221371"/>
                <a:gd name="connsiteY4" fmla="*/ 4809 h 65779"/>
                <a:gd name="connsiteX5" fmla="*/ 93922 w 221371"/>
                <a:gd name="connsiteY5" fmla="*/ 4809 h 65779"/>
                <a:gd name="connsiteX0" fmla="*/ 94198 w 221647"/>
                <a:gd name="connsiteY0" fmla="*/ 4809 h 65174"/>
                <a:gd name="connsiteX1" fmla="*/ 413 w 221647"/>
                <a:gd name="connsiteY1" fmla="*/ 16532 h 65174"/>
                <a:gd name="connsiteX2" fmla="*/ 132426 w 221647"/>
                <a:gd name="connsiteY2" fmla="*/ 31431 h 65174"/>
                <a:gd name="connsiteX3" fmla="*/ 211428 w 221647"/>
                <a:gd name="connsiteY3" fmla="*/ 63424 h 65174"/>
                <a:gd name="connsiteX4" fmla="*/ 187982 w 221647"/>
                <a:gd name="connsiteY4" fmla="*/ 4809 h 65174"/>
                <a:gd name="connsiteX5" fmla="*/ 94198 w 221647"/>
                <a:gd name="connsiteY5" fmla="*/ 4809 h 65174"/>
                <a:gd name="connsiteX0" fmla="*/ 98441 w 225890"/>
                <a:gd name="connsiteY0" fmla="*/ 4809 h 65066"/>
                <a:gd name="connsiteX1" fmla="*/ 4656 w 225890"/>
                <a:gd name="connsiteY1" fmla="*/ 16532 h 65066"/>
                <a:gd name="connsiteX2" fmla="*/ 26956 w 225890"/>
                <a:gd name="connsiteY2" fmla="*/ 33558 h 65066"/>
                <a:gd name="connsiteX3" fmla="*/ 136669 w 225890"/>
                <a:gd name="connsiteY3" fmla="*/ 31431 h 65066"/>
                <a:gd name="connsiteX4" fmla="*/ 215671 w 225890"/>
                <a:gd name="connsiteY4" fmla="*/ 63424 h 65066"/>
                <a:gd name="connsiteX5" fmla="*/ 192225 w 225890"/>
                <a:gd name="connsiteY5" fmla="*/ 4809 h 65066"/>
                <a:gd name="connsiteX6" fmla="*/ 98441 w 225890"/>
                <a:gd name="connsiteY6" fmla="*/ 4809 h 65066"/>
                <a:gd name="connsiteX0" fmla="*/ 98441 w 251402"/>
                <a:gd name="connsiteY0" fmla="*/ 3250 h 43316"/>
                <a:gd name="connsiteX1" fmla="*/ 4656 w 251402"/>
                <a:gd name="connsiteY1" fmla="*/ 14973 h 43316"/>
                <a:gd name="connsiteX2" fmla="*/ 26956 w 251402"/>
                <a:gd name="connsiteY2" fmla="*/ 31999 h 43316"/>
                <a:gd name="connsiteX3" fmla="*/ 136669 w 251402"/>
                <a:gd name="connsiteY3" fmla="*/ 29872 h 43316"/>
                <a:gd name="connsiteX4" fmla="*/ 244724 w 251402"/>
                <a:gd name="connsiteY4" fmla="*/ 40537 h 43316"/>
                <a:gd name="connsiteX5" fmla="*/ 192225 w 251402"/>
                <a:gd name="connsiteY5" fmla="*/ 3250 h 43316"/>
                <a:gd name="connsiteX6" fmla="*/ 98441 w 251402"/>
                <a:gd name="connsiteY6" fmla="*/ 3250 h 4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402" h="43316">
                  <a:moveTo>
                    <a:pt x="98441" y="3250"/>
                  </a:moveTo>
                  <a:cubicBezTo>
                    <a:pt x="67180" y="5204"/>
                    <a:pt x="16570" y="10182"/>
                    <a:pt x="4656" y="14973"/>
                  </a:cubicBezTo>
                  <a:cubicBezTo>
                    <a:pt x="-7258" y="19764"/>
                    <a:pt x="4954" y="29516"/>
                    <a:pt x="26956" y="31999"/>
                  </a:cubicBezTo>
                  <a:cubicBezTo>
                    <a:pt x="48958" y="34482"/>
                    <a:pt x="100374" y="28449"/>
                    <a:pt x="136669" y="29872"/>
                  </a:cubicBezTo>
                  <a:cubicBezTo>
                    <a:pt x="172964" y="31295"/>
                    <a:pt x="219324" y="50306"/>
                    <a:pt x="244724" y="40537"/>
                  </a:cubicBezTo>
                  <a:cubicBezTo>
                    <a:pt x="270124" y="30768"/>
                    <a:pt x="216605" y="9464"/>
                    <a:pt x="192225" y="3250"/>
                  </a:cubicBezTo>
                  <a:cubicBezTo>
                    <a:pt x="167845" y="-2964"/>
                    <a:pt x="129702" y="1296"/>
                    <a:pt x="98441" y="325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10986" y="4495800"/>
              <a:ext cx="627613" cy="304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10986" y="4876800"/>
              <a:ext cx="627613" cy="3048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10986" y="5257800"/>
              <a:ext cx="627613" cy="3048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10986" y="5638800"/>
              <a:ext cx="627613" cy="28135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334000" y="3886200"/>
              <a:ext cx="106680" cy="1154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420791" y="561421"/>
              <a:ext cx="2805739" cy="1587303"/>
              <a:chOff x="4229100" y="3796881"/>
              <a:chExt cx="1489789" cy="855116"/>
            </a:xfrm>
            <a:solidFill>
              <a:schemeClr val="bg1"/>
            </a:solidFill>
          </p:grpSpPr>
          <p:sp>
            <p:nvSpPr>
              <p:cNvPr id="62" name="Freeform 61"/>
              <p:cNvSpPr/>
              <p:nvPr/>
            </p:nvSpPr>
            <p:spPr>
              <a:xfrm>
                <a:off x="4638603" y="4296574"/>
                <a:ext cx="417588" cy="172840"/>
              </a:xfrm>
              <a:custGeom>
                <a:avLst/>
                <a:gdLst>
                  <a:gd name="connsiteX0" fmla="*/ 1006 w 878005"/>
                  <a:gd name="connsiteY0" fmla="*/ 275961 h 362123"/>
                  <a:gd name="connsiteX1" fmla="*/ 34343 w 878005"/>
                  <a:gd name="connsiteY1" fmla="*/ 166423 h 362123"/>
                  <a:gd name="connsiteX2" fmla="*/ 43868 w 878005"/>
                  <a:gd name="connsiteY2" fmla="*/ 61648 h 362123"/>
                  <a:gd name="connsiteX3" fmla="*/ 43868 w 878005"/>
                  <a:gd name="connsiteY3" fmla="*/ 9261 h 362123"/>
                  <a:gd name="connsiteX4" fmla="*/ 62918 w 878005"/>
                  <a:gd name="connsiteY4" fmla="*/ 4498 h 362123"/>
                  <a:gd name="connsiteX5" fmla="*/ 105781 w 878005"/>
                  <a:gd name="connsiteY5" fmla="*/ 56886 h 362123"/>
                  <a:gd name="connsiteX6" fmla="*/ 124831 w 878005"/>
                  <a:gd name="connsiteY6" fmla="*/ 123561 h 362123"/>
                  <a:gd name="connsiteX7" fmla="*/ 134356 w 878005"/>
                  <a:gd name="connsiteY7" fmla="*/ 190236 h 362123"/>
                  <a:gd name="connsiteX8" fmla="*/ 196268 w 878005"/>
                  <a:gd name="connsiteY8" fmla="*/ 214048 h 362123"/>
                  <a:gd name="connsiteX9" fmla="*/ 248656 w 878005"/>
                  <a:gd name="connsiteY9" fmla="*/ 228336 h 362123"/>
                  <a:gd name="connsiteX10" fmla="*/ 310568 w 878005"/>
                  <a:gd name="connsiteY10" fmla="*/ 228336 h 362123"/>
                  <a:gd name="connsiteX11" fmla="*/ 372481 w 878005"/>
                  <a:gd name="connsiteY11" fmla="*/ 194998 h 362123"/>
                  <a:gd name="connsiteX12" fmla="*/ 482018 w 878005"/>
                  <a:gd name="connsiteY12" fmla="*/ 185473 h 362123"/>
                  <a:gd name="connsiteX13" fmla="*/ 567743 w 878005"/>
                  <a:gd name="connsiteY13" fmla="*/ 180711 h 362123"/>
                  <a:gd name="connsiteX14" fmla="*/ 682043 w 878005"/>
                  <a:gd name="connsiteY14" fmla="*/ 171186 h 362123"/>
                  <a:gd name="connsiteX15" fmla="*/ 748718 w 878005"/>
                  <a:gd name="connsiteY15" fmla="*/ 185473 h 362123"/>
                  <a:gd name="connsiteX16" fmla="*/ 872543 w 878005"/>
                  <a:gd name="connsiteY16" fmla="*/ 223573 h 362123"/>
                  <a:gd name="connsiteX17" fmla="*/ 848731 w 878005"/>
                  <a:gd name="connsiteY17" fmla="*/ 233098 h 362123"/>
                  <a:gd name="connsiteX18" fmla="*/ 782056 w 878005"/>
                  <a:gd name="connsiteY18" fmla="*/ 252148 h 362123"/>
                  <a:gd name="connsiteX19" fmla="*/ 724906 w 878005"/>
                  <a:gd name="connsiteY19" fmla="*/ 261673 h 362123"/>
                  <a:gd name="connsiteX20" fmla="*/ 691568 w 878005"/>
                  <a:gd name="connsiteY20" fmla="*/ 285486 h 362123"/>
                  <a:gd name="connsiteX21" fmla="*/ 643943 w 878005"/>
                  <a:gd name="connsiteY21" fmla="*/ 290248 h 362123"/>
                  <a:gd name="connsiteX22" fmla="*/ 543931 w 878005"/>
                  <a:gd name="connsiteY22" fmla="*/ 271198 h 362123"/>
                  <a:gd name="connsiteX23" fmla="*/ 462968 w 878005"/>
                  <a:gd name="connsiteY23" fmla="*/ 271198 h 362123"/>
                  <a:gd name="connsiteX24" fmla="*/ 401056 w 878005"/>
                  <a:gd name="connsiteY24" fmla="*/ 299773 h 362123"/>
                  <a:gd name="connsiteX25" fmla="*/ 334381 w 878005"/>
                  <a:gd name="connsiteY25" fmla="*/ 309298 h 362123"/>
                  <a:gd name="connsiteX26" fmla="*/ 291518 w 878005"/>
                  <a:gd name="connsiteY26" fmla="*/ 314061 h 362123"/>
                  <a:gd name="connsiteX27" fmla="*/ 253418 w 878005"/>
                  <a:gd name="connsiteY27" fmla="*/ 328348 h 362123"/>
                  <a:gd name="connsiteX28" fmla="*/ 220081 w 878005"/>
                  <a:gd name="connsiteY28" fmla="*/ 361686 h 362123"/>
                  <a:gd name="connsiteX29" fmla="*/ 148643 w 878005"/>
                  <a:gd name="connsiteY29" fmla="*/ 347398 h 362123"/>
                  <a:gd name="connsiteX30" fmla="*/ 81968 w 878005"/>
                  <a:gd name="connsiteY30" fmla="*/ 347398 h 362123"/>
                  <a:gd name="connsiteX31" fmla="*/ 34343 w 878005"/>
                  <a:gd name="connsiteY31" fmla="*/ 361686 h 362123"/>
                  <a:gd name="connsiteX32" fmla="*/ 10531 w 878005"/>
                  <a:gd name="connsiteY32" fmla="*/ 352161 h 362123"/>
                  <a:gd name="connsiteX33" fmla="*/ 1006 w 878005"/>
                  <a:gd name="connsiteY33" fmla="*/ 275961 h 362123"/>
                  <a:gd name="connsiteX0" fmla="*/ 1006 w 878005"/>
                  <a:gd name="connsiteY0" fmla="*/ 275961 h 362123"/>
                  <a:gd name="connsiteX1" fmla="*/ 34343 w 878005"/>
                  <a:gd name="connsiteY1" fmla="*/ 166423 h 362123"/>
                  <a:gd name="connsiteX2" fmla="*/ 43868 w 878005"/>
                  <a:gd name="connsiteY2" fmla="*/ 61648 h 362123"/>
                  <a:gd name="connsiteX3" fmla="*/ 43868 w 878005"/>
                  <a:gd name="connsiteY3" fmla="*/ 9261 h 362123"/>
                  <a:gd name="connsiteX4" fmla="*/ 62918 w 878005"/>
                  <a:gd name="connsiteY4" fmla="*/ 4498 h 362123"/>
                  <a:gd name="connsiteX5" fmla="*/ 105781 w 878005"/>
                  <a:gd name="connsiteY5" fmla="*/ 56886 h 362123"/>
                  <a:gd name="connsiteX6" fmla="*/ 124831 w 878005"/>
                  <a:gd name="connsiteY6" fmla="*/ 123561 h 362123"/>
                  <a:gd name="connsiteX7" fmla="*/ 134356 w 878005"/>
                  <a:gd name="connsiteY7" fmla="*/ 190236 h 362123"/>
                  <a:gd name="connsiteX8" fmla="*/ 196268 w 878005"/>
                  <a:gd name="connsiteY8" fmla="*/ 214048 h 362123"/>
                  <a:gd name="connsiteX9" fmla="*/ 248656 w 878005"/>
                  <a:gd name="connsiteY9" fmla="*/ 228336 h 362123"/>
                  <a:gd name="connsiteX10" fmla="*/ 310568 w 878005"/>
                  <a:gd name="connsiteY10" fmla="*/ 214049 h 362123"/>
                  <a:gd name="connsiteX11" fmla="*/ 372481 w 878005"/>
                  <a:gd name="connsiteY11" fmla="*/ 194998 h 362123"/>
                  <a:gd name="connsiteX12" fmla="*/ 482018 w 878005"/>
                  <a:gd name="connsiteY12" fmla="*/ 185473 h 362123"/>
                  <a:gd name="connsiteX13" fmla="*/ 567743 w 878005"/>
                  <a:gd name="connsiteY13" fmla="*/ 180711 h 362123"/>
                  <a:gd name="connsiteX14" fmla="*/ 682043 w 878005"/>
                  <a:gd name="connsiteY14" fmla="*/ 171186 h 362123"/>
                  <a:gd name="connsiteX15" fmla="*/ 748718 w 878005"/>
                  <a:gd name="connsiteY15" fmla="*/ 185473 h 362123"/>
                  <a:gd name="connsiteX16" fmla="*/ 872543 w 878005"/>
                  <a:gd name="connsiteY16" fmla="*/ 223573 h 362123"/>
                  <a:gd name="connsiteX17" fmla="*/ 848731 w 878005"/>
                  <a:gd name="connsiteY17" fmla="*/ 233098 h 362123"/>
                  <a:gd name="connsiteX18" fmla="*/ 782056 w 878005"/>
                  <a:gd name="connsiteY18" fmla="*/ 252148 h 362123"/>
                  <a:gd name="connsiteX19" fmla="*/ 724906 w 878005"/>
                  <a:gd name="connsiteY19" fmla="*/ 261673 h 362123"/>
                  <a:gd name="connsiteX20" fmla="*/ 691568 w 878005"/>
                  <a:gd name="connsiteY20" fmla="*/ 285486 h 362123"/>
                  <a:gd name="connsiteX21" fmla="*/ 643943 w 878005"/>
                  <a:gd name="connsiteY21" fmla="*/ 290248 h 362123"/>
                  <a:gd name="connsiteX22" fmla="*/ 543931 w 878005"/>
                  <a:gd name="connsiteY22" fmla="*/ 271198 h 362123"/>
                  <a:gd name="connsiteX23" fmla="*/ 462968 w 878005"/>
                  <a:gd name="connsiteY23" fmla="*/ 271198 h 362123"/>
                  <a:gd name="connsiteX24" fmla="*/ 401056 w 878005"/>
                  <a:gd name="connsiteY24" fmla="*/ 299773 h 362123"/>
                  <a:gd name="connsiteX25" fmla="*/ 334381 w 878005"/>
                  <a:gd name="connsiteY25" fmla="*/ 309298 h 362123"/>
                  <a:gd name="connsiteX26" fmla="*/ 291518 w 878005"/>
                  <a:gd name="connsiteY26" fmla="*/ 314061 h 362123"/>
                  <a:gd name="connsiteX27" fmla="*/ 253418 w 878005"/>
                  <a:gd name="connsiteY27" fmla="*/ 328348 h 362123"/>
                  <a:gd name="connsiteX28" fmla="*/ 220081 w 878005"/>
                  <a:gd name="connsiteY28" fmla="*/ 361686 h 362123"/>
                  <a:gd name="connsiteX29" fmla="*/ 148643 w 878005"/>
                  <a:gd name="connsiteY29" fmla="*/ 347398 h 362123"/>
                  <a:gd name="connsiteX30" fmla="*/ 81968 w 878005"/>
                  <a:gd name="connsiteY30" fmla="*/ 347398 h 362123"/>
                  <a:gd name="connsiteX31" fmla="*/ 34343 w 878005"/>
                  <a:gd name="connsiteY31" fmla="*/ 361686 h 362123"/>
                  <a:gd name="connsiteX32" fmla="*/ 10531 w 878005"/>
                  <a:gd name="connsiteY32" fmla="*/ 352161 h 362123"/>
                  <a:gd name="connsiteX33" fmla="*/ 1006 w 878005"/>
                  <a:gd name="connsiteY33" fmla="*/ 275961 h 362123"/>
                  <a:gd name="connsiteX0" fmla="*/ 1006 w 878005"/>
                  <a:gd name="connsiteY0" fmla="*/ 275961 h 362123"/>
                  <a:gd name="connsiteX1" fmla="*/ 34343 w 878005"/>
                  <a:gd name="connsiteY1" fmla="*/ 166423 h 362123"/>
                  <a:gd name="connsiteX2" fmla="*/ 43868 w 878005"/>
                  <a:gd name="connsiteY2" fmla="*/ 61648 h 362123"/>
                  <a:gd name="connsiteX3" fmla="*/ 43868 w 878005"/>
                  <a:gd name="connsiteY3" fmla="*/ 9261 h 362123"/>
                  <a:gd name="connsiteX4" fmla="*/ 62918 w 878005"/>
                  <a:gd name="connsiteY4" fmla="*/ 4498 h 362123"/>
                  <a:gd name="connsiteX5" fmla="*/ 105781 w 878005"/>
                  <a:gd name="connsiteY5" fmla="*/ 56886 h 362123"/>
                  <a:gd name="connsiteX6" fmla="*/ 124831 w 878005"/>
                  <a:gd name="connsiteY6" fmla="*/ 123561 h 362123"/>
                  <a:gd name="connsiteX7" fmla="*/ 134356 w 878005"/>
                  <a:gd name="connsiteY7" fmla="*/ 190236 h 362123"/>
                  <a:gd name="connsiteX8" fmla="*/ 196268 w 878005"/>
                  <a:gd name="connsiteY8" fmla="*/ 214048 h 362123"/>
                  <a:gd name="connsiteX9" fmla="*/ 248656 w 878005"/>
                  <a:gd name="connsiteY9" fmla="*/ 228336 h 362123"/>
                  <a:gd name="connsiteX10" fmla="*/ 310568 w 878005"/>
                  <a:gd name="connsiteY10" fmla="*/ 214049 h 362123"/>
                  <a:gd name="connsiteX11" fmla="*/ 372481 w 878005"/>
                  <a:gd name="connsiteY11" fmla="*/ 194998 h 362123"/>
                  <a:gd name="connsiteX12" fmla="*/ 482018 w 878005"/>
                  <a:gd name="connsiteY12" fmla="*/ 185473 h 362123"/>
                  <a:gd name="connsiteX13" fmla="*/ 567743 w 878005"/>
                  <a:gd name="connsiteY13" fmla="*/ 180711 h 362123"/>
                  <a:gd name="connsiteX14" fmla="*/ 682043 w 878005"/>
                  <a:gd name="connsiteY14" fmla="*/ 171186 h 362123"/>
                  <a:gd name="connsiteX15" fmla="*/ 748718 w 878005"/>
                  <a:gd name="connsiteY15" fmla="*/ 185473 h 362123"/>
                  <a:gd name="connsiteX16" fmla="*/ 872543 w 878005"/>
                  <a:gd name="connsiteY16" fmla="*/ 223573 h 362123"/>
                  <a:gd name="connsiteX17" fmla="*/ 848731 w 878005"/>
                  <a:gd name="connsiteY17" fmla="*/ 233098 h 362123"/>
                  <a:gd name="connsiteX18" fmla="*/ 782056 w 878005"/>
                  <a:gd name="connsiteY18" fmla="*/ 252148 h 362123"/>
                  <a:gd name="connsiteX19" fmla="*/ 724906 w 878005"/>
                  <a:gd name="connsiteY19" fmla="*/ 261673 h 362123"/>
                  <a:gd name="connsiteX20" fmla="*/ 691568 w 878005"/>
                  <a:gd name="connsiteY20" fmla="*/ 285486 h 362123"/>
                  <a:gd name="connsiteX21" fmla="*/ 643943 w 878005"/>
                  <a:gd name="connsiteY21" fmla="*/ 290248 h 362123"/>
                  <a:gd name="connsiteX22" fmla="*/ 539168 w 878005"/>
                  <a:gd name="connsiteY22" fmla="*/ 285485 h 362123"/>
                  <a:gd name="connsiteX23" fmla="*/ 462968 w 878005"/>
                  <a:gd name="connsiteY23" fmla="*/ 271198 h 362123"/>
                  <a:gd name="connsiteX24" fmla="*/ 401056 w 878005"/>
                  <a:gd name="connsiteY24" fmla="*/ 299773 h 362123"/>
                  <a:gd name="connsiteX25" fmla="*/ 334381 w 878005"/>
                  <a:gd name="connsiteY25" fmla="*/ 309298 h 362123"/>
                  <a:gd name="connsiteX26" fmla="*/ 291518 w 878005"/>
                  <a:gd name="connsiteY26" fmla="*/ 314061 h 362123"/>
                  <a:gd name="connsiteX27" fmla="*/ 253418 w 878005"/>
                  <a:gd name="connsiteY27" fmla="*/ 328348 h 362123"/>
                  <a:gd name="connsiteX28" fmla="*/ 220081 w 878005"/>
                  <a:gd name="connsiteY28" fmla="*/ 361686 h 362123"/>
                  <a:gd name="connsiteX29" fmla="*/ 148643 w 878005"/>
                  <a:gd name="connsiteY29" fmla="*/ 347398 h 362123"/>
                  <a:gd name="connsiteX30" fmla="*/ 81968 w 878005"/>
                  <a:gd name="connsiteY30" fmla="*/ 347398 h 362123"/>
                  <a:gd name="connsiteX31" fmla="*/ 34343 w 878005"/>
                  <a:gd name="connsiteY31" fmla="*/ 361686 h 362123"/>
                  <a:gd name="connsiteX32" fmla="*/ 10531 w 878005"/>
                  <a:gd name="connsiteY32" fmla="*/ 352161 h 362123"/>
                  <a:gd name="connsiteX33" fmla="*/ 1006 w 878005"/>
                  <a:gd name="connsiteY33" fmla="*/ 275961 h 362123"/>
                  <a:gd name="connsiteX0" fmla="*/ 1006 w 878005"/>
                  <a:gd name="connsiteY0" fmla="*/ 275961 h 362123"/>
                  <a:gd name="connsiteX1" fmla="*/ 34343 w 878005"/>
                  <a:gd name="connsiteY1" fmla="*/ 166423 h 362123"/>
                  <a:gd name="connsiteX2" fmla="*/ 43868 w 878005"/>
                  <a:gd name="connsiteY2" fmla="*/ 61648 h 362123"/>
                  <a:gd name="connsiteX3" fmla="*/ 43868 w 878005"/>
                  <a:gd name="connsiteY3" fmla="*/ 9261 h 362123"/>
                  <a:gd name="connsiteX4" fmla="*/ 62918 w 878005"/>
                  <a:gd name="connsiteY4" fmla="*/ 4498 h 362123"/>
                  <a:gd name="connsiteX5" fmla="*/ 105781 w 878005"/>
                  <a:gd name="connsiteY5" fmla="*/ 56886 h 362123"/>
                  <a:gd name="connsiteX6" fmla="*/ 124831 w 878005"/>
                  <a:gd name="connsiteY6" fmla="*/ 123561 h 362123"/>
                  <a:gd name="connsiteX7" fmla="*/ 134356 w 878005"/>
                  <a:gd name="connsiteY7" fmla="*/ 190236 h 362123"/>
                  <a:gd name="connsiteX8" fmla="*/ 196268 w 878005"/>
                  <a:gd name="connsiteY8" fmla="*/ 214048 h 362123"/>
                  <a:gd name="connsiteX9" fmla="*/ 248656 w 878005"/>
                  <a:gd name="connsiteY9" fmla="*/ 228336 h 362123"/>
                  <a:gd name="connsiteX10" fmla="*/ 310568 w 878005"/>
                  <a:gd name="connsiteY10" fmla="*/ 214049 h 362123"/>
                  <a:gd name="connsiteX11" fmla="*/ 372481 w 878005"/>
                  <a:gd name="connsiteY11" fmla="*/ 194998 h 362123"/>
                  <a:gd name="connsiteX12" fmla="*/ 482018 w 878005"/>
                  <a:gd name="connsiteY12" fmla="*/ 185473 h 362123"/>
                  <a:gd name="connsiteX13" fmla="*/ 567743 w 878005"/>
                  <a:gd name="connsiteY13" fmla="*/ 180711 h 362123"/>
                  <a:gd name="connsiteX14" fmla="*/ 682043 w 878005"/>
                  <a:gd name="connsiteY14" fmla="*/ 171186 h 362123"/>
                  <a:gd name="connsiteX15" fmla="*/ 748718 w 878005"/>
                  <a:gd name="connsiteY15" fmla="*/ 185473 h 362123"/>
                  <a:gd name="connsiteX16" fmla="*/ 872543 w 878005"/>
                  <a:gd name="connsiteY16" fmla="*/ 223573 h 362123"/>
                  <a:gd name="connsiteX17" fmla="*/ 848731 w 878005"/>
                  <a:gd name="connsiteY17" fmla="*/ 233098 h 362123"/>
                  <a:gd name="connsiteX18" fmla="*/ 782056 w 878005"/>
                  <a:gd name="connsiteY18" fmla="*/ 252148 h 362123"/>
                  <a:gd name="connsiteX19" fmla="*/ 724906 w 878005"/>
                  <a:gd name="connsiteY19" fmla="*/ 261673 h 362123"/>
                  <a:gd name="connsiteX20" fmla="*/ 691568 w 878005"/>
                  <a:gd name="connsiteY20" fmla="*/ 285486 h 362123"/>
                  <a:gd name="connsiteX21" fmla="*/ 643943 w 878005"/>
                  <a:gd name="connsiteY21" fmla="*/ 290248 h 362123"/>
                  <a:gd name="connsiteX22" fmla="*/ 539168 w 878005"/>
                  <a:gd name="connsiteY22" fmla="*/ 285485 h 362123"/>
                  <a:gd name="connsiteX23" fmla="*/ 448680 w 878005"/>
                  <a:gd name="connsiteY23" fmla="*/ 280723 h 362123"/>
                  <a:gd name="connsiteX24" fmla="*/ 401056 w 878005"/>
                  <a:gd name="connsiteY24" fmla="*/ 299773 h 362123"/>
                  <a:gd name="connsiteX25" fmla="*/ 334381 w 878005"/>
                  <a:gd name="connsiteY25" fmla="*/ 309298 h 362123"/>
                  <a:gd name="connsiteX26" fmla="*/ 291518 w 878005"/>
                  <a:gd name="connsiteY26" fmla="*/ 314061 h 362123"/>
                  <a:gd name="connsiteX27" fmla="*/ 253418 w 878005"/>
                  <a:gd name="connsiteY27" fmla="*/ 328348 h 362123"/>
                  <a:gd name="connsiteX28" fmla="*/ 220081 w 878005"/>
                  <a:gd name="connsiteY28" fmla="*/ 361686 h 362123"/>
                  <a:gd name="connsiteX29" fmla="*/ 148643 w 878005"/>
                  <a:gd name="connsiteY29" fmla="*/ 347398 h 362123"/>
                  <a:gd name="connsiteX30" fmla="*/ 81968 w 878005"/>
                  <a:gd name="connsiteY30" fmla="*/ 347398 h 362123"/>
                  <a:gd name="connsiteX31" fmla="*/ 34343 w 878005"/>
                  <a:gd name="connsiteY31" fmla="*/ 361686 h 362123"/>
                  <a:gd name="connsiteX32" fmla="*/ 10531 w 878005"/>
                  <a:gd name="connsiteY32" fmla="*/ 352161 h 362123"/>
                  <a:gd name="connsiteX33" fmla="*/ 1006 w 878005"/>
                  <a:gd name="connsiteY33" fmla="*/ 275961 h 362123"/>
                  <a:gd name="connsiteX0" fmla="*/ 1006 w 878005"/>
                  <a:gd name="connsiteY0" fmla="*/ 275961 h 362123"/>
                  <a:gd name="connsiteX1" fmla="*/ 34343 w 878005"/>
                  <a:gd name="connsiteY1" fmla="*/ 166423 h 362123"/>
                  <a:gd name="connsiteX2" fmla="*/ 43868 w 878005"/>
                  <a:gd name="connsiteY2" fmla="*/ 61648 h 362123"/>
                  <a:gd name="connsiteX3" fmla="*/ 43868 w 878005"/>
                  <a:gd name="connsiteY3" fmla="*/ 9261 h 362123"/>
                  <a:gd name="connsiteX4" fmla="*/ 62918 w 878005"/>
                  <a:gd name="connsiteY4" fmla="*/ 4498 h 362123"/>
                  <a:gd name="connsiteX5" fmla="*/ 105781 w 878005"/>
                  <a:gd name="connsiteY5" fmla="*/ 56886 h 362123"/>
                  <a:gd name="connsiteX6" fmla="*/ 124831 w 878005"/>
                  <a:gd name="connsiteY6" fmla="*/ 123561 h 362123"/>
                  <a:gd name="connsiteX7" fmla="*/ 134356 w 878005"/>
                  <a:gd name="connsiteY7" fmla="*/ 190236 h 362123"/>
                  <a:gd name="connsiteX8" fmla="*/ 196268 w 878005"/>
                  <a:gd name="connsiteY8" fmla="*/ 214048 h 362123"/>
                  <a:gd name="connsiteX9" fmla="*/ 248656 w 878005"/>
                  <a:gd name="connsiteY9" fmla="*/ 228336 h 362123"/>
                  <a:gd name="connsiteX10" fmla="*/ 310568 w 878005"/>
                  <a:gd name="connsiteY10" fmla="*/ 214049 h 362123"/>
                  <a:gd name="connsiteX11" fmla="*/ 372481 w 878005"/>
                  <a:gd name="connsiteY11" fmla="*/ 194998 h 362123"/>
                  <a:gd name="connsiteX12" fmla="*/ 482018 w 878005"/>
                  <a:gd name="connsiteY12" fmla="*/ 171186 h 362123"/>
                  <a:gd name="connsiteX13" fmla="*/ 567743 w 878005"/>
                  <a:gd name="connsiteY13" fmla="*/ 180711 h 362123"/>
                  <a:gd name="connsiteX14" fmla="*/ 682043 w 878005"/>
                  <a:gd name="connsiteY14" fmla="*/ 171186 h 362123"/>
                  <a:gd name="connsiteX15" fmla="*/ 748718 w 878005"/>
                  <a:gd name="connsiteY15" fmla="*/ 185473 h 362123"/>
                  <a:gd name="connsiteX16" fmla="*/ 872543 w 878005"/>
                  <a:gd name="connsiteY16" fmla="*/ 223573 h 362123"/>
                  <a:gd name="connsiteX17" fmla="*/ 848731 w 878005"/>
                  <a:gd name="connsiteY17" fmla="*/ 233098 h 362123"/>
                  <a:gd name="connsiteX18" fmla="*/ 782056 w 878005"/>
                  <a:gd name="connsiteY18" fmla="*/ 252148 h 362123"/>
                  <a:gd name="connsiteX19" fmla="*/ 724906 w 878005"/>
                  <a:gd name="connsiteY19" fmla="*/ 261673 h 362123"/>
                  <a:gd name="connsiteX20" fmla="*/ 691568 w 878005"/>
                  <a:gd name="connsiteY20" fmla="*/ 285486 h 362123"/>
                  <a:gd name="connsiteX21" fmla="*/ 643943 w 878005"/>
                  <a:gd name="connsiteY21" fmla="*/ 290248 h 362123"/>
                  <a:gd name="connsiteX22" fmla="*/ 539168 w 878005"/>
                  <a:gd name="connsiteY22" fmla="*/ 285485 h 362123"/>
                  <a:gd name="connsiteX23" fmla="*/ 448680 w 878005"/>
                  <a:gd name="connsiteY23" fmla="*/ 280723 h 362123"/>
                  <a:gd name="connsiteX24" fmla="*/ 401056 w 878005"/>
                  <a:gd name="connsiteY24" fmla="*/ 299773 h 362123"/>
                  <a:gd name="connsiteX25" fmla="*/ 334381 w 878005"/>
                  <a:gd name="connsiteY25" fmla="*/ 309298 h 362123"/>
                  <a:gd name="connsiteX26" fmla="*/ 291518 w 878005"/>
                  <a:gd name="connsiteY26" fmla="*/ 314061 h 362123"/>
                  <a:gd name="connsiteX27" fmla="*/ 253418 w 878005"/>
                  <a:gd name="connsiteY27" fmla="*/ 328348 h 362123"/>
                  <a:gd name="connsiteX28" fmla="*/ 220081 w 878005"/>
                  <a:gd name="connsiteY28" fmla="*/ 361686 h 362123"/>
                  <a:gd name="connsiteX29" fmla="*/ 148643 w 878005"/>
                  <a:gd name="connsiteY29" fmla="*/ 347398 h 362123"/>
                  <a:gd name="connsiteX30" fmla="*/ 81968 w 878005"/>
                  <a:gd name="connsiteY30" fmla="*/ 347398 h 362123"/>
                  <a:gd name="connsiteX31" fmla="*/ 34343 w 878005"/>
                  <a:gd name="connsiteY31" fmla="*/ 361686 h 362123"/>
                  <a:gd name="connsiteX32" fmla="*/ 10531 w 878005"/>
                  <a:gd name="connsiteY32" fmla="*/ 352161 h 362123"/>
                  <a:gd name="connsiteX33" fmla="*/ 1006 w 878005"/>
                  <a:gd name="connsiteY33" fmla="*/ 275961 h 362123"/>
                  <a:gd name="connsiteX0" fmla="*/ 1006 w 878005"/>
                  <a:gd name="connsiteY0" fmla="*/ 275961 h 362123"/>
                  <a:gd name="connsiteX1" fmla="*/ 34343 w 878005"/>
                  <a:gd name="connsiteY1" fmla="*/ 166423 h 362123"/>
                  <a:gd name="connsiteX2" fmla="*/ 43868 w 878005"/>
                  <a:gd name="connsiteY2" fmla="*/ 61648 h 362123"/>
                  <a:gd name="connsiteX3" fmla="*/ 43868 w 878005"/>
                  <a:gd name="connsiteY3" fmla="*/ 9261 h 362123"/>
                  <a:gd name="connsiteX4" fmla="*/ 62918 w 878005"/>
                  <a:gd name="connsiteY4" fmla="*/ 4498 h 362123"/>
                  <a:gd name="connsiteX5" fmla="*/ 105781 w 878005"/>
                  <a:gd name="connsiteY5" fmla="*/ 56886 h 362123"/>
                  <a:gd name="connsiteX6" fmla="*/ 124831 w 878005"/>
                  <a:gd name="connsiteY6" fmla="*/ 123561 h 362123"/>
                  <a:gd name="connsiteX7" fmla="*/ 148644 w 878005"/>
                  <a:gd name="connsiteY7" fmla="*/ 180711 h 362123"/>
                  <a:gd name="connsiteX8" fmla="*/ 196268 w 878005"/>
                  <a:gd name="connsiteY8" fmla="*/ 214048 h 362123"/>
                  <a:gd name="connsiteX9" fmla="*/ 248656 w 878005"/>
                  <a:gd name="connsiteY9" fmla="*/ 228336 h 362123"/>
                  <a:gd name="connsiteX10" fmla="*/ 310568 w 878005"/>
                  <a:gd name="connsiteY10" fmla="*/ 214049 h 362123"/>
                  <a:gd name="connsiteX11" fmla="*/ 372481 w 878005"/>
                  <a:gd name="connsiteY11" fmla="*/ 194998 h 362123"/>
                  <a:gd name="connsiteX12" fmla="*/ 482018 w 878005"/>
                  <a:gd name="connsiteY12" fmla="*/ 171186 h 362123"/>
                  <a:gd name="connsiteX13" fmla="*/ 567743 w 878005"/>
                  <a:gd name="connsiteY13" fmla="*/ 180711 h 362123"/>
                  <a:gd name="connsiteX14" fmla="*/ 682043 w 878005"/>
                  <a:gd name="connsiteY14" fmla="*/ 171186 h 362123"/>
                  <a:gd name="connsiteX15" fmla="*/ 748718 w 878005"/>
                  <a:gd name="connsiteY15" fmla="*/ 185473 h 362123"/>
                  <a:gd name="connsiteX16" fmla="*/ 872543 w 878005"/>
                  <a:gd name="connsiteY16" fmla="*/ 223573 h 362123"/>
                  <a:gd name="connsiteX17" fmla="*/ 848731 w 878005"/>
                  <a:gd name="connsiteY17" fmla="*/ 233098 h 362123"/>
                  <a:gd name="connsiteX18" fmla="*/ 782056 w 878005"/>
                  <a:gd name="connsiteY18" fmla="*/ 252148 h 362123"/>
                  <a:gd name="connsiteX19" fmla="*/ 724906 w 878005"/>
                  <a:gd name="connsiteY19" fmla="*/ 261673 h 362123"/>
                  <a:gd name="connsiteX20" fmla="*/ 691568 w 878005"/>
                  <a:gd name="connsiteY20" fmla="*/ 285486 h 362123"/>
                  <a:gd name="connsiteX21" fmla="*/ 643943 w 878005"/>
                  <a:gd name="connsiteY21" fmla="*/ 290248 h 362123"/>
                  <a:gd name="connsiteX22" fmla="*/ 539168 w 878005"/>
                  <a:gd name="connsiteY22" fmla="*/ 285485 h 362123"/>
                  <a:gd name="connsiteX23" fmla="*/ 448680 w 878005"/>
                  <a:gd name="connsiteY23" fmla="*/ 280723 h 362123"/>
                  <a:gd name="connsiteX24" fmla="*/ 401056 w 878005"/>
                  <a:gd name="connsiteY24" fmla="*/ 299773 h 362123"/>
                  <a:gd name="connsiteX25" fmla="*/ 334381 w 878005"/>
                  <a:gd name="connsiteY25" fmla="*/ 309298 h 362123"/>
                  <a:gd name="connsiteX26" fmla="*/ 291518 w 878005"/>
                  <a:gd name="connsiteY26" fmla="*/ 314061 h 362123"/>
                  <a:gd name="connsiteX27" fmla="*/ 253418 w 878005"/>
                  <a:gd name="connsiteY27" fmla="*/ 328348 h 362123"/>
                  <a:gd name="connsiteX28" fmla="*/ 220081 w 878005"/>
                  <a:gd name="connsiteY28" fmla="*/ 361686 h 362123"/>
                  <a:gd name="connsiteX29" fmla="*/ 148643 w 878005"/>
                  <a:gd name="connsiteY29" fmla="*/ 347398 h 362123"/>
                  <a:gd name="connsiteX30" fmla="*/ 81968 w 878005"/>
                  <a:gd name="connsiteY30" fmla="*/ 347398 h 362123"/>
                  <a:gd name="connsiteX31" fmla="*/ 34343 w 878005"/>
                  <a:gd name="connsiteY31" fmla="*/ 361686 h 362123"/>
                  <a:gd name="connsiteX32" fmla="*/ 10531 w 878005"/>
                  <a:gd name="connsiteY32" fmla="*/ 352161 h 362123"/>
                  <a:gd name="connsiteX33" fmla="*/ 1006 w 878005"/>
                  <a:gd name="connsiteY33" fmla="*/ 275961 h 362123"/>
                  <a:gd name="connsiteX0" fmla="*/ 1006 w 878005"/>
                  <a:gd name="connsiteY0" fmla="*/ 275961 h 362123"/>
                  <a:gd name="connsiteX1" fmla="*/ 34343 w 878005"/>
                  <a:gd name="connsiteY1" fmla="*/ 166423 h 362123"/>
                  <a:gd name="connsiteX2" fmla="*/ 43868 w 878005"/>
                  <a:gd name="connsiteY2" fmla="*/ 61648 h 362123"/>
                  <a:gd name="connsiteX3" fmla="*/ 43868 w 878005"/>
                  <a:gd name="connsiteY3" fmla="*/ 9261 h 362123"/>
                  <a:gd name="connsiteX4" fmla="*/ 62918 w 878005"/>
                  <a:gd name="connsiteY4" fmla="*/ 4498 h 362123"/>
                  <a:gd name="connsiteX5" fmla="*/ 105781 w 878005"/>
                  <a:gd name="connsiteY5" fmla="*/ 56886 h 362123"/>
                  <a:gd name="connsiteX6" fmla="*/ 124831 w 878005"/>
                  <a:gd name="connsiteY6" fmla="*/ 123561 h 362123"/>
                  <a:gd name="connsiteX7" fmla="*/ 148644 w 878005"/>
                  <a:gd name="connsiteY7" fmla="*/ 180711 h 362123"/>
                  <a:gd name="connsiteX8" fmla="*/ 196268 w 878005"/>
                  <a:gd name="connsiteY8" fmla="*/ 214048 h 362123"/>
                  <a:gd name="connsiteX9" fmla="*/ 258181 w 878005"/>
                  <a:gd name="connsiteY9" fmla="*/ 214048 h 362123"/>
                  <a:gd name="connsiteX10" fmla="*/ 310568 w 878005"/>
                  <a:gd name="connsiteY10" fmla="*/ 214049 h 362123"/>
                  <a:gd name="connsiteX11" fmla="*/ 372481 w 878005"/>
                  <a:gd name="connsiteY11" fmla="*/ 194998 h 362123"/>
                  <a:gd name="connsiteX12" fmla="*/ 482018 w 878005"/>
                  <a:gd name="connsiteY12" fmla="*/ 171186 h 362123"/>
                  <a:gd name="connsiteX13" fmla="*/ 567743 w 878005"/>
                  <a:gd name="connsiteY13" fmla="*/ 180711 h 362123"/>
                  <a:gd name="connsiteX14" fmla="*/ 682043 w 878005"/>
                  <a:gd name="connsiteY14" fmla="*/ 171186 h 362123"/>
                  <a:gd name="connsiteX15" fmla="*/ 748718 w 878005"/>
                  <a:gd name="connsiteY15" fmla="*/ 185473 h 362123"/>
                  <a:gd name="connsiteX16" fmla="*/ 872543 w 878005"/>
                  <a:gd name="connsiteY16" fmla="*/ 223573 h 362123"/>
                  <a:gd name="connsiteX17" fmla="*/ 848731 w 878005"/>
                  <a:gd name="connsiteY17" fmla="*/ 233098 h 362123"/>
                  <a:gd name="connsiteX18" fmla="*/ 782056 w 878005"/>
                  <a:gd name="connsiteY18" fmla="*/ 252148 h 362123"/>
                  <a:gd name="connsiteX19" fmla="*/ 724906 w 878005"/>
                  <a:gd name="connsiteY19" fmla="*/ 261673 h 362123"/>
                  <a:gd name="connsiteX20" fmla="*/ 691568 w 878005"/>
                  <a:gd name="connsiteY20" fmla="*/ 285486 h 362123"/>
                  <a:gd name="connsiteX21" fmla="*/ 643943 w 878005"/>
                  <a:gd name="connsiteY21" fmla="*/ 290248 h 362123"/>
                  <a:gd name="connsiteX22" fmla="*/ 539168 w 878005"/>
                  <a:gd name="connsiteY22" fmla="*/ 285485 h 362123"/>
                  <a:gd name="connsiteX23" fmla="*/ 448680 w 878005"/>
                  <a:gd name="connsiteY23" fmla="*/ 280723 h 362123"/>
                  <a:gd name="connsiteX24" fmla="*/ 401056 w 878005"/>
                  <a:gd name="connsiteY24" fmla="*/ 299773 h 362123"/>
                  <a:gd name="connsiteX25" fmla="*/ 334381 w 878005"/>
                  <a:gd name="connsiteY25" fmla="*/ 309298 h 362123"/>
                  <a:gd name="connsiteX26" fmla="*/ 291518 w 878005"/>
                  <a:gd name="connsiteY26" fmla="*/ 314061 h 362123"/>
                  <a:gd name="connsiteX27" fmla="*/ 253418 w 878005"/>
                  <a:gd name="connsiteY27" fmla="*/ 328348 h 362123"/>
                  <a:gd name="connsiteX28" fmla="*/ 220081 w 878005"/>
                  <a:gd name="connsiteY28" fmla="*/ 361686 h 362123"/>
                  <a:gd name="connsiteX29" fmla="*/ 148643 w 878005"/>
                  <a:gd name="connsiteY29" fmla="*/ 347398 h 362123"/>
                  <a:gd name="connsiteX30" fmla="*/ 81968 w 878005"/>
                  <a:gd name="connsiteY30" fmla="*/ 347398 h 362123"/>
                  <a:gd name="connsiteX31" fmla="*/ 34343 w 878005"/>
                  <a:gd name="connsiteY31" fmla="*/ 361686 h 362123"/>
                  <a:gd name="connsiteX32" fmla="*/ 10531 w 878005"/>
                  <a:gd name="connsiteY32" fmla="*/ 352161 h 362123"/>
                  <a:gd name="connsiteX33" fmla="*/ 1006 w 878005"/>
                  <a:gd name="connsiteY33" fmla="*/ 275961 h 36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78005" h="362123">
                    <a:moveTo>
                      <a:pt x="1006" y="275961"/>
                    </a:moveTo>
                    <a:cubicBezTo>
                      <a:pt x="4975" y="245005"/>
                      <a:pt x="27199" y="202142"/>
                      <a:pt x="34343" y="166423"/>
                    </a:cubicBezTo>
                    <a:cubicBezTo>
                      <a:pt x="41487" y="130704"/>
                      <a:pt x="42281" y="87842"/>
                      <a:pt x="43868" y="61648"/>
                    </a:cubicBezTo>
                    <a:cubicBezTo>
                      <a:pt x="45456" y="35454"/>
                      <a:pt x="40693" y="18786"/>
                      <a:pt x="43868" y="9261"/>
                    </a:cubicBezTo>
                    <a:cubicBezTo>
                      <a:pt x="47043" y="-264"/>
                      <a:pt x="52599" y="-3439"/>
                      <a:pt x="62918" y="4498"/>
                    </a:cubicBezTo>
                    <a:cubicBezTo>
                      <a:pt x="73237" y="12435"/>
                      <a:pt x="95462" y="37042"/>
                      <a:pt x="105781" y="56886"/>
                    </a:cubicBezTo>
                    <a:cubicBezTo>
                      <a:pt x="116100" y="76730"/>
                      <a:pt x="117687" y="102924"/>
                      <a:pt x="124831" y="123561"/>
                    </a:cubicBezTo>
                    <a:cubicBezTo>
                      <a:pt x="131975" y="144198"/>
                      <a:pt x="136738" y="165630"/>
                      <a:pt x="148644" y="180711"/>
                    </a:cubicBezTo>
                    <a:cubicBezTo>
                      <a:pt x="160550" y="195792"/>
                      <a:pt x="178012" y="208492"/>
                      <a:pt x="196268" y="214048"/>
                    </a:cubicBezTo>
                    <a:cubicBezTo>
                      <a:pt x="214524" y="219604"/>
                      <a:pt x="239131" y="214048"/>
                      <a:pt x="258181" y="214048"/>
                    </a:cubicBezTo>
                    <a:cubicBezTo>
                      <a:pt x="277231" y="214048"/>
                      <a:pt x="291518" y="217224"/>
                      <a:pt x="310568" y="214049"/>
                    </a:cubicBezTo>
                    <a:cubicBezTo>
                      <a:pt x="329618" y="210874"/>
                      <a:pt x="343906" y="202142"/>
                      <a:pt x="372481" y="194998"/>
                    </a:cubicBezTo>
                    <a:cubicBezTo>
                      <a:pt x="401056" y="187854"/>
                      <a:pt x="449474" y="173567"/>
                      <a:pt x="482018" y="171186"/>
                    </a:cubicBezTo>
                    <a:cubicBezTo>
                      <a:pt x="514562" y="168805"/>
                      <a:pt x="534406" y="180711"/>
                      <a:pt x="567743" y="180711"/>
                    </a:cubicBezTo>
                    <a:cubicBezTo>
                      <a:pt x="601080" y="180711"/>
                      <a:pt x="651881" y="170392"/>
                      <a:pt x="682043" y="171186"/>
                    </a:cubicBezTo>
                    <a:cubicBezTo>
                      <a:pt x="712205" y="171980"/>
                      <a:pt x="716968" y="176742"/>
                      <a:pt x="748718" y="185473"/>
                    </a:cubicBezTo>
                    <a:cubicBezTo>
                      <a:pt x="780468" y="194204"/>
                      <a:pt x="855874" y="215636"/>
                      <a:pt x="872543" y="223573"/>
                    </a:cubicBezTo>
                    <a:cubicBezTo>
                      <a:pt x="889212" y="231510"/>
                      <a:pt x="863812" y="228336"/>
                      <a:pt x="848731" y="233098"/>
                    </a:cubicBezTo>
                    <a:cubicBezTo>
                      <a:pt x="833650" y="237860"/>
                      <a:pt x="802693" y="247386"/>
                      <a:pt x="782056" y="252148"/>
                    </a:cubicBezTo>
                    <a:cubicBezTo>
                      <a:pt x="761419" y="256910"/>
                      <a:pt x="739987" y="256117"/>
                      <a:pt x="724906" y="261673"/>
                    </a:cubicBezTo>
                    <a:cubicBezTo>
                      <a:pt x="709825" y="267229"/>
                      <a:pt x="705062" y="280724"/>
                      <a:pt x="691568" y="285486"/>
                    </a:cubicBezTo>
                    <a:cubicBezTo>
                      <a:pt x="678074" y="290248"/>
                      <a:pt x="669343" y="290248"/>
                      <a:pt x="643943" y="290248"/>
                    </a:cubicBezTo>
                    <a:cubicBezTo>
                      <a:pt x="618543" y="290248"/>
                      <a:pt x="571712" y="287072"/>
                      <a:pt x="539168" y="285485"/>
                    </a:cubicBezTo>
                    <a:cubicBezTo>
                      <a:pt x="506624" y="283898"/>
                      <a:pt x="471699" y="278342"/>
                      <a:pt x="448680" y="280723"/>
                    </a:cubicBezTo>
                    <a:cubicBezTo>
                      <a:pt x="425661" y="283104"/>
                      <a:pt x="420106" y="295011"/>
                      <a:pt x="401056" y="299773"/>
                    </a:cubicBezTo>
                    <a:cubicBezTo>
                      <a:pt x="382006" y="304535"/>
                      <a:pt x="352637" y="306917"/>
                      <a:pt x="334381" y="309298"/>
                    </a:cubicBezTo>
                    <a:cubicBezTo>
                      <a:pt x="316125" y="311679"/>
                      <a:pt x="305012" y="310886"/>
                      <a:pt x="291518" y="314061"/>
                    </a:cubicBezTo>
                    <a:cubicBezTo>
                      <a:pt x="278024" y="317236"/>
                      <a:pt x="265324" y="320411"/>
                      <a:pt x="253418" y="328348"/>
                    </a:cubicBezTo>
                    <a:cubicBezTo>
                      <a:pt x="241512" y="336285"/>
                      <a:pt x="237544" y="358511"/>
                      <a:pt x="220081" y="361686"/>
                    </a:cubicBezTo>
                    <a:cubicBezTo>
                      <a:pt x="202619" y="364861"/>
                      <a:pt x="171662" y="349779"/>
                      <a:pt x="148643" y="347398"/>
                    </a:cubicBezTo>
                    <a:cubicBezTo>
                      <a:pt x="125624" y="345017"/>
                      <a:pt x="101018" y="345017"/>
                      <a:pt x="81968" y="347398"/>
                    </a:cubicBezTo>
                    <a:cubicBezTo>
                      <a:pt x="62918" y="349779"/>
                      <a:pt x="46249" y="360892"/>
                      <a:pt x="34343" y="361686"/>
                    </a:cubicBezTo>
                    <a:cubicBezTo>
                      <a:pt x="22437" y="362480"/>
                      <a:pt x="15293" y="363273"/>
                      <a:pt x="10531" y="352161"/>
                    </a:cubicBezTo>
                    <a:cubicBezTo>
                      <a:pt x="5769" y="341049"/>
                      <a:pt x="-2963" y="306917"/>
                      <a:pt x="1006" y="275961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ZA"/>
              </a:p>
            </p:txBody>
          </p:sp>
          <p:sp>
            <p:nvSpPr>
              <p:cNvPr id="63" name="Rectangle 60"/>
              <p:cNvSpPr/>
              <p:nvPr/>
            </p:nvSpPr>
            <p:spPr>
              <a:xfrm>
                <a:off x="4235080" y="3796881"/>
                <a:ext cx="1483809" cy="855116"/>
              </a:xfrm>
              <a:custGeom>
                <a:avLst/>
                <a:gdLst>
                  <a:gd name="connsiteX0" fmla="*/ 0 w 2798417"/>
                  <a:gd name="connsiteY0" fmla="*/ 0 h 1693135"/>
                  <a:gd name="connsiteX1" fmla="*/ 2798417 w 2798417"/>
                  <a:gd name="connsiteY1" fmla="*/ 0 h 1693135"/>
                  <a:gd name="connsiteX2" fmla="*/ 2798417 w 2798417"/>
                  <a:gd name="connsiteY2" fmla="*/ 1693135 h 1693135"/>
                  <a:gd name="connsiteX3" fmla="*/ 0 w 2798417"/>
                  <a:gd name="connsiteY3" fmla="*/ 1693135 h 1693135"/>
                  <a:gd name="connsiteX4" fmla="*/ 0 w 2798417"/>
                  <a:gd name="connsiteY4" fmla="*/ 0 h 1693135"/>
                  <a:gd name="connsiteX0" fmla="*/ 0 w 2876998"/>
                  <a:gd name="connsiteY0" fmla="*/ 7144 h 1700279"/>
                  <a:gd name="connsiteX1" fmla="*/ 2876998 w 2876998"/>
                  <a:gd name="connsiteY1" fmla="*/ 0 h 1700279"/>
                  <a:gd name="connsiteX2" fmla="*/ 2798417 w 2876998"/>
                  <a:gd name="connsiteY2" fmla="*/ 1700279 h 1700279"/>
                  <a:gd name="connsiteX3" fmla="*/ 0 w 2876998"/>
                  <a:gd name="connsiteY3" fmla="*/ 1700279 h 1700279"/>
                  <a:gd name="connsiteX4" fmla="*/ 0 w 2876998"/>
                  <a:gd name="connsiteY4" fmla="*/ 7144 h 1700279"/>
                  <a:gd name="connsiteX0" fmla="*/ 0 w 2798417"/>
                  <a:gd name="connsiteY0" fmla="*/ 30956 h 1724091"/>
                  <a:gd name="connsiteX1" fmla="*/ 2769842 w 2798417"/>
                  <a:gd name="connsiteY1" fmla="*/ 0 h 1724091"/>
                  <a:gd name="connsiteX2" fmla="*/ 2798417 w 2798417"/>
                  <a:gd name="connsiteY2" fmla="*/ 1724091 h 1724091"/>
                  <a:gd name="connsiteX3" fmla="*/ 0 w 2798417"/>
                  <a:gd name="connsiteY3" fmla="*/ 1724091 h 1724091"/>
                  <a:gd name="connsiteX4" fmla="*/ 0 w 2798417"/>
                  <a:gd name="connsiteY4" fmla="*/ 30956 h 1724091"/>
                  <a:gd name="connsiteX0" fmla="*/ 0 w 2798417"/>
                  <a:gd name="connsiteY0" fmla="*/ 28574 h 1721709"/>
                  <a:gd name="connsiteX1" fmla="*/ 2786510 w 2798417"/>
                  <a:gd name="connsiteY1" fmla="*/ 0 h 1721709"/>
                  <a:gd name="connsiteX2" fmla="*/ 2798417 w 2798417"/>
                  <a:gd name="connsiteY2" fmla="*/ 1721709 h 1721709"/>
                  <a:gd name="connsiteX3" fmla="*/ 0 w 2798417"/>
                  <a:gd name="connsiteY3" fmla="*/ 1721709 h 1721709"/>
                  <a:gd name="connsiteX4" fmla="*/ 0 w 2798417"/>
                  <a:gd name="connsiteY4" fmla="*/ 28574 h 1721709"/>
                  <a:gd name="connsiteX0" fmla="*/ 0 w 2786510"/>
                  <a:gd name="connsiteY0" fmla="*/ 28574 h 1733432"/>
                  <a:gd name="connsiteX1" fmla="*/ 2786510 w 2786510"/>
                  <a:gd name="connsiteY1" fmla="*/ 0 h 1733432"/>
                  <a:gd name="connsiteX2" fmla="*/ 2763248 w 2786510"/>
                  <a:gd name="connsiteY2" fmla="*/ 1733432 h 1733432"/>
                  <a:gd name="connsiteX3" fmla="*/ 0 w 2786510"/>
                  <a:gd name="connsiteY3" fmla="*/ 1721709 h 1733432"/>
                  <a:gd name="connsiteX4" fmla="*/ 0 w 2786510"/>
                  <a:gd name="connsiteY4" fmla="*/ 28574 h 173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510" h="1733432">
                    <a:moveTo>
                      <a:pt x="0" y="28574"/>
                    </a:moveTo>
                    <a:lnTo>
                      <a:pt x="2786510" y="0"/>
                    </a:lnTo>
                    <a:lnTo>
                      <a:pt x="2763248" y="1733432"/>
                    </a:lnTo>
                    <a:lnTo>
                      <a:pt x="0" y="1721709"/>
                    </a:lnTo>
                    <a:lnTo>
                      <a:pt x="0" y="28574"/>
                    </a:ln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/>
                  <a:t>C</a:t>
                </a:r>
                <a:endParaRPr lang="en-ZA" dirty="0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4430693" y="3799444"/>
                <a:ext cx="1107211" cy="667561"/>
              </a:xfrm>
              <a:custGeom>
                <a:avLst/>
                <a:gdLst>
                  <a:gd name="connsiteX0" fmla="*/ 0 w 2281237"/>
                  <a:gd name="connsiteY0" fmla="*/ 23813 h 1386570"/>
                  <a:gd name="connsiteX1" fmla="*/ 19050 w 2281237"/>
                  <a:gd name="connsiteY1" fmla="*/ 76200 h 1386570"/>
                  <a:gd name="connsiteX2" fmla="*/ 14287 w 2281237"/>
                  <a:gd name="connsiteY2" fmla="*/ 176213 h 1386570"/>
                  <a:gd name="connsiteX3" fmla="*/ 57150 w 2281237"/>
                  <a:gd name="connsiteY3" fmla="*/ 280988 h 1386570"/>
                  <a:gd name="connsiteX4" fmla="*/ 57150 w 2281237"/>
                  <a:gd name="connsiteY4" fmla="*/ 423863 h 1386570"/>
                  <a:gd name="connsiteX5" fmla="*/ 90487 w 2281237"/>
                  <a:gd name="connsiteY5" fmla="*/ 519113 h 1386570"/>
                  <a:gd name="connsiteX6" fmla="*/ 100012 w 2281237"/>
                  <a:gd name="connsiteY6" fmla="*/ 600075 h 1386570"/>
                  <a:gd name="connsiteX7" fmla="*/ 114300 w 2281237"/>
                  <a:gd name="connsiteY7" fmla="*/ 666750 h 1386570"/>
                  <a:gd name="connsiteX8" fmla="*/ 257175 w 2281237"/>
                  <a:gd name="connsiteY8" fmla="*/ 790575 h 1386570"/>
                  <a:gd name="connsiteX9" fmla="*/ 371475 w 2281237"/>
                  <a:gd name="connsiteY9" fmla="*/ 990600 h 1386570"/>
                  <a:gd name="connsiteX10" fmla="*/ 419100 w 2281237"/>
                  <a:gd name="connsiteY10" fmla="*/ 1157288 h 1386570"/>
                  <a:gd name="connsiteX11" fmla="*/ 395287 w 2281237"/>
                  <a:gd name="connsiteY11" fmla="*/ 1176338 h 1386570"/>
                  <a:gd name="connsiteX12" fmla="*/ 385762 w 2281237"/>
                  <a:gd name="connsiteY12" fmla="*/ 1228725 h 1386570"/>
                  <a:gd name="connsiteX13" fmla="*/ 385762 w 2281237"/>
                  <a:gd name="connsiteY13" fmla="*/ 1290638 h 1386570"/>
                  <a:gd name="connsiteX14" fmla="*/ 433387 w 2281237"/>
                  <a:gd name="connsiteY14" fmla="*/ 1381125 h 1386570"/>
                  <a:gd name="connsiteX15" fmla="*/ 519112 w 2281237"/>
                  <a:gd name="connsiteY15" fmla="*/ 1376363 h 1386570"/>
                  <a:gd name="connsiteX16" fmla="*/ 633412 w 2281237"/>
                  <a:gd name="connsiteY16" fmla="*/ 1376363 h 1386570"/>
                  <a:gd name="connsiteX17" fmla="*/ 690562 w 2281237"/>
                  <a:gd name="connsiteY17" fmla="*/ 1338263 h 1386570"/>
                  <a:gd name="connsiteX18" fmla="*/ 762000 w 2281237"/>
                  <a:gd name="connsiteY18" fmla="*/ 1333500 h 1386570"/>
                  <a:gd name="connsiteX19" fmla="*/ 838200 w 2281237"/>
                  <a:gd name="connsiteY19" fmla="*/ 1309688 h 1386570"/>
                  <a:gd name="connsiteX20" fmla="*/ 914400 w 2281237"/>
                  <a:gd name="connsiteY20" fmla="*/ 1304925 h 1386570"/>
                  <a:gd name="connsiteX21" fmla="*/ 1109662 w 2281237"/>
                  <a:gd name="connsiteY21" fmla="*/ 1319213 h 1386570"/>
                  <a:gd name="connsiteX22" fmla="*/ 1162050 w 2281237"/>
                  <a:gd name="connsiteY22" fmla="*/ 1276350 h 1386570"/>
                  <a:gd name="connsiteX23" fmla="*/ 1309687 w 2281237"/>
                  <a:gd name="connsiteY23" fmla="*/ 1247775 h 1386570"/>
                  <a:gd name="connsiteX24" fmla="*/ 1433512 w 2281237"/>
                  <a:gd name="connsiteY24" fmla="*/ 1166813 h 1386570"/>
                  <a:gd name="connsiteX25" fmla="*/ 1600200 w 2281237"/>
                  <a:gd name="connsiteY25" fmla="*/ 1019175 h 1386570"/>
                  <a:gd name="connsiteX26" fmla="*/ 1714500 w 2281237"/>
                  <a:gd name="connsiteY26" fmla="*/ 885825 h 1386570"/>
                  <a:gd name="connsiteX27" fmla="*/ 1795462 w 2281237"/>
                  <a:gd name="connsiteY27" fmla="*/ 757238 h 1386570"/>
                  <a:gd name="connsiteX28" fmla="*/ 1843087 w 2281237"/>
                  <a:gd name="connsiteY28" fmla="*/ 714375 h 1386570"/>
                  <a:gd name="connsiteX29" fmla="*/ 1990725 w 2281237"/>
                  <a:gd name="connsiteY29" fmla="*/ 466725 h 1386570"/>
                  <a:gd name="connsiteX30" fmla="*/ 1976437 w 2281237"/>
                  <a:gd name="connsiteY30" fmla="*/ 433388 h 1386570"/>
                  <a:gd name="connsiteX31" fmla="*/ 1971675 w 2281237"/>
                  <a:gd name="connsiteY31" fmla="*/ 400050 h 1386570"/>
                  <a:gd name="connsiteX32" fmla="*/ 2000250 w 2281237"/>
                  <a:gd name="connsiteY32" fmla="*/ 361950 h 1386570"/>
                  <a:gd name="connsiteX33" fmla="*/ 2085975 w 2281237"/>
                  <a:gd name="connsiteY33" fmla="*/ 300038 h 1386570"/>
                  <a:gd name="connsiteX34" fmla="*/ 2224087 w 2281237"/>
                  <a:gd name="connsiteY34" fmla="*/ 219075 h 1386570"/>
                  <a:gd name="connsiteX35" fmla="*/ 2243137 w 2281237"/>
                  <a:gd name="connsiteY35" fmla="*/ 209550 h 1386570"/>
                  <a:gd name="connsiteX36" fmla="*/ 2228850 w 2281237"/>
                  <a:gd name="connsiteY36" fmla="*/ 152400 h 1386570"/>
                  <a:gd name="connsiteX37" fmla="*/ 2247900 w 2281237"/>
                  <a:gd name="connsiteY37" fmla="*/ 95250 h 1386570"/>
                  <a:gd name="connsiteX38" fmla="*/ 2281237 w 2281237"/>
                  <a:gd name="connsiteY38" fmla="*/ 0 h 1386570"/>
                  <a:gd name="connsiteX39" fmla="*/ 2281237 w 2281237"/>
                  <a:gd name="connsiteY39" fmla="*/ 0 h 1386570"/>
                  <a:gd name="connsiteX0" fmla="*/ 0 w 2290762"/>
                  <a:gd name="connsiteY0" fmla="*/ 6526 h 1386570"/>
                  <a:gd name="connsiteX1" fmla="*/ 28575 w 2290762"/>
                  <a:gd name="connsiteY1" fmla="*/ 76200 h 1386570"/>
                  <a:gd name="connsiteX2" fmla="*/ 23812 w 2290762"/>
                  <a:gd name="connsiteY2" fmla="*/ 176213 h 1386570"/>
                  <a:gd name="connsiteX3" fmla="*/ 66675 w 2290762"/>
                  <a:gd name="connsiteY3" fmla="*/ 280988 h 1386570"/>
                  <a:gd name="connsiteX4" fmla="*/ 66675 w 2290762"/>
                  <a:gd name="connsiteY4" fmla="*/ 423863 h 1386570"/>
                  <a:gd name="connsiteX5" fmla="*/ 100012 w 2290762"/>
                  <a:gd name="connsiteY5" fmla="*/ 519113 h 1386570"/>
                  <a:gd name="connsiteX6" fmla="*/ 109537 w 2290762"/>
                  <a:gd name="connsiteY6" fmla="*/ 600075 h 1386570"/>
                  <a:gd name="connsiteX7" fmla="*/ 123825 w 2290762"/>
                  <a:gd name="connsiteY7" fmla="*/ 666750 h 1386570"/>
                  <a:gd name="connsiteX8" fmla="*/ 266700 w 2290762"/>
                  <a:gd name="connsiteY8" fmla="*/ 790575 h 1386570"/>
                  <a:gd name="connsiteX9" fmla="*/ 381000 w 2290762"/>
                  <a:gd name="connsiteY9" fmla="*/ 990600 h 1386570"/>
                  <a:gd name="connsiteX10" fmla="*/ 428625 w 2290762"/>
                  <a:gd name="connsiteY10" fmla="*/ 1157288 h 1386570"/>
                  <a:gd name="connsiteX11" fmla="*/ 404812 w 2290762"/>
                  <a:gd name="connsiteY11" fmla="*/ 1176338 h 1386570"/>
                  <a:gd name="connsiteX12" fmla="*/ 395287 w 2290762"/>
                  <a:gd name="connsiteY12" fmla="*/ 1228725 h 1386570"/>
                  <a:gd name="connsiteX13" fmla="*/ 395287 w 2290762"/>
                  <a:gd name="connsiteY13" fmla="*/ 1290638 h 1386570"/>
                  <a:gd name="connsiteX14" fmla="*/ 442912 w 2290762"/>
                  <a:gd name="connsiteY14" fmla="*/ 1381125 h 1386570"/>
                  <a:gd name="connsiteX15" fmla="*/ 528637 w 2290762"/>
                  <a:gd name="connsiteY15" fmla="*/ 1376363 h 1386570"/>
                  <a:gd name="connsiteX16" fmla="*/ 642937 w 2290762"/>
                  <a:gd name="connsiteY16" fmla="*/ 1376363 h 1386570"/>
                  <a:gd name="connsiteX17" fmla="*/ 700087 w 2290762"/>
                  <a:gd name="connsiteY17" fmla="*/ 1338263 h 1386570"/>
                  <a:gd name="connsiteX18" fmla="*/ 771525 w 2290762"/>
                  <a:gd name="connsiteY18" fmla="*/ 1333500 h 1386570"/>
                  <a:gd name="connsiteX19" fmla="*/ 847725 w 2290762"/>
                  <a:gd name="connsiteY19" fmla="*/ 1309688 h 1386570"/>
                  <a:gd name="connsiteX20" fmla="*/ 923925 w 2290762"/>
                  <a:gd name="connsiteY20" fmla="*/ 1304925 h 1386570"/>
                  <a:gd name="connsiteX21" fmla="*/ 1119187 w 2290762"/>
                  <a:gd name="connsiteY21" fmla="*/ 1319213 h 1386570"/>
                  <a:gd name="connsiteX22" fmla="*/ 1171575 w 2290762"/>
                  <a:gd name="connsiteY22" fmla="*/ 1276350 h 1386570"/>
                  <a:gd name="connsiteX23" fmla="*/ 1319212 w 2290762"/>
                  <a:gd name="connsiteY23" fmla="*/ 1247775 h 1386570"/>
                  <a:gd name="connsiteX24" fmla="*/ 1443037 w 2290762"/>
                  <a:gd name="connsiteY24" fmla="*/ 1166813 h 1386570"/>
                  <a:gd name="connsiteX25" fmla="*/ 1609725 w 2290762"/>
                  <a:gd name="connsiteY25" fmla="*/ 1019175 h 1386570"/>
                  <a:gd name="connsiteX26" fmla="*/ 1724025 w 2290762"/>
                  <a:gd name="connsiteY26" fmla="*/ 885825 h 1386570"/>
                  <a:gd name="connsiteX27" fmla="*/ 1804987 w 2290762"/>
                  <a:gd name="connsiteY27" fmla="*/ 757238 h 1386570"/>
                  <a:gd name="connsiteX28" fmla="*/ 1852612 w 2290762"/>
                  <a:gd name="connsiteY28" fmla="*/ 714375 h 1386570"/>
                  <a:gd name="connsiteX29" fmla="*/ 2000250 w 2290762"/>
                  <a:gd name="connsiteY29" fmla="*/ 466725 h 1386570"/>
                  <a:gd name="connsiteX30" fmla="*/ 1985962 w 2290762"/>
                  <a:gd name="connsiteY30" fmla="*/ 433388 h 1386570"/>
                  <a:gd name="connsiteX31" fmla="*/ 1981200 w 2290762"/>
                  <a:gd name="connsiteY31" fmla="*/ 400050 h 1386570"/>
                  <a:gd name="connsiteX32" fmla="*/ 2009775 w 2290762"/>
                  <a:gd name="connsiteY32" fmla="*/ 361950 h 1386570"/>
                  <a:gd name="connsiteX33" fmla="*/ 2095500 w 2290762"/>
                  <a:gd name="connsiteY33" fmla="*/ 300038 h 1386570"/>
                  <a:gd name="connsiteX34" fmla="*/ 2233612 w 2290762"/>
                  <a:gd name="connsiteY34" fmla="*/ 219075 h 1386570"/>
                  <a:gd name="connsiteX35" fmla="*/ 2252662 w 2290762"/>
                  <a:gd name="connsiteY35" fmla="*/ 209550 h 1386570"/>
                  <a:gd name="connsiteX36" fmla="*/ 2238375 w 2290762"/>
                  <a:gd name="connsiteY36" fmla="*/ 152400 h 1386570"/>
                  <a:gd name="connsiteX37" fmla="*/ 2257425 w 2290762"/>
                  <a:gd name="connsiteY37" fmla="*/ 95250 h 1386570"/>
                  <a:gd name="connsiteX38" fmla="*/ 2290762 w 2290762"/>
                  <a:gd name="connsiteY38" fmla="*/ 0 h 1386570"/>
                  <a:gd name="connsiteX39" fmla="*/ 2290762 w 2290762"/>
                  <a:gd name="connsiteY39" fmla="*/ 0 h 1386570"/>
                  <a:gd name="connsiteX0" fmla="*/ 0 w 2290762"/>
                  <a:gd name="connsiteY0" fmla="*/ 6526 h 1386623"/>
                  <a:gd name="connsiteX1" fmla="*/ 28575 w 2290762"/>
                  <a:gd name="connsiteY1" fmla="*/ 76200 h 1386623"/>
                  <a:gd name="connsiteX2" fmla="*/ 23812 w 2290762"/>
                  <a:gd name="connsiteY2" fmla="*/ 176213 h 1386623"/>
                  <a:gd name="connsiteX3" fmla="*/ 66675 w 2290762"/>
                  <a:gd name="connsiteY3" fmla="*/ 280988 h 1386623"/>
                  <a:gd name="connsiteX4" fmla="*/ 66675 w 2290762"/>
                  <a:gd name="connsiteY4" fmla="*/ 423863 h 1386623"/>
                  <a:gd name="connsiteX5" fmla="*/ 100012 w 2290762"/>
                  <a:gd name="connsiteY5" fmla="*/ 519113 h 1386623"/>
                  <a:gd name="connsiteX6" fmla="*/ 109537 w 2290762"/>
                  <a:gd name="connsiteY6" fmla="*/ 600075 h 1386623"/>
                  <a:gd name="connsiteX7" fmla="*/ 123825 w 2290762"/>
                  <a:gd name="connsiteY7" fmla="*/ 666750 h 1386623"/>
                  <a:gd name="connsiteX8" fmla="*/ 266700 w 2290762"/>
                  <a:gd name="connsiteY8" fmla="*/ 790575 h 1386623"/>
                  <a:gd name="connsiteX9" fmla="*/ 381000 w 2290762"/>
                  <a:gd name="connsiteY9" fmla="*/ 990600 h 1386623"/>
                  <a:gd name="connsiteX10" fmla="*/ 428625 w 2290762"/>
                  <a:gd name="connsiteY10" fmla="*/ 1157288 h 1386623"/>
                  <a:gd name="connsiteX11" fmla="*/ 404812 w 2290762"/>
                  <a:gd name="connsiteY11" fmla="*/ 1176338 h 1386623"/>
                  <a:gd name="connsiteX12" fmla="*/ 395287 w 2290762"/>
                  <a:gd name="connsiteY12" fmla="*/ 1228725 h 1386623"/>
                  <a:gd name="connsiteX13" fmla="*/ 395287 w 2290762"/>
                  <a:gd name="connsiteY13" fmla="*/ 1290638 h 1386623"/>
                  <a:gd name="connsiteX14" fmla="*/ 442912 w 2290762"/>
                  <a:gd name="connsiteY14" fmla="*/ 1381125 h 1386623"/>
                  <a:gd name="connsiteX15" fmla="*/ 528637 w 2290762"/>
                  <a:gd name="connsiteY15" fmla="*/ 1376363 h 1386623"/>
                  <a:gd name="connsiteX16" fmla="*/ 640555 w 2290762"/>
                  <a:gd name="connsiteY16" fmla="*/ 1385006 h 1386623"/>
                  <a:gd name="connsiteX17" fmla="*/ 700087 w 2290762"/>
                  <a:gd name="connsiteY17" fmla="*/ 1338263 h 1386623"/>
                  <a:gd name="connsiteX18" fmla="*/ 771525 w 2290762"/>
                  <a:gd name="connsiteY18" fmla="*/ 1333500 h 1386623"/>
                  <a:gd name="connsiteX19" fmla="*/ 847725 w 2290762"/>
                  <a:gd name="connsiteY19" fmla="*/ 1309688 h 1386623"/>
                  <a:gd name="connsiteX20" fmla="*/ 923925 w 2290762"/>
                  <a:gd name="connsiteY20" fmla="*/ 1304925 h 1386623"/>
                  <a:gd name="connsiteX21" fmla="*/ 1119187 w 2290762"/>
                  <a:gd name="connsiteY21" fmla="*/ 1319213 h 1386623"/>
                  <a:gd name="connsiteX22" fmla="*/ 1171575 w 2290762"/>
                  <a:gd name="connsiteY22" fmla="*/ 1276350 h 1386623"/>
                  <a:gd name="connsiteX23" fmla="*/ 1319212 w 2290762"/>
                  <a:gd name="connsiteY23" fmla="*/ 1247775 h 1386623"/>
                  <a:gd name="connsiteX24" fmla="*/ 1443037 w 2290762"/>
                  <a:gd name="connsiteY24" fmla="*/ 1166813 h 1386623"/>
                  <a:gd name="connsiteX25" fmla="*/ 1609725 w 2290762"/>
                  <a:gd name="connsiteY25" fmla="*/ 1019175 h 1386623"/>
                  <a:gd name="connsiteX26" fmla="*/ 1724025 w 2290762"/>
                  <a:gd name="connsiteY26" fmla="*/ 885825 h 1386623"/>
                  <a:gd name="connsiteX27" fmla="*/ 1804987 w 2290762"/>
                  <a:gd name="connsiteY27" fmla="*/ 757238 h 1386623"/>
                  <a:gd name="connsiteX28" fmla="*/ 1852612 w 2290762"/>
                  <a:gd name="connsiteY28" fmla="*/ 714375 h 1386623"/>
                  <a:gd name="connsiteX29" fmla="*/ 2000250 w 2290762"/>
                  <a:gd name="connsiteY29" fmla="*/ 466725 h 1386623"/>
                  <a:gd name="connsiteX30" fmla="*/ 1985962 w 2290762"/>
                  <a:gd name="connsiteY30" fmla="*/ 433388 h 1386623"/>
                  <a:gd name="connsiteX31" fmla="*/ 1981200 w 2290762"/>
                  <a:gd name="connsiteY31" fmla="*/ 400050 h 1386623"/>
                  <a:gd name="connsiteX32" fmla="*/ 2009775 w 2290762"/>
                  <a:gd name="connsiteY32" fmla="*/ 361950 h 1386623"/>
                  <a:gd name="connsiteX33" fmla="*/ 2095500 w 2290762"/>
                  <a:gd name="connsiteY33" fmla="*/ 300038 h 1386623"/>
                  <a:gd name="connsiteX34" fmla="*/ 2233612 w 2290762"/>
                  <a:gd name="connsiteY34" fmla="*/ 219075 h 1386623"/>
                  <a:gd name="connsiteX35" fmla="*/ 2252662 w 2290762"/>
                  <a:gd name="connsiteY35" fmla="*/ 209550 h 1386623"/>
                  <a:gd name="connsiteX36" fmla="*/ 2238375 w 2290762"/>
                  <a:gd name="connsiteY36" fmla="*/ 152400 h 1386623"/>
                  <a:gd name="connsiteX37" fmla="*/ 2257425 w 2290762"/>
                  <a:gd name="connsiteY37" fmla="*/ 95250 h 1386623"/>
                  <a:gd name="connsiteX38" fmla="*/ 2290762 w 2290762"/>
                  <a:gd name="connsiteY38" fmla="*/ 0 h 1386623"/>
                  <a:gd name="connsiteX39" fmla="*/ 2290762 w 2290762"/>
                  <a:gd name="connsiteY39" fmla="*/ 0 h 1386623"/>
                  <a:gd name="connsiteX0" fmla="*/ 0 w 2290762"/>
                  <a:gd name="connsiteY0" fmla="*/ 6526 h 1386335"/>
                  <a:gd name="connsiteX1" fmla="*/ 28575 w 2290762"/>
                  <a:gd name="connsiteY1" fmla="*/ 76200 h 1386335"/>
                  <a:gd name="connsiteX2" fmla="*/ 23812 w 2290762"/>
                  <a:gd name="connsiteY2" fmla="*/ 176213 h 1386335"/>
                  <a:gd name="connsiteX3" fmla="*/ 66675 w 2290762"/>
                  <a:gd name="connsiteY3" fmla="*/ 280988 h 1386335"/>
                  <a:gd name="connsiteX4" fmla="*/ 66675 w 2290762"/>
                  <a:gd name="connsiteY4" fmla="*/ 423863 h 1386335"/>
                  <a:gd name="connsiteX5" fmla="*/ 100012 w 2290762"/>
                  <a:gd name="connsiteY5" fmla="*/ 519113 h 1386335"/>
                  <a:gd name="connsiteX6" fmla="*/ 109537 w 2290762"/>
                  <a:gd name="connsiteY6" fmla="*/ 600075 h 1386335"/>
                  <a:gd name="connsiteX7" fmla="*/ 123825 w 2290762"/>
                  <a:gd name="connsiteY7" fmla="*/ 666750 h 1386335"/>
                  <a:gd name="connsiteX8" fmla="*/ 266700 w 2290762"/>
                  <a:gd name="connsiteY8" fmla="*/ 790575 h 1386335"/>
                  <a:gd name="connsiteX9" fmla="*/ 381000 w 2290762"/>
                  <a:gd name="connsiteY9" fmla="*/ 990600 h 1386335"/>
                  <a:gd name="connsiteX10" fmla="*/ 428625 w 2290762"/>
                  <a:gd name="connsiteY10" fmla="*/ 1157288 h 1386335"/>
                  <a:gd name="connsiteX11" fmla="*/ 404812 w 2290762"/>
                  <a:gd name="connsiteY11" fmla="*/ 1176338 h 1386335"/>
                  <a:gd name="connsiteX12" fmla="*/ 395287 w 2290762"/>
                  <a:gd name="connsiteY12" fmla="*/ 1228725 h 1386335"/>
                  <a:gd name="connsiteX13" fmla="*/ 395287 w 2290762"/>
                  <a:gd name="connsiteY13" fmla="*/ 1290638 h 1386335"/>
                  <a:gd name="connsiteX14" fmla="*/ 442912 w 2290762"/>
                  <a:gd name="connsiteY14" fmla="*/ 1381125 h 1386335"/>
                  <a:gd name="connsiteX15" fmla="*/ 528637 w 2290762"/>
                  <a:gd name="connsiteY15" fmla="*/ 1376363 h 1386335"/>
                  <a:gd name="connsiteX16" fmla="*/ 640555 w 2290762"/>
                  <a:gd name="connsiteY16" fmla="*/ 1385006 h 1386335"/>
                  <a:gd name="connsiteX17" fmla="*/ 697706 w 2290762"/>
                  <a:gd name="connsiteY17" fmla="*/ 1344746 h 1386335"/>
                  <a:gd name="connsiteX18" fmla="*/ 771525 w 2290762"/>
                  <a:gd name="connsiteY18" fmla="*/ 1333500 h 1386335"/>
                  <a:gd name="connsiteX19" fmla="*/ 847725 w 2290762"/>
                  <a:gd name="connsiteY19" fmla="*/ 1309688 h 1386335"/>
                  <a:gd name="connsiteX20" fmla="*/ 923925 w 2290762"/>
                  <a:gd name="connsiteY20" fmla="*/ 1304925 h 1386335"/>
                  <a:gd name="connsiteX21" fmla="*/ 1119187 w 2290762"/>
                  <a:gd name="connsiteY21" fmla="*/ 1319213 h 1386335"/>
                  <a:gd name="connsiteX22" fmla="*/ 1171575 w 2290762"/>
                  <a:gd name="connsiteY22" fmla="*/ 1276350 h 1386335"/>
                  <a:gd name="connsiteX23" fmla="*/ 1319212 w 2290762"/>
                  <a:gd name="connsiteY23" fmla="*/ 1247775 h 1386335"/>
                  <a:gd name="connsiteX24" fmla="*/ 1443037 w 2290762"/>
                  <a:gd name="connsiteY24" fmla="*/ 1166813 h 1386335"/>
                  <a:gd name="connsiteX25" fmla="*/ 1609725 w 2290762"/>
                  <a:gd name="connsiteY25" fmla="*/ 1019175 h 1386335"/>
                  <a:gd name="connsiteX26" fmla="*/ 1724025 w 2290762"/>
                  <a:gd name="connsiteY26" fmla="*/ 885825 h 1386335"/>
                  <a:gd name="connsiteX27" fmla="*/ 1804987 w 2290762"/>
                  <a:gd name="connsiteY27" fmla="*/ 757238 h 1386335"/>
                  <a:gd name="connsiteX28" fmla="*/ 1852612 w 2290762"/>
                  <a:gd name="connsiteY28" fmla="*/ 714375 h 1386335"/>
                  <a:gd name="connsiteX29" fmla="*/ 2000250 w 2290762"/>
                  <a:gd name="connsiteY29" fmla="*/ 466725 h 1386335"/>
                  <a:gd name="connsiteX30" fmla="*/ 1985962 w 2290762"/>
                  <a:gd name="connsiteY30" fmla="*/ 433388 h 1386335"/>
                  <a:gd name="connsiteX31" fmla="*/ 1981200 w 2290762"/>
                  <a:gd name="connsiteY31" fmla="*/ 400050 h 1386335"/>
                  <a:gd name="connsiteX32" fmla="*/ 2009775 w 2290762"/>
                  <a:gd name="connsiteY32" fmla="*/ 361950 h 1386335"/>
                  <a:gd name="connsiteX33" fmla="*/ 2095500 w 2290762"/>
                  <a:gd name="connsiteY33" fmla="*/ 300038 h 1386335"/>
                  <a:gd name="connsiteX34" fmla="*/ 2233612 w 2290762"/>
                  <a:gd name="connsiteY34" fmla="*/ 219075 h 1386335"/>
                  <a:gd name="connsiteX35" fmla="*/ 2252662 w 2290762"/>
                  <a:gd name="connsiteY35" fmla="*/ 209550 h 1386335"/>
                  <a:gd name="connsiteX36" fmla="*/ 2238375 w 2290762"/>
                  <a:gd name="connsiteY36" fmla="*/ 152400 h 1386335"/>
                  <a:gd name="connsiteX37" fmla="*/ 2257425 w 2290762"/>
                  <a:gd name="connsiteY37" fmla="*/ 95250 h 1386335"/>
                  <a:gd name="connsiteX38" fmla="*/ 2290762 w 2290762"/>
                  <a:gd name="connsiteY38" fmla="*/ 0 h 1386335"/>
                  <a:gd name="connsiteX39" fmla="*/ 2290762 w 2290762"/>
                  <a:gd name="connsiteY39" fmla="*/ 0 h 1386335"/>
                  <a:gd name="connsiteX0" fmla="*/ 0 w 2327981"/>
                  <a:gd name="connsiteY0" fmla="*/ 33689 h 1413498"/>
                  <a:gd name="connsiteX1" fmla="*/ 28575 w 2327981"/>
                  <a:gd name="connsiteY1" fmla="*/ 103363 h 1413498"/>
                  <a:gd name="connsiteX2" fmla="*/ 23812 w 2327981"/>
                  <a:gd name="connsiteY2" fmla="*/ 203376 h 1413498"/>
                  <a:gd name="connsiteX3" fmla="*/ 66675 w 2327981"/>
                  <a:gd name="connsiteY3" fmla="*/ 308151 h 1413498"/>
                  <a:gd name="connsiteX4" fmla="*/ 66675 w 2327981"/>
                  <a:gd name="connsiteY4" fmla="*/ 451026 h 1413498"/>
                  <a:gd name="connsiteX5" fmla="*/ 100012 w 2327981"/>
                  <a:gd name="connsiteY5" fmla="*/ 546276 h 1413498"/>
                  <a:gd name="connsiteX6" fmla="*/ 109537 w 2327981"/>
                  <a:gd name="connsiteY6" fmla="*/ 627238 h 1413498"/>
                  <a:gd name="connsiteX7" fmla="*/ 123825 w 2327981"/>
                  <a:gd name="connsiteY7" fmla="*/ 693913 h 1413498"/>
                  <a:gd name="connsiteX8" fmla="*/ 266700 w 2327981"/>
                  <a:gd name="connsiteY8" fmla="*/ 817738 h 1413498"/>
                  <a:gd name="connsiteX9" fmla="*/ 381000 w 2327981"/>
                  <a:gd name="connsiteY9" fmla="*/ 1017763 h 1413498"/>
                  <a:gd name="connsiteX10" fmla="*/ 428625 w 2327981"/>
                  <a:gd name="connsiteY10" fmla="*/ 1184451 h 1413498"/>
                  <a:gd name="connsiteX11" fmla="*/ 404812 w 2327981"/>
                  <a:gd name="connsiteY11" fmla="*/ 1203501 h 1413498"/>
                  <a:gd name="connsiteX12" fmla="*/ 395287 w 2327981"/>
                  <a:gd name="connsiteY12" fmla="*/ 1255888 h 1413498"/>
                  <a:gd name="connsiteX13" fmla="*/ 395287 w 2327981"/>
                  <a:gd name="connsiteY13" fmla="*/ 1317801 h 1413498"/>
                  <a:gd name="connsiteX14" fmla="*/ 442912 w 2327981"/>
                  <a:gd name="connsiteY14" fmla="*/ 1408288 h 1413498"/>
                  <a:gd name="connsiteX15" fmla="*/ 528637 w 2327981"/>
                  <a:gd name="connsiteY15" fmla="*/ 1403526 h 1413498"/>
                  <a:gd name="connsiteX16" fmla="*/ 640555 w 2327981"/>
                  <a:gd name="connsiteY16" fmla="*/ 1412169 h 1413498"/>
                  <a:gd name="connsiteX17" fmla="*/ 697706 w 2327981"/>
                  <a:gd name="connsiteY17" fmla="*/ 1371909 h 1413498"/>
                  <a:gd name="connsiteX18" fmla="*/ 771525 w 2327981"/>
                  <a:gd name="connsiteY18" fmla="*/ 1360663 h 1413498"/>
                  <a:gd name="connsiteX19" fmla="*/ 847725 w 2327981"/>
                  <a:gd name="connsiteY19" fmla="*/ 1336851 h 1413498"/>
                  <a:gd name="connsiteX20" fmla="*/ 923925 w 2327981"/>
                  <a:gd name="connsiteY20" fmla="*/ 1332088 h 1413498"/>
                  <a:gd name="connsiteX21" fmla="*/ 1119187 w 2327981"/>
                  <a:gd name="connsiteY21" fmla="*/ 1346376 h 1413498"/>
                  <a:gd name="connsiteX22" fmla="*/ 1171575 w 2327981"/>
                  <a:gd name="connsiteY22" fmla="*/ 1303513 h 1413498"/>
                  <a:gd name="connsiteX23" fmla="*/ 1319212 w 2327981"/>
                  <a:gd name="connsiteY23" fmla="*/ 1274938 h 1413498"/>
                  <a:gd name="connsiteX24" fmla="*/ 1443037 w 2327981"/>
                  <a:gd name="connsiteY24" fmla="*/ 1193976 h 1413498"/>
                  <a:gd name="connsiteX25" fmla="*/ 1609725 w 2327981"/>
                  <a:gd name="connsiteY25" fmla="*/ 1046338 h 1413498"/>
                  <a:gd name="connsiteX26" fmla="*/ 1724025 w 2327981"/>
                  <a:gd name="connsiteY26" fmla="*/ 912988 h 1413498"/>
                  <a:gd name="connsiteX27" fmla="*/ 1804987 w 2327981"/>
                  <a:gd name="connsiteY27" fmla="*/ 784401 h 1413498"/>
                  <a:gd name="connsiteX28" fmla="*/ 1852612 w 2327981"/>
                  <a:gd name="connsiteY28" fmla="*/ 741538 h 1413498"/>
                  <a:gd name="connsiteX29" fmla="*/ 2000250 w 2327981"/>
                  <a:gd name="connsiteY29" fmla="*/ 493888 h 1413498"/>
                  <a:gd name="connsiteX30" fmla="*/ 1985962 w 2327981"/>
                  <a:gd name="connsiteY30" fmla="*/ 460551 h 1413498"/>
                  <a:gd name="connsiteX31" fmla="*/ 1981200 w 2327981"/>
                  <a:gd name="connsiteY31" fmla="*/ 427213 h 1413498"/>
                  <a:gd name="connsiteX32" fmla="*/ 2009775 w 2327981"/>
                  <a:gd name="connsiteY32" fmla="*/ 389113 h 1413498"/>
                  <a:gd name="connsiteX33" fmla="*/ 2095500 w 2327981"/>
                  <a:gd name="connsiteY33" fmla="*/ 327201 h 1413498"/>
                  <a:gd name="connsiteX34" fmla="*/ 2233612 w 2327981"/>
                  <a:gd name="connsiteY34" fmla="*/ 246238 h 1413498"/>
                  <a:gd name="connsiteX35" fmla="*/ 2252662 w 2327981"/>
                  <a:gd name="connsiteY35" fmla="*/ 236713 h 1413498"/>
                  <a:gd name="connsiteX36" fmla="*/ 2238375 w 2327981"/>
                  <a:gd name="connsiteY36" fmla="*/ 179563 h 1413498"/>
                  <a:gd name="connsiteX37" fmla="*/ 2257425 w 2327981"/>
                  <a:gd name="connsiteY37" fmla="*/ 122413 h 1413498"/>
                  <a:gd name="connsiteX38" fmla="*/ 2290762 w 2327981"/>
                  <a:gd name="connsiteY38" fmla="*/ 27163 h 1413498"/>
                  <a:gd name="connsiteX39" fmla="*/ 2327981 w 2327981"/>
                  <a:gd name="connsiteY39" fmla="*/ 0 h 141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27981" h="1413498">
                    <a:moveTo>
                      <a:pt x="0" y="33689"/>
                    </a:moveTo>
                    <a:cubicBezTo>
                      <a:pt x="8334" y="47182"/>
                      <a:pt x="24606" y="75082"/>
                      <a:pt x="28575" y="103363"/>
                    </a:cubicBezTo>
                    <a:cubicBezTo>
                      <a:pt x="32544" y="131644"/>
                      <a:pt x="17462" y="169245"/>
                      <a:pt x="23812" y="203376"/>
                    </a:cubicBezTo>
                    <a:cubicBezTo>
                      <a:pt x="30162" y="237507"/>
                      <a:pt x="59531" y="266876"/>
                      <a:pt x="66675" y="308151"/>
                    </a:cubicBezTo>
                    <a:cubicBezTo>
                      <a:pt x="73819" y="349426"/>
                      <a:pt x="61119" y="411339"/>
                      <a:pt x="66675" y="451026"/>
                    </a:cubicBezTo>
                    <a:cubicBezTo>
                      <a:pt x="72231" y="490714"/>
                      <a:pt x="92868" y="516907"/>
                      <a:pt x="100012" y="546276"/>
                    </a:cubicBezTo>
                    <a:cubicBezTo>
                      <a:pt x="107156" y="575645"/>
                      <a:pt x="105568" y="602632"/>
                      <a:pt x="109537" y="627238"/>
                    </a:cubicBezTo>
                    <a:cubicBezTo>
                      <a:pt x="113506" y="651844"/>
                      <a:pt x="97631" y="662163"/>
                      <a:pt x="123825" y="693913"/>
                    </a:cubicBezTo>
                    <a:cubicBezTo>
                      <a:pt x="150019" y="725663"/>
                      <a:pt x="223838" y="763763"/>
                      <a:pt x="266700" y="817738"/>
                    </a:cubicBezTo>
                    <a:cubicBezTo>
                      <a:pt x="309562" y="871713"/>
                      <a:pt x="354013" y="956644"/>
                      <a:pt x="381000" y="1017763"/>
                    </a:cubicBezTo>
                    <a:cubicBezTo>
                      <a:pt x="407987" y="1078882"/>
                      <a:pt x="424656" y="1153495"/>
                      <a:pt x="428625" y="1184451"/>
                    </a:cubicBezTo>
                    <a:cubicBezTo>
                      <a:pt x="432594" y="1215407"/>
                      <a:pt x="410368" y="1191595"/>
                      <a:pt x="404812" y="1203501"/>
                    </a:cubicBezTo>
                    <a:cubicBezTo>
                      <a:pt x="399256" y="1215407"/>
                      <a:pt x="396874" y="1236838"/>
                      <a:pt x="395287" y="1255888"/>
                    </a:cubicBezTo>
                    <a:cubicBezTo>
                      <a:pt x="393700" y="1274938"/>
                      <a:pt x="387350" y="1292401"/>
                      <a:pt x="395287" y="1317801"/>
                    </a:cubicBezTo>
                    <a:cubicBezTo>
                      <a:pt x="403224" y="1343201"/>
                      <a:pt x="420687" y="1394000"/>
                      <a:pt x="442912" y="1408288"/>
                    </a:cubicBezTo>
                    <a:cubicBezTo>
                      <a:pt x="465137" y="1422576"/>
                      <a:pt x="495697" y="1402879"/>
                      <a:pt x="528637" y="1403526"/>
                    </a:cubicBezTo>
                    <a:cubicBezTo>
                      <a:pt x="561577" y="1404173"/>
                      <a:pt x="612377" y="1417438"/>
                      <a:pt x="640555" y="1412169"/>
                    </a:cubicBezTo>
                    <a:cubicBezTo>
                      <a:pt x="668733" y="1406900"/>
                      <a:pt x="675878" y="1380493"/>
                      <a:pt x="697706" y="1371909"/>
                    </a:cubicBezTo>
                    <a:cubicBezTo>
                      <a:pt x="719534" y="1363325"/>
                      <a:pt x="746522" y="1366506"/>
                      <a:pt x="771525" y="1360663"/>
                    </a:cubicBezTo>
                    <a:cubicBezTo>
                      <a:pt x="796528" y="1354820"/>
                      <a:pt x="822325" y="1341613"/>
                      <a:pt x="847725" y="1336851"/>
                    </a:cubicBezTo>
                    <a:cubicBezTo>
                      <a:pt x="873125" y="1332089"/>
                      <a:pt x="878681" y="1330501"/>
                      <a:pt x="923925" y="1332088"/>
                    </a:cubicBezTo>
                    <a:cubicBezTo>
                      <a:pt x="969169" y="1333675"/>
                      <a:pt x="1077912" y="1351138"/>
                      <a:pt x="1119187" y="1346376"/>
                    </a:cubicBezTo>
                    <a:cubicBezTo>
                      <a:pt x="1160462" y="1341614"/>
                      <a:pt x="1138238" y="1315419"/>
                      <a:pt x="1171575" y="1303513"/>
                    </a:cubicBezTo>
                    <a:cubicBezTo>
                      <a:pt x="1204912" y="1291607"/>
                      <a:pt x="1273968" y="1293194"/>
                      <a:pt x="1319212" y="1274938"/>
                    </a:cubicBezTo>
                    <a:cubicBezTo>
                      <a:pt x="1364456" y="1256682"/>
                      <a:pt x="1394618" y="1232076"/>
                      <a:pt x="1443037" y="1193976"/>
                    </a:cubicBezTo>
                    <a:cubicBezTo>
                      <a:pt x="1491456" y="1155876"/>
                      <a:pt x="1562894" y="1093169"/>
                      <a:pt x="1609725" y="1046338"/>
                    </a:cubicBezTo>
                    <a:cubicBezTo>
                      <a:pt x="1656556" y="999507"/>
                      <a:pt x="1691481" y="956644"/>
                      <a:pt x="1724025" y="912988"/>
                    </a:cubicBezTo>
                    <a:cubicBezTo>
                      <a:pt x="1756569" y="869332"/>
                      <a:pt x="1783556" y="812976"/>
                      <a:pt x="1804987" y="784401"/>
                    </a:cubicBezTo>
                    <a:cubicBezTo>
                      <a:pt x="1826418" y="755826"/>
                      <a:pt x="1820068" y="789957"/>
                      <a:pt x="1852612" y="741538"/>
                    </a:cubicBezTo>
                    <a:cubicBezTo>
                      <a:pt x="1885156" y="693119"/>
                      <a:pt x="1978025" y="540719"/>
                      <a:pt x="2000250" y="493888"/>
                    </a:cubicBezTo>
                    <a:cubicBezTo>
                      <a:pt x="2022475" y="447057"/>
                      <a:pt x="1989137" y="471664"/>
                      <a:pt x="1985962" y="460551"/>
                    </a:cubicBezTo>
                    <a:cubicBezTo>
                      <a:pt x="1982787" y="449438"/>
                      <a:pt x="1977231" y="439119"/>
                      <a:pt x="1981200" y="427213"/>
                    </a:cubicBezTo>
                    <a:cubicBezTo>
                      <a:pt x="1985169" y="415307"/>
                      <a:pt x="1990725" y="405782"/>
                      <a:pt x="2009775" y="389113"/>
                    </a:cubicBezTo>
                    <a:cubicBezTo>
                      <a:pt x="2028825" y="372444"/>
                      <a:pt x="2058194" y="351014"/>
                      <a:pt x="2095500" y="327201"/>
                    </a:cubicBezTo>
                    <a:cubicBezTo>
                      <a:pt x="2132806" y="303388"/>
                      <a:pt x="2207418" y="261319"/>
                      <a:pt x="2233612" y="246238"/>
                    </a:cubicBezTo>
                    <a:cubicBezTo>
                      <a:pt x="2259806" y="231157"/>
                      <a:pt x="2251868" y="247825"/>
                      <a:pt x="2252662" y="236713"/>
                    </a:cubicBezTo>
                    <a:cubicBezTo>
                      <a:pt x="2253456" y="225601"/>
                      <a:pt x="2237581" y="198613"/>
                      <a:pt x="2238375" y="179563"/>
                    </a:cubicBezTo>
                    <a:cubicBezTo>
                      <a:pt x="2239169" y="160513"/>
                      <a:pt x="2248694" y="147813"/>
                      <a:pt x="2257425" y="122413"/>
                    </a:cubicBezTo>
                    <a:cubicBezTo>
                      <a:pt x="2266156" y="97013"/>
                      <a:pt x="2290762" y="27163"/>
                      <a:pt x="2290762" y="27163"/>
                    </a:cubicBezTo>
                    <a:lnTo>
                      <a:pt x="2327981" y="0"/>
                    </a:lnTo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/>
                  <a:t>SOSSSSSSSU</a:t>
                </a:r>
                <a:endParaRPr lang="en-ZA" dirty="0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4539418" y="3810000"/>
                <a:ext cx="638756" cy="373073"/>
              </a:xfrm>
              <a:custGeom>
                <a:avLst/>
                <a:gdLst>
                  <a:gd name="connsiteX0" fmla="*/ 0 w 1343025"/>
                  <a:gd name="connsiteY0" fmla="*/ 733425 h 781639"/>
                  <a:gd name="connsiteX1" fmla="*/ 57150 w 1343025"/>
                  <a:gd name="connsiteY1" fmla="*/ 661987 h 781639"/>
                  <a:gd name="connsiteX2" fmla="*/ 90487 w 1343025"/>
                  <a:gd name="connsiteY2" fmla="*/ 652462 h 781639"/>
                  <a:gd name="connsiteX3" fmla="*/ 128587 w 1343025"/>
                  <a:gd name="connsiteY3" fmla="*/ 723900 h 781639"/>
                  <a:gd name="connsiteX4" fmla="*/ 204787 w 1343025"/>
                  <a:gd name="connsiteY4" fmla="*/ 781050 h 781639"/>
                  <a:gd name="connsiteX5" fmla="*/ 252412 w 1343025"/>
                  <a:gd name="connsiteY5" fmla="*/ 752475 h 781639"/>
                  <a:gd name="connsiteX6" fmla="*/ 304800 w 1343025"/>
                  <a:gd name="connsiteY6" fmla="*/ 733425 h 781639"/>
                  <a:gd name="connsiteX7" fmla="*/ 385762 w 1343025"/>
                  <a:gd name="connsiteY7" fmla="*/ 666750 h 781639"/>
                  <a:gd name="connsiteX8" fmla="*/ 381000 w 1343025"/>
                  <a:gd name="connsiteY8" fmla="*/ 300037 h 781639"/>
                  <a:gd name="connsiteX9" fmla="*/ 452437 w 1343025"/>
                  <a:gd name="connsiteY9" fmla="*/ 357187 h 781639"/>
                  <a:gd name="connsiteX10" fmla="*/ 485775 w 1343025"/>
                  <a:gd name="connsiteY10" fmla="*/ 414337 h 781639"/>
                  <a:gd name="connsiteX11" fmla="*/ 495300 w 1343025"/>
                  <a:gd name="connsiteY11" fmla="*/ 490537 h 781639"/>
                  <a:gd name="connsiteX12" fmla="*/ 552450 w 1343025"/>
                  <a:gd name="connsiteY12" fmla="*/ 509587 h 781639"/>
                  <a:gd name="connsiteX13" fmla="*/ 576262 w 1343025"/>
                  <a:gd name="connsiteY13" fmla="*/ 509587 h 781639"/>
                  <a:gd name="connsiteX14" fmla="*/ 590550 w 1343025"/>
                  <a:gd name="connsiteY14" fmla="*/ 447675 h 781639"/>
                  <a:gd name="connsiteX15" fmla="*/ 619125 w 1343025"/>
                  <a:gd name="connsiteY15" fmla="*/ 423862 h 781639"/>
                  <a:gd name="connsiteX16" fmla="*/ 647700 w 1343025"/>
                  <a:gd name="connsiteY16" fmla="*/ 423862 h 781639"/>
                  <a:gd name="connsiteX17" fmla="*/ 695325 w 1343025"/>
                  <a:gd name="connsiteY17" fmla="*/ 328612 h 781639"/>
                  <a:gd name="connsiteX18" fmla="*/ 752475 w 1343025"/>
                  <a:gd name="connsiteY18" fmla="*/ 352425 h 781639"/>
                  <a:gd name="connsiteX19" fmla="*/ 842962 w 1343025"/>
                  <a:gd name="connsiteY19" fmla="*/ 385762 h 781639"/>
                  <a:gd name="connsiteX20" fmla="*/ 938212 w 1343025"/>
                  <a:gd name="connsiteY20" fmla="*/ 366712 h 781639"/>
                  <a:gd name="connsiteX21" fmla="*/ 1009650 w 1343025"/>
                  <a:gd name="connsiteY21" fmla="*/ 285750 h 781639"/>
                  <a:gd name="connsiteX22" fmla="*/ 1081087 w 1343025"/>
                  <a:gd name="connsiteY22" fmla="*/ 204787 h 781639"/>
                  <a:gd name="connsiteX23" fmla="*/ 1143000 w 1343025"/>
                  <a:gd name="connsiteY23" fmla="*/ 152400 h 781639"/>
                  <a:gd name="connsiteX24" fmla="*/ 1214437 w 1343025"/>
                  <a:gd name="connsiteY24" fmla="*/ 90487 h 781639"/>
                  <a:gd name="connsiteX25" fmla="*/ 1257300 w 1343025"/>
                  <a:gd name="connsiteY25" fmla="*/ 47625 h 781639"/>
                  <a:gd name="connsiteX26" fmla="*/ 1343025 w 1343025"/>
                  <a:gd name="connsiteY26" fmla="*/ 0 h 78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43025" h="781639">
                    <a:moveTo>
                      <a:pt x="0" y="733425"/>
                    </a:moveTo>
                    <a:cubicBezTo>
                      <a:pt x="21034" y="704453"/>
                      <a:pt x="42069" y="675481"/>
                      <a:pt x="57150" y="661987"/>
                    </a:cubicBezTo>
                    <a:cubicBezTo>
                      <a:pt x="72231" y="648493"/>
                      <a:pt x="78581" y="642143"/>
                      <a:pt x="90487" y="652462"/>
                    </a:cubicBezTo>
                    <a:cubicBezTo>
                      <a:pt x="102393" y="662781"/>
                      <a:pt x="109537" y="702469"/>
                      <a:pt x="128587" y="723900"/>
                    </a:cubicBezTo>
                    <a:cubicBezTo>
                      <a:pt x="147637" y="745331"/>
                      <a:pt x="184150" y="776288"/>
                      <a:pt x="204787" y="781050"/>
                    </a:cubicBezTo>
                    <a:cubicBezTo>
                      <a:pt x="225424" y="785812"/>
                      <a:pt x="235743" y="760412"/>
                      <a:pt x="252412" y="752475"/>
                    </a:cubicBezTo>
                    <a:cubicBezTo>
                      <a:pt x="269081" y="744538"/>
                      <a:pt x="282575" y="747713"/>
                      <a:pt x="304800" y="733425"/>
                    </a:cubicBezTo>
                    <a:cubicBezTo>
                      <a:pt x="327025" y="719137"/>
                      <a:pt x="373062" y="738981"/>
                      <a:pt x="385762" y="666750"/>
                    </a:cubicBezTo>
                    <a:cubicBezTo>
                      <a:pt x="398462" y="594519"/>
                      <a:pt x="369888" y="351631"/>
                      <a:pt x="381000" y="300037"/>
                    </a:cubicBezTo>
                    <a:cubicBezTo>
                      <a:pt x="392112" y="248443"/>
                      <a:pt x="434975" y="338137"/>
                      <a:pt x="452437" y="357187"/>
                    </a:cubicBezTo>
                    <a:cubicBezTo>
                      <a:pt x="469899" y="376237"/>
                      <a:pt x="478631" y="392112"/>
                      <a:pt x="485775" y="414337"/>
                    </a:cubicBezTo>
                    <a:cubicBezTo>
                      <a:pt x="492919" y="436562"/>
                      <a:pt x="484188" y="474662"/>
                      <a:pt x="495300" y="490537"/>
                    </a:cubicBezTo>
                    <a:cubicBezTo>
                      <a:pt x="506413" y="506412"/>
                      <a:pt x="538956" y="506412"/>
                      <a:pt x="552450" y="509587"/>
                    </a:cubicBezTo>
                    <a:cubicBezTo>
                      <a:pt x="565944" y="512762"/>
                      <a:pt x="569912" y="519906"/>
                      <a:pt x="576262" y="509587"/>
                    </a:cubicBezTo>
                    <a:cubicBezTo>
                      <a:pt x="582612" y="499268"/>
                      <a:pt x="583406" y="461962"/>
                      <a:pt x="590550" y="447675"/>
                    </a:cubicBezTo>
                    <a:cubicBezTo>
                      <a:pt x="597694" y="433387"/>
                      <a:pt x="609600" y="427831"/>
                      <a:pt x="619125" y="423862"/>
                    </a:cubicBezTo>
                    <a:cubicBezTo>
                      <a:pt x="628650" y="419893"/>
                      <a:pt x="635000" y="439737"/>
                      <a:pt x="647700" y="423862"/>
                    </a:cubicBezTo>
                    <a:cubicBezTo>
                      <a:pt x="660400" y="407987"/>
                      <a:pt x="677863" y="340518"/>
                      <a:pt x="695325" y="328612"/>
                    </a:cubicBezTo>
                    <a:cubicBezTo>
                      <a:pt x="712787" y="316706"/>
                      <a:pt x="727869" y="342900"/>
                      <a:pt x="752475" y="352425"/>
                    </a:cubicBezTo>
                    <a:cubicBezTo>
                      <a:pt x="777081" y="361950"/>
                      <a:pt x="812006" y="383381"/>
                      <a:pt x="842962" y="385762"/>
                    </a:cubicBezTo>
                    <a:cubicBezTo>
                      <a:pt x="873918" y="388143"/>
                      <a:pt x="910431" y="383381"/>
                      <a:pt x="938212" y="366712"/>
                    </a:cubicBezTo>
                    <a:cubicBezTo>
                      <a:pt x="965993" y="350043"/>
                      <a:pt x="1009650" y="285750"/>
                      <a:pt x="1009650" y="285750"/>
                    </a:cubicBezTo>
                    <a:cubicBezTo>
                      <a:pt x="1033462" y="258763"/>
                      <a:pt x="1058862" y="227012"/>
                      <a:pt x="1081087" y="204787"/>
                    </a:cubicBezTo>
                    <a:cubicBezTo>
                      <a:pt x="1103312" y="182562"/>
                      <a:pt x="1143000" y="152400"/>
                      <a:pt x="1143000" y="152400"/>
                    </a:cubicBezTo>
                    <a:cubicBezTo>
                      <a:pt x="1165225" y="133350"/>
                      <a:pt x="1195387" y="107949"/>
                      <a:pt x="1214437" y="90487"/>
                    </a:cubicBezTo>
                    <a:cubicBezTo>
                      <a:pt x="1233487" y="73025"/>
                      <a:pt x="1235869" y="62706"/>
                      <a:pt x="1257300" y="47625"/>
                    </a:cubicBezTo>
                    <a:cubicBezTo>
                      <a:pt x="1278731" y="32544"/>
                      <a:pt x="1310878" y="16272"/>
                      <a:pt x="1343025" y="0"/>
                    </a:cubicBezTo>
                  </a:path>
                </a:pathLst>
              </a:custGeom>
              <a:grp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ZA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5302753" y="3819093"/>
                <a:ext cx="58892" cy="256862"/>
              </a:xfrm>
              <a:custGeom>
                <a:avLst/>
                <a:gdLst>
                  <a:gd name="connsiteX0" fmla="*/ 0 w 123825"/>
                  <a:gd name="connsiteY0" fmla="*/ 0 h 538162"/>
                  <a:gd name="connsiteX1" fmla="*/ 57150 w 123825"/>
                  <a:gd name="connsiteY1" fmla="*/ 176212 h 538162"/>
                  <a:gd name="connsiteX2" fmla="*/ 38100 w 123825"/>
                  <a:gd name="connsiteY2" fmla="*/ 333375 h 538162"/>
                  <a:gd name="connsiteX3" fmla="*/ 33338 w 123825"/>
                  <a:gd name="connsiteY3" fmla="*/ 461962 h 538162"/>
                  <a:gd name="connsiteX4" fmla="*/ 123825 w 123825"/>
                  <a:gd name="connsiteY4" fmla="*/ 538162 h 53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" h="538162">
                    <a:moveTo>
                      <a:pt x="0" y="0"/>
                    </a:moveTo>
                    <a:cubicBezTo>
                      <a:pt x="25400" y="60325"/>
                      <a:pt x="50800" y="120650"/>
                      <a:pt x="57150" y="176212"/>
                    </a:cubicBezTo>
                    <a:cubicBezTo>
                      <a:pt x="63500" y="231774"/>
                      <a:pt x="42069" y="285750"/>
                      <a:pt x="38100" y="333375"/>
                    </a:cubicBezTo>
                    <a:cubicBezTo>
                      <a:pt x="34131" y="381000"/>
                      <a:pt x="19051" y="427831"/>
                      <a:pt x="33338" y="461962"/>
                    </a:cubicBezTo>
                    <a:cubicBezTo>
                      <a:pt x="47625" y="496093"/>
                      <a:pt x="85725" y="517127"/>
                      <a:pt x="123825" y="538162"/>
                    </a:cubicBezTo>
                  </a:path>
                </a:pathLst>
              </a:custGeom>
              <a:grp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ZA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5008291" y="4350403"/>
                <a:ext cx="24276" cy="3259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ZA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951764" y="4397539"/>
                <a:ext cx="34167" cy="33756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ZA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626624" y="4422378"/>
                <a:ext cx="21744" cy="21822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ZA"/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4229100" y="4362493"/>
                <a:ext cx="36241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4990171" y="3812274"/>
                <a:ext cx="0" cy="159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Freeform 29"/>
            <p:cNvSpPr/>
            <p:nvPr/>
          </p:nvSpPr>
          <p:spPr>
            <a:xfrm>
              <a:off x="2684586" y="2414955"/>
              <a:ext cx="4665783" cy="785446"/>
            </a:xfrm>
            <a:custGeom>
              <a:avLst/>
              <a:gdLst>
                <a:gd name="connsiteX0" fmla="*/ 0 w 4677507"/>
                <a:gd name="connsiteY0" fmla="*/ 0 h 820615"/>
                <a:gd name="connsiteX1" fmla="*/ 304800 w 4677507"/>
                <a:gd name="connsiteY1" fmla="*/ 0 h 820615"/>
                <a:gd name="connsiteX2" fmla="*/ 738553 w 4677507"/>
                <a:gd name="connsiteY2" fmla="*/ 0 h 820615"/>
                <a:gd name="connsiteX3" fmla="*/ 1101969 w 4677507"/>
                <a:gd name="connsiteY3" fmla="*/ 11723 h 820615"/>
                <a:gd name="connsiteX4" fmla="*/ 1559169 w 4677507"/>
                <a:gd name="connsiteY4" fmla="*/ 58615 h 820615"/>
                <a:gd name="connsiteX5" fmla="*/ 1934307 w 4677507"/>
                <a:gd name="connsiteY5" fmla="*/ 117230 h 820615"/>
                <a:gd name="connsiteX6" fmla="*/ 2250830 w 4677507"/>
                <a:gd name="connsiteY6" fmla="*/ 164123 h 820615"/>
                <a:gd name="connsiteX7" fmla="*/ 2543907 w 4677507"/>
                <a:gd name="connsiteY7" fmla="*/ 211015 h 820615"/>
                <a:gd name="connsiteX8" fmla="*/ 2848707 w 4677507"/>
                <a:gd name="connsiteY8" fmla="*/ 246184 h 820615"/>
                <a:gd name="connsiteX9" fmla="*/ 3282461 w 4677507"/>
                <a:gd name="connsiteY9" fmla="*/ 339969 h 820615"/>
                <a:gd name="connsiteX10" fmla="*/ 3493476 w 4677507"/>
                <a:gd name="connsiteY10" fmla="*/ 363415 h 820615"/>
                <a:gd name="connsiteX11" fmla="*/ 3739661 w 4677507"/>
                <a:gd name="connsiteY11" fmla="*/ 422030 h 820615"/>
                <a:gd name="connsiteX12" fmla="*/ 3950676 w 4677507"/>
                <a:gd name="connsiteY12" fmla="*/ 492369 h 820615"/>
                <a:gd name="connsiteX13" fmla="*/ 4325815 w 4677507"/>
                <a:gd name="connsiteY13" fmla="*/ 609600 h 820615"/>
                <a:gd name="connsiteX14" fmla="*/ 4478215 w 4677507"/>
                <a:gd name="connsiteY14" fmla="*/ 691661 h 820615"/>
                <a:gd name="connsiteX15" fmla="*/ 4677507 w 4677507"/>
                <a:gd name="connsiteY15" fmla="*/ 820615 h 820615"/>
                <a:gd name="connsiteX0" fmla="*/ 0 w 4677507"/>
                <a:gd name="connsiteY0" fmla="*/ 0 h 820615"/>
                <a:gd name="connsiteX1" fmla="*/ 304800 w 4677507"/>
                <a:gd name="connsiteY1" fmla="*/ 0 h 820615"/>
                <a:gd name="connsiteX2" fmla="*/ 726830 w 4677507"/>
                <a:gd name="connsiteY2" fmla="*/ 46893 h 820615"/>
                <a:gd name="connsiteX3" fmla="*/ 1101969 w 4677507"/>
                <a:gd name="connsiteY3" fmla="*/ 11723 h 820615"/>
                <a:gd name="connsiteX4" fmla="*/ 1559169 w 4677507"/>
                <a:gd name="connsiteY4" fmla="*/ 58615 h 820615"/>
                <a:gd name="connsiteX5" fmla="*/ 1934307 w 4677507"/>
                <a:gd name="connsiteY5" fmla="*/ 117230 h 820615"/>
                <a:gd name="connsiteX6" fmla="*/ 2250830 w 4677507"/>
                <a:gd name="connsiteY6" fmla="*/ 164123 h 820615"/>
                <a:gd name="connsiteX7" fmla="*/ 2543907 w 4677507"/>
                <a:gd name="connsiteY7" fmla="*/ 211015 h 820615"/>
                <a:gd name="connsiteX8" fmla="*/ 2848707 w 4677507"/>
                <a:gd name="connsiteY8" fmla="*/ 246184 h 820615"/>
                <a:gd name="connsiteX9" fmla="*/ 3282461 w 4677507"/>
                <a:gd name="connsiteY9" fmla="*/ 339969 h 820615"/>
                <a:gd name="connsiteX10" fmla="*/ 3493476 w 4677507"/>
                <a:gd name="connsiteY10" fmla="*/ 363415 h 820615"/>
                <a:gd name="connsiteX11" fmla="*/ 3739661 w 4677507"/>
                <a:gd name="connsiteY11" fmla="*/ 422030 h 820615"/>
                <a:gd name="connsiteX12" fmla="*/ 3950676 w 4677507"/>
                <a:gd name="connsiteY12" fmla="*/ 492369 h 820615"/>
                <a:gd name="connsiteX13" fmla="*/ 4325815 w 4677507"/>
                <a:gd name="connsiteY13" fmla="*/ 609600 h 820615"/>
                <a:gd name="connsiteX14" fmla="*/ 4478215 w 4677507"/>
                <a:gd name="connsiteY14" fmla="*/ 691661 h 820615"/>
                <a:gd name="connsiteX15" fmla="*/ 4677507 w 4677507"/>
                <a:gd name="connsiteY15" fmla="*/ 820615 h 820615"/>
                <a:gd name="connsiteX0" fmla="*/ 0 w 4677507"/>
                <a:gd name="connsiteY0" fmla="*/ 0 h 820615"/>
                <a:gd name="connsiteX1" fmla="*/ 234461 w 4677507"/>
                <a:gd name="connsiteY1" fmla="*/ 35169 h 820615"/>
                <a:gd name="connsiteX2" fmla="*/ 726830 w 4677507"/>
                <a:gd name="connsiteY2" fmla="*/ 46893 h 820615"/>
                <a:gd name="connsiteX3" fmla="*/ 1101969 w 4677507"/>
                <a:gd name="connsiteY3" fmla="*/ 11723 h 820615"/>
                <a:gd name="connsiteX4" fmla="*/ 1559169 w 4677507"/>
                <a:gd name="connsiteY4" fmla="*/ 58615 h 820615"/>
                <a:gd name="connsiteX5" fmla="*/ 1934307 w 4677507"/>
                <a:gd name="connsiteY5" fmla="*/ 117230 h 820615"/>
                <a:gd name="connsiteX6" fmla="*/ 2250830 w 4677507"/>
                <a:gd name="connsiteY6" fmla="*/ 164123 h 820615"/>
                <a:gd name="connsiteX7" fmla="*/ 2543907 w 4677507"/>
                <a:gd name="connsiteY7" fmla="*/ 211015 h 820615"/>
                <a:gd name="connsiteX8" fmla="*/ 2848707 w 4677507"/>
                <a:gd name="connsiteY8" fmla="*/ 246184 h 820615"/>
                <a:gd name="connsiteX9" fmla="*/ 3282461 w 4677507"/>
                <a:gd name="connsiteY9" fmla="*/ 339969 h 820615"/>
                <a:gd name="connsiteX10" fmla="*/ 3493476 w 4677507"/>
                <a:gd name="connsiteY10" fmla="*/ 363415 h 820615"/>
                <a:gd name="connsiteX11" fmla="*/ 3739661 w 4677507"/>
                <a:gd name="connsiteY11" fmla="*/ 422030 h 820615"/>
                <a:gd name="connsiteX12" fmla="*/ 3950676 w 4677507"/>
                <a:gd name="connsiteY12" fmla="*/ 492369 h 820615"/>
                <a:gd name="connsiteX13" fmla="*/ 4325815 w 4677507"/>
                <a:gd name="connsiteY13" fmla="*/ 609600 h 820615"/>
                <a:gd name="connsiteX14" fmla="*/ 4478215 w 4677507"/>
                <a:gd name="connsiteY14" fmla="*/ 691661 h 820615"/>
                <a:gd name="connsiteX15" fmla="*/ 4677507 w 4677507"/>
                <a:gd name="connsiteY15" fmla="*/ 820615 h 820615"/>
                <a:gd name="connsiteX0" fmla="*/ 0 w 4677507"/>
                <a:gd name="connsiteY0" fmla="*/ 0 h 820615"/>
                <a:gd name="connsiteX1" fmla="*/ 234461 w 4677507"/>
                <a:gd name="connsiteY1" fmla="*/ 35169 h 820615"/>
                <a:gd name="connsiteX2" fmla="*/ 726830 w 4677507"/>
                <a:gd name="connsiteY2" fmla="*/ 46893 h 820615"/>
                <a:gd name="connsiteX3" fmla="*/ 1137138 w 4677507"/>
                <a:gd name="connsiteY3" fmla="*/ 46892 h 820615"/>
                <a:gd name="connsiteX4" fmla="*/ 1559169 w 4677507"/>
                <a:gd name="connsiteY4" fmla="*/ 58615 h 820615"/>
                <a:gd name="connsiteX5" fmla="*/ 1934307 w 4677507"/>
                <a:gd name="connsiteY5" fmla="*/ 117230 h 820615"/>
                <a:gd name="connsiteX6" fmla="*/ 2250830 w 4677507"/>
                <a:gd name="connsiteY6" fmla="*/ 164123 h 820615"/>
                <a:gd name="connsiteX7" fmla="*/ 2543907 w 4677507"/>
                <a:gd name="connsiteY7" fmla="*/ 211015 h 820615"/>
                <a:gd name="connsiteX8" fmla="*/ 2848707 w 4677507"/>
                <a:gd name="connsiteY8" fmla="*/ 246184 h 820615"/>
                <a:gd name="connsiteX9" fmla="*/ 3282461 w 4677507"/>
                <a:gd name="connsiteY9" fmla="*/ 339969 h 820615"/>
                <a:gd name="connsiteX10" fmla="*/ 3493476 w 4677507"/>
                <a:gd name="connsiteY10" fmla="*/ 363415 h 820615"/>
                <a:gd name="connsiteX11" fmla="*/ 3739661 w 4677507"/>
                <a:gd name="connsiteY11" fmla="*/ 422030 h 820615"/>
                <a:gd name="connsiteX12" fmla="*/ 3950676 w 4677507"/>
                <a:gd name="connsiteY12" fmla="*/ 492369 h 820615"/>
                <a:gd name="connsiteX13" fmla="*/ 4325815 w 4677507"/>
                <a:gd name="connsiteY13" fmla="*/ 609600 h 820615"/>
                <a:gd name="connsiteX14" fmla="*/ 4478215 w 4677507"/>
                <a:gd name="connsiteY14" fmla="*/ 691661 h 820615"/>
                <a:gd name="connsiteX15" fmla="*/ 4677507 w 4677507"/>
                <a:gd name="connsiteY15" fmla="*/ 820615 h 820615"/>
                <a:gd name="connsiteX0" fmla="*/ 0 w 4677507"/>
                <a:gd name="connsiteY0" fmla="*/ 0 h 820615"/>
                <a:gd name="connsiteX1" fmla="*/ 234461 w 4677507"/>
                <a:gd name="connsiteY1" fmla="*/ 35169 h 820615"/>
                <a:gd name="connsiteX2" fmla="*/ 726830 w 4677507"/>
                <a:gd name="connsiteY2" fmla="*/ 46893 h 820615"/>
                <a:gd name="connsiteX3" fmla="*/ 1137138 w 4677507"/>
                <a:gd name="connsiteY3" fmla="*/ 46892 h 820615"/>
                <a:gd name="connsiteX4" fmla="*/ 1559169 w 4677507"/>
                <a:gd name="connsiteY4" fmla="*/ 58615 h 820615"/>
                <a:gd name="connsiteX5" fmla="*/ 1899138 w 4677507"/>
                <a:gd name="connsiteY5" fmla="*/ 93784 h 820615"/>
                <a:gd name="connsiteX6" fmla="*/ 2250830 w 4677507"/>
                <a:gd name="connsiteY6" fmla="*/ 164123 h 820615"/>
                <a:gd name="connsiteX7" fmla="*/ 2543907 w 4677507"/>
                <a:gd name="connsiteY7" fmla="*/ 211015 h 820615"/>
                <a:gd name="connsiteX8" fmla="*/ 2848707 w 4677507"/>
                <a:gd name="connsiteY8" fmla="*/ 246184 h 820615"/>
                <a:gd name="connsiteX9" fmla="*/ 3282461 w 4677507"/>
                <a:gd name="connsiteY9" fmla="*/ 339969 h 820615"/>
                <a:gd name="connsiteX10" fmla="*/ 3493476 w 4677507"/>
                <a:gd name="connsiteY10" fmla="*/ 363415 h 820615"/>
                <a:gd name="connsiteX11" fmla="*/ 3739661 w 4677507"/>
                <a:gd name="connsiteY11" fmla="*/ 422030 h 820615"/>
                <a:gd name="connsiteX12" fmla="*/ 3950676 w 4677507"/>
                <a:gd name="connsiteY12" fmla="*/ 492369 h 820615"/>
                <a:gd name="connsiteX13" fmla="*/ 4325815 w 4677507"/>
                <a:gd name="connsiteY13" fmla="*/ 609600 h 820615"/>
                <a:gd name="connsiteX14" fmla="*/ 4478215 w 4677507"/>
                <a:gd name="connsiteY14" fmla="*/ 691661 h 820615"/>
                <a:gd name="connsiteX15" fmla="*/ 4677507 w 4677507"/>
                <a:gd name="connsiteY15" fmla="*/ 820615 h 820615"/>
                <a:gd name="connsiteX0" fmla="*/ 0 w 4665783"/>
                <a:gd name="connsiteY0" fmla="*/ 11723 h 785446"/>
                <a:gd name="connsiteX1" fmla="*/ 222737 w 4665783"/>
                <a:gd name="connsiteY1" fmla="*/ 0 h 785446"/>
                <a:gd name="connsiteX2" fmla="*/ 715106 w 4665783"/>
                <a:gd name="connsiteY2" fmla="*/ 11724 h 785446"/>
                <a:gd name="connsiteX3" fmla="*/ 1125414 w 4665783"/>
                <a:gd name="connsiteY3" fmla="*/ 11723 h 785446"/>
                <a:gd name="connsiteX4" fmla="*/ 1547445 w 4665783"/>
                <a:gd name="connsiteY4" fmla="*/ 23446 h 785446"/>
                <a:gd name="connsiteX5" fmla="*/ 1887414 w 4665783"/>
                <a:gd name="connsiteY5" fmla="*/ 58615 h 785446"/>
                <a:gd name="connsiteX6" fmla="*/ 2239106 w 4665783"/>
                <a:gd name="connsiteY6" fmla="*/ 128954 h 785446"/>
                <a:gd name="connsiteX7" fmla="*/ 2532183 w 4665783"/>
                <a:gd name="connsiteY7" fmla="*/ 175846 h 785446"/>
                <a:gd name="connsiteX8" fmla="*/ 2836983 w 4665783"/>
                <a:gd name="connsiteY8" fmla="*/ 211015 h 785446"/>
                <a:gd name="connsiteX9" fmla="*/ 3270737 w 4665783"/>
                <a:gd name="connsiteY9" fmla="*/ 304800 h 785446"/>
                <a:gd name="connsiteX10" fmla="*/ 3481752 w 4665783"/>
                <a:gd name="connsiteY10" fmla="*/ 328246 h 785446"/>
                <a:gd name="connsiteX11" fmla="*/ 3727937 w 4665783"/>
                <a:gd name="connsiteY11" fmla="*/ 386861 h 785446"/>
                <a:gd name="connsiteX12" fmla="*/ 3938952 w 4665783"/>
                <a:gd name="connsiteY12" fmla="*/ 457200 h 785446"/>
                <a:gd name="connsiteX13" fmla="*/ 4314091 w 4665783"/>
                <a:gd name="connsiteY13" fmla="*/ 574431 h 785446"/>
                <a:gd name="connsiteX14" fmla="*/ 4466491 w 4665783"/>
                <a:gd name="connsiteY14" fmla="*/ 656492 h 785446"/>
                <a:gd name="connsiteX15" fmla="*/ 4665783 w 4665783"/>
                <a:gd name="connsiteY15" fmla="*/ 785446 h 78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65783" h="785446">
                  <a:moveTo>
                    <a:pt x="0" y="11723"/>
                  </a:moveTo>
                  <a:lnTo>
                    <a:pt x="222737" y="0"/>
                  </a:lnTo>
                  <a:cubicBezTo>
                    <a:pt x="367321" y="0"/>
                    <a:pt x="570522" y="11724"/>
                    <a:pt x="715106" y="11724"/>
                  </a:cubicBezTo>
                  <a:cubicBezTo>
                    <a:pt x="847967" y="13678"/>
                    <a:pt x="986691" y="9769"/>
                    <a:pt x="1125414" y="11723"/>
                  </a:cubicBezTo>
                  <a:cubicBezTo>
                    <a:pt x="1264137" y="13677"/>
                    <a:pt x="1420445" y="15631"/>
                    <a:pt x="1547445" y="23446"/>
                  </a:cubicBezTo>
                  <a:cubicBezTo>
                    <a:pt x="1674445" y="31261"/>
                    <a:pt x="1887414" y="58615"/>
                    <a:pt x="1887414" y="58615"/>
                  </a:cubicBezTo>
                  <a:lnTo>
                    <a:pt x="2239106" y="128954"/>
                  </a:lnTo>
                  <a:cubicBezTo>
                    <a:pt x="2340706" y="144585"/>
                    <a:pt x="2432537" y="162169"/>
                    <a:pt x="2532183" y="175846"/>
                  </a:cubicBezTo>
                  <a:cubicBezTo>
                    <a:pt x="2631829" y="189523"/>
                    <a:pt x="2713891" y="189523"/>
                    <a:pt x="2836983" y="211015"/>
                  </a:cubicBezTo>
                  <a:cubicBezTo>
                    <a:pt x="2960075" y="232507"/>
                    <a:pt x="3163276" y="285262"/>
                    <a:pt x="3270737" y="304800"/>
                  </a:cubicBezTo>
                  <a:cubicBezTo>
                    <a:pt x="3378198" y="324338"/>
                    <a:pt x="3405552" y="314569"/>
                    <a:pt x="3481752" y="328246"/>
                  </a:cubicBezTo>
                  <a:cubicBezTo>
                    <a:pt x="3557952" y="341923"/>
                    <a:pt x="3651737" y="365369"/>
                    <a:pt x="3727937" y="386861"/>
                  </a:cubicBezTo>
                  <a:cubicBezTo>
                    <a:pt x="3804137" y="408353"/>
                    <a:pt x="3938952" y="457200"/>
                    <a:pt x="3938952" y="457200"/>
                  </a:cubicBezTo>
                  <a:cubicBezTo>
                    <a:pt x="4036644" y="488462"/>
                    <a:pt x="4226168" y="541216"/>
                    <a:pt x="4314091" y="574431"/>
                  </a:cubicBezTo>
                  <a:cubicBezTo>
                    <a:pt x="4402014" y="607646"/>
                    <a:pt x="4407876" y="621323"/>
                    <a:pt x="4466491" y="656492"/>
                  </a:cubicBezTo>
                  <a:cubicBezTo>
                    <a:pt x="4525106" y="691661"/>
                    <a:pt x="4595444" y="738553"/>
                    <a:pt x="4665783" y="7854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31" name="TextBox 88"/>
            <p:cNvSpPr txBox="1"/>
            <p:nvPr/>
          </p:nvSpPr>
          <p:spPr>
            <a:xfrm>
              <a:off x="6339713" y="934904"/>
              <a:ext cx="14326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  </a:t>
              </a:r>
              <a:r>
                <a:rPr lang="en-US" sz="1200" i="1" dirty="0" smtClean="0"/>
                <a:t>Republic of  </a:t>
              </a:r>
            </a:p>
            <a:p>
              <a:r>
                <a:rPr lang="en-US" sz="1200" i="1" dirty="0" smtClean="0"/>
                <a:t>South Africa</a:t>
              </a:r>
              <a:endParaRPr lang="en-ZA" sz="1200" i="1" dirty="0"/>
            </a:p>
          </p:txBody>
        </p:sp>
        <p:sp>
          <p:nvSpPr>
            <p:cNvPr id="32" name="TextBox 89"/>
            <p:cNvSpPr txBox="1"/>
            <p:nvPr/>
          </p:nvSpPr>
          <p:spPr>
            <a:xfrm>
              <a:off x="5715000" y="1639292"/>
              <a:ext cx="633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/>
                <a:t>Cape Town</a:t>
              </a:r>
              <a:endParaRPr lang="en-ZA" sz="1000" dirty="0"/>
            </a:p>
          </p:txBody>
        </p:sp>
        <p:sp>
          <p:nvSpPr>
            <p:cNvPr id="33" name="TextBox 2"/>
            <p:cNvSpPr txBox="1"/>
            <p:nvPr/>
          </p:nvSpPr>
          <p:spPr>
            <a:xfrm>
              <a:off x="6846148" y="1633210"/>
              <a:ext cx="10786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 smtClean="0"/>
                <a:t>Port Elizabeth</a:t>
              </a:r>
              <a:endParaRPr lang="en-ZA" sz="105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202426" y="2590800"/>
              <a:ext cx="274574" cy="6858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6477000" y="1652266"/>
              <a:ext cx="426135" cy="93853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41"/>
            <p:cNvSpPr txBox="1"/>
            <p:nvPr/>
          </p:nvSpPr>
          <p:spPr>
            <a:xfrm>
              <a:off x="2660438" y="1887126"/>
              <a:ext cx="1759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/>
                <a:t>Beaufort West</a:t>
              </a:r>
              <a:endParaRPr lang="en-ZA" b="1" dirty="0"/>
            </a:p>
          </p:txBody>
        </p:sp>
        <p:sp>
          <p:nvSpPr>
            <p:cNvPr id="37" name="TextBox 42"/>
            <p:cNvSpPr txBox="1"/>
            <p:nvPr/>
          </p:nvSpPr>
          <p:spPr>
            <a:xfrm>
              <a:off x="4495799" y="1887126"/>
              <a:ext cx="1306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err="1" smtClean="0"/>
                <a:t>Graaff</a:t>
              </a:r>
              <a:r>
                <a:rPr lang="en-US" b="1" dirty="0" smtClean="0"/>
                <a:t>-</a:t>
              </a:r>
            </a:p>
            <a:p>
              <a:r>
                <a:rPr lang="en-US" b="1" dirty="0" err="1" smtClean="0"/>
                <a:t>Reinet</a:t>
              </a:r>
              <a:endParaRPr lang="en-ZA" b="1" dirty="0"/>
            </a:p>
          </p:txBody>
        </p:sp>
        <p:sp>
          <p:nvSpPr>
            <p:cNvPr id="38" name="TextBox 43"/>
            <p:cNvSpPr txBox="1"/>
            <p:nvPr/>
          </p:nvSpPr>
          <p:spPr>
            <a:xfrm>
              <a:off x="7350369" y="2933700"/>
              <a:ext cx="8482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      </a:t>
              </a:r>
              <a:r>
                <a:rPr lang="en-US" sz="1600" b="1" dirty="0" smtClean="0"/>
                <a:t>East London</a:t>
              </a:r>
              <a:endParaRPr lang="en-ZA" sz="1600" b="1" dirty="0"/>
            </a:p>
          </p:txBody>
        </p:sp>
        <p:sp>
          <p:nvSpPr>
            <p:cNvPr id="39" name="TextBox 44"/>
            <p:cNvSpPr txBox="1"/>
            <p:nvPr/>
          </p:nvSpPr>
          <p:spPr>
            <a:xfrm>
              <a:off x="5489050" y="3828570"/>
              <a:ext cx="171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smtClean="0"/>
                <a:t>Port </a:t>
              </a:r>
            </a:p>
            <a:p>
              <a:r>
                <a:rPr lang="en-US" sz="1600" b="1" dirty="0" smtClean="0"/>
                <a:t>Elizabeth</a:t>
              </a:r>
              <a:endParaRPr lang="en-ZA" sz="1600" b="1" dirty="0"/>
            </a:p>
          </p:txBody>
        </p:sp>
        <p:sp>
          <p:nvSpPr>
            <p:cNvPr id="40" name="TextBox 45"/>
            <p:cNvSpPr txBox="1"/>
            <p:nvPr/>
          </p:nvSpPr>
          <p:spPr>
            <a:xfrm>
              <a:off x="6854132" y="3656212"/>
              <a:ext cx="1223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 200 km</a:t>
              </a:r>
              <a:endParaRPr lang="en-ZA" dirty="0"/>
            </a:p>
          </p:txBody>
        </p:sp>
        <p:sp>
          <p:nvSpPr>
            <p:cNvPr id="41" name="TextBox 47"/>
            <p:cNvSpPr txBox="1"/>
            <p:nvPr/>
          </p:nvSpPr>
          <p:spPr>
            <a:xfrm>
              <a:off x="4956370" y="2490864"/>
              <a:ext cx="3578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smtClean="0"/>
                <a:t>                                </a:t>
              </a:r>
              <a:r>
                <a:rPr lang="en-US" b="1" dirty="0" smtClean="0"/>
                <a:t>Fort Beaufort</a:t>
              </a:r>
              <a:endParaRPr lang="en-ZA" b="1" dirty="0"/>
            </a:p>
          </p:txBody>
        </p:sp>
        <p:sp>
          <p:nvSpPr>
            <p:cNvPr id="42" name="TextBox 48"/>
            <p:cNvSpPr txBox="1"/>
            <p:nvPr/>
          </p:nvSpPr>
          <p:spPr>
            <a:xfrm>
              <a:off x="4738432" y="2971800"/>
              <a:ext cx="1846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err="1" smtClean="0"/>
                <a:t>Grahamstown</a:t>
              </a:r>
              <a:endParaRPr lang="en-ZA" b="1" dirty="0"/>
            </a:p>
          </p:txBody>
        </p:sp>
        <p:sp>
          <p:nvSpPr>
            <p:cNvPr id="43" name="TextBox 49"/>
            <p:cNvSpPr txBox="1"/>
            <p:nvPr/>
          </p:nvSpPr>
          <p:spPr>
            <a:xfrm>
              <a:off x="6031706" y="2285999"/>
              <a:ext cx="511295" cy="374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   A</a:t>
              </a:r>
              <a:endParaRPr lang="en-ZA" dirty="0"/>
            </a:p>
          </p:txBody>
        </p:sp>
        <p:sp>
          <p:nvSpPr>
            <p:cNvPr id="44" name="TextBox 51"/>
            <p:cNvSpPr txBox="1"/>
            <p:nvPr/>
          </p:nvSpPr>
          <p:spPr>
            <a:xfrm>
              <a:off x="6031707" y="3208018"/>
              <a:ext cx="575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   B</a:t>
              </a:r>
              <a:endParaRPr lang="en-ZA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7016305" y="1566391"/>
              <a:ext cx="70296" cy="668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 dirty="0"/>
            </a:p>
          </p:txBody>
        </p:sp>
        <p:sp>
          <p:nvSpPr>
            <p:cNvPr id="46" name="TextBox 54"/>
            <p:cNvSpPr txBox="1"/>
            <p:nvPr/>
          </p:nvSpPr>
          <p:spPr>
            <a:xfrm>
              <a:off x="7086601" y="1488902"/>
              <a:ext cx="11119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 smtClean="0"/>
                <a:t>East London</a:t>
              </a:r>
              <a:endParaRPr lang="en-ZA" sz="1050" dirty="0"/>
            </a:p>
          </p:txBody>
        </p:sp>
        <p:sp>
          <p:nvSpPr>
            <p:cNvPr id="47" name="TextBox 56"/>
            <p:cNvSpPr txBox="1"/>
            <p:nvPr/>
          </p:nvSpPr>
          <p:spPr>
            <a:xfrm>
              <a:off x="3941655" y="4462046"/>
              <a:ext cx="3556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      </a:t>
              </a:r>
              <a:r>
                <a:rPr lang="en-US" sz="1600" dirty="0" err="1" smtClean="0"/>
                <a:t>Uitenhage</a:t>
              </a:r>
              <a:r>
                <a:rPr lang="en-US" sz="1600" dirty="0" smtClean="0"/>
                <a:t> Group</a:t>
              </a:r>
              <a:endParaRPr lang="en-ZA" sz="1600" dirty="0"/>
            </a:p>
          </p:txBody>
        </p:sp>
        <p:sp>
          <p:nvSpPr>
            <p:cNvPr id="48" name="TextBox 57"/>
            <p:cNvSpPr txBox="1"/>
            <p:nvPr/>
          </p:nvSpPr>
          <p:spPr>
            <a:xfrm flipH="1">
              <a:off x="3886198" y="4843046"/>
              <a:ext cx="4191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       Karoo </a:t>
              </a:r>
              <a:r>
                <a:rPr lang="en-US" sz="1600" dirty="0" err="1" smtClean="0"/>
                <a:t>Supergroup</a:t>
              </a:r>
              <a:endParaRPr lang="en-ZA" sz="1600" dirty="0"/>
            </a:p>
          </p:txBody>
        </p:sp>
        <p:sp>
          <p:nvSpPr>
            <p:cNvPr id="49" name="TextBox 65"/>
            <p:cNvSpPr txBox="1"/>
            <p:nvPr/>
          </p:nvSpPr>
          <p:spPr>
            <a:xfrm flipH="1">
              <a:off x="3886198" y="5215354"/>
              <a:ext cx="36675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       Cape </a:t>
              </a:r>
              <a:r>
                <a:rPr lang="en-US" sz="1600" dirty="0" err="1" smtClean="0"/>
                <a:t>Supergroup</a:t>
              </a:r>
              <a:endParaRPr lang="en-ZA" sz="1600" dirty="0"/>
            </a:p>
          </p:txBody>
        </p:sp>
        <p:sp>
          <p:nvSpPr>
            <p:cNvPr id="50" name="TextBox 66"/>
            <p:cNvSpPr txBox="1"/>
            <p:nvPr/>
          </p:nvSpPr>
          <p:spPr>
            <a:xfrm flipH="1">
              <a:off x="3783519" y="5591100"/>
              <a:ext cx="2221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         </a:t>
              </a:r>
              <a:r>
                <a:rPr lang="en-US" sz="1600" dirty="0" err="1" smtClean="0"/>
                <a:t>Gamtoos</a:t>
              </a:r>
              <a:r>
                <a:rPr lang="en-US" sz="1600" dirty="0" smtClean="0"/>
                <a:t> Group</a:t>
              </a:r>
              <a:endParaRPr lang="en-ZA" sz="1600" dirty="0"/>
            </a:p>
          </p:txBody>
        </p:sp>
        <p:sp>
          <p:nvSpPr>
            <p:cNvPr id="51" name="TextBox 71"/>
            <p:cNvSpPr txBox="1"/>
            <p:nvPr/>
          </p:nvSpPr>
          <p:spPr>
            <a:xfrm>
              <a:off x="3153508" y="2039402"/>
              <a:ext cx="126609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                                                                  Limit of Cape Fold Belt deformation  </a:t>
              </a:r>
              <a:endParaRPr lang="en-ZA" sz="1100" dirty="0"/>
            </a:p>
          </p:txBody>
        </p:sp>
        <p:sp>
          <p:nvSpPr>
            <p:cNvPr id="52" name="Oval 51"/>
            <p:cNvSpPr/>
            <p:nvPr/>
          </p:nvSpPr>
          <p:spPr>
            <a:xfrm flipV="1">
              <a:off x="6287352" y="2639566"/>
              <a:ext cx="61273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53" name="Oval 52"/>
            <p:cNvSpPr/>
            <p:nvPr/>
          </p:nvSpPr>
          <p:spPr>
            <a:xfrm>
              <a:off x="6225284" y="3141077"/>
              <a:ext cx="73121" cy="850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54" name="Oval 53"/>
            <p:cNvSpPr/>
            <p:nvPr/>
          </p:nvSpPr>
          <p:spPr>
            <a:xfrm>
              <a:off x="6169461" y="1722508"/>
              <a:ext cx="74874" cy="828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55" name="TextBox 90"/>
            <p:cNvSpPr txBox="1"/>
            <p:nvPr/>
          </p:nvSpPr>
          <p:spPr>
            <a:xfrm>
              <a:off x="6400556" y="561430"/>
              <a:ext cx="10504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     </a:t>
              </a:r>
              <a:r>
                <a:rPr lang="en-US" sz="1000" dirty="0" smtClean="0"/>
                <a:t>26° 00´</a:t>
              </a:r>
              <a:endParaRPr lang="en-ZA" sz="1000" dirty="0"/>
            </a:p>
          </p:txBody>
        </p:sp>
        <p:sp>
          <p:nvSpPr>
            <p:cNvPr id="56" name="TextBox 91"/>
            <p:cNvSpPr txBox="1"/>
            <p:nvPr/>
          </p:nvSpPr>
          <p:spPr>
            <a:xfrm>
              <a:off x="5420796" y="1488985"/>
              <a:ext cx="6752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/>
                <a:t>32° 00´</a:t>
              </a:r>
              <a:endParaRPr lang="en-ZA" sz="10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675572" y="585789"/>
              <a:ext cx="5554906" cy="558641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grpSp>
          <p:nvGrpSpPr>
            <p:cNvPr id="58" name="Group 57"/>
            <p:cNvGrpSpPr>
              <a:grpSpLocks/>
            </p:cNvGrpSpPr>
            <p:nvPr/>
          </p:nvGrpSpPr>
          <p:grpSpPr bwMode="auto">
            <a:xfrm flipH="1">
              <a:off x="7208191" y="4506621"/>
              <a:ext cx="677488" cy="522579"/>
              <a:chOff x="2230879" y="981158"/>
              <a:chExt cx="638661" cy="287602"/>
            </a:xfrm>
          </p:grpSpPr>
          <p:sp>
            <p:nvSpPr>
              <p:cNvPr id="60" name="Down Arrow 59"/>
              <p:cNvSpPr/>
              <p:nvPr/>
            </p:nvSpPr>
            <p:spPr>
              <a:xfrm flipH="1" flipV="1">
                <a:off x="2556352" y="981158"/>
                <a:ext cx="215646" cy="287602"/>
              </a:xfrm>
              <a:prstGeom prst="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ZA"/>
              </a:p>
            </p:txBody>
          </p:sp>
          <p:sp>
            <p:nvSpPr>
              <p:cNvPr id="61" name="TextBox 6"/>
              <p:cNvSpPr txBox="1">
                <a:spLocks noChangeArrowheads="1"/>
              </p:cNvSpPr>
              <p:nvPr/>
            </p:nvSpPr>
            <p:spPr bwMode="auto">
              <a:xfrm flipV="1">
                <a:off x="2230879" y="999683"/>
                <a:ext cx="638661" cy="254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ZA" sz="2400" b="1" dirty="0">
                    <a:latin typeface="Tahoma" pitchFamily="34" charset="0"/>
                    <a:cs typeface="Tahoma" pitchFamily="34" charset="0"/>
                  </a:rPr>
                  <a:t>N</a:t>
                </a:r>
              </a:p>
            </p:txBody>
          </p:sp>
        </p:grpSp>
        <p:sp>
          <p:nvSpPr>
            <p:cNvPr id="59" name="Rounded Rectangle 58"/>
            <p:cNvSpPr/>
            <p:nvPr/>
          </p:nvSpPr>
          <p:spPr>
            <a:xfrm>
              <a:off x="7315201" y="3048001"/>
              <a:ext cx="135826" cy="11429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</p:grpSp>
      <p:sp>
        <p:nvSpPr>
          <p:cNvPr id="3" name="5-Point Star 2"/>
          <p:cNvSpPr/>
          <p:nvPr/>
        </p:nvSpPr>
        <p:spPr>
          <a:xfrm>
            <a:off x="3563321" y="2701749"/>
            <a:ext cx="311875" cy="29413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2" name="5-Point Star 71"/>
          <p:cNvSpPr/>
          <p:nvPr/>
        </p:nvSpPr>
        <p:spPr>
          <a:xfrm>
            <a:off x="1724026" y="2701750"/>
            <a:ext cx="410308" cy="28719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3" name="Freeform 72"/>
          <p:cNvSpPr/>
          <p:nvPr/>
        </p:nvSpPr>
        <p:spPr>
          <a:xfrm>
            <a:off x="5292090" y="2640330"/>
            <a:ext cx="11430" cy="697230"/>
          </a:xfrm>
          <a:custGeom>
            <a:avLst/>
            <a:gdLst>
              <a:gd name="connsiteX0" fmla="*/ 0 w 11430"/>
              <a:gd name="connsiteY0" fmla="*/ 0 h 697230"/>
              <a:gd name="connsiteX1" fmla="*/ 11430 w 11430"/>
              <a:gd name="connsiteY1" fmla="*/ 697230 h 697230"/>
              <a:gd name="connsiteX2" fmla="*/ 11430 w 11430"/>
              <a:gd name="connsiteY2" fmla="*/ 697230 h 69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" h="697230">
                <a:moveTo>
                  <a:pt x="0" y="0"/>
                </a:moveTo>
                <a:lnTo>
                  <a:pt x="11430" y="697230"/>
                </a:lnTo>
                <a:lnTo>
                  <a:pt x="11430" y="69723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01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2645153"/>
            <a:ext cx="870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1000 m</a:t>
            </a:r>
            <a:endParaRPr lang="en-ZA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304799" y="761999"/>
            <a:ext cx="7590661" cy="5454255"/>
            <a:chOff x="304799" y="761999"/>
            <a:chExt cx="7590661" cy="5454255"/>
          </a:xfrm>
        </p:grpSpPr>
        <p:sp>
          <p:nvSpPr>
            <p:cNvPr id="18" name="Freeform 17"/>
            <p:cNvSpPr/>
            <p:nvPr/>
          </p:nvSpPr>
          <p:spPr>
            <a:xfrm>
              <a:off x="2699210" y="3121622"/>
              <a:ext cx="4588792" cy="440656"/>
            </a:xfrm>
            <a:custGeom>
              <a:avLst/>
              <a:gdLst>
                <a:gd name="connsiteX0" fmla="*/ 2184 w 4008185"/>
                <a:gd name="connsiteY0" fmla="*/ 2202 h 438682"/>
                <a:gd name="connsiteX1" fmla="*/ 306984 w 4008185"/>
                <a:gd name="connsiteY1" fmla="*/ 56631 h 438682"/>
                <a:gd name="connsiteX2" fmla="*/ 557355 w 4008185"/>
                <a:gd name="connsiteY2" fmla="*/ 45745 h 438682"/>
                <a:gd name="connsiteX3" fmla="*/ 1145184 w 4008185"/>
                <a:gd name="connsiteY3" fmla="*/ 78402 h 438682"/>
                <a:gd name="connsiteX4" fmla="*/ 1733012 w 4008185"/>
                <a:gd name="connsiteY4" fmla="*/ 187259 h 438682"/>
                <a:gd name="connsiteX5" fmla="*/ 2571212 w 4008185"/>
                <a:gd name="connsiteY5" fmla="*/ 263459 h 438682"/>
                <a:gd name="connsiteX6" fmla="*/ 3605355 w 4008185"/>
                <a:gd name="connsiteY6" fmla="*/ 252573 h 438682"/>
                <a:gd name="connsiteX7" fmla="*/ 4008127 w 4008185"/>
                <a:gd name="connsiteY7" fmla="*/ 339659 h 438682"/>
                <a:gd name="connsiteX8" fmla="*/ 3583584 w 4008185"/>
                <a:gd name="connsiteY8" fmla="*/ 437631 h 438682"/>
                <a:gd name="connsiteX9" fmla="*/ 2995755 w 4008185"/>
                <a:gd name="connsiteY9" fmla="*/ 394088 h 438682"/>
                <a:gd name="connsiteX10" fmla="*/ 2081355 w 4008185"/>
                <a:gd name="connsiteY10" fmla="*/ 415859 h 438682"/>
                <a:gd name="connsiteX11" fmla="*/ 1308470 w 4008185"/>
                <a:gd name="connsiteY11" fmla="*/ 339659 h 438682"/>
                <a:gd name="connsiteX12" fmla="*/ 1123412 w 4008185"/>
                <a:gd name="connsiteY12" fmla="*/ 296116 h 438682"/>
                <a:gd name="connsiteX13" fmla="*/ 916584 w 4008185"/>
                <a:gd name="connsiteY13" fmla="*/ 252573 h 438682"/>
                <a:gd name="connsiteX14" fmla="*/ 535584 w 4008185"/>
                <a:gd name="connsiteY14" fmla="*/ 176373 h 438682"/>
                <a:gd name="connsiteX15" fmla="*/ 448498 w 4008185"/>
                <a:gd name="connsiteY15" fmla="*/ 143716 h 438682"/>
                <a:gd name="connsiteX16" fmla="*/ 263441 w 4008185"/>
                <a:gd name="connsiteY16" fmla="*/ 100173 h 438682"/>
                <a:gd name="connsiteX17" fmla="*/ 176355 w 4008185"/>
                <a:gd name="connsiteY17" fmla="*/ 143716 h 438682"/>
                <a:gd name="connsiteX18" fmla="*/ 2184 w 4008185"/>
                <a:gd name="connsiteY18" fmla="*/ 2202 h 438682"/>
                <a:gd name="connsiteX0" fmla="*/ 2184 w 4008185"/>
                <a:gd name="connsiteY0" fmla="*/ 2202 h 438682"/>
                <a:gd name="connsiteX1" fmla="*/ 306984 w 4008185"/>
                <a:gd name="connsiteY1" fmla="*/ 56631 h 438682"/>
                <a:gd name="connsiteX2" fmla="*/ 557355 w 4008185"/>
                <a:gd name="connsiteY2" fmla="*/ 45745 h 438682"/>
                <a:gd name="connsiteX3" fmla="*/ 1145184 w 4008185"/>
                <a:gd name="connsiteY3" fmla="*/ 78402 h 438682"/>
                <a:gd name="connsiteX4" fmla="*/ 1733012 w 4008185"/>
                <a:gd name="connsiteY4" fmla="*/ 187259 h 438682"/>
                <a:gd name="connsiteX5" fmla="*/ 2571212 w 4008185"/>
                <a:gd name="connsiteY5" fmla="*/ 263459 h 438682"/>
                <a:gd name="connsiteX6" fmla="*/ 3605355 w 4008185"/>
                <a:gd name="connsiteY6" fmla="*/ 252573 h 438682"/>
                <a:gd name="connsiteX7" fmla="*/ 4008127 w 4008185"/>
                <a:gd name="connsiteY7" fmla="*/ 339659 h 438682"/>
                <a:gd name="connsiteX8" fmla="*/ 3583584 w 4008185"/>
                <a:gd name="connsiteY8" fmla="*/ 437631 h 438682"/>
                <a:gd name="connsiteX9" fmla="*/ 2995755 w 4008185"/>
                <a:gd name="connsiteY9" fmla="*/ 394088 h 438682"/>
                <a:gd name="connsiteX10" fmla="*/ 2081355 w 4008185"/>
                <a:gd name="connsiteY10" fmla="*/ 415859 h 438682"/>
                <a:gd name="connsiteX11" fmla="*/ 1308470 w 4008185"/>
                <a:gd name="connsiteY11" fmla="*/ 339659 h 438682"/>
                <a:gd name="connsiteX12" fmla="*/ 1123412 w 4008185"/>
                <a:gd name="connsiteY12" fmla="*/ 296116 h 438682"/>
                <a:gd name="connsiteX13" fmla="*/ 916584 w 4008185"/>
                <a:gd name="connsiteY13" fmla="*/ 252573 h 438682"/>
                <a:gd name="connsiteX14" fmla="*/ 535584 w 4008185"/>
                <a:gd name="connsiteY14" fmla="*/ 176373 h 438682"/>
                <a:gd name="connsiteX15" fmla="*/ 448498 w 4008185"/>
                <a:gd name="connsiteY15" fmla="*/ 143716 h 438682"/>
                <a:gd name="connsiteX16" fmla="*/ 344404 w 4008185"/>
                <a:gd name="connsiteY16" fmla="*/ 106977 h 438682"/>
                <a:gd name="connsiteX17" fmla="*/ 263441 w 4008185"/>
                <a:gd name="connsiteY17" fmla="*/ 100173 h 438682"/>
                <a:gd name="connsiteX18" fmla="*/ 176355 w 4008185"/>
                <a:gd name="connsiteY18" fmla="*/ 143716 h 438682"/>
                <a:gd name="connsiteX19" fmla="*/ 2184 w 4008185"/>
                <a:gd name="connsiteY19" fmla="*/ 2202 h 438682"/>
                <a:gd name="connsiteX0" fmla="*/ 2184 w 4008185"/>
                <a:gd name="connsiteY0" fmla="*/ 2202 h 438682"/>
                <a:gd name="connsiteX1" fmla="*/ 306984 w 4008185"/>
                <a:gd name="connsiteY1" fmla="*/ 56631 h 438682"/>
                <a:gd name="connsiteX2" fmla="*/ 557355 w 4008185"/>
                <a:gd name="connsiteY2" fmla="*/ 45745 h 438682"/>
                <a:gd name="connsiteX3" fmla="*/ 1145184 w 4008185"/>
                <a:gd name="connsiteY3" fmla="*/ 78402 h 438682"/>
                <a:gd name="connsiteX4" fmla="*/ 1733012 w 4008185"/>
                <a:gd name="connsiteY4" fmla="*/ 187259 h 438682"/>
                <a:gd name="connsiteX5" fmla="*/ 2571212 w 4008185"/>
                <a:gd name="connsiteY5" fmla="*/ 263459 h 438682"/>
                <a:gd name="connsiteX6" fmla="*/ 3605355 w 4008185"/>
                <a:gd name="connsiteY6" fmla="*/ 252573 h 438682"/>
                <a:gd name="connsiteX7" fmla="*/ 4008127 w 4008185"/>
                <a:gd name="connsiteY7" fmla="*/ 339659 h 438682"/>
                <a:gd name="connsiteX8" fmla="*/ 3583584 w 4008185"/>
                <a:gd name="connsiteY8" fmla="*/ 437631 h 438682"/>
                <a:gd name="connsiteX9" fmla="*/ 2995755 w 4008185"/>
                <a:gd name="connsiteY9" fmla="*/ 394088 h 438682"/>
                <a:gd name="connsiteX10" fmla="*/ 2081355 w 4008185"/>
                <a:gd name="connsiteY10" fmla="*/ 415859 h 438682"/>
                <a:gd name="connsiteX11" fmla="*/ 1308470 w 4008185"/>
                <a:gd name="connsiteY11" fmla="*/ 339659 h 438682"/>
                <a:gd name="connsiteX12" fmla="*/ 1123412 w 4008185"/>
                <a:gd name="connsiteY12" fmla="*/ 296116 h 438682"/>
                <a:gd name="connsiteX13" fmla="*/ 916584 w 4008185"/>
                <a:gd name="connsiteY13" fmla="*/ 252573 h 438682"/>
                <a:gd name="connsiteX14" fmla="*/ 535584 w 4008185"/>
                <a:gd name="connsiteY14" fmla="*/ 176373 h 438682"/>
                <a:gd name="connsiteX15" fmla="*/ 443736 w 4008185"/>
                <a:gd name="connsiteY15" fmla="*/ 167528 h 438682"/>
                <a:gd name="connsiteX16" fmla="*/ 344404 w 4008185"/>
                <a:gd name="connsiteY16" fmla="*/ 106977 h 438682"/>
                <a:gd name="connsiteX17" fmla="*/ 263441 w 4008185"/>
                <a:gd name="connsiteY17" fmla="*/ 100173 h 438682"/>
                <a:gd name="connsiteX18" fmla="*/ 176355 w 4008185"/>
                <a:gd name="connsiteY18" fmla="*/ 143716 h 438682"/>
                <a:gd name="connsiteX19" fmla="*/ 2184 w 4008185"/>
                <a:gd name="connsiteY19" fmla="*/ 2202 h 438682"/>
                <a:gd name="connsiteX0" fmla="*/ 2184 w 4008185"/>
                <a:gd name="connsiteY0" fmla="*/ 2202 h 438682"/>
                <a:gd name="connsiteX1" fmla="*/ 306984 w 4008185"/>
                <a:gd name="connsiteY1" fmla="*/ 56631 h 438682"/>
                <a:gd name="connsiteX2" fmla="*/ 557355 w 4008185"/>
                <a:gd name="connsiteY2" fmla="*/ 45745 h 438682"/>
                <a:gd name="connsiteX3" fmla="*/ 1145184 w 4008185"/>
                <a:gd name="connsiteY3" fmla="*/ 78402 h 438682"/>
                <a:gd name="connsiteX4" fmla="*/ 1733012 w 4008185"/>
                <a:gd name="connsiteY4" fmla="*/ 187259 h 438682"/>
                <a:gd name="connsiteX5" fmla="*/ 2571212 w 4008185"/>
                <a:gd name="connsiteY5" fmla="*/ 263459 h 438682"/>
                <a:gd name="connsiteX6" fmla="*/ 3605355 w 4008185"/>
                <a:gd name="connsiteY6" fmla="*/ 252573 h 438682"/>
                <a:gd name="connsiteX7" fmla="*/ 4008127 w 4008185"/>
                <a:gd name="connsiteY7" fmla="*/ 339659 h 438682"/>
                <a:gd name="connsiteX8" fmla="*/ 3583584 w 4008185"/>
                <a:gd name="connsiteY8" fmla="*/ 437631 h 438682"/>
                <a:gd name="connsiteX9" fmla="*/ 2995755 w 4008185"/>
                <a:gd name="connsiteY9" fmla="*/ 394088 h 438682"/>
                <a:gd name="connsiteX10" fmla="*/ 2081355 w 4008185"/>
                <a:gd name="connsiteY10" fmla="*/ 415859 h 438682"/>
                <a:gd name="connsiteX11" fmla="*/ 1308470 w 4008185"/>
                <a:gd name="connsiteY11" fmla="*/ 339659 h 438682"/>
                <a:gd name="connsiteX12" fmla="*/ 1123412 w 4008185"/>
                <a:gd name="connsiteY12" fmla="*/ 296116 h 438682"/>
                <a:gd name="connsiteX13" fmla="*/ 916584 w 4008185"/>
                <a:gd name="connsiteY13" fmla="*/ 252573 h 438682"/>
                <a:gd name="connsiteX14" fmla="*/ 653966 w 4008185"/>
                <a:gd name="connsiteY14" fmla="*/ 178415 h 438682"/>
                <a:gd name="connsiteX15" fmla="*/ 535584 w 4008185"/>
                <a:gd name="connsiteY15" fmla="*/ 176373 h 438682"/>
                <a:gd name="connsiteX16" fmla="*/ 443736 w 4008185"/>
                <a:gd name="connsiteY16" fmla="*/ 167528 h 438682"/>
                <a:gd name="connsiteX17" fmla="*/ 344404 w 4008185"/>
                <a:gd name="connsiteY17" fmla="*/ 106977 h 438682"/>
                <a:gd name="connsiteX18" fmla="*/ 263441 w 4008185"/>
                <a:gd name="connsiteY18" fmla="*/ 100173 h 438682"/>
                <a:gd name="connsiteX19" fmla="*/ 176355 w 4008185"/>
                <a:gd name="connsiteY19" fmla="*/ 143716 h 438682"/>
                <a:gd name="connsiteX20" fmla="*/ 2184 w 4008185"/>
                <a:gd name="connsiteY20" fmla="*/ 2202 h 438682"/>
                <a:gd name="connsiteX0" fmla="*/ 2184 w 4008185"/>
                <a:gd name="connsiteY0" fmla="*/ 2202 h 438682"/>
                <a:gd name="connsiteX1" fmla="*/ 306984 w 4008185"/>
                <a:gd name="connsiteY1" fmla="*/ 56631 h 438682"/>
                <a:gd name="connsiteX2" fmla="*/ 557355 w 4008185"/>
                <a:gd name="connsiteY2" fmla="*/ 45745 h 438682"/>
                <a:gd name="connsiteX3" fmla="*/ 1145184 w 4008185"/>
                <a:gd name="connsiteY3" fmla="*/ 78402 h 438682"/>
                <a:gd name="connsiteX4" fmla="*/ 1733012 w 4008185"/>
                <a:gd name="connsiteY4" fmla="*/ 187259 h 438682"/>
                <a:gd name="connsiteX5" fmla="*/ 2571212 w 4008185"/>
                <a:gd name="connsiteY5" fmla="*/ 263459 h 438682"/>
                <a:gd name="connsiteX6" fmla="*/ 3605355 w 4008185"/>
                <a:gd name="connsiteY6" fmla="*/ 252573 h 438682"/>
                <a:gd name="connsiteX7" fmla="*/ 4008127 w 4008185"/>
                <a:gd name="connsiteY7" fmla="*/ 339659 h 438682"/>
                <a:gd name="connsiteX8" fmla="*/ 3583584 w 4008185"/>
                <a:gd name="connsiteY8" fmla="*/ 437631 h 438682"/>
                <a:gd name="connsiteX9" fmla="*/ 2995755 w 4008185"/>
                <a:gd name="connsiteY9" fmla="*/ 394088 h 438682"/>
                <a:gd name="connsiteX10" fmla="*/ 2081355 w 4008185"/>
                <a:gd name="connsiteY10" fmla="*/ 415859 h 438682"/>
                <a:gd name="connsiteX11" fmla="*/ 1308470 w 4008185"/>
                <a:gd name="connsiteY11" fmla="*/ 339659 h 438682"/>
                <a:gd name="connsiteX12" fmla="*/ 1123412 w 4008185"/>
                <a:gd name="connsiteY12" fmla="*/ 296116 h 438682"/>
                <a:gd name="connsiteX13" fmla="*/ 916584 w 4008185"/>
                <a:gd name="connsiteY13" fmla="*/ 252573 h 438682"/>
                <a:gd name="connsiteX14" fmla="*/ 768266 w 4008185"/>
                <a:gd name="connsiteY14" fmla="*/ 245090 h 438682"/>
                <a:gd name="connsiteX15" fmla="*/ 653966 w 4008185"/>
                <a:gd name="connsiteY15" fmla="*/ 178415 h 438682"/>
                <a:gd name="connsiteX16" fmla="*/ 535584 w 4008185"/>
                <a:gd name="connsiteY16" fmla="*/ 176373 h 438682"/>
                <a:gd name="connsiteX17" fmla="*/ 443736 w 4008185"/>
                <a:gd name="connsiteY17" fmla="*/ 167528 h 438682"/>
                <a:gd name="connsiteX18" fmla="*/ 344404 w 4008185"/>
                <a:gd name="connsiteY18" fmla="*/ 106977 h 438682"/>
                <a:gd name="connsiteX19" fmla="*/ 263441 w 4008185"/>
                <a:gd name="connsiteY19" fmla="*/ 100173 h 438682"/>
                <a:gd name="connsiteX20" fmla="*/ 176355 w 4008185"/>
                <a:gd name="connsiteY20" fmla="*/ 143716 h 438682"/>
                <a:gd name="connsiteX21" fmla="*/ 2184 w 4008185"/>
                <a:gd name="connsiteY21" fmla="*/ 2202 h 438682"/>
                <a:gd name="connsiteX0" fmla="*/ 2184 w 4008185"/>
                <a:gd name="connsiteY0" fmla="*/ 2202 h 438682"/>
                <a:gd name="connsiteX1" fmla="*/ 306984 w 4008185"/>
                <a:gd name="connsiteY1" fmla="*/ 56631 h 438682"/>
                <a:gd name="connsiteX2" fmla="*/ 557355 w 4008185"/>
                <a:gd name="connsiteY2" fmla="*/ 45745 h 438682"/>
                <a:gd name="connsiteX3" fmla="*/ 1145184 w 4008185"/>
                <a:gd name="connsiteY3" fmla="*/ 78402 h 438682"/>
                <a:gd name="connsiteX4" fmla="*/ 1733012 w 4008185"/>
                <a:gd name="connsiteY4" fmla="*/ 187259 h 438682"/>
                <a:gd name="connsiteX5" fmla="*/ 2571212 w 4008185"/>
                <a:gd name="connsiteY5" fmla="*/ 263459 h 438682"/>
                <a:gd name="connsiteX6" fmla="*/ 3605355 w 4008185"/>
                <a:gd name="connsiteY6" fmla="*/ 252573 h 438682"/>
                <a:gd name="connsiteX7" fmla="*/ 4008127 w 4008185"/>
                <a:gd name="connsiteY7" fmla="*/ 339659 h 438682"/>
                <a:gd name="connsiteX8" fmla="*/ 3583584 w 4008185"/>
                <a:gd name="connsiteY8" fmla="*/ 437631 h 438682"/>
                <a:gd name="connsiteX9" fmla="*/ 2995755 w 4008185"/>
                <a:gd name="connsiteY9" fmla="*/ 394088 h 438682"/>
                <a:gd name="connsiteX10" fmla="*/ 2081355 w 4008185"/>
                <a:gd name="connsiteY10" fmla="*/ 415859 h 438682"/>
                <a:gd name="connsiteX11" fmla="*/ 1308470 w 4008185"/>
                <a:gd name="connsiteY11" fmla="*/ 339659 h 438682"/>
                <a:gd name="connsiteX12" fmla="*/ 1132937 w 4008185"/>
                <a:gd name="connsiteY12" fmla="*/ 267541 h 438682"/>
                <a:gd name="connsiteX13" fmla="*/ 916584 w 4008185"/>
                <a:gd name="connsiteY13" fmla="*/ 252573 h 438682"/>
                <a:gd name="connsiteX14" fmla="*/ 768266 w 4008185"/>
                <a:gd name="connsiteY14" fmla="*/ 245090 h 438682"/>
                <a:gd name="connsiteX15" fmla="*/ 653966 w 4008185"/>
                <a:gd name="connsiteY15" fmla="*/ 178415 h 438682"/>
                <a:gd name="connsiteX16" fmla="*/ 535584 w 4008185"/>
                <a:gd name="connsiteY16" fmla="*/ 176373 h 438682"/>
                <a:gd name="connsiteX17" fmla="*/ 443736 w 4008185"/>
                <a:gd name="connsiteY17" fmla="*/ 167528 h 438682"/>
                <a:gd name="connsiteX18" fmla="*/ 344404 w 4008185"/>
                <a:gd name="connsiteY18" fmla="*/ 106977 h 438682"/>
                <a:gd name="connsiteX19" fmla="*/ 263441 w 4008185"/>
                <a:gd name="connsiteY19" fmla="*/ 100173 h 438682"/>
                <a:gd name="connsiteX20" fmla="*/ 176355 w 4008185"/>
                <a:gd name="connsiteY20" fmla="*/ 143716 h 438682"/>
                <a:gd name="connsiteX21" fmla="*/ 2184 w 4008185"/>
                <a:gd name="connsiteY21" fmla="*/ 2202 h 438682"/>
                <a:gd name="connsiteX0" fmla="*/ 2184 w 4008185"/>
                <a:gd name="connsiteY0" fmla="*/ 2202 h 438682"/>
                <a:gd name="connsiteX1" fmla="*/ 306984 w 4008185"/>
                <a:gd name="connsiteY1" fmla="*/ 56631 h 438682"/>
                <a:gd name="connsiteX2" fmla="*/ 557355 w 4008185"/>
                <a:gd name="connsiteY2" fmla="*/ 45745 h 438682"/>
                <a:gd name="connsiteX3" fmla="*/ 1145184 w 4008185"/>
                <a:gd name="connsiteY3" fmla="*/ 78402 h 438682"/>
                <a:gd name="connsiteX4" fmla="*/ 1733012 w 4008185"/>
                <a:gd name="connsiteY4" fmla="*/ 187259 h 438682"/>
                <a:gd name="connsiteX5" fmla="*/ 2571212 w 4008185"/>
                <a:gd name="connsiteY5" fmla="*/ 263459 h 438682"/>
                <a:gd name="connsiteX6" fmla="*/ 3605355 w 4008185"/>
                <a:gd name="connsiteY6" fmla="*/ 252573 h 438682"/>
                <a:gd name="connsiteX7" fmla="*/ 4008127 w 4008185"/>
                <a:gd name="connsiteY7" fmla="*/ 339659 h 438682"/>
                <a:gd name="connsiteX8" fmla="*/ 3583584 w 4008185"/>
                <a:gd name="connsiteY8" fmla="*/ 437631 h 438682"/>
                <a:gd name="connsiteX9" fmla="*/ 2995755 w 4008185"/>
                <a:gd name="connsiteY9" fmla="*/ 394088 h 438682"/>
                <a:gd name="connsiteX10" fmla="*/ 2081355 w 4008185"/>
                <a:gd name="connsiteY10" fmla="*/ 415859 h 438682"/>
                <a:gd name="connsiteX11" fmla="*/ 1327520 w 4008185"/>
                <a:gd name="connsiteY11" fmla="*/ 334897 h 438682"/>
                <a:gd name="connsiteX12" fmla="*/ 1132937 w 4008185"/>
                <a:gd name="connsiteY12" fmla="*/ 267541 h 438682"/>
                <a:gd name="connsiteX13" fmla="*/ 916584 w 4008185"/>
                <a:gd name="connsiteY13" fmla="*/ 252573 h 438682"/>
                <a:gd name="connsiteX14" fmla="*/ 768266 w 4008185"/>
                <a:gd name="connsiteY14" fmla="*/ 245090 h 438682"/>
                <a:gd name="connsiteX15" fmla="*/ 653966 w 4008185"/>
                <a:gd name="connsiteY15" fmla="*/ 178415 h 438682"/>
                <a:gd name="connsiteX16" fmla="*/ 535584 w 4008185"/>
                <a:gd name="connsiteY16" fmla="*/ 176373 h 438682"/>
                <a:gd name="connsiteX17" fmla="*/ 443736 w 4008185"/>
                <a:gd name="connsiteY17" fmla="*/ 167528 h 438682"/>
                <a:gd name="connsiteX18" fmla="*/ 344404 w 4008185"/>
                <a:gd name="connsiteY18" fmla="*/ 106977 h 438682"/>
                <a:gd name="connsiteX19" fmla="*/ 263441 w 4008185"/>
                <a:gd name="connsiteY19" fmla="*/ 100173 h 438682"/>
                <a:gd name="connsiteX20" fmla="*/ 176355 w 4008185"/>
                <a:gd name="connsiteY20" fmla="*/ 143716 h 438682"/>
                <a:gd name="connsiteX21" fmla="*/ 2184 w 4008185"/>
                <a:gd name="connsiteY21" fmla="*/ 2202 h 438682"/>
                <a:gd name="connsiteX0" fmla="*/ 2184 w 4008185"/>
                <a:gd name="connsiteY0" fmla="*/ 2202 h 438682"/>
                <a:gd name="connsiteX1" fmla="*/ 306984 w 4008185"/>
                <a:gd name="connsiteY1" fmla="*/ 56631 h 438682"/>
                <a:gd name="connsiteX2" fmla="*/ 557355 w 4008185"/>
                <a:gd name="connsiteY2" fmla="*/ 45745 h 438682"/>
                <a:gd name="connsiteX3" fmla="*/ 1145184 w 4008185"/>
                <a:gd name="connsiteY3" fmla="*/ 78402 h 438682"/>
                <a:gd name="connsiteX4" fmla="*/ 1733012 w 4008185"/>
                <a:gd name="connsiteY4" fmla="*/ 187259 h 438682"/>
                <a:gd name="connsiteX5" fmla="*/ 2571212 w 4008185"/>
                <a:gd name="connsiteY5" fmla="*/ 263459 h 438682"/>
                <a:gd name="connsiteX6" fmla="*/ 3605355 w 4008185"/>
                <a:gd name="connsiteY6" fmla="*/ 252573 h 438682"/>
                <a:gd name="connsiteX7" fmla="*/ 4008127 w 4008185"/>
                <a:gd name="connsiteY7" fmla="*/ 339659 h 438682"/>
                <a:gd name="connsiteX8" fmla="*/ 3583584 w 4008185"/>
                <a:gd name="connsiteY8" fmla="*/ 437631 h 438682"/>
                <a:gd name="connsiteX9" fmla="*/ 2995755 w 4008185"/>
                <a:gd name="connsiteY9" fmla="*/ 394088 h 438682"/>
                <a:gd name="connsiteX10" fmla="*/ 2081355 w 4008185"/>
                <a:gd name="connsiteY10" fmla="*/ 415859 h 438682"/>
                <a:gd name="connsiteX11" fmla="*/ 1573129 w 4008185"/>
                <a:gd name="connsiteY11" fmla="*/ 392727 h 438682"/>
                <a:gd name="connsiteX12" fmla="*/ 1327520 w 4008185"/>
                <a:gd name="connsiteY12" fmla="*/ 334897 h 438682"/>
                <a:gd name="connsiteX13" fmla="*/ 1132937 w 4008185"/>
                <a:gd name="connsiteY13" fmla="*/ 267541 h 438682"/>
                <a:gd name="connsiteX14" fmla="*/ 916584 w 4008185"/>
                <a:gd name="connsiteY14" fmla="*/ 252573 h 438682"/>
                <a:gd name="connsiteX15" fmla="*/ 768266 w 4008185"/>
                <a:gd name="connsiteY15" fmla="*/ 245090 h 438682"/>
                <a:gd name="connsiteX16" fmla="*/ 653966 w 4008185"/>
                <a:gd name="connsiteY16" fmla="*/ 178415 h 438682"/>
                <a:gd name="connsiteX17" fmla="*/ 535584 w 4008185"/>
                <a:gd name="connsiteY17" fmla="*/ 176373 h 438682"/>
                <a:gd name="connsiteX18" fmla="*/ 443736 w 4008185"/>
                <a:gd name="connsiteY18" fmla="*/ 167528 h 438682"/>
                <a:gd name="connsiteX19" fmla="*/ 344404 w 4008185"/>
                <a:gd name="connsiteY19" fmla="*/ 106977 h 438682"/>
                <a:gd name="connsiteX20" fmla="*/ 263441 w 4008185"/>
                <a:gd name="connsiteY20" fmla="*/ 100173 h 438682"/>
                <a:gd name="connsiteX21" fmla="*/ 176355 w 4008185"/>
                <a:gd name="connsiteY21" fmla="*/ 143716 h 438682"/>
                <a:gd name="connsiteX22" fmla="*/ 2184 w 4008185"/>
                <a:gd name="connsiteY22" fmla="*/ 2202 h 438682"/>
                <a:gd name="connsiteX0" fmla="*/ 2184 w 4008185"/>
                <a:gd name="connsiteY0" fmla="*/ 2202 h 442244"/>
                <a:gd name="connsiteX1" fmla="*/ 306984 w 4008185"/>
                <a:gd name="connsiteY1" fmla="*/ 56631 h 442244"/>
                <a:gd name="connsiteX2" fmla="*/ 557355 w 4008185"/>
                <a:gd name="connsiteY2" fmla="*/ 45745 h 442244"/>
                <a:gd name="connsiteX3" fmla="*/ 1145184 w 4008185"/>
                <a:gd name="connsiteY3" fmla="*/ 78402 h 442244"/>
                <a:gd name="connsiteX4" fmla="*/ 1733012 w 4008185"/>
                <a:gd name="connsiteY4" fmla="*/ 187259 h 442244"/>
                <a:gd name="connsiteX5" fmla="*/ 2571212 w 4008185"/>
                <a:gd name="connsiteY5" fmla="*/ 263459 h 442244"/>
                <a:gd name="connsiteX6" fmla="*/ 3605355 w 4008185"/>
                <a:gd name="connsiteY6" fmla="*/ 252573 h 442244"/>
                <a:gd name="connsiteX7" fmla="*/ 4008127 w 4008185"/>
                <a:gd name="connsiteY7" fmla="*/ 339659 h 442244"/>
                <a:gd name="connsiteX8" fmla="*/ 3583584 w 4008185"/>
                <a:gd name="connsiteY8" fmla="*/ 437631 h 442244"/>
                <a:gd name="connsiteX9" fmla="*/ 3000518 w 4008185"/>
                <a:gd name="connsiteY9" fmla="*/ 427426 h 442244"/>
                <a:gd name="connsiteX10" fmla="*/ 2081355 w 4008185"/>
                <a:gd name="connsiteY10" fmla="*/ 415859 h 442244"/>
                <a:gd name="connsiteX11" fmla="*/ 1573129 w 4008185"/>
                <a:gd name="connsiteY11" fmla="*/ 392727 h 442244"/>
                <a:gd name="connsiteX12" fmla="*/ 1327520 w 4008185"/>
                <a:gd name="connsiteY12" fmla="*/ 334897 h 442244"/>
                <a:gd name="connsiteX13" fmla="*/ 1132937 w 4008185"/>
                <a:gd name="connsiteY13" fmla="*/ 267541 h 442244"/>
                <a:gd name="connsiteX14" fmla="*/ 916584 w 4008185"/>
                <a:gd name="connsiteY14" fmla="*/ 252573 h 442244"/>
                <a:gd name="connsiteX15" fmla="*/ 768266 w 4008185"/>
                <a:gd name="connsiteY15" fmla="*/ 245090 h 442244"/>
                <a:gd name="connsiteX16" fmla="*/ 653966 w 4008185"/>
                <a:gd name="connsiteY16" fmla="*/ 178415 h 442244"/>
                <a:gd name="connsiteX17" fmla="*/ 535584 w 4008185"/>
                <a:gd name="connsiteY17" fmla="*/ 176373 h 442244"/>
                <a:gd name="connsiteX18" fmla="*/ 443736 w 4008185"/>
                <a:gd name="connsiteY18" fmla="*/ 167528 h 442244"/>
                <a:gd name="connsiteX19" fmla="*/ 344404 w 4008185"/>
                <a:gd name="connsiteY19" fmla="*/ 106977 h 442244"/>
                <a:gd name="connsiteX20" fmla="*/ 263441 w 4008185"/>
                <a:gd name="connsiteY20" fmla="*/ 100173 h 442244"/>
                <a:gd name="connsiteX21" fmla="*/ 176355 w 4008185"/>
                <a:gd name="connsiteY21" fmla="*/ 143716 h 442244"/>
                <a:gd name="connsiteX22" fmla="*/ 2184 w 4008185"/>
                <a:gd name="connsiteY22" fmla="*/ 2202 h 442244"/>
                <a:gd name="connsiteX0" fmla="*/ 2622 w 4008623"/>
                <a:gd name="connsiteY0" fmla="*/ 4671 h 444713"/>
                <a:gd name="connsiteX1" fmla="*/ 321709 w 4008623"/>
                <a:gd name="connsiteY1" fmla="*/ 35287 h 444713"/>
                <a:gd name="connsiteX2" fmla="*/ 557793 w 4008623"/>
                <a:gd name="connsiteY2" fmla="*/ 48214 h 444713"/>
                <a:gd name="connsiteX3" fmla="*/ 1145622 w 4008623"/>
                <a:gd name="connsiteY3" fmla="*/ 80871 h 444713"/>
                <a:gd name="connsiteX4" fmla="*/ 1733450 w 4008623"/>
                <a:gd name="connsiteY4" fmla="*/ 189728 h 444713"/>
                <a:gd name="connsiteX5" fmla="*/ 2571650 w 4008623"/>
                <a:gd name="connsiteY5" fmla="*/ 265928 h 444713"/>
                <a:gd name="connsiteX6" fmla="*/ 3605793 w 4008623"/>
                <a:gd name="connsiteY6" fmla="*/ 255042 h 444713"/>
                <a:gd name="connsiteX7" fmla="*/ 4008565 w 4008623"/>
                <a:gd name="connsiteY7" fmla="*/ 342128 h 444713"/>
                <a:gd name="connsiteX8" fmla="*/ 3584022 w 4008623"/>
                <a:gd name="connsiteY8" fmla="*/ 440100 h 444713"/>
                <a:gd name="connsiteX9" fmla="*/ 3000956 w 4008623"/>
                <a:gd name="connsiteY9" fmla="*/ 429895 h 444713"/>
                <a:gd name="connsiteX10" fmla="*/ 2081793 w 4008623"/>
                <a:gd name="connsiteY10" fmla="*/ 418328 h 444713"/>
                <a:gd name="connsiteX11" fmla="*/ 1573567 w 4008623"/>
                <a:gd name="connsiteY11" fmla="*/ 395196 h 444713"/>
                <a:gd name="connsiteX12" fmla="*/ 1327958 w 4008623"/>
                <a:gd name="connsiteY12" fmla="*/ 337366 h 444713"/>
                <a:gd name="connsiteX13" fmla="*/ 1133375 w 4008623"/>
                <a:gd name="connsiteY13" fmla="*/ 270010 h 444713"/>
                <a:gd name="connsiteX14" fmla="*/ 917022 w 4008623"/>
                <a:gd name="connsiteY14" fmla="*/ 255042 h 444713"/>
                <a:gd name="connsiteX15" fmla="*/ 768704 w 4008623"/>
                <a:gd name="connsiteY15" fmla="*/ 247559 h 444713"/>
                <a:gd name="connsiteX16" fmla="*/ 654404 w 4008623"/>
                <a:gd name="connsiteY16" fmla="*/ 180884 h 444713"/>
                <a:gd name="connsiteX17" fmla="*/ 536022 w 4008623"/>
                <a:gd name="connsiteY17" fmla="*/ 178842 h 444713"/>
                <a:gd name="connsiteX18" fmla="*/ 444174 w 4008623"/>
                <a:gd name="connsiteY18" fmla="*/ 169997 h 444713"/>
                <a:gd name="connsiteX19" fmla="*/ 344842 w 4008623"/>
                <a:gd name="connsiteY19" fmla="*/ 109446 h 444713"/>
                <a:gd name="connsiteX20" fmla="*/ 263879 w 4008623"/>
                <a:gd name="connsiteY20" fmla="*/ 102642 h 444713"/>
                <a:gd name="connsiteX21" fmla="*/ 176793 w 4008623"/>
                <a:gd name="connsiteY21" fmla="*/ 146185 h 444713"/>
                <a:gd name="connsiteX22" fmla="*/ 2622 w 4008623"/>
                <a:gd name="connsiteY22" fmla="*/ 4671 h 444713"/>
                <a:gd name="connsiteX0" fmla="*/ 11334 w 4017335"/>
                <a:gd name="connsiteY0" fmla="*/ 2578 h 442620"/>
                <a:gd name="connsiteX1" fmla="*/ 330421 w 4017335"/>
                <a:gd name="connsiteY1" fmla="*/ 33194 h 442620"/>
                <a:gd name="connsiteX2" fmla="*/ 566505 w 4017335"/>
                <a:gd name="connsiteY2" fmla="*/ 46121 h 442620"/>
                <a:gd name="connsiteX3" fmla="*/ 1154334 w 4017335"/>
                <a:gd name="connsiteY3" fmla="*/ 78778 h 442620"/>
                <a:gd name="connsiteX4" fmla="*/ 1742162 w 4017335"/>
                <a:gd name="connsiteY4" fmla="*/ 187635 h 442620"/>
                <a:gd name="connsiteX5" fmla="*/ 2580362 w 4017335"/>
                <a:gd name="connsiteY5" fmla="*/ 263835 h 442620"/>
                <a:gd name="connsiteX6" fmla="*/ 3614505 w 4017335"/>
                <a:gd name="connsiteY6" fmla="*/ 252949 h 442620"/>
                <a:gd name="connsiteX7" fmla="*/ 4017277 w 4017335"/>
                <a:gd name="connsiteY7" fmla="*/ 340035 h 442620"/>
                <a:gd name="connsiteX8" fmla="*/ 3592734 w 4017335"/>
                <a:gd name="connsiteY8" fmla="*/ 438007 h 442620"/>
                <a:gd name="connsiteX9" fmla="*/ 3009668 w 4017335"/>
                <a:gd name="connsiteY9" fmla="*/ 427802 h 442620"/>
                <a:gd name="connsiteX10" fmla="*/ 2090505 w 4017335"/>
                <a:gd name="connsiteY10" fmla="*/ 416235 h 442620"/>
                <a:gd name="connsiteX11" fmla="*/ 1582279 w 4017335"/>
                <a:gd name="connsiteY11" fmla="*/ 393103 h 442620"/>
                <a:gd name="connsiteX12" fmla="*/ 1336670 w 4017335"/>
                <a:gd name="connsiteY12" fmla="*/ 335273 h 442620"/>
                <a:gd name="connsiteX13" fmla="*/ 1142087 w 4017335"/>
                <a:gd name="connsiteY13" fmla="*/ 267917 h 442620"/>
                <a:gd name="connsiteX14" fmla="*/ 925734 w 4017335"/>
                <a:gd name="connsiteY14" fmla="*/ 252949 h 442620"/>
                <a:gd name="connsiteX15" fmla="*/ 777416 w 4017335"/>
                <a:gd name="connsiteY15" fmla="*/ 245466 h 442620"/>
                <a:gd name="connsiteX16" fmla="*/ 663116 w 4017335"/>
                <a:gd name="connsiteY16" fmla="*/ 178791 h 442620"/>
                <a:gd name="connsiteX17" fmla="*/ 544734 w 4017335"/>
                <a:gd name="connsiteY17" fmla="*/ 176749 h 442620"/>
                <a:gd name="connsiteX18" fmla="*/ 452886 w 4017335"/>
                <a:gd name="connsiteY18" fmla="*/ 167904 h 442620"/>
                <a:gd name="connsiteX19" fmla="*/ 353554 w 4017335"/>
                <a:gd name="connsiteY19" fmla="*/ 107353 h 442620"/>
                <a:gd name="connsiteX20" fmla="*/ 272591 w 4017335"/>
                <a:gd name="connsiteY20" fmla="*/ 100549 h 442620"/>
                <a:gd name="connsiteX21" fmla="*/ 185505 w 4017335"/>
                <a:gd name="connsiteY21" fmla="*/ 144092 h 442620"/>
                <a:gd name="connsiteX22" fmla="*/ 82091 w 4017335"/>
                <a:gd name="connsiteY22" fmla="*/ 107354 h 442620"/>
                <a:gd name="connsiteX23" fmla="*/ 11334 w 4017335"/>
                <a:gd name="connsiteY23" fmla="*/ 2578 h 442620"/>
                <a:gd name="connsiteX0" fmla="*/ 11334 w 4588792"/>
                <a:gd name="connsiteY0" fmla="*/ 2578 h 440656"/>
                <a:gd name="connsiteX1" fmla="*/ 330421 w 4588792"/>
                <a:gd name="connsiteY1" fmla="*/ 33194 h 440656"/>
                <a:gd name="connsiteX2" fmla="*/ 566505 w 4588792"/>
                <a:gd name="connsiteY2" fmla="*/ 46121 h 440656"/>
                <a:gd name="connsiteX3" fmla="*/ 1154334 w 4588792"/>
                <a:gd name="connsiteY3" fmla="*/ 78778 h 440656"/>
                <a:gd name="connsiteX4" fmla="*/ 1742162 w 4588792"/>
                <a:gd name="connsiteY4" fmla="*/ 187635 h 440656"/>
                <a:gd name="connsiteX5" fmla="*/ 2580362 w 4588792"/>
                <a:gd name="connsiteY5" fmla="*/ 263835 h 440656"/>
                <a:gd name="connsiteX6" fmla="*/ 3614505 w 4588792"/>
                <a:gd name="connsiteY6" fmla="*/ 252949 h 440656"/>
                <a:gd name="connsiteX7" fmla="*/ 4588777 w 4588792"/>
                <a:gd name="connsiteY7" fmla="*/ 420998 h 440656"/>
                <a:gd name="connsiteX8" fmla="*/ 3592734 w 4588792"/>
                <a:gd name="connsiteY8" fmla="*/ 438007 h 440656"/>
                <a:gd name="connsiteX9" fmla="*/ 3009668 w 4588792"/>
                <a:gd name="connsiteY9" fmla="*/ 427802 h 440656"/>
                <a:gd name="connsiteX10" fmla="*/ 2090505 w 4588792"/>
                <a:gd name="connsiteY10" fmla="*/ 416235 h 440656"/>
                <a:gd name="connsiteX11" fmla="*/ 1582279 w 4588792"/>
                <a:gd name="connsiteY11" fmla="*/ 393103 h 440656"/>
                <a:gd name="connsiteX12" fmla="*/ 1336670 w 4588792"/>
                <a:gd name="connsiteY12" fmla="*/ 335273 h 440656"/>
                <a:gd name="connsiteX13" fmla="*/ 1142087 w 4588792"/>
                <a:gd name="connsiteY13" fmla="*/ 267917 h 440656"/>
                <a:gd name="connsiteX14" fmla="*/ 925734 w 4588792"/>
                <a:gd name="connsiteY14" fmla="*/ 252949 h 440656"/>
                <a:gd name="connsiteX15" fmla="*/ 777416 w 4588792"/>
                <a:gd name="connsiteY15" fmla="*/ 245466 h 440656"/>
                <a:gd name="connsiteX16" fmla="*/ 663116 w 4588792"/>
                <a:gd name="connsiteY16" fmla="*/ 178791 h 440656"/>
                <a:gd name="connsiteX17" fmla="*/ 544734 w 4588792"/>
                <a:gd name="connsiteY17" fmla="*/ 176749 h 440656"/>
                <a:gd name="connsiteX18" fmla="*/ 452886 w 4588792"/>
                <a:gd name="connsiteY18" fmla="*/ 167904 h 440656"/>
                <a:gd name="connsiteX19" fmla="*/ 353554 w 4588792"/>
                <a:gd name="connsiteY19" fmla="*/ 107353 h 440656"/>
                <a:gd name="connsiteX20" fmla="*/ 272591 w 4588792"/>
                <a:gd name="connsiteY20" fmla="*/ 100549 h 440656"/>
                <a:gd name="connsiteX21" fmla="*/ 185505 w 4588792"/>
                <a:gd name="connsiteY21" fmla="*/ 144092 h 440656"/>
                <a:gd name="connsiteX22" fmla="*/ 82091 w 4588792"/>
                <a:gd name="connsiteY22" fmla="*/ 107354 h 440656"/>
                <a:gd name="connsiteX23" fmla="*/ 11334 w 4588792"/>
                <a:gd name="connsiteY23" fmla="*/ 2578 h 4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88792" h="440656">
                  <a:moveTo>
                    <a:pt x="11334" y="2578"/>
                  </a:moveTo>
                  <a:cubicBezTo>
                    <a:pt x="52722" y="-9782"/>
                    <a:pt x="237893" y="25937"/>
                    <a:pt x="330421" y="33194"/>
                  </a:cubicBezTo>
                  <a:cubicBezTo>
                    <a:pt x="422950" y="40451"/>
                    <a:pt x="429186" y="38524"/>
                    <a:pt x="566505" y="46121"/>
                  </a:cubicBezTo>
                  <a:cubicBezTo>
                    <a:pt x="703824" y="53718"/>
                    <a:pt x="958391" y="55192"/>
                    <a:pt x="1154334" y="78778"/>
                  </a:cubicBezTo>
                  <a:cubicBezTo>
                    <a:pt x="1350277" y="102364"/>
                    <a:pt x="1504491" y="156792"/>
                    <a:pt x="1742162" y="187635"/>
                  </a:cubicBezTo>
                  <a:cubicBezTo>
                    <a:pt x="1979833" y="218478"/>
                    <a:pt x="2268305" y="252949"/>
                    <a:pt x="2580362" y="263835"/>
                  </a:cubicBezTo>
                  <a:cubicBezTo>
                    <a:pt x="2892419" y="274721"/>
                    <a:pt x="3279769" y="226755"/>
                    <a:pt x="3614505" y="252949"/>
                  </a:cubicBezTo>
                  <a:cubicBezTo>
                    <a:pt x="3949241" y="279143"/>
                    <a:pt x="4592406" y="390155"/>
                    <a:pt x="4588777" y="420998"/>
                  </a:cubicBezTo>
                  <a:cubicBezTo>
                    <a:pt x="4585148" y="451841"/>
                    <a:pt x="3855919" y="436873"/>
                    <a:pt x="3592734" y="438007"/>
                  </a:cubicBezTo>
                  <a:cubicBezTo>
                    <a:pt x="3329549" y="439141"/>
                    <a:pt x="3009668" y="427802"/>
                    <a:pt x="3009668" y="427802"/>
                  </a:cubicBezTo>
                  <a:lnTo>
                    <a:pt x="2090505" y="416235"/>
                  </a:lnTo>
                  <a:cubicBezTo>
                    <a:pt x="1852607" y="410452"/>
                    <a:pt x="1707918" y="406597"/>
                    <a:pt x="1582279" y="393103"/>
                  </a:cubicBezTo>
                  <a:cubicBezTo>
                    <a:pt x="1456640" y="379609"/>
                    <a:pt x="1410035" y="356137"/>
                    <a:pt x="1336670" y="335273"/>
                  </a:cubicBezTo>
                  <a:cubicBezTo>
                    <a:pt x="1263305" y="314409"/>
                    <a:pt x="1210576" y="281638"/>
                    <a:pt x="1142087" y="267917"/>
                  </a:cubicBezTo>
                  <a:cubicBezTo>
                    <a:pt x="1073598" y="254196"/>
                    <a:pt x="986513" y="256691"/>
                    <a:pt x="925734" y="252949"/>
                  </a:cubicBezTo>
                  <a:cubicBezTo>
                    <a:pt x="864956" y="249207"/>
                    <a:pt x="821186" y="257826"/>
                    <a:pt x="777416" y="245466"/>
                  </a:cubicBezTo>
                  <a:cubicBezTo>
                    <a:pt x="733646" y="233106"/>
                    <a:pt x="704278" y="184688"/>
                    <a:pt x="663116" y="178791"/>
                  </a:cubicBezTo>
                  <a:cubicBezTo>
                    <a:pt x="623655" y="178110"/>
                    <a:pt x="579772" y="178563"/>
                    <a:pt x="544734" y="176749"/>
                  </a:cubicBezTo>
                  <a:cubicBezTo>
                    <a:pt x="509696" y="174935"/>
                    <a:pt x="484749" y="179470"/>
                    <a:pt x="452886" y="167904"/>
                  </a:cubicBezTo>
                  <a:cubicBezTo>
                    <a:pt x="421023" y="156338"/>
                    <a:pt x="384397" y="114610"/>
                    <a:pt x="353554" y="107353"/>
                  </a:cubicBezTo>
                  <a:cubicBezTo>
                    <a:pt x="322711" y="100096"/>
                    <a:pt x="297424" y="95220"/>
                    <a:pt x="272591" y="100549"/>
                  </a:cubicBezTo>
                  <a:cubicBezTo>
                    <a:pt x="247758" y="105878"/>
                    <a:pt x="217255" y="142958"/>
                    <a:pt x="185505" y="144092"/>
                  </a:cubicBezTo>
                  <a:cubicBezTo>
                    <a:pt x="153755" y="145226"/>
                    <a:pt x="111119" y="130940"/>
                    <a:pt x="82091" y="107354"/>
                  </a:cubicBezTo>
                  <a:cubicBezTo>
                    <a:pt x="53063" y="83768"/>
                    <a:pt x="-30054" y="14938"/>
                    <a:pt x="11334" y="257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862943" y="3141493"/>
              <a:ext cx="4680932" cy="430512"/>
            </a:xfrm>
            <a:custGeom>
              <a:avLst/>
              <a:gdLst>
                <a:gd name="connsiteX0" fmla="*/ 0 w 4738271"/>
                <a:gd name="connsiteY0" fmla="*/ 4479 h 411528"/>
                <a:gd name="connsiteX1" fmla="*/ 664028 w 4738271"/>
                <a:gd name="connsiteY1" fmla="*/ 15365 h 411528"/>
                <a:gd name="connsiteX2" fmla="*/ 881743 w 4738271"/>
                <a:gd name="connsiteY2" fmla="*/ 4479 h 411528"/>
                <a:gd name="connsiteX3" fmla="*/ 2416628 w 4738271"/>
                <a:gd name="connsiteY3" fmla="*/ 102451 h 411528"/>
                <a:gd name="connsiteX4" fmla="*/ 3744686 w 4738271"/>
                <a:gd name="connsiteY4" fmla="*/ 102451 h 411528"/>
                <a:gd name="connsiteX5" fmla="*/ 4648200 w 4738271"/>
                <a:gd name="connsiteY5" fmla="*/ 135108 h 411528"/>
                <a:gd name="connsiteX6" fmla="*/ 4582886 w 4738271"/>
                <a:gd name="connsiteY6" fmla="*/ 385479 h 411528"/>
                <a:gd name="connsiteX7" fmla="*/ 3559628 w 4738271"/>
                <a:gd name="connsiteY7" fmla="*/ 396365 h 411528"/>
                <a:gd name="connsiteX8" fmla="*/ 3145971 w 4738271"/>
                <a:gd name="connsiteY8" fmla="*/ 320165 h 411528"/>
                <a:gd name="connsiteX9" fmla="*/ 2884714 w 4738271"/>
                <a:gd name="connsiteY9" fmla="*/ 265737 h 411528"/>
                <a:gd name="connsiteX10" fmla="*/ 2471057 w 4738271"/>
                <a:gd name="connsiteY10" fmla="*/ 298394 h 411528"/>
                <a:gd name="connsiteX11" fmla="*/ 2198914 w 4738271"/>
                <a:gd name="connsiteY11" fmla="*/ 331051 h 411528"/>
                <a:gd name="connsiteX12" fmla="*/ 1970314 w 4738271"/>
                <a:gd name="connsiteY12" fmla="*/ 298394 h 411528"/>
                <a:gd name="connsiteX13" fmla="*/ 1719943 w 4738271"/>
                <a:gd name="connsiteY13" fmla="*/ 265737 h 411528"/>
                <a:gd name="connsiteX14" fmla="*/ 1382486 w 4738271"/>
                <a:gd name="connsiteY14" fmla="*/ 254851 h 411528"/>
                <a:gd name="connsiteX15" fmla="*/ 1132114 w 4738271"/>
                <a:gd name="connsiteY15" fmla="*/ 178651 h 411528"/>
                <a:gd name="connsiteX16" fmla="*/ 881743 w 4738271"/>
                <a:gd name="connsiteY16" fmla="*/ 145994 h 411528"/>
                <a:gd name="connsiteX17" fmla="*/ 685800 w 4738271"/>
                <a:gd name="connsiteY17" fmla="*/ 113337 h 411528"/>
                <a:gd name="connsiteX18" fmla="*/ 533400 w 4738271"/>
                <a:gd name="connsiteY18" fmla="*/ 91565 h 411528"/>
                <a:gd name="connsiteX19" fmla="*/ 446314 w 4738271"/>
                <a:gd name="connsiteY19" fmla="*/ 69794 h 411528"/>
                <a:gd name="connsiteX20" fmla="*/ 315686 w 4738271"/>
                <a:gd name="connsiteY20" fmla="*/ 48022 h 411528"/>
                <a:gd name="connsiteX21" fmla="*/ 174171 w 4738271"/>
                <a:gd name="connsiteY21" fmla="*/ 4479 h 411528"/>
                <a:gd name="connsiteX0" fmla="*/ 0 w 4742807"/>
                <a:gd name="connsiteY0" fmla="*/ 4479 h 440254"/>
                <a:gd name="connsiteX1" fmla="*/ 664028 w 4742807"/>
                <a:gd name="connsiteY1" fmla="*/ 15365 h 440254"/>
                <a:gd name="connsiteX2" fmla="*/ 881743 w 4742807"/>
                <a:gd name="connsiteY2" fmla="*/ 4479 h 440254"/>
                <a:gd name="connsiteX3" fmla="*/ 2416628 w 4742807"/>
                <a:gd name="connsiteY3" fmla="*/ 102451 h 440254"/>
                <a:gd name="connsiteX4" fmla="*/ 3744686 w 4742807"/>
                <a:gd name="connsiteY4" fmla="*/ 102451 h 440254"/>
                <a:gd name="connsiteX5" fmla="*/ 4648200 w 4742807"/>
                <a:gd name="connsiteY5" fmla="*/ 135108 h 440254"/>
                <a:gd name="connsiteX6" fmla="*/ 4592411 w 4742807"/>
                <a:gd name="connsiteY6" fmla="*/ 423579 h 440254"/>
                <a:gd name="connsiteX7" fmla="*/ 3559628 w 4742807"/>
                <a:gd name="connsiteY7" fmla="*/ 396365 h 440254"/>
                <a:gd name="connsiteX8" fmla="*/ 3145971 w 4742807"/>
                <a:gd name="connsiteY8" fmla="*/ 320165 h 440254"/>
                <a:gd name="connsiteX9" fmla="*/ 2884714 w 4742807"/>
                <a:gd name="connsiteY9" fmla="*/ 265737 h 440254"/>
                <a:gd name="connsiteX10" fmla="*/ 2471057 w 4742807"/>
                <a:gd name="connsiteY10" fmla="*/ 298394 h 440254"/>
                <a:gd name="connsiteX11" fmla="*/ 2198914 w 4742807"/>
                <a:gd name="connsiteY11" fmla="*/ 331051 h 440254"/>
                <a:gd name="connsiteX12" fmla="*/ 1970314 w 4742807"/>
                <a:gd name="connsiteY12" fmla="*/ 298394 h 440254"/>
                <a:gd name="connsiteX13" fmla="*/ 1719943 w 4742807"/>
                <a:gd name="connsiteY13" fmla="*/ 265737 h 440254"/>
                <a:gd name="connsiteX14" fmla="*/ 1382486 w 4742807"/>
                <a:gd name="connsiteY14" fmla="*/ 254851 h 440254"/>
                <a:gd name="connsiteX15" fmla="*/ 1132114 w 4742807"/>
                <a:gd name="connsiteY15" fmla="*/ 178651 h 440254"/>
                <a:gd name="connsiteX16" fmla="*/ 881743 w 4742807"/>
                <a:gd name="connsiteY16" fmla="*/ 145994 h 440254"/>
                <a:gd name="connsiteX17" fmla="*/ 685800 w 4742807"/>
                <a:gd name="connsiteY17" fmla="*/ 113337 h 440254"/>
                <a:gd name="connsiteX18" fmla="*/ 533400 w 4742807"/>
                <a:gd name="connsiteY18" fmla="*/ 91565 h 440254"/>
                <a:gd name="connsiteX19" fmla="*/ 446314 w 4742807"/>
                <a:gd name="connsiteY19" fmla="*/ 69794 h 440254"/>
                <a:gd name="connsiteX20" fmla="*/ 315686 w 4742807"/>
                <a:gd name="connsiteY20" fmla="*/ 48022 h 440254"/>
                <a:gd name="connsiteX21" fmla="*/ 174171 w 4742807"/>
                <a:gd name="connsiteY21" fmla="*/ 4479 h 440254"/>
                <a:gd name="connsiteX0" fmla="*/ 0 w 4727789"/>
                <a:gd name="connsiteY0" fmla="*/ 4479 h 443946"/>
                <a:gd name="connsiteX1" fmla="*/ 664028 w 4727789"/>
                <a:gd name="connsiteY1" fmla="*/ 15365 h 443946"/>
                <a:gd name="connsiteX2" fmla="*/ 881743 w 4727789"/>
                <a:gd name="connsiteY2" fmla="*/ 4479 h 443946"/>
                <a:gd name="connsiteX3" fmla="*/ 2416628 w 4727789"/>
                <a:gd name="connsiteY3" fmla="*/ 102451 h 443946"/>
                <a:gd name="connsiteX4" fmla="*/ 3744686 w 4727789"/>
                <a:gd name="connsiteY4" fmla="*/ 102451 h 443946"/>
                <a:gd name="connsiteX5" fmla="*/ 4648200 w 4727789"/>
                <a:gd name="connsiteY5" fmla="*/ 135108 h 443946"/>
                <a:gd name="connsiteX6" fmla="*/ 4676095 w 4727789"/>
                <a:gd name="connsiteY6" fmla="*/ 420858 h 443946"/>
                <a:gd name="connsiteX7" fmla="*/ 4592411 w 4727789"/>
                <a:gd name="connsiteY7" fmla="*/ 423579 h 443946"/>
                <a:gd name="connsiteX8" fmla="*/ 3559628 w 4727789"/>
                <a:gd name="connsiteY8" fmla="*/ 396365 h 443946"/>
                <a:gd name="connsiteX9" fmla="*/ 3145971 w 4727789"/>
                <a:gd name="connsiteY9" fmla="*/ 320165 h 443946"/>
                <a:gd name="connsiteX10" fmla="*/ 2884714 w 4727789"/>
                <a:gd name="connsiteY10" fmla="*/ 265737 h 443946"/>
                <a:gd name="connsiteX11" fmla="*/ 2471057 w 4727789"/>
                <a:gd name="connsiteY11" fmla="*/ 298394 h 443946"/>
                <a:gd name="connsiteX12" fmla="*/ 2198914 w 4727789"/>
                <a:gd name="connsiteY12" fmla="*/ 331051 h 443946"/>
                <a:gd name="connsiteX13" fmla="*/ 1970314 w 4727789"/>
                <a:gd name="connsiteY13" fmla="*/ 298394 h 443946"/>
                <a:gd name="connsiteX14" fmla="*/ 1719943 w 4727789"/>
                <a:gd name="connsiteY14" fmla="*/ 265737 h 443946"/>
                <a:gd name="connsiteX15" fmla="*/ 1382486 w 4727789"/>
                <a:gd name="connsiteY15" fmla="*/ 254851 h 443946"/>
                <a:gd name="connsiteX16" fmla="*/ 1132114 w 4727789"/>
                <a:gd name="connsiteY16" fmla="*/ 178651 h 443946"/>
                <a:gd name="connsiteX17" fmla="*/ 881743 w 4727789"/>
                <a:gd name="connsiteY17" fmla="*/ 145994 h 443946"/>
                <a:gd name="connsiteX18" fmla="*/ 685800 w 4727789"/>
                <a:gd name="connsiteY18" fmla="*/ 113337 h 443946"/>
                <a:gd name="connsiteX19" fmla="*/ 533400 w 4727789"/>
                <a:gd name="connsiteY19" fmla="*/ 91565 h 443946"/>
                <a:gd name="connsiteX20" fmla="*/ 446314 w 4727789"/>
                <a:gd name="connsiteY20" fmla="*/ 69794 h 443946"/>
                <a:gd name="connsiteX21" fmla="*/ 315686 w 4727789"/>
                <a:gd name="connsiteY21" fmla="*/ 48022 h 443946"/>
                <a:gd name="connsiteX22" fmla="*/ 174171 w 4727789"/>
                <a:gd name="connsiteY22" fmla="*/ 4479 h 443946"/>
                <a:gd name="connsiteX0" fmla="*/ 0 w 4729799"/>
                <a:gd name="connsiteY0" fmla="*/ 4479 h 434168"/>
                <a:gd name="connsiteX1" fmla="*/ 664028 w 4729799"/>
                <a:gd name="connsiteY1" fmla="*/ 15365 h 434168"/>
                <a:gd name="connsiteX2" fmla="*/ 881743 w 4729799"/>
                <a:gd name="connsiteY2" fmla="*/ 4479 h 434168"/>
                <a:gd name="connsiteX3" fmla="*/ 2416628 w 4729799"/>
                <a:gd name="connsiteY3" fmla="*/ 102451 h 434168"/>
                <a:gd name="connsiteX4" fmla="*/ 3744686 w 4729799"/>
                <a:gd name="connsiteY4" fmla="*/ 102451 h 434168"/>
                <a:gd name="connsiteX5" fmla="*/ 4648200 w 4729799"/>
                <a:gd name="connsiteY5" fmla="*/ 135108 h 434168"/>
                <a:gd name="connsiteX6" fmla="*/ 4690382 w 4729799"/>
                <a:gd name="connsiteY6" fmla="*/ 273221 h 434168"/>
                <a:gd name="connsiteX7" fmla="*/ 4676095 w 4729799"/>
                <a:gd name="connsiteY7" fmla="*/ 420858 h 434168"/>
                <a:gd name="connsiteX8" fmla="*/ 4592411 w 4729799"/>
                <a:gd name="connsiteY8" fmla="*/ 423579 h 434168"/>
                <a:gd name="connsiteX9" fmla="*/ 3559628 w 4729799"/>
                <a:gd name="connsiteY9" fmla="*/ 396365 h 434168"/>
                <a:gd name="connsiteX10" fmla="*/ 3145971 w 4729799"/>
                <a:gd name="connsiteY10" fmla="*/ 320165 h 434168"/>
                <a:gd name="connsiteX11" fmla="*/ 2884714 w 4729799"/>
                <a:gd name="connsiteY11" fmla="*/ 265737 h 434168"/>
                <a:gd name="connsiteX12" fmla="*/ 2471057 w 4729799"/>
                <a:gd name="connsiteY12" fmla="*/ 298394 h 434168"/>
                <a:gd name="connsiteX13" fmla="*/ 2198914 w 4729799"/>
                <a:gd name="connsiteY13" fmla="*/ 331051 h 434168"/>
                <a:gd name="connsiteX14" fmla="*/ 1970314 w 4729799"/>
                <a:gd name="connsiteY14" fmla="*/ 298394 h 434168"/>
                <a:gd name="connsiteX15" fmla="*/ 1719943 w 4729799"/>
                <a:gd name="connsiteY15" fmla="*/ 265737 h 434168"/>
                <a:gd name="connsiteX16" fmla="*/ 1382486 w 4729799"/>
                <a:gd name="connsiteY16" fmla="*/ 254851 h 434168"/>
                <a:gd name="connsiteX17" fmla="*/ 1132114 w 4729799"/>
                <a:gd name="connsiteY17" fmla="*/ 178651 h 434168"/>
                <a:gd name="connsiteX18" fmla="*/ 881743 w 4729799"/>
                <a:gd name="connsiteY18" fmla="*/ 145994 h 434168"/>
                <a:gd name="connsiteX19" fmla="*/ 685800 w 4729799"/>
                <a:gd name="connsiteY19" fmla="*/ 113337 h 434168"/>
                <a:gd name="connsiteX20" fmla="*/ 533400 w 4729799"/>
                <a:gd name="connsiteY20" fmla="*/ 91565 h 434168"/>
                <a:gd name="connsiteX21" fmla="*/ 446314 w 4729799"/>
                <a:gd name="connsiteY21" fmla="*/ 69794 h 434168"/>
                <a:gd name="connsiteX22" fmla="*/ 315686 w 4729799"/>
                <a:gd name="connsiteY22" fmla="*/ 48022 h 434168"/>
                <a:gd name="connsiteX23" fmla="*/ 174171 w 4729799"/>
                <a:gd name="connsiteY23" fmla="*/ 4479 h 434168"/>
                <a:gd name="connsiteX0" fmla="*/ 0 w 4727155"/>
                <a:gd name="connsiteY0" fmla="*/ 4479 h 434168"/>
                <a:gd name="connsiteX1" fmla="*/ 664028 w 4727155"/>
                <a:gd name="connsiteY1" fmla="*/ 15365 h 434168"/>
                <a:gd name="connsiteX2" fmla="*/ 881743 w 4727155"/>
                <a:gd name="connsiteY2" fmla="*/ 4479 h 434168"/>
                <a:gd name="connsiteX3" fmla="*/ 2416628 w 4727155"/>
                <a:gd name="connsiteY3" fmla="*/ 102451 h 434168"/>
                <a:gd name="connsiteX4" fmla="*/ 3744686 w 4727155"/>
                <a:gd name="connsiteY4" fmla="*/ 102451 h 434168"/>
                <a:gd name="connsiteX5" fmla="*/ 4648200 w 4727155"/>
                <a:gd name="connsiteY5" fmla="*/ 135108 h 434168"/>
                <a:gd name="connsiteX6" fmla="*/ 4685620 w 4727155"/>
                <a:gd name="connsiteY6" fmla="*/ 177971 h 434168"/>
                <a:gd name="connsiteX7" fmla="*/ 4690382 w 4727155"/>
                <a:gd name="connsiteY7" fmla="*/ 273221 h 434168"/>
                <a:gd name="connsiteX8" fmla="*/ 4676095 w 4727155"/>
                <a:gd name="connsiteY8" fmla="*/ 420858 h 434168"/>
                <a:gd name="connsiteX9" fmla="*/ 4592411 w 4727155"/>
                <a:gd name="connsiteY9" fmla="*/ 423579 h 434168"/>
                <a:gd name="connsiteX10" fmla="*/ 3559628 w 4727155"/>
                <a:gd name="connsiteY10" fmla="*/ 396365 h 434168"/>
                <a:gd name="connsiteX11" fmla="*/ 3145971 w 4727155"/>
                <a:gd name="connsiteY11" fmla="*/ 320165 h 434168"/>
                <a:gd name="connsiteX12" fmla="*/ 2884714 w 4727155"/>
                <a:gd name="connsiteY12" fmla="*/ 265737 h 434168"/>
                <a:gd name="connsiteX13" fmla="*/ 2471057 w 4727155"/>
                <a:gd name="connsiteY13" fmla="*/ 298394 h 434168"/>
                <a:gd name="connsiteX14" fmla="*/ 2198914 w 4727155"/>
                <a:gd name="connsiteY14" fmla="*/ 331051 h 434168"/>
                <a:gd name="connsiteX15" fmla="*/ 1970314 w 4727155"/>
                <a:gd name="connsiteY15" fmla="*/ 298394 h 434168"/>
                <a:gd name="connsiteX16" fmla="*/ 1719943 w 4727155"/>
                <a:gd name="connsiteY16" fmla="*/ 265737 h 434168"/>
                <a:gd name="connsiteX17" fmla="*/ 1382486 w 4727155"/>
                <a:gd name="connsiteY17" fmla="*/ 254851 h 434168"/>
                <a:gd name="connsiteX18" fmla="*/ 1132114 w 4727155"/>
                <a:gd name="connsiteY18" fmla="*/ 178651 h 434168"/>
                <a:gd name="connsiteX19" fmla="*/ 881743 w 4727155"/>
                <a:gd name="connsiteY19" fmla="*/ 145994 h 434168"/>
                <a:gd name="connsiteX20" fmla="*/ 685800 w 4727155"/>
                <a:gd name="connsiteY20" fmla="*/ 113337 h 434168"/>
                <a:gd name="connsiteX21" fmla="*/ 533400 w 4727155"/>
                <a:gd name="connsiteY21" fmla="*/ 91565 h 434168"/>
                <a:gd name="connsiteX22" fmla="*/ 446314 w 4727155"/>
                <a:gd name="connsiteY22" fmla="*/ 69794 h 434168"/>
                <a:gd name="connsiteX23" fmla="*/ 315686 w 4727155"/>
                <a:gd name="connsiteY23" fmla="*/ 48022 h 434168"/>
                <a:gd name="connsiteX24" fmla="*/ 174171 w 4727155"/>
                <a:gd name="connsiteY24" fmla="*/ 4479 h 434168"/>
                <a:gd name="connsiteX0" fmla="*/ 0 w 4696679"/>
                <a:gd name="connsiteY0" fmla="*/ 4479 h 434168"/>
                <a:gd name="connsiteX1" fmla="*/ 664028 w 4696679"/>
                <a:gd name="connsiteY1" fmla="*/ 15365 h 434168"/>
                <a:gd name="connsiteX2" fmla="*/ 881743 w 4696679"/>
                <a:gd name="connsiteY2" fmla="*/ 4479 h 434168"/>
                <a:gd name="connsiteX3" fmla="*/ 2416628 w 4696679"/>
                <a:gd name="connsiteY3" fmla="*/ 102451 h 434168"/>
                <a:gd name="connsiteX4" fmla="*/ 3744686 w 4696679"/>
                <a:gd name="connsiteY4" fmla="*/ 102451 h 434168"/>
                <a:gd name="connsiteX5" fmla="*/ 4362450 w 4696679"/>
                <a:gd name="connsiteY5" fmla="*/ 135108 h 434168"/>
                <a:gd name="connsiteX6" fmla="*/ 4685620 w 4696679"/>
                <a:gd name="connsiteY6" fmla="*/ 177971 h 434168"/>
                <a:gd name="connsiteX7" fmla="*/ 4690382 w 4696679"/>
                <a:gd name="connsiteY7" fmla="*/ 273221 h 434168"/>
                <a:gd name="connsiteX8" fmla="*/ 4676095 w 4696679"/>
                <a:gd name="connsiteY8" fmla="*/ 420858 h 434168"/>
                <a:gd name="connsiteX9" fmla="*/ 4592411 w 4696679"/>
                <a:gd name="connsiteY9" fmla="*/ 423579 h 434168"/>
                <a:gd name="connsiteX10" fmla="*/ 3559628 w 4696679"/>
                <a:gd name="connsiteY10" fmla="*/ 396365 h 434168"/>
                <a:gd name="connsiteX11" fmla="*/ 3145971 w 4696679"/>
                <a:gd name="connsiteY11" fmla="*/ 320165 h 434168"/>
                <a:gd name="connsiteX12" fmla="*/ 2884714 w 4696679"/>
                <a:gd name="connsiteY12" fmla="*/ 265737 h 434168"/>
                <a:gd name="connsiteX13" fmla="*/ 2471057 w 4696679"/>
                <a:gd name="connsiteY13" fmla="*/ 298394 h 434168"/>
                <a:gd name="connsiteX14" fmla="*/ 2198914 w 4696679"/>
                <a:gd name="connsiteY14" fmla="*/ 331051 h 434168"/>
                <a:gd name="connsiteX15" fmla="*/ 1970314 w 4696679"/>
                <a:gd name="connsiteY15" fmla="*/ 298394 h 434168"/>
                <a:gd name="connsiteX16" fmla="*/ 1719943 w 4696679"/>
                <a:gd name="connsiteY16" fmla="*/ 265737 h 434168"/>
                <a:gd name="connsiteX17" fmla="*/ 1382486 w 4696679"/>
                <a:gd name="connsiteY17" fmla="*/ 254851 h 434168"/>
                <a:gd name="connsiteX18" fmla="*/ 1132114 w 4696679"/>
                <a:gd name="connsiteY18" fmla="*/ 178651 h 434168"/>
                <a:gd name="connsiteX19" fmla="*/ 881743 w 4696679"/>
                <a:gd name="connsiteY19" fmla="*/ 145994 h 434168"/>
                <a:gd name="connsiteX20" fmla="*/ 685800 w 4696679"/>
                <a:gd name="connsiteY20" fmla="*/ 113337 h 434168"/>
                <a:gd name="connsiteX21" fmla="*/ 533400 w 4696679"/>
                <a:gd name="connsiteY21" fmla="*/ 91565 h 434168"/>
                <a:gd name="connsiteX22" fmla="*/ 446314 w 4696679"/>
                <a:gd name="connsiteY22" fmla="*/ 69794 h 434168"/>
                <a:gd name="connsiteX23" fmla="*/ 315686 w 4696679"/>
                <a:gd name="connsiteY23" fmla="*/ 48022 h 434168"/>
                <a:gd name="connsiteX24" fmla="*/ 174171 w 4696679"/>
                <a:gd name="connsiteY24" fmla="*/ 4479 h 434168"/>
                <a:gd name="connsiteX0" fmla="*/ 0 w 4696679"/>
                <a:gd name="connsiteY0" fmla="*/ 4479 h 434168"/>
                <a:gd name="connsiteX1" fmla="*/ 664028 w 4696679"/>
                <a:gd name="connsiteY1" fmla="*/ 15365 h 434168"/>
                <a:gd name="connsiteX2" fmla="*/ 881743 w 4696679"/>
                <a:gd name="connsiteY2" fmla="*/ 4479 h 434168"/>
                <a:gd name="connsiteX3" fmla="*/ 2416628 w 4696679"/>
                <a:gd name="connsiteY3" fmla="*/ 102451 h 434168"/>
                <a:gd name="connsiteX4" fmla="*/ 3744686 w 4696679"/>
                <a:gd name="connsiteY4" fmla="*/ 102451 h 434168"/>
                <a:gd name="connsiteX5" fmla="*/ 4362450 w 4696679"/>
                <a:gd name="connsiteY5" fmla="*/ 135108 h 434168"/>
                <a:gd name="connsiteX6" fmla="*/ 4685620 w 4696679"/>
                <a:gd name="connsiteY6" fmla="*/ 177971 h 434168"/>
                <a:gd name="connsiteX7" fmla="*/ 4666570 w 4696679"/>
                <a:gd name="connsiteY7" fmla="*/ 277984 h 434168"/>
                <a:gd name="connsiteX8" fmla="*/ 4676095 w 4696679"/>
                <a:gd name="connsiteY8" fmla="*/ 420858 h 434168"/>
                <a:gd name="connsiteX9" fmla="*/ 4592411 w 4696679"/>
                <a:gd name="connsiteY9" fmla="*/ 423579 h 434168"/>
                <a:gd name="connsiteX10" fmla="*/ 3559628 w 4696679"/>
                <a:gd name="connsiteY10" fmla="*/ 396365 h 434168"/>
                <a:gd name="connsiteX11" fmla="*/ 3145971 w 4696679"/>
                <a:gd name="connsiteY11" fmla="*/ 320165 h 434168"/>
                <a:gd name="connsiteX12" fmla="*/ 2884714 w 4696679"/>
                <a:gd name="connsiteY12" fmla="*/ 265737 h 434168"/>
                <a:gd name="connsiteX13" fmla="*/ 2471057 w 4696679"/>
                <a:gd name="connsiteY13" fmla="*/ 298394 h 434168"/>
                <a:gd name="connsiteX14" fmla="*/ 2198914 w 4696679"/>
                <a:gd name="connsiteY14" fmla="*/ 331051 h 434168"/>
                <a:gd name="connsiteX15" fmla="*/ 1970314 w 4696679"/>
                <a:gd name="connsiteY15" fmla="*/ 298394 h 434168"/>
                <a:gd name="connsiteX16" fmla="*/ 1719943 w 4696679"/>
                <a:gd name="connsiteY16" fmla="*/ 265737 h 434168"/>
                <a:gd name="connsiteX17" fmla="*/ 1382486 w 4696679"/>
                <a:gd name="connsiteY17" fmla="*/ 254851 h 434168"/>
                <a:gd name="connsiteX18" fmla="*/ 1132114 w 4696679"/>
                <a:gd name="connsiteY18" fmla="*/ 178651 h 434168"/>
                <a:gd name="connsiteX19" fmla="*/ 881743 w 4696679"/>
                <a:gd name="connsiteY19" fmla="*/ 145994 h 434168"/>
                <a:gd name="connsiteX20" fmla="*/ 685800 w 4696679"/>
                <a:gd name="connsiteY20" fmla="*/ 113337 h 434168"/>
                <a:gd name="connsiteX21" fmla="*/ 533400 w 4696679"/>
                <a:gd name="connsiteY21" fmla="*/ 91565 h 434168"/>
                <a:gd name="connsiteX22" fmla="*/ 446314 w 4696679"/>
                <a:gd name="connsiteY22" fmla="*/ 69794 h 434168"/>
                <a:gd name="connsiteX23" fmla="*/ 315686 w 4696679"/>
                <a:gd name="connsiteY23" fmla="*/ 48022 h 434168"/>
                <a:gd name="connsiteX24" fmla="*/ 174171 w 4696679"/>
                <a:gd name="connsiteY24" fmla="*/ 4479 h 434168"/>
                <a:gd name="connsiteX0" fmla="*/ 0 w 4696679"/>
                <a:gd name="connsiteY0" fmla="*/ 4479 h 434168"/>
                <a:gd name="connsiteX1" fmla="*/ 664028 w 4696679"/>
                <a:gd name="connsiteY1" fmla="*/ 15365 h 434168"/>
                <a:gd name="connsiteX2" fmla="*/ 881743 w 4696679"/>
                <a:gd name="connsiteY2" fmla="*/ 4479 h 434168"/>
                <a:gd name="connsiteX3" fmla="*/ 2416628 w 4696679"/>
                <a:gd name="connsiteY3" fmla="*/ 102451 h 434168"/>
                <a:gd name="connsiteX4" fmla="*/ 3744686 w 4696679"/>
                <a:gd name="connsiteY4" fmla="*/ 102451 h 434168"/>
                <a:gd name="connsiteX5" fmla="*/ 4362450 w 4696679"/>
                <a:gd name="connsiteY5" fmla="*/ 135108 h 434168"/>
                <a:gd name="connsiteX6" fmla="*/ 4671332 w 4696679"/>
                <a:gd name="connsiteY6" fmla="*/ 177971 h 434168"/>
                <a:gd name="connsiteX7" fmla="*/ 4666570 w 4696679"/>
                <a:gd name="connsiteY7" fmla="*/ 277984 h 434168"/>
                <a:gd name="connsiteX8" fmla="*/ 4676095 w 4696679"/>
                <a:gd name="connsiteY8" fmla="*/ 420858 h 434168"/>
                <a:gd name="connsiteX9" fmla="*/ 4592411 w 4696679"/>
                <a:gd name="connsiteY9" fmla="*/ 423579 h 434168"/>
                <a:gd name="connsiteX10" fmla="*/ 3559628 w 4696679"/>
                <a:gd name="connsiteY10" fmla="*/ 396365 h 434168"/>
                <a:gd name="connsiteX11" fmla="*/ 3145971 w 4696679"/>
                <a:gd name="connsiteY11" fmla="*/ 320165 h 434168"/>
                <a:gd name="connsiteX12" fmla="*/ 2884714 w 4696679"/>
                <a:gd name="connsiteY12" fmla="*/ 265737 h 434168"/>
                <a:gd name="connsiteX13" fmla="*/ 2471057 w 4696679"/>
                <a:gd name="connsiteY13" fmla="*/ 298394 h 434168"/>
                <a:gd name="connsiteX14" fmla="*/ 2198914 w 4696679"/>
                <a:gd name="connsiteY14" fmla="*/ 331051 h 434168"/>
                <a:gd name="connsiteX15" fmla="*/ 1970314 w 4696679"/>
                <a:gd name="connsiteY15" fmla="*/ 298394 h 434168"/>
                <a:gd name="connsiteX16" fmla="*/ 1719943 w 4696679"/>
                <a:gd name="connsiteY16" fmla="*/ 265737 h 434168"/>
                <a:gd name="connsiteX17" fmla="*/ 1382486 w 4696679"/>
                <a:gd name="connsiteY17" fmla="*/ 254851 h 434168"/>
                <a:gd name="connsiteX18" fmla="*/ 1132114 w 4696679"/>
                <a:gd name="connsiteY18" fmla="*/ 178651 h 434168"/>
                <a:gd name="connsiteX19" fmla="*/ 881743 w 4696679"/>
                <a:gd name="connsiteY19" fmla="*/ 145994 h 434168"/>
                <a:gd name="connsiteX20" fmla="*/ 685800 w 4696679"/>
                <a:gd name="connsiteY20" fmla="*/ 113337 h 434168"/>
                <a:gd name="connsiteX21" fmla="*/ 533400 w 4696679"/>
                <a:gd name="connsiteY21" fmla="*/ 91565 h 434168"/>
                <a:gd name="connsiteX22" fmla="*/ 446314 w 4696679"/>
                <a:gd name="connsiteY22" fmla="*/ 69794 h 434168"/>
                <a:gd name="connsiteX23" fmla="*/ 315686 w 4696679"/>
                <a:gd name="connsiteY23" fmla="*/ 48022 h 434168"/>
                <a:gd name="connsiteX24" fmla="*/ 174171 w 4696679"/>
                <a:gd name="connsiteY24" fmla="*/ 4479 h 434168"/>
                <a:gd name="connsiteX0" fmla="*/ 0 w 4687898"/>
                <a:gd name="connsiteY0" fmla="*/ 4479 h 441403"/>
                <a:gd name="connsiteX1" fmla="*/ 664028 w 4687898"/>
                <a:gd name="connsiteY1" fmla="*/ 15365 h 441403"/>
                <a:gd name="connsiteX2" fmla="*/ 881743 w 4687898"/>
                <a:gd name="connsiteY2" fmla="*/ 4479 h 441403"/>
                <a:gd name="connsiteX3" fmla="*/ 2416628 w 4687898"/>
                <a:gd name="connsiteY3" fmla="*/ 102451 h 441403"/>
                <a:gd name="connsiteX4" fmla="*/ 3744686 w 4687898"/>
                <a:gd name="connsiteY4" fmla="*/ 102451 h 441403"/>
                <a:gd name="connsiteX5" fmla="*/ 4362450 w 4687898"/>
                <a:gd name="connsiteY5" fmla="*/ 135108 h 441403"/>
                <a:gd name="connsiteX6" fmla="*/ 4671332 w 4687898"/>
                <a:gd name="connsiteY6" fmla="*/ 177971 h 441403"/>
                <a:gd name="connsiteX7" fmla="*/ 4666570 w 4687898"/>
                <a:gd name="connsiteY7" fmla="*/ 277984 h 441403"/>
                <a:gd name="connsiteX8" fmla="*/ 4657045 w 4687898"/>
                <a:gd name="connsiteY8" fmla="*/ 430383 h 441403"/>
                <a:gd name="connsiteX9" fmla="*/ 4592411 w 4687898"/>
                <a:gd name="connsiteY9" fmla="*/ 423579 h 441403"/>
                <a:gd name="connsiteX10" fmla="*/ 3559628 w 4687898"/>
                <a:gd name="connsiteY10" fmla="*/ 396365 h 441403"/>
                <a:gd name="connsiteX11" fmla="*/ 3145971 w 4687898"/>
                <a:gd name="connsiteY11" fmla="*/ 320165 h 441403"/>
                <a:gd name="connsiteX12" fmla="*/ 2884714 w 4687898"/>
                <a:gd name="connsiteY12" fmla="*/ 265737 h 441403"/>
                <a:gd name="connsiteX13" fmla="*/ 2471057 w 4687898"/>
                <a:gd name="connsiteY13" fmla="*/ 298394 h 441403"/>
                <a:gd name="connsiteX14" fmla="*/ 2198914 w 4687898"/>
                <a:gd name="connsiteY14" fmla="*/ 331051 h 441403"/>
                <a:gd name="connsiteX15" fmla="*/ 1970314 w 4687898"/>
                <a:gd name="connsiteY15" fmla="*/ 298394 h 441403"/>
                <a:gd name="connsiteX16" fmla="*/ 1719943 w 4687898"/>
                <a:gd name="connsiteY16" fmla="*/ 265737 h 441403"/>
                <a:gd name="connsiteX17" fmla="*/ 1382486 w 4687898"/>
                <a:gd name="connsiteY17" fmla="*/ 254851 h 441403"/>
                <a:gd name="connsiteX18" fmla="*/ 1132114 w 4687898"/>
                <a:gd name="connsiteY18" fmla="*/ 178651 h 441403"/>
                <a:gd name="connsiteX19" fmla="*/ 881743 w 4687898"/>
                <a:gd name="connsiteY19" fmla="*/ 145994 h 441403"/>
                <a:gd name="connsiteX20" fmla="*/ 685800 w 4687898"/>
                <a:gd name="connsiteY20" fmla="*/ 113337 h 441403"/>
                <a:gd name="connsiteX21" fmla="*/ 533400 w 4687898"/>
                <a:gd name="connsiteY21" fmla="*/ 91565 h 441403"/>
                <a:gd name="connsiteX22" fmla="*/ 446314 w 4687898"/>
                <a:gd name="connsiteY22" fmla="*/ 69794 h 441403"/>
                <a:gd name="connsiteX23" fmla="*/ 315686 w 4687898"/>
                <a:gd name="connsiteY23" fmla="*/ 48022 h 441403"/>
                <a:gd name="connsiteX24" fmla="*/ 174171 w 4687898"/>
                <a:gd name="connsiteY24" fmla="*/ 4479 h 441403"/>
                <a:gd name="connsiteX0" fmla="*/ 0 w 4687898"/>
                <a:gd name="connsiteY0" fmla="*/ 4479 h 441403"/>
                <a:gd name="connsiteX1" fmla="*/ 664028 w 4687898"/>
                <a:gd name="connsiteY1" fmla="*/ 15365 h 441403"/>
                <a:gd name="connsiteX2" fmla="*/ 881743 w 4687898"/>
                <a:gd name="connsiteY2" fmla="*/ 4479 h 441403"/>
                <a:gd name="connsiteX3" fmla="*/ 2416628 w 4687898"/>
                <a:gd name="connsiteY3" fmla="*/ 102451 h 441403"/>
                <a:gd name="connsiteX4" fmla="*/ 3744686 w 4687898"/>
                <a:gd name="connsiteY4" fmla="*/ 102451 h 441403"/>
                <a:gd name="connsiteX5" fmla="*/ 4362450 w 4687898"/>
                <a:gd name="connsiteY5" fmla="*/ 135108 h 441403"/>
                <a:gd name="connsiteX6" fmla="*/ 4671332 w 4687898"/>
                <a:gd name="connsiteY6" fmla="*/ 177971 h 441403"/>
                <a:gd name="connsiteX7" fmla="*/ 4666570 w 4687898"/>
                <a:gd name="connsiteY7" fmla="*/ 277984 h 441403"/>
                <a:gd name="connsiteX8" fmla="*/ 4657045 w 4687898"/>
                <a:gd name="connsiteY8" fmla="*/ 430383 h 441403"/>
                <a:gd name="connsiteX9" fmla="*/ 4592411 w 4687898"/>
                <a:gd name="connsiteY9" fmla="*/ 423579 h 441403"/>
                <a:gd name="connsiteX10" fmla="*/ 3559628 w 4687898"/>
                <a:gd name="connsiteY10" fmla="*/ 396365 h 441403"/>
                <a:gd name="connsiteX11" fmla="*/ 3145971 w 4687898"/>
                <a:gd name="connsiteY11" fmla="*/ 320165 h 441403"/>
                <a:gd name="connsiteX12" fmla="*/ 2889476 w 4687898"/>
                <a:gd name="connsiteY12" fmla="*/ 318125 h 441403"/>
                <a:gd name="connsiteX13" fmla="*/ 2471057 w 4687898"/>
                <a:gd name="connsiteY13" fmla="*/ 298394 h 441403"/>
                <a:gd name="connsiteX14" fmla="*/ 2198914 w 4687898"/>
                <a:gd name="connsiteY14" fmla="*/ 331051 h 441403"/>
                <a:gd name="connsiteX15" fmla="*/ 1970314 w 4687898"/>
                <a:gd name="connsiteY15" fmla="*/ 298394 h 441403"/>
                <a:gd name="connsiteX16" fmla="*/ 1719943 w 4687898"/>
                <a:gd name="connsiteY16" fmla="*/ 265737 h 441403"/>
                <a:gd name="connsiteX17" fmla="*/ 1382486 w 4687898"/>
                <a:gd name="connsiteY17" fmla="*/ 254851 h 441403"/>
                <a:gd name="connsiteX18" fmla="*/ 1132114 w 4687898"/>
                <a:gd name="connsiteY18" fmla="*/ 178651 h 441403"/>
                <a:gd name="connsiteX19" fmla="*/ 881743 w 4687898"/>
                <a:gd name="connsiteY19" fmla="*/ 145994 h 441403"/>
                <a:gd name="connsiteX20" fmla="*/ 685800 w 4687898"/>
                <a:gd name="connsiteY20" fmla="*/ 113337 h 441403"/>
                <a:gd name="connsiteX21" fmla="*/ 533400 w 4687898"/>
                <a:gd name="connsiteY21" fmla="*/ 91565 h 441403"/>
                <a:gd name="connsiteX22" fmla="*/ 446314 w 4687898"/>
                <a:gd name="connsiteY22" fmla="*/ 69794 h 441403"/>
                <a:gd name="connsiteX23" fmla="*/ 315686 w 4687898"/>
                <a:gd name="connsiteY23" fmla="*/ 48022 h 441403"/>
                <a:gd name="connsiteX24" fmla="*/ 174171 w 4687898"/>
                <a:gd name="connsiteY24" fmla="*/ 4479 h 441403"/>
                <a:gd name="connsiteX0" fmla="*/ 0 w 4687898"/>
                <a:gd name="connsiteY0" fmla="*/ 4479 h 441403"/>
                <a:gd name="connsiteX1" fmla="*/ 664028 w 4687898"/>
                <a:gd name="connsiteY1" fmla="*/ 15365 h 441403"/>
                <a:gd name="connsiteX2" fmla="*/ 881743 w 4687898"/>
                <a:gd name="connsiteY2" fmla="*/ 4479 h 441403"/>
                <a:gd name="connsiteX3" fmla="*/ 2416628 w 4687898"/>
                <a:gd name="connsiteY3" fmla="*/ 102451 h 441403"/>
                <a:gd name="connsiteX4" fmla="*/ 3744686 w 4687898"/>
                <a:gd name="connsiteY4" fmla="*/ 102451 h 441403"/>
                <a:gd name="connsiteX5" fmla="*/ 4362450 w 4687898"/>
                <a:gd name="connsiteY5" fmla="*/ 135108 h 441403"/>
                <a:gd name="connsiteX6" fmla="*/ 4671332 w 4687898"/>
                <a:gd name="connsiteY6" fmla="*/ 177971 h 441403"/>
                <a:gd name="connsiteX7" fmla="*/ 4666570 w 4687898"/>
                <a:gd name="connsiteY7" fmla="*/ 277984 h 441403"/>
                <a:gd name="connsiteX8" fmla="*/ 4657045 w 4687898"/>
                <a:gd name="connsiteY8" fmla="*/ 430383 h 441403"/>
                <a:gd name="connsiteX9" fmla="*/ 4592411 w 4687898"/>
                <a:gd name="connsiteY9" fmla="*/ 423579 h 441403"/>
                <a:gd name="connsiteX10" fmla="*/ 3559628 w 4687898"/>
                <a:gd name="connsiteY10" fmla="*/ 396365 h 441403"/>
                <a:gd name="connsiteX11" fmla="*/ 3150733 w 4687898"/>
                <a:gd name="connsiteY11" fmla="*/ 377315 h 441403"/>
                <a:gd name="connsiteX12" fmla="*/ 2889476 w 4687898"/>
                <a:gd name="connsiteY12" fmla="*/ 318125 h 441403"/>
                <a:gd name="connsiteX13" fmla="*/ 2471057 w 4687898"/>
                <a:gd name="connsiteY13" fmla="*/ 298394 h 441403"/>
                <a:gd name="connsiteX14" fmla="*/ 2198914 w 4687898"/>
                <a:gd name="connsiteY14" fmla="*/ 331051 h 441403"/>
                <a:gd name="connsiteX15" fmla="*/ 1970314 w 4687898"/>
                <a:gd name="connsiteY15" fmla="*/ 298394 h 441403"/>
                <a:gd name="connsiteX16" fmla="*/ 1719943 w 4687898"/>
                <a:gd name="connsiteY16" fmla="*/ 265737 h 441403"/>
                <a:gd name="connsiteX17" fmla="*/ 1382486 w 4687898"/>
                <a:gd name="connsiteY17" fmla="*/ 254851 h 441403"/>
                <a:gd name="connsiteX18" fmla="*/ 1132114 w 4687898"/>
                <a:gd name="connsiteY18" fmla="*/ 178651 h 441403"/>
                <a:gd name="connsiteX19" fmla="*/ 881743 w 4687898"/>
                <a:gd name="connsiteY19" fmla="*/ 145994 h 441403"/>
                <a:gd name="connsiteX20" fmla="*/ 685800 w 4687898"/>
                <a:gd name="connsiteY20" fmla="*/ 113337 h 441403"/>
                <a:gd name="connsiteX21" fmla="*/ 533400 w 4687898"/>
                <a:gd name="connsiteY21" fmla="*/ 91565 h 441403"/>
                <a:gd name="connsiteX22" fmla="*/ 446314 w 4687898"/>
                <a:gd name="connsiteY22" fmla="*/ 69794 h 441403"/>
                <a:gd name="connsiteX23" fmla="*/ 315686 w 4687898"/>
                <a:gd name="connsiteY23" fmla="*/ 48022 h 441403"/>
                <a:gd name="connsiteX24" fmla="*/ 174171 w 4687898"/>
                <a:gd name="connsiteY24" fmla="*/ 4479 h 441403"/>
                <a:gd name="connsiteX0" fmla="*/ 0 w 4687898"/>
                <a:gd name="connsiteY0" fmla="*/ 4479 h 441403"/>
                <a:gd name="connsiteX1" fmla="*/ 664028 w 4687898"/>
                <a:gd name="connsiteY1" fmla="*/ 15365 h 441403"/>
                <a:gd name="connsiteX2" fmla="*/ 881743 w 4687898"/>
                <a:gd name="connsiteY2" fmla="*/ 4479 h 441403"/>
                <a:gd name="connsiteX3" fmla="*/ 2416628 w 4687898"/>
                <a:gd name="connsiteY3" fmla="*/ 102451 h 441403"/>
                <a:gd name="connsiteX4" fmla="*/ 3744686 w 4687898"/>
                <a:gd name="connsiteY4" fmla="*/ 102451 h 441403"/>
                <a:gd name="connsiteX5" fmla="*/ 4362450 w 4687898"/>
                <a:gd name="connsiteY5" fmla="*/ 135108 h 441403"/>
                <a:gd name="connsiteX6" fmla="*/ 4671332 w 4687898"/>
                <a:gd name="connsiteY6" fmla="*/ 177971 h 441403"/>
                <a:gd name="connsiteX7" fmla="*/ 4666570 w 4687898"/>
                <a:gd name="connsiteY7" fmla="*/ 277984 h 441403"/>
                <a:gd name="connsiteX8" fmla="*/ 4657045 w 4687898"/>
                <a:gd name="connsiteY8" fmla="*/ 430383 h 441403"/>
                <a:gd name="connsiteX9" fmla="*/ 4592411 w 4687898"/>
                <a:gd name="connsiteY9" fmla="*/ 423579 h 441403"/>
                <a:gd name="connsiteX10" fmla="*/ 3559628 w 4687898"/>
                <a:gd name="connsiteY10" fmla="*/ 396365 h 441403"/>
                <a:gd name="connsiteX11" fmla="*/ 3184070 w 4687898"/>
                <a:gd name="connsiteY11" fmla="*/ 358265 h 441403"/>
                <a:gd name="connsiteX12" fmla="*/ 2889476 w 4687898"/>
                <a:gd name="connsiteY12" fmla="*/ 318125 h 441403"/>
                <a:gd name="connsiteX13" fmla="*/ 2471057 w 4687898"/>
                <a:gd name="connsiteY13" fmla="*/ 298394 h 441403"/>
                <a:gd name="connsiteX14" fmla="*/ 2198914 w 4687898"/>
                <a:gd name="connsiteY14" fmla="*/ 331051 h 441403"/>
                <a:gd name="connsiteX15" fmla="*/ 1970314 w 4687898"/>
                <a:gd name="connsiteY15" fmla="*/ 298394 h 441403"/>
                <a:gd name="connsiteX16" fmla="*/ 1719943 w 4687898"/>
                <a:gd name="connsiteY16" fmla="*/ 265737 h 441403"/>
                <a:gd name="connsiteX17" fmla="*/ 1382486 w 4687898"/>
                <a:gd name="connsiteY17" fmla="*/ 254851 h 441403"/>
                <a:gd name="connsiteX18" fmla="*/ 1132114 w 4687898"/>
                <a:gd name="connsiteY18" fmla="*/ 178651 h 441403"/>
                <a:gd name="connsiteX19" fmla="*/ 881743 w 4687898"/>
                <a:gd name="connsiteY19" fmla="*/ 145994 h 441403"/>
                <a:gd name="connsiteX20" fmla="*/ 685800 w 4687898"/>
                <a:gd name="connsiteY20" fmla="*/ 113337 h 441403"/>
                <a:gd name="connsiteX21" fmla="*/ 533400 w 4687898"/>
                <a:gd name="connsiteY21" fmla="*/ 91565 h 441403"/>
                <a:gd name="connsiteX22" fmla="*/ 446314 w 4687898"/>
                <a:gd name="connsiteY22" fmla="*/ 69794 h 441403"/>
                <a:gd name="connsiteX23" fmla="*/ 315686 w 4687898"/>
                <a:gd name="connsiteY23" fmla="*/ 48022 h 441403"/>
                <a:gd name="connsiteX24" fmla="*/ 174171 w 4687898"/>
                <a:gd name="connsiteY24" fmla="*/ 4479 h 441403"/>
                <a:gd name="connsiteX0" fmla="*/ 0 w 4687898"/>
                <a:gd name="connsiteY0" fmla="*/ 4479 h 441403"/>
                <a:gd name="connsiteX1" fmla="*/ 664028 w 4687898"/>
                <a:gd name="connsiteY1" fmla="*/ 15365 h 441403"/>
                <a:gd name="connsiteX2" fmla="*/ 881743 w 4687898"/>
                <a:gd name="connsiteY2" fmla="*/ 4479 h 441403"/>
                <a:gd name="connsiteX3" fmla="*/ 2416628 w 4687898"/>
                <a:gd name="connsiteY3" fmla="*/ 102451 h 441403"/>
                <a:gd name="connsiteX4" fmla="*/ 3744686 w 4687898"/>
                <a:gd name="connsiteY4" fmla="*/ 102451 h 441403"/>
                <a:gd name="connsiteX5" fmla="*/ 4362450 w 4687898"/>
                <a:gd name="connsiteY5" fmla="*/ 135108 h 441403"/>
                <a:gd name="connsiteX6" fmla="*/ 4671332 w 4687898"/>
                <a:gd name="connsiteY6" fmla="*/ 177971 h 441403"/>
                <a:gd name="connsiteX7" fmla="*/ 4666570 w 4687898"/>
                <a:gd name="connsiteY7" fmla="*/ 277984 h 441403"/>
                <a:gd name="connsiteX8" fmla="*/ 4657045 w 4687898"/>
                <a:gd name="connsiteY8" fmla="*/ 430383 h 441403"/>
                <a:gd name="connsiteX9" fmla="*/ 4592411 w 4687898"/>
                <a:gd name="connsiteY9" fmla="*/ 423579 h 441403"/>
                <a:gd name="connsiteX10" fmla="*/ 3559628 w 4687898"/>
                <a:gd name="connsiteY10" fmla="*/ 396365 h 441403"/>
                <a:gd name="connsiteX11" fmla="*/ 3184070 w 4687898"/>
                <a:gd name="connsiteY11" fmla="*/ 358265 h 441403"/>
                <a:gd name="connsiteX12" fmla="*/ 2879951 w 4687898"/>
                <a:gd name="connsiteY12" fmla="*/ 365750 h 441403"/>
                <a:gd name="connsiteX13" fmla="*/ 2471057 w 4687898"/>
                <a:gd name="connsiteY13" fmla="*/ 298394 h 441403"/>
                <a:gd name="connsiteX14" fmla="*/ 2198914 w 4687898"/>
                <a:gd name="connsiteY14" fmla="*/ 331051 h 441403"/>
                <a:gd name="connsiteX15" fmla="*/ 1970314 w 4687898"/>
                <a:gd name="connsiteY15" fmla="*/ 298394 h 441403"/>
                <a:gd name="connsiteX16" fmla="*/ 1719943 w 4687898"/>
                <a:gd name="connsiteY16" fmla="*/ 265737 h 441403"/>
                <a:gd name="connsiteX17" fmla="*/ 1382486 w 4687898"/>
                <a:gd name="connsiteY17" fmla="*/ 254851 h 441403"/>
                <a:gd name="connsiteX18" fmla="*/ 1132114 w 4687898"/>
                <a:gd name="connsiteY18" fmla="*/ 178651 h 441403"/>
                <a:gd name="connsiteX19" fmla="*/ 881743 w 4687898"/>
                <a:gd name="connsiteY19" fmla="*/ 145994 h 441403"/>
                <a:gd name="connsiteX20" fmla="*/ 685800 w 4687898"/>
                <a:gd name="connsiteY20" fmla="*/ 113337 h 441403"/>
                <a:gd name="connsiteX21" fmla="*/ 533400 w 4687898"/>
                <a:gd name="connsiteY21" fmla="*/ 91565 h 441403"/>
                <a:gd name="connsiteX22" fmla="*/ 446314 w 4687898"/>
                <a:gd name="connsiteY22" fmla="*/ 69794 h 441403"/>
                <a:gd name="connsiteX23" fmla="*/ 315686 w 4687898"/>
                <a:gd name="connsiteY23" fmla="*/ 48022 h 441403"/>
                <a:gd name="connsiteX24" fmla="*/ 174171 w 4687898"/>
                <a:gd name="connsiteY24" fmla="*/ 4479 h 441403"/>
                <a:gd name="connsiteX0" fmla="*/ 0 w 4687898"/>
                <a:gd name="connsiteY0" fmla="*/ 4479 h 441403"/>
                <a:gd name="connsiteX1" fmla="*/ 664028 w 4687898"/>
                <a:gd name="connsiteY1" fmla="*/ 15365 h 441403"/>
                <a:gd name="connsiteX2" fmla="*/ 881743 w 4687898"/>
                <a:gd name="connsiteY2" fmla="*/ 4479 h 441403"/>
                <a:gd name="connsiteX3" fmla="*/ 2416628 w 4687898"/>
                <a:gd name="connsiteY3" fmla="*/ 102451 h 441403"/>
                <a:gd name="connsiteX4" fmla="*/ 3744686 w 4687898"/>
                <a:gd name="connsiteY4" fmla="*/ 102451 h 441403"/>
                <a:gd name="connsiteX5" fmla="*/ 4362450 w 4687898"/>
                <a:gd name="connsiteY5" fmla="*/ 135108 h 441403"/>
                <a:gd name="connsiteX6" fmla="*/ 4671332 w 4687898"/>
                <a:gd name="connsiteY6" fmla="*/ 177971 h 441403"/>
                <a:gd name="connsiteX7" fmla="*/ 4666570 w 4687898"/>
                <a:gd name="connsiteY7" fmla="*/ 277984 h 441403"/>
                <a:gd name="connsiteX8" fmla="*/ 4657045 w 4687898"/>
                <a:gd name="connsiteY8" fmla="*/ 430383 h 441403"/>
                <a:gd name="connsiteX9" fmla="*/ 4592411 w 4687898"/>
                <a:gd name="connsiteY9" fmla="*/ 423579 h 441403"/>
                <a:gd name="connsiteX10" fmla="*/ 3559628 w 4687898"/>
                <a:gd name="connsiteY10" fmla="*/ 396365 h 441403"/>
                <a:gd name="connsiteX11" fmla="*/ 3184070 w 4687898"/>
                <a:gd name="connsiteY11" fmla="*/ 358265 h 441403"/>
                <a:gd name="connsiteX12" fmla="*/ 2879951 w 4687898"/>
                <a:gd name="connsiteY12" fmla="*/ 365750 h 441403"/>
                <a:gd name="connsiteX13" fmla="*/ 2704420 w 4687898"/>
                <a:gd name="connsiteY13" fmla="*/ 311321 h 441403"/>
                <a:gd name="connsiteX14" fmla="*/ 2471057 w 4687898"/>
                <a:gd name="connsiteY14" fmla="*/ 298394 h 441403"/>
                <a:gd name="connsiteX15" fmla="*/ 2198914 w 4687898"/>
                <a:gd name="connsiteY15" fmla="*/ 331051 h 441403"/>
                <a:gd name="connsiteX16" fmla="*/ 1970314 w 4687898"/>
                <a:gd name="connsiteY16" fmla="*/ 298394 h 441403"/>
                <a:gd name="connsiteX17" fmla="*/ 1719943 w 4687898"/>
                <a:gd name="connsiteY17" fmla="*/ 265737 h 441403"/>
                <a:gd name="connsiteX18" fmla="*/ 1382486 w 4687898"/>
                <a:gd name="connsiteY18" fmla="*/ 254851 h 441403"/>
                <a:gd name="connsiteX19" fmla="*/ 1132114 w 4687898"/>
                <a:gd name="connsiteY19" fmla="*/ 178651 h 441403"/>
                <a:gd name="connsiteX20" fmla="*/ 881743 w 4687898"/>
                <a:gd name="connsiteY20" fmla="*/ 145994 h 441403"/>
                <a:gd name="connsiteX21" fmla="*/ 685800 w 4687898"/>
                <a:gd name="connsiteY21" fmla="*/ 113337 h 441403"/>
                <a:gd name="connsiteX22" fmla="*/ 533400 w 4687898"/>
                <a:gd name="connsiteY22" fmla="*/ 91565 h 441403"/>
                <a:gd name="connsiteX23" fmla="*/ 446314 w 4687898"/>
                <a:gd name="connsiteY23" fmla="*/ 69794 h 441403"/>
                <a:gd name="connsiteX24" fmla="*/ 315686 w 4687898"/>
                <a:gd name="connsiteY24" fmla="*/ 48022 h 441403"/>
                <a:gd name="connsiteX25" fmla="*/ 174171 w 4687898"/>
                <a:gd name="connsiteY25" fmla="*/ 4479 h 441403"/>
                <a:gd name="connsiteX0" fmla="*/ 0 w 4687898"/>
                <a:gd name="connsiteY0" fmla="*/ 4479 h 441403"/>
                <a:gd name="connsiteX1" fmla="*/ 664028 w 4687898"/>
                <a:gd name="connsiteY1" fmla="*/ 15365 h 441403"/>
                <a:gd name="connsiteX2" fmla="*/ 881743 w 4687898"/>
                <a:gd name="connsiteY2" fmla="*/ 4479 h 441403"/>
                <a:gd name="connsiteX3" fmla="*/ 2416628 w 4687898"/>
                <a:gd name="connsiteY3" fmla="*/ 102451 h 441403"/>
                <a:gd name="connsiteX4" fmla="*/ 3744686 w 4687898"/>
                <a:gd name="connsiteY4" fmla="*/ 102451 h 441403"/>
                <a:gd name="connsiteX5" fmla="*/ 4362450 w 4687898"/>
                <a:gd name="connsiteY5" fmla="*/ 135108 h 441403"/>
                <a:gd name="connsiteX6" fmla="*/ 4671332 w 4687898"/>
                <a:gd name="connsiteY6" fmla="*/ 177971 h 441403"/>
                <a:gd name="connsiteX7" fmla="*/ 4666570 w 4687898"/>
                <a:gd name="connsiteY7" fmla="*/ 277984 h 441403"/>
                <a:gd name="connsiteX8" fmla="*/ 4657045 w 4687898"/>
                <a:gd name="connsiteY8" fmla="*/ 430383 h 441403"/>
                <a:gd name="connsiteX9" fmla="*/ 4592411 w 4687898"/>
                <a:gd name="connsiteY9" fmla="*/ 423579 h 441403"/>
                <a:gd name="connsiteX10" fmla="*/ 3559628 w 4687898"/>
                <a:gd name="connsiteY10" fmla="*/ 396365 h 441403"/>
                <a:gd name="connsiteX11" fmla="*/ 3466420 w 4687898"/>
                <a:gd name="connsiteY11" fmla="*/ 373233 h 441403"/>
                <a:gd name="connsiteX12" fmla="*/ 3184070 w 4687898"/>
                <a:gd name="connsiteY12" fmla="*/ 358265 h 441403"/>
                <a:gd name="connsiteX13" fmla="*/ 2879951 w 4687898"/>
                <a:gd name="connsiteY13" fmla="*/ 365750 h 441403"/>
                <a:gd name="connsiteX14" fmla="*/ 2704420 w 4687898"/>
                <a:gd name="connsiteY14" fmla="*/ 311321 h 441403"/>
                <a:gd name="connsiteX15" fmla="*/ 2471057 w 4687898"/>
                <a:gd name="connsiteY15" fmla="*/ 298394 h 441403"/>
                <a:gd name="connsiteX16" fmla="*/ 2198914 w 4687898"/>
                <a:gd name="connsiteY16" fmla="*/ 331051 h 441403"/>
                <a:gd name="connsiteX17" fmla="*/ 1970314 w 4687898"/>
                <a:gd name="connsiteY17" fmla="*/ 298394 h 441403"/>
                <a:gd name="connsiteX18" fmla="*/ 1719943 w 4687898"/>
                <a:gd name="connsiteY18" fmla="*/ 265737 h 441403"/>
                <a:gd name="connsiteX19" fmla="*/ 1382486 w 4687898"/>
                <a:gd name="connsiteY19" fmla="*/ 254851 h 441403"/>
                <a:gd name="connsiteX20" fmla="*/ 1132114 w 4687898"/>
                <a:gd name="connsiteY20" fmla="*/ 178651 h 441403"/>
                <a:gd name="connsiteX21" fmla="*/ 881743 w 4687898"/>
                <a:gd name="connsiteY21" fmla="*/ 145994 h 441403"/>
                <a:gd name="connsiteX22" fmla="*/ 685800 w 4687898"/>
                <a:gd name="connsiteY22" fmla="*/ 113337 h 441403"/>
                <a:gd name="connsiteX23" fmla="*/ 533400 w 4687898"/>
                <a:gd name="connsiteY23" fmla="*/ 91565 h 441403"/>
                <a:gd name="connsiteX24" fmla="*/ 446314 w 4687898"/>
                <a:gd name="connsiteY24" fmla="*/ 69794 h 441403"/>
                <a:gd name="connsiteX25" fmla="*/ 315686 w 4687898"/>
                <a:gd name="connsiteY25" fmla="*/ 48022 h 441403"/>
                <a:gd name="connsiteX26" fmla="*/ 174171 w 4687898"/>
                <a:gd name="connsiteY26" fmla="*/ 4479 h 441403"/>
                <a:gd name="connsiteX0" fmla="*/ 0 w 4684162"/>
                <a:gd name="connsiteY0" fmla="*/ 4479 h 443195"/>
                <a:gd name="connsiteX1" fmla="*/ 664028 w 4684162"/>
                <a:gd name="connsiteY1" fmla="*/ 15365 h 443195"/>
                <a:gd name="connsiteX2" fmla="*/ 881743 w 4684162"/>
                <a:gd name="connsiteY2" fmla="*/ 4479 h 443195"/>
                <a:gd name="connsiteX3" fmla="*/ 2416628 w 4684162"/>
                <a:gd name="connsiteY3" fmla="*/ 102451 h 443195"/>
                <a:gd name="connsiteX4" fmla="*/ 3744686 w 4684162"/>
                <a:gd name="connsiteY4" fmla="*/ 102451 h 443195"/>
                <a:gd name="connsiteX5" fmla="*/ 4362450 w 4684162"/>
                <a:gd name="connsiteY5" fmla="*/ 135108 h 443195"/>
                <a:gd name="connsiteX6" fmla="*/ 4671332 w 4684162"/>
                <a:gd name="connsiteY6" fmla="*/ 177971 h 443195"/>
                <a:gd name="connsiteX7" fmla="*/ 4666570 w 4684162"/>
                <a:gd name="connsiteY7" fmla="*/ 277984 h 443195"/>
                <a:gd name="connsiteX8" fmla="*/ 4657045 w 4684162"/>
                <a:gd name="connsiteY8" fmla="*/ 430383 h 443195"/>
                <a:gd name="connsiteX9" fmla="*/ 4592411 w 4684162"/>
                <a:gd name="connsiteY9" fmla="*/ 423579 h 443195"/>
                <a:gd name="connsiteX10" fmla="*/ 3612016 w 4684162"/>
                <a:gd name="connsiteY10" fmla="*/ 348740 h 443195"/>
                <a:gd name="connsiteX11" fmla="*/ 3466420 w 4684162"/>
                <a:gd name="connsiteY11" fmla="*/ 373233 h 443195"/>
                <a:gd name="connsiteX12" fmla="*/ 3184070 w 4684162"/>
                <a:gd name="connsiteY12" fmla="*/ 358265 h 443195"/>
                <a:gd name="connsiteX13" fmla="*/ 2879951 w 4684162"/>
                <a:gd name="connsiteY13" fmla="*/ 365750 h 443195"/>
                <a:gd name="connsiteX14" fmla="*/ 2704420 w 4684162"/>
                <a:gd name="connsiteY14" fmla="*/ 311321 h 443195"/>
                <a:gd name="connsiteX15" fmla="*/ 2471057 w 4684162"/>
                <a:gd name="connsiteY15" fmla="*/ 298394 h 443195"/>
                <a:gd name="connsiteX16" fmla="*/ 2198914 w 4684162"/>
                <a:gd name="connsiteY16" fmla="*/ 331051 h 443195"/>
                <a:gd name="connsiteX17" fmla="*/ 1970314 w 4684162"/>
                <a:gd name="connsiteY17" fmla="*/ 298394 h 443195"/>
                <a:gd name="connsiteX18" fmla="*/ 1719943 w 4684162"/>
                <a:gd name="connsiteY18" fmla="*/ 265737 h 443195"/>
                <a:gd name="connsiteX19" fmla="*/ 1382486 w 4684162"/>
                <a:gd name="connsiteY19" fmla="*/ 254851 h 443195"/>
                <a:gd name="connsiteX20" fmla="*/ 1132114 w 4684162"/>
                <a:gd name="connsiteY20" fmla="*/ 178651 h 443195"/>
                <a:gd name="connsiteX21" fmla="*/ 881743 w 4684162"/>
                <a:gd name="connsiteY21" fmla="*/ 145994 h 443195"/>
                <a:gd name="connsiteX22" fmla="*/ 685800 w 4684162"/>
                <a:gd name="connsiteY22" fmla="*/ 113337 h 443195"/>
                <a:gd name="connsiteX23" fmla="*/ 533400 w 4684162"/>
                <a:gd name="connsiteY23" fmla="*/ 91565 h 443195"/>
                <a:gd name="connsiteX24" fmla="*/ 446314 w 4684162"/>
                <a:gd name="connsiteY24" fmla="*/ 69794 h 443195"/>
                <a:gd name="connsiteX25" fmla="*/ 315686 w 4684162"/>
                <a:gd name="connsiteY25" fmla="*/ 48022 h 443195"/>
                <a:gd name="connsiteX26" fmla="*/ 174171 w 4684162"/>
                <a:gd name="connsiteY26" fmla="*/ 4479 h 443195"/>
                <a:gd name="connsiteX0" fmla="*/ 0 w 4684162"/>
                <a:gd name="connsiteY0" fmla="*/ 4479 h 443195"/>
                <a:gd name="connsiteX1" fmla="*/ 664028 w 4684162"/>
                <a:gd name="connsiteY1" fmla="*/ 15365 h 443195"/>
                <a:gd name="connsiteX2" fmla="*/ 881743 w 4684162"/>
                <a:gd name="connsiteY2" fmla="*/ 4479 h 443195"/>
                <a:gd name="connsiteX3" fmla="*/ 2416628 w 4684162"/>
                <a:gd name="connsiteY3" fmla="*/ 102451 h 443195"/>
                <a:gd name="connsiteX4" fmla="*/ 3744686 w 4684162"/>
                <a:gd name="connsiteY4" fmla="*/ 102451 h 443195"/>
                <a:gd name="connsiteX5" fmla="*/ 4362450 w 4684162"/>
                <a:gd name="connsiteY5" fmla="*/ 135108 h 443195"/>
                <a:gd name="connsiteX6" fmla="*/ 4671332 w 4684162"/>
                <a:gd name="connsiteY6" fmla="*/ 177971 h 443195"/>
                <a:gd name="connsiteX7" fmla="*/ 4666570 w 4684162"/>
                <a:gd name="connsiteY7" fmla="*/ 277984 h 443195"/>
                <a:gd name="connsiteX8" fmla="*/ 4657045 w 4684162"/>
                <a:gd name="connsiteY8" fmla="*/ 430383 h 443195"/>
                <a:gd name="connsiteX9" fmla="*/ 4592411 w 4684162"/>
                <a:gd name="connsiteY9" fmla="*/ 423579 h 443195"/>
                <a:gd name="connsiteX10" fmla="*/ 3612016 w 4684162"/>
                <a:gd name="connsiteY10" fmla="*/ 348740 h 443195"/>
                <a:gd name="connsiteX11" fmla="*/ 3452133 w 4684162"/>
                <a:gd name="connsiteY11" fmla="*/ 368470 h 443195"/>
                <a:gd name="connsiteX12" fmla="*/ 3184070 w 4684162"/>
                <a:gd name="connsiteY12" fmla="*/ 358265 h 443195"/>
                <a:gd name="connsiteX13" fmla="*/ 2879951 w 4684162"/>
                <a:gd name="connsiteY13" fmla="*/ 365750 h 443195"/>
                <a:gd name="connsiteX14" fmla="*/ 2704420 w 4684162"/>
                <a:gd name="connsiteY14" fmla="*/ 311321 h 443195"/>
                <a:gd name="connsiteX15" fmla="*/ 2471057 w 4684162"/>
                <a:gd name="connsiteY15" fmla="*/ 298394 h 443195"/>
                <a:gd name="connsiteX16" fmla="*/ 2198914 w 4684162"/>
                <a:gd name="connsiteY16" fmla="*/ 331051 h 443195"/>
                <a:gd name="connsiteX17" fmla="*/ 1970314 w 4684162"/>
                <a:gd name="connsiteY17" fmla="*/ 298394 h 443195"/>
                <a:gd name="connsiteX18" fmla="*/ 1719943 w 4684162"/>
                <a:gd name="connsiteY18" fmla="*/ 265737 h 443195"/>
                <a:gd name="connsiteX19" fmla="*/ 1382486 w 4684162"/>
                <a:gd name="connsiteY19" fmla="*/ 254851 h 443195"/>
                <a:gd name="connsiteX20" fmla="*/ 1132114 w 4684162"/>
                <a:gd name="connsiteY20" fmla="*/ 178651 h 443195"/>
                <a:gd name="connsiteX21" fmla="*/ 881743 w 4684162"/>
                <a:gd name="connsiteY21" fmla="*/ 145994 h 443195"/>
                <a:gd name="connsiteX22" fmla="*/ 685800 w 4684162"/>
                <a:gd name="connsiteY22" fmla="*/ 113337 h 443195"/>
                <a:gd name="connsiteX23" fmla="*/ 533400 w 4684162"/>
                <a:gd name="connsiteY23" fmla="*/ 91565 h 443195"/>
                <a:gd name="connsiteX24" fmla="*/ 446314 w 4684162"/>
                <a:gd name="connsiteY24" fmla="*/ 69794 h 443195"/>
                <a:gd name="connsiteX25" fmla="*/ 315686 w 4684162"/>
                <a:gd name="connsiteY25" fmla="*/ 48022 h 443195"/>
                <a:gd name="connsiteX26" fmla="*/ 174171 w 4684162"/>
                <a:gd name="connsiteY26" fmla="*/ 4479 h 443195"/>
                <a:gd name="connsiteX0" fmla="*/ 0 w 4684162"/>
                <a:gd name="connsiteY0" fmla="*/ 4479 h 443195"/>
                <a:gd name="connsiteX1" fmla="*/ 664028 w 4684162"/>
                <a:gd name="connsiteY1" fmla="*/ 15365 h 443195"/>
                <a:gd name="connsiteX2" fmla="*/ 881743 w 4684162"/>
                <a:gd name="connsiteY2" fmla="*/ 4479 h 443195"/>
                <a:gd name="connsiteX3" fmla="*/ 2416628 w 4684162"/>
                <a:gd name="connsiteY3" fmla="*/ 102451 h 443195"/>
                <a:gd name="connsiteX4" fmla="*/ 3744686 w 4684162"/>
                <a:gd name="connsiteY4" fmla="*/ 102451 h 443195"/>
                <a:gd name="connsiteX5" fmla="*/ 4362450 w 4684162"/>
                <a:gd name="connsiteY5" fmla="*/ 135108 h 443195"/>
                <a:gd name="connsiteX6" fmla="*/ 4671332 w 4684162"/>
                <a:gd name="connsiteY6" fmla="*/ 177971 h 443195"/>
                <a:gd name="connsiteX7" fmla="*/ 4666570 w 4684162"/>
                <a:gd name="connsiteY7" fmla="*/ 277984 h 443195"/>
                <a:gd name="connsiteX8" fmla="*/ 4657045 w 4684162"/>
                <a:gd name="connsiteY8" fmla="*/ 430383 h 443195"/>
                <a:gd name="connsiteX9" fmla="*/ 4592411 w 4684162"/>
                <a:gd name="connsiteY9" fmla="*/ 423579 h 443195"/>
                <a:gd name="connsiteX10" fmla="*/ 3612016 w 4684162"/>
                <a:gd name="connsiteY10" fmla="*/ 348740 h 443195"/>
                <a:gd name="connsiteX11" fmla="*/ 3433083 w 4684162"/>
                <a:gd name="connsiteY11" fmla="*/ 363707 h 443195"/>
                <a:gd name="connsiteX12" fmla="*/ 3184070 w 4684162"/>
                <a:gd name="connsiteY12" fmla="*/ 358265 h 443195"/>
                <a:gd name="connsiteX13" fmla="*/ 2879951 w 4684162"/>
                <a:gd name="connsiteY13" fmla="*/ 365750 h 443195"/>
                <a:gd name="connsiteX14" fmla="*/ 2704420 w 4684162"/>
                <a:gd name="connsiteY14" fmla="*/ 311321 h 443195"/>
                <a:gd name="connsiteX15" fmla="*/ 2471057 w 4684162"/>
                <a:gd name="connsiteY15" fmla="*/ 298394 h 443195"/>
                <a:gd name="connsiteX16" fmla="*/ 2198914 w 4684162"/>
                <a:gd name="connsiteY16" fmla="*/ 331051 h 443195"/>
                <a:gd name="connsiteX17" fmla="*/ 1970314 w 4684162"/>
                <a:gd name="connsiteY17" fmla="*/ 298394 h 443195"/>
                <a:gd name="connsiteX18" fmla="*/ 1719943 w 4684162"/>
                <a:gd name="connsiteY18" fmla="*/ 265737 h 443195"/>
                <a:gd name="connsiteX19" fmla="*/ 1382486 w 4684162"/>
                <a:gd name="connsiteY19" fmla="*/ 254851 h 443195"/>
                <a:gd name="connsiteX20" fmla="*/ 1132114 w 4684162"/>
                <a:gd name="connsiteY20" fmla="*/ 178651 h 443195"/>
                <a:gd name="connsiteX21" fmla="*/ 881743 w 4684162"/>
                <a:gd name="connsiteY21" fmla="*/ 145994 h 443195"/>
                <a:gd name="connsiteX22" fmla="*/ 685800 w 4684162"/>
                <a:gd name="connsiteY22" fmla="*/ 113337 h 443195"/>
                <a:gd name="connsiteX23" fmla="*/ 533400 w 4684162"/>
                <a:gd name="connsiteY23" fmla="*/ 91565 h 443195"/>
                <a:gd name="connsiteX24" fmla="*/ 446314 w 4684162"/>
                <a:gd name="connsiteY24" fmla="*/ 69794 h 443195"/>
                <a:gd name="connsiteX25" fmla="*/ 315686 w 4684162"/>
                <a:gd name="connsiteY25" fmla="*/ 48022 h 443195"/>
                <a:gd name="connsiteX26" fmla="*/ 174171 w 4684162"/>
                <a:gd name="connsiteY26" fmla="*/ 4479 h 443195"/>
                <a:gd name="connsiteX0" fmla="*/ 0 w 4684162"/>
                <a:gd name="connsiteY0" fmla="*/ 4479 h 443195"/>
                <a:gd name="connsiteX1" fmla="*/ 664028 w 4684162"/>
                <a:gd name="connsiteY1" fmla="*/ 15365 h 443195"/>
                <a:gd name="connsiteX2" fmla="*/ 881743 w 4684162"/>
                <a:gd name="connsiteY2" fmla="*/ 4479 h 443195"/>
                <a:gd name="connsiteX3" fmla="*/ 2416628 w 4684162"/>
                <a:gd name="connsiteY3" fmla="*/ 102451 h 443195"/>
                <a:gd name="connsiteX4" fmla="*/ 3744686 w 4684162"/>
                <a:gd name="connsiteY4" fmla="*/ 102451 h 443195"/>
                <a:gd name="connsiteX5" fmla="*/ 4362450 w 4684162"/>
                <a:gd name="connsiteY5" fmla="*/ 135108 h 443195"/>
                <a:gd name="connsiteX6" fmla="*/ 4671332 w 4684162"/>
                <a:gd name="connsiteY6" fmla="*/ 177971 h 443195"/>
                <a:gd name="connsiteX7" fmla="*/ 4666570 w 4684162"/>
                <a:gd name="connsiteY7" fmla="*/ 277984 h 443195"/>
                <a:gd name="connsiteX8" fmla="*/ 4657045 w 4684162"/>
                <a:gd name="connsiteY8" fmla="*/ 430383 h 443195"/>
                <a:gd name="connsiteX9" fmla="*/ 4592411 w 4684162"/>
                <a:gd name="connsiteY9" fmla="*/ 423579 h 443195"/>
                <a:gd name="connsiteX10" fmla="*/ 3612016 w 4684162"/>
                <a:gd name="connsiteY10" fmla="*/ 348740 h 443195"/>
                <a:gd name="connsiteX11" fmla="*/ 3418796 w 4684162"/>
                <a:gd name="connsiteY11" fmla="*/ 354182 h 443195"/>
                <a:gd name="connsiteX12" fmla="*/ 3184070 w 4684162"/>
                <a:gd name="connsiteY12" fmla="*/ 358265 h 443195"/>
                <a:gd name="connsiteX13" fmla="*/ 2879951 w 4684162"/>
                <a:gd name="connsiteY13" fmla="*/ 365750 h 443195"/>
                <a:gd name="connsiteX14" fmla="*/ 2704420 w 4684162"/>
                <a:gd name="connsiteY14" fmla="*/ 311321 h 443195"/>
                <a:gd name="connsiteX15" fmla="*/ 2471057 w 4684162"/>
                <a:gd name="connsiteY15" fmla="*/ 298394 h 443195"/>
                <a:gd name="connsiteX16" fmla="*/ 2198914 w 4684162"/>
                <a:gd name="connsiteY16" fmla="*/ 331051 h 443195"/>
                <a:gd name="connsiteX17" fmla="*/ 1970314 w 4684162"/>
                <a:gd name="connsiteY17" fmla="*/ 298394 h 443195"/>
                <a:gd name="connsiteX18" fmla="*/ 1719943 w 4684162"/>
                <a:gd name="connsiteY18" fmla="*/ 265737 h 443195"/>
                <a:gd name="connsiteX19" fmla="*/ 1382486 w 4684162"/>
                <a:gd name="connsiteY19" fmla="*/ 254851 h 443195"/>
                <a:gd name="connsiteX20" fmla="*/ 1132114 w 4684162"/>
                <a:gd name="connsiteY20" fmla="*/ 178651 h 443195"/>
                <a:gd name="connsiteX21" fmla="*/ 881743 w 4684162"/>
                <a:gd name="connsiteY21" fmla="*/ 145994 h 443195"/>
                <a:gd name="connsiteX22" fmla="*/ 685800 w 4684162"/>
                <a:gd name="connsiteY22" fmla="*/ 113337 h 443195"/>
                <a:gd name="connsiteX23" fmla="*/ 533400 w 4684162"/>
                <a:gd name="connsiteY23" fmla="*/ 91565 h 443195"/>
                <a:gd name="connsiteX24" fmla="*/ 446314 w 4684162"/>
                <a:gd name="connsiteY24" fmla="*/ 69794 h 443195"/>
                <a:gd name="connsiteX25" fmla="*/ 315686 w 4684162"/>
                <a:gd name="connsiteY25" fmla="*/ 48022 h 443195"/>
                <a:gd name="connsiteX26" fmla="*/ 174171 w 4684162"/>
                <a:gd name="connsiteY26" fmla="*/ 4479 h 443195"/>
                <a:gd name="connsiteX0" fmla="*/ 0 w 4684162"/>
                <a:gd name="connsiteY0" fmla="*/ 4479 h 443195"/>
                <a:gd name="connsiteX1" fmla="*/ 664028 w 4684162"/>
                <a:gd name="connsiteY1" fmla="*/ 15365 h 443195"/>
                <a:gd name="connsiteX2" fmla="*/ 881743 w 4684162"/>
                <a:gd name="connsiteY2" fmla="*/ 4479 h 443195"/>
                <a:gd name="connsiteX3" fmla="*/ 2416628 w 4684162"/>
                <a:gd name="connsiteY3" fmla="*/ 102451 h 443195"/>
                <a:gd name="connsiteX4" fmla="*/ 3744686 w 4684162"/>
                <a:gd name="connsiteY4" fmla="*/ 102451 h 443195"/>
                <a:gd name="connsiteX5" fmla="*/ 4362450 w 4684162"/>
                <a:gd name="connsiteY5" fmla="*/ 135108 h 443195"/>
                <a:gd name="connsiteX6" fmla="*/ 4652282 w 4684162"/>
                <a:gd name="connsiteY6" fmla="*/ 173208 h 443195"/>
                <a:gd name="connsiteX7" fmla="*/ 4666570 w 4684162"/>
                <a:gd name="connsiteY7" fmla="*/ 277984 h 443195"/>
                <a:gd name="connsiteX8" fmla="*/ 4657045 w 4684162"/>
                <a:gd name="connsiteY8" fmla="*/ 430383 h 443195"/>
                <a:gd name="connsiteX9" fmla="*/ 4592411 w 4684162"/>
                <a:gd name="connsiteY9" fmla="*/ 423579 h 443195"/>
                <a:gd name="connsiteX10" fmla="*/ 3612016 w 4684162"/>
                <a:gd name="connsiteY10" fmla="*/ 348740 h 443195"/>
                <a:gd name="connsiteX11" fmla="*/ 3418796 w 4684162"/>
                <a:gd name="connsiteY11" fmla="*/ 354182 h 443195"/>
                <a:gd name="connsiteX12" fmla="*/ 3184070 w 4684162"/>
                <a:gd name="connsiteY12" fmla="*/ 358265 h 443195"/>
                <a:gd name="connsiteX13" fmla="*/ 2879951 w 4684162"/>
                <a:gd name="connsiteY13" fmla="*/ 365750 h 443195"/>
                <a:gd name="connsiteX14" fmla="*/ 2704420 w 4684162"/>
                <a:gd name="connsiteY14" fmla="*/ 311321 h 443195"/>
                <a:gd name="connsiteX15" fmla="*/ 2471057 w 4684162"/>
                <a:gd name="connsiteY15" fmla="*/ 298394 h 443195"/>
                <a:gd name="connsiteX16" fmla="*/ 2198914 w 4684162"/>
                <a:gd name="connsiteY16" fmla="*/ 331051 h 443195"/>
                <a:gd name="connsiteX17" fmla="*/ 1970314 w 4684162"/>
                <a:gd name="connsiteY17" fmla="*/ 298394 h 443195"/>
                <a:gd name="connsiteX18" fmla="*/ 1719943 w 4684162"/>
                <a:gd name="connsiteY18" fmla="*/ 265737 h 443195"/>
                <a:gd name="connsiteX19" fmla="*/ 1382486 w 4684162"/>
                <a:gd name="connsiteY19" fmla="*/ 254851 h 443195"/>
                <a:gd name="connsiteX20" fmla="*/ 1132114 w 4684162"/>
                <a:gd name="connsiteY20" fmla="*/ 178651 h 443195"/>
                <a:gd name="connsiteX21" fmla="*/ 881743 w 4684162"/>
                <a:gd name="connsiteY21" fmla="*/ 145994 h 443195"/>
                <a:gd name="connsiteX22" fmla="*/ 685800 w 4684162"/>
                <a:gd name="connsiteY22" fmla="*/ 113337 h 443195"/>
                <a:gd name="connsiteX23" fmla="*/ 533400 w 4684162"/>
                <a:gd name="connsiteY23" fmla="*/ 91565 h 443195"/>
                <a:gd name="connsiteX24" fmla="*/ 446314 w 4684162"/>
                <a:gd name="connsiteY24" fmla="*/ 69794 h 443195"/>
                <a:gd name="connsiteX25" fmla="*/ 315686 w 4684162"/>
                <a:gd name="connsiteY25" fmla="*/ 48022 h 443195"/>
                <a:gd name="connsiteX26" fmla="*/ 174171 w 4684162"/>
                <a:gd name="connsiteY26" fmla="*/ 4479 h 443195"/>
                <a:gd name="connsiteX0" fmla="*/ 0 w 4684162"/>
                <a:gd name="connsiteY0" fmla="*/ 4479 h 443195"/>
                <a:gd name="connsiteX1" fmla="*/ 664028 w 4684162"/>
                <a:gd name="connsiteY1" fmla="*/ 15365 h 443195"/>
                <a:gd name="connsiteX2" fmla="*/ 881743 w 4684162"/>
                <a:gd name="connsiteY2" fmla="*/ 4479 h 443195"/>
                <a:gd name="connsiteX3" fmla="*/ 2416628 w 4684162"/>
                <a:gd name="connsiteY3" fmla="*/ 102451 h 443195"/>
                <a:gd name="connsiteX4" fmla="*/ 3744686 w 4684162"/>
                <a:gd name="connsiteY4" fmla="*/ 102451 h 443195"/>
                <a:gd name="connsiteX5" fmla="*/ 4362450 w 4684162"/>
                <a:gd name="connsiteY5" fmla="*/ 135108 h 443195"/>
                <a:gd name="connsiteX6" fmla="*/ 4652282 w 4684162"/>
                <a:gd name="connsiteY6" fmla="*/ 173208 h 443195"/>
                <a:gd name="connsiteX7" fmla="*/ 4647520 w 4684162"/>
                <a:gd name="connsiteY7" fmla="*/ 277984 h 443195"/>
                <a:gd name="connsiteX8" fmla="*/ 4657045 w 4684162"/>
                <a:gd name="connsiteY8" fmla="*/ 430383 h 443195"/>
                <a:gd name="connsiteX9" fmla="*/ 4592411 w 4684162"/>
                <a:gd name="connsiteY9" fmla="*/ 423579 h 443195"/>
                <a:gd name="connsiteX10" fmla="*/ 3612016 w 4684162"/>
                <a:gd name="connsiteY10" fmla="*/ 348740 h 443195"/>
                <a:gd name="connsiteX11" fmla="*/ 3418796 w 4684162"/>
                <a:gd name="connsiteY11" fmla="*/ 354182 h 443195"/>
                <a:gd name="connsiteX12" fmla="*/ 3184070 w 4684162"/>
                <a:gd name="connsiteY12" fmla="*/ 358265 h 443195"/>
                <a:gd name="connsiteX13" fmla="*/ 2879951 w 4684162"/>
                <a:gd name="connsiteY13" fmla="*/ 365750 h 443195"/>
                <a:gd name="connsiteX14" fmla="*/ 2704420 w 4684162"/>
                <a:gd name="connsiteY14" fmla="*/ 311321 h 443195"/>
                <a:gd name="connsiteX15" fmla="*/ 2471057 w 4684162"/>
                <a:gd name="connsiteY15" fmla="*/ 298394 h 443195"/>
                <a:gd name="connsiteX16" fmla="*/ 2198914 w 4684162"/>
                <a:gd name="connsiteY16" fmla="*/ 331051 h 443195"/>
                <a:gd name="connsiteX17" fmla="*/ 1970314 w 4684162"/>
                <a:gd name="connsiteY17" fmla="*/ 298394 h 443195"/>
                <a:gd name="connsiteX18" fmla="*/ 1719943 w 4684162"/>
                <a:gd name="connsiteY18" fmla="*/ 265737 h 443195"/>
                <a:gd name="connsiteX19" fmla="*/ 1382486 w 4684162"/>
                <a:gd name="connsiteY19" fmla="*/ 254851 h 443195"/>
                <a:gd name="connsiteX20" fmla="*/ 1132114 w 4684162"/>
                <a:gd name="connsiteY20" fmla="*/ 178651 h 443195"/>
                <a:gd name="connsiteX21" fmla="*/ 881743 w 4684162"/>
                <a:gd name="connsiteY21" fmla="*/ 145994 h 443195"/>
                <a:gd name="connsiteX22" fmla="*/ 685800 w 4684162"/>
                <a:gd name="connsiteY22" fmla="*/ 113337 h 443195"/>
                <a:gd name="connsiteX23" fmla="*/ 533400 w 4684162"/>
                <a:gd name="connsiteY23" fmla="*/ 91565 h 443195"/>
                <a:gd name="connsiteX24" fmla="*/ 446314 w 4684162"/>
                <a:gd name="connsiteY24" fmla="*/ 69794 h 443195"/>
                <a:gd name="connsiteX25" fmla="*/ 315686 w 4684162"/>
                <a:gd name="connsiteY25" fmla="*/ 48022 h 443195"/>
                <a:gd name="connsiteX26" fmla="*/ 174171 w 4684162"/>
                <a:gd name="connsiteY26" fmla="*/ 4479 h 443195"/>
                <a:gd name="connsiteX0" fmla="*/ 0 w 4674363"/>
                <a:gd name="connsiteY0" fmla="*/ 4479 h 431281"/>
                <a:gd name="connsiteX1" fmla="*/ 664028 w 4674363"/>
                <a:gd name="connsiteY1" fmla="*/ 15365 h 431281"/>
                <a:gd name="connsiteX2" fmla="*/ 881743 w 4674363"/>
                <a:gd name="connsiteY2" fmla="*/ 4479 h 431281"/>
                <a:gd name="connsiteX3" fmla="*/ 2416628 w 4674363"/>
                <a:gd name="connsiteY3" fmla="*/ 102451 h 431281"/>
                <a:gd name="connsiteX4" fmla="*/ 3744686 w 4674363"/>
                <a:gd name="connsiteY4" fmla="*/ 102451 h 431281"/>
                <a:gd name="connsiteX5" fmla="*/ 4362450 w 4674363"/>
                <a:gd name="connsiteY5" fmla="*/ 135108 h 431281"/>
                <a:gd name="connsiteX6" fmla="*/ 4652282 w 4674363"/>
                <a:gd name="connsiteY6" fmla="*/ 173208 h 431281"/>
                <a:gd name="connsiteX7" fmla="*/ 4647520 w 4674363"/>
                <a:gd name="connsiteY7" fmla="*/ 277984 h 431281"/>
                <a:gd name="connsiteX8" fmla="*/ 4633233 w 4674363"/>
                <a:gd name="connsiteY8" fmla="*/ 411333 h 431281"/>
                <a:gd name="connsiteX9" fmla="*/ 4592411 w 4674363"/>
                <a:gd name="connsiteY9" fmla="*/ 423579 h 431281"/>
                <a:gd name="connsiteX10" fmla="*/ 3612016 w 4674363"/>
                <a:gd name="connsiteY10" fmla="*/ 348740 h 431281"/>
                <a:gd name="connsiteX11" fmla="*/ 3418796 w 4674363"/>
                <a:gd name="connsiteY11" fmla="*/ 354182 h 431281"/>
                <a:gd name="connsiteX12" fmla="*/ 3184070 w 4674363"/>
                <a:gd name="connsiteY12" fmla="*/ 358265 h 431281"/>
                <a:gd name="connsiteX13" fmla="*/ 2879951 w 4674363"/>
                <a:gd name="connsiteY13" fmla="*/ 365750 h 431281"/>
                <a:gd name="connsiteX14" fmla="*/ 2704420 w 4674363"/>
                <a:gd name="connsiteY14" fmla="*/ 311321 h 431281"/>
                <a:gd name="connsiteX15" fmla="*/ 2471057 w 4674363"/>
                <a:gd name="connsiteY15" fmla="*/ 298394 h 431281"/>
                <a:gd name="connsiteX16" fmla="*/ 2198914 w 4674363"/>
                <a:gd name="connsiteY16" fmla="*/ 331051 h 431281"/>
                <a:gd name="connsiteX17" fmla="*/ 1970314 w 4674363"/>
                <a:gd name="connsiteY17" fmla="*/ 298394 h 431281"/>
                <a:gd name="connsiteX18" fmla="*/ 1719943 w 4674363"/>
                <a:gd name="connsiteY18" fmla="*/ 265737 h 431281"/>
                <a:gd name="connsiteX19" fmla="*/ 1382486 w 4674363"/>
                <a:gd name="connsiteY19" fmla="*/ 254851 h 431281"/>
                <a:gd name="connsiteX20" fmla="*/ 1132114 w 4674363"/>
                <a:gd name="connsiteY20" fmla="*/ 178651 h 431281"/>
                <a:gd name="connsiteX21" fmla="*/ 881743 w 4674363"/>
                <a:gd name="connsiteY21" fmla="*/ 145994 h 431281"/>
                <a:gd name="connsiteX22" fmla="*/ 685800 w 4674363"/>
                <a:gd name="connsiteY22" fmla="*/ 113337 h 431281"/>
                <a:gd name="connsiteX23" fmla="*/ 533400 w 4674363"/>
                <a:gd name="connsiteY23" fmla="*/ 91565 h 431281"/>
                <a:gd name="connsiteX24" fmla="*/ 446314 w 4674363"/>
                <a:gd name="connsiteY24" fmla="*/ 69794 h 431281"/>
                <a:gd name="connsiteX25" fmla="*/ 315686 w 4674363"/>
                <a:gd name="connsiteY25" fmla="*/ 48022 h 431281"/>
                <a:gd name="connsiteX26" fmla="*/ 174171 w 4674363"/>
                <a:gd name="connsiteY26" fmla="*/ 4479 h 431281"/>
                <a:gd name="connsiteX0" fmla="*/ 0 w 4690773"/>
                <a:gd name="connsiteY0" fmla="*/ 4479 h 450654"/>
                <a:gd name="connsiteX1" fmla="*/ 664028 w 4690773"/>
                <a:gd name="connsiteY1" fmla="*/ 15365 h 450654"/>
                <a:gd name="connsiteX2" fmla="*/ 881743 w 4690773"/>
                <a:gd name="connsiteY2" fmla="*/ 4479 h 450654"/>
                <a:gd name="connsiteX3" fmla="*/ 2416628 w 4690773"/>
                <a:gd name="connsiteY3" fmla="*/ 102451 h 450654"/>
                <a:gd name="connsiteX4" fmla="*/ 3744686 w 4690773"/>
                <a:gd name="connsiteY4" fmla="*/ 102451 h 450654"/>
                <a:gd name="connsiteX5" fmla="*/ 4362450 w 4690773"/>
                <a:gd name="connsiteY5" fmla="*/ 135108 h 450654"/>
                <a:gd name="connsiteX6" fmla="*/ 4652282 w 4690773"/>
                <a:gd name="connsiteY6" fmla="*/ 173208 h 450654"/>
                <a:gd name="connsiteX7" fmla="*/ 4647520 w 4690773"/>
                <a:gd name="connsiteY7" fmla="*/ 277984 h 450654"/>
                <a:gd name="connsiteX8" fmla="*/ 4671333 w 4690773"/>
                <a:gd name="connsiteY8" fmla="*/ 439908 h 450654"/>
                <a:gd name="connsiteX9" fmla="*/ 4592411 w 4690773"/>
                <a:gd name="connsiteY9" fmla="*/ 423579 h 450654"/>
                <a:gd name="connsiteX10" fmla="*/ 3612016 w 4690773"/>
                <a:gd name="connsiteY10" fmla="*/ 348740 h 450654"/>
                <a:gd name="connsiteX11" fmla="*/ 3418796 w 4690773"/>
                <a:gd name="connsiteY11" fmla="*/ 354182 h 450654"/>
                <a:gd name="connsiteX12" fmla="*/ 3184070 w 4690773"/>
                <a:gd name="connsiteY12" fmla="*/ 358265 h 450654"/>
                <a:gd name="connsiteX13" fmla="*/ 2879951 w 4690773"/>
                <a:gd name="connsiteY13" fmla="*/ 365750 h 450654"/>
                <a:gd name="connsiteX14" fmla="*/ 2704420 w 4690773"/>
                <a:gd name="connsiteY14" fmla="*/ 311321 h 450654"/>
                <a:gd name="connsiteX15" fmla="*/ 2471057 w 4690773"/>
                <a:gd name="connsiteY15" fmla="*/ 298394 h 450654"/>
                <a:gd name="connsiteX16" fmla="*/ 2198914 w 4690773"/>
                <a:gd name="connsiteY16" fmla="*/ 331051 h 450654"/>
                <a:gd name="connsiteX17" fmla="*/ 1970314 w 4690773"/>
                <a:gd name="connsiteY17" fmla="*/ 298394 h 450654"/>
                <a:gd name="connsiteX18" fmla="*/ 1719943 w 4690773"/>
                <a:gd name="connsiteY18" fmla="*/ 265737 h 450654"/>
                <a:gd name="connsiteX19" fmla="*/ 1382486 w 4690773"/>
                <a:gd name="connsiteY19" fmla="*/ 254851 h 450654"/>
                <a:gd name="connsiteX20" fmla="*/ 1132114 w 4690773"/>
                <a:gd name="connsiteY20" fmla="*/ 178651 h 450654"/>
                <a:gd name="connsiteX21" fmla="*/ 881743 w 4690773"/>
                <a:gd name="connsiteY21" fmla="*/ 145994 h 450654"/>
                <a:gd name="connsiteX22" fmla="*/ 685800 w 4690773"/>
                <a:gd name="connsiteY22" fmla="*/ 113337 h 450654"/>
                <a:gd name="connsiteX23" fmla="*/ 533400 w 4690773"/>
                <a:gd name="connsiteY23" fmla="*/ 91565 h 450654"/>
                <a:gd name="connsiteX24" fmla="*/ 446314 w 4690773"/>
                <a:gd name="connsiteY24" fmla="*/ 69794 h 450654"/>
                <a:gd name="connsiteX25" fmla="*/ 315686 w 4690773"/>
                <a:gd name="connsiteY25" fmla="*/ 48022 h 450654"/>
                <a:gd name="connsiteX26" fmla="*/ 174171 w 4690773"/>
                <a:gd name="connsiteY26" fmla="*/ 4479 h 450654"/>
                <a:gd name="connsiteX0" fmla="*/ 0 w 4696273"/>
                <a:gd name="connsiteY0" fmla="*/ 4479 h 450654"/>
                <a:gd name="connsiteX1" fmla="*/ 664028 w 4696273"/>
                <a:gd name="connsiteY1" fmla="*/ 15365 h 450654"/>
                <a:gd name="connsiteX2" fmla="*/ 881743 w 4696273"/>
                <a:gd name="connsiteY2" fmla="*/ 4479 h 450654"/>
                <a:gd name="connsiteX3" fmla="*/ 2416628 w 4696273"/>
                <a:gd name="connsiteY3" fmla="*/ 102451 h 450654"/>
                <a:gd name="connsiteX4" fmla="*/ 3744686 w 4696273"/>
                <a:gd name="connsiteY4" fmla="*/ 102451 h 450654"/>
                <a:gd name="connsiteX5" fmla="*/ 4362450 w 4696273"/>
                <a:gd name="connsiteY5" fmla="*/ 135108 h 450654"/>
                <a:gd name="connsiteX6" fmla="*/ 4652282 w 4696273"/>
                <a:gd name="connsiteY6" fmla="*/ 173208 h 450654"/>
                <a:gd name="connsiteX7" fmla="*/ 4695145 w 4696273"/>
                <a:gd name="connsiteY7" fmla="*/ 277984 h 450654"/>
                <a:gd name="connsiteX8" fmla="*/ 4671333 w 4696273"/>
                <a:gd name="connsiteY8" fmla="*/ 439908 h 450654"/>
                <a:gd name="connsiteX9" fmla="*/ 4592411 w 4696273"/>
                <a:gd name="connsiteY9" fmla="*/ 423579 h 450654"/>
                <a:gd name="connsiteX10" fmla="*/ 3612016 w 4696273"/>
                <a:gd name="connsiteY10" fmla="*/ 348740 h 450654"/>
                <a:gd name="connsiteX11" fmla="*/ 3418796 w 4696273"/>
                <a:gd name="connsiteY11" fmla="*/ 354182 h 450654"/>
                <a:gd name="connsiteX12" fmla="*/ 3184070 w 4696273"/>
                <a:gd name="connsiteY12" fmla="*/ 358265 h 450654"/>
                <a:gd name="connsiteX13" fmla="*/ 2879951 w 4696273"/>
                <a:gd name="connsiteY13" fmla="*/ 365750 h 450654"/>
                <a:gd name="connsiteX14" fmla="*/ 2704420 w 4696273"/>
                <a:gd name="connsiteY14" fmla="*/ 311321 h 450654"/>
                <a:gd name="connsiteX15" fmla="*/ 2471057 w 4696273"/>
                <a:gd name="connsiteY15" fmla="*/ 298394 h 450654"/>
                <a:gd name="connsiteX16" fmla="*/ 2198914 w 4696273"/>
                <a:gd name="connsiteY16" fmla="*/ 331051 h 450654"/>
                <a:gd name="connsiteX17" fmla="*/ 1970314 w 4696273"/>
                <a:gd name="connsiteY17" fmla="*/ 298394 h 450654"/>
                <a:gd name="connsiteX18" fmla="*/ 1719943 w 4696273"/>
                <a:gd name="connsiteY18" fmla="*/ 265737 h 450654"/>
                <a:gd name="connsiteX19" fmla="*/ 1382486 w 4696273"/>
                <a:gd name="connsiteY19" fmla="*/ 254851 h 450654"/>
                <a:gd name="connsiteX20" fmla="*/ 1132114 w 4696273"/>
                <a:gd name="connsiteY20" fmla="*/ 178651 h 450654"/>
                <a:gd name="connsiteX21" fmla="*/ 881743 w 4696273"/>
                <a:gd name="connsiteY21" fmla="*/ 145994 h 450654"/>
                <a:gd name="connsiteX22" fmla="*/ 685800 w 4696273"/>
                <a:gd name="connsiteY22" fmla="*/ 113337 h 450654"/>
                <a:gd name="connsiteX23" fmla="*/ 533400 w 4696273"/>
                <a:gd name="connsiteY23" fmla="*/ 91565 h 450654"/>
                <a:gd name="connsiteX24" fmla="*/ 446314 w 4696273"/>
                <a:gd name="connsiteY24" fmla="*/ 69794 h 450654"/>
                <a:gd name="connsiteX25" fmla="*/ 315686 w 4696273"/>
                <a:gd name="connsiteY25" fmla="*/ 48022 h 450654"/>
                <a:gd name="connsiteX26" fmla="*/ 174171 w 4696273"/>
                <a:gd name="connsiteY26" fmla="*/ 4479 h 450654"/>
                <a:gd name="connsiteX0" fmla="*/ 0 w 4690773"/>
                <a:gd name="connsiteY0" fmla="*/ 4479 h 450654"/>
                <a:gd name="connsiteX1" fmla="*/ 664028 w 4690773"/>
                <a:gd name="connsiteY1" fmla="*/ 15365 h 450654"/>
                <a:gd name="connsiteX2" fmla="*/ 881743 w 4690773"/>
                <a:gd name="connsiteY2" fmla="*/ 4479 h 450654"/>
                <a:gd name="connsiteX3" fmla="*/ 2416628 w 4690773"/>
                <a:gd name="connsiteY3" fmla="*/ 102451 h 450654"/>
                <a:gd name="connsiteX4" fmla="*/ 3744686 w 4690773"/>
                <a:gd name="connsiteY4" fmla="*/ 102451 h 450654"/>
                <a:gd name="connsiteX5" fmla="*/ 4362450 w 4690773"/>
                <a:gd name="connsiteY5" fmla="*/ 135108 h 450654"/>
                <a:gd name="connsiteX6" fmla="*/ 4652282 w 4690773"/>
                <a:gd name="connsiteY6" fmla="*/ 173208 h 450654"/>
                <a:gd name="connsiteX7" fmla="*/ 4666570 w 4690773"/>
                <a:gd name="connsiteY7" fmla="*/ 277984 h 450654"/>
                <a:gd name="connsiteX8" fmla="*/ 4671333 w 4690773"/>
                <a:gd name="connsiteY8" fmla="*/ 439908 h 450654"/>
                <a:gd name="connsiteX9" fmla="*/ 4592411 w 4690773"/>
                <a:gd name="connsiteY9" fmla="*/ 423579 h 450654"/>
                <a:gd name="connsiteX10" fmla="*/ 3612016 w 4690773"/>
                <a:gd name="connsiteY10" fmla="*/ 348740 h 450654"/>
                <a:gd name="connsiteX11" fmla="*/ 3418796 w 4690773"/>
                <a:gd name="connsiteY11" fmla="*/ 354182 h 450654"/>
                <a:gd name="connsiteX12" fmla="*/ 3184070 w 4690773"/>
                <a:gd name="connsiteY12" fmla="*/ 358265 h 450654"/>
                <a:gd name="connsiteX13" fmla="*/ 2879951 w 4690773"/>
                <a:gd name="connsiteY13" fmla="*/ 365750 h 450654"/>
                <a:gd name="connsiteX14" fmla="*/ 2704420 w 4690773"/>
                <a:gd name="connsiteY14" fmla="*/ 311321 h 450654"/>
                <a:gd name="connsiteX15" fmla="*/ 2471057 w 4690773"/>
                <a:gd name="connsiteY15" fmla="*/ 298394 h 450654"/>
                <a:gd name="connsiteX16" fmla="*/ 2198914 w 4690773"/>
                <a:gd name="connsiteY16" fmla="*/ 331051 h 450654"/>
                <a:gd name="connsiteX17" fmla="*/ 1970314 w 4690773"/>
                <a:gd name="connsiteY17" fmla="*/ 298394 h 450654"/>
                <a:gd name="connsiteX18" fmla="*/ 1719943 w 4690773"/>
                <a:gd name="connsiteY18" fmla="*/ 265737 h 450654"/>
                <a:gd name="connsiteX19" fmla="*/ 1382486 w 4690773"/>
                <a:gd name="connsiteY19" fmla="*/ 254851 h 450654"/>
                <a:gd name="connsiteX20" fmla="*/ 1132114 w 4690773"/>
                <a:gd name="connsiteY20" fmla="*/ 178651 h 450654"/>
                <a:gd name="connsiteX21" fmla="*/ 881743 w 4690773"/>
                <a:gd name="connsiteY21" fmla="*/ 145994 h 450654"/>
                <a:gd name="connsiteX22" fmla="*/ 685800 w 4690773"/>
                <a:gd name="connsiteY22" fmla="*/ 113337 h 450654"/>
                <a:gd name="connsiteX23" fmla="*/ 533400 w 4690773"/>
                <a:gd name="connsiteY23" fmla="*/ 91565 h 450654"/>
                <a:gd name="connsiteX24" fmla="*/ 446314 w 4690773"/>
                <a:gd name="connsiteY24" fmla="*/ 69794 h 450654"/>
                <a:gd name="connsiteX25" fmla="*/ 315686 w 4690773"/>
                <a:gd name="connsiteY25" fmla="*/ 48022 h 450654"/>
                <a:gd name="connsiteX26" fmla="*/ 174171 w 4690773"/>
                <a:gd name="connsiteY26" fmla="*/ 4479 h 450654"/>
                <a:gd name="connsiteX0" fmla="*/ 0 w 4678597"/>
                <a:gd name="connsiteY0" fmla="*/ 4479 h 448766"/>
                <a:gd name="connsiteX1" fmla="*/ 664028 w 4678597"/>
                <a:gd name="connsiteY1" fmla="*/ 15365 h 448766"/>
                <a:gd name="connsiteX2" fmla="*/ 881743 w 4678597"/>
                <a:gd name="connsiteY2" fmla="*/ 4479 h 448766"/>
                <a:gd name="connsiteX3" fmla="*/ 2416628 w 4678597"/>
                <a:gd name="connsiteY3" fmla="*/ 102451 h 448766"/>
                <a:gd name="connsiteX4" fmla="*/ 3744686 w 4678597"/>
                <a:gd name="connsiteY4" fmla="*/ 102451 h 448766"/>
                <a:gd name="connsiteX5" fmla="*/ 4362450 w 4678597"/>
                <a:gd name="connsiteY5" fmla="*/ 135108 h 448766"/>
                <a:gd name="connsiteX6" fmla="*/ 4652282 w 4678597"/>
                <a:gd name="connsiteY6" fmla="*/ 173208 h 448766"/>
                <a:gd name="connsiteX7" fmla="*/ 4666570 w 4678597"/>
                <a:gd name="connsiteY7" fmla="*/ 277984 h 448766"/>
                <a:gd name="connsiteX8" fmla="*/ 4671333 w 4678597"/>
                <a:gd name="connsiteY8" fmla="*/ 439908 h 448766"/>
                <a:gd name="connsiteX9" fmla="*/ 4592411 w 4678597"/>
                <a:gd name="connsiteY9" fmla="*/ 423579 h 448766"/>
                <a:gd name="connsiteX10" fmla="*/ 4102214 w 4678597"/>
                <a:gd name="connsiteY10" fmla="*/ 418476 h 448766"/>
                <a:gd name="connsiteX11" fmla="*/ 3612016 w 4678597"/>
                <a:gd name="connsiteY11" fmla="*/ 348740 h 448766"/>
                <a:gd name="connsiteX12" fmla="*/ 3418796 w 4678597"/>
                <a:gd name="connsiteY12" fmla="*/ 354182 h 448766"/>
                <a:gd name="connsiteX13" fmla="*/ 3184070 w 4678597"/>
                <a:gd name="connsiteY13" fmla="*/ 358265 h 448766"/>
                <a:gd name="connsiteX14" fmla="*/ 2879951 w 4678597"/>
                <a:gd name="connsiteY14" fmla="*/ 365750 h 448766"/>
                <a:gd name="connsiteX15" fmla="*/ 2704420 w 4678597"/>
                <a:gd name="connsiteY15" fmla="*/ 311321 h 448766"/>
                <a:gd name="connsiteX16" fmla="*/ 2471057 w 4678597"/>
                <a:gd name="connsiteY16" fmla="*/ 298394 h 448766"/>
                <a:gd name="connsiteX17" fmla="*/ 2198914 w 4678597"/>
                <a:gd name="connsiteY17" fmla="*/ 331051 h 448766"/>
                <a:gd name="connsiteX18" fmla="*/ 1970314 w 4678597"/>
                <a:gd name="connsiteY18" fmla="*/ 298394 h 448766"/>
                <a:gd name="connsiteX19" fmla="*/ 1719943 w 4678597"/>
                <a:gd name="connsiteY19" fmla="*/ 265737 h 448766"/>
                <a:gd name="connsiteX20" fmla="*/ 1382486 w 4678597"/>
                <a:gd name="connsiteY20" fmla="*/ 254851 h 448766"/>
                <a:gd name="connsiteX21" fmla="*/ 1132114 w 4678597"/>
                <a:gd name="connsiteY21" fmla="*/ 178651 h 448766"/>
                <a:gd name="connsiteX22" fmla="*/ 881743 w 4678597"/>
                <a:gd name="connsiteY22" fmla="*/ 145994 h 448766"/>
                <a:gd name="connsiteX23" fmla="*/ 685800 w 4678597"/>
                <a:gd name="connsiteY23" fmla="*/ 113337 h 448766"/>
                <a:gd name="connsiteX24" fmla="*/ 533400 w 4678597"/>
                <a:gd name="connsiteY24" fmla="*/ 91565 h 448766"/>
                <a:gd name="connsiteX25" fmla="*/ 446314 w 4678597"/>
                <a:gd name="connsiteY25" fmla="*/ 69794 h 448766"/>
                <a:gd name="connsiteX26" fmla="*/ 315686 w 4678597"/>
                <a:gd name="connsiteY26" fmla="*/ 48022 h 448766"/>
                <a:gd name="connsiteX27" fmla="*/ 174171 w 4678597"/>
                <a:gd name="connsiteY27" fmla="*/ 4479 h 448766"/>
                <a:gd name="connsiteX0" fmla="*/ 0 w 4669113"/>
                <a:gd name="connsiteY0" fmla="*/ 4479 h 436854"/>
                <a:gd name="connsiteX1" fmla="*/ 664028 w 4669113"/>
                <a:gd name="connsiteY1" fmla="*/ 15365 h 436854"/>
                <a:gd name="connsiteX2" fmla="*/ 881743 w 4669113"/>
                <a:gd name="connsiteY2" fmla="*/ 4479 h 436854"/>
                <a:gd name="connsiteX3" fmla="*/ 2416628 w 4669113"/>
                <a:gd name="connsiteY3" fmla="*/ 102451 h 436854"/>
                <a:gd name="connsiteX4" fmla="*/ 3744686 w 4669113"/>
                <a:gd name="connsiteY4" fmla="*/ 102451 h 436854"/>
                <a:gd name="connsiteX5" fmla="*/ 4362450 w 4669113"/>
                <a:gd name="connsiteY5" fmla="*/ 135108 h 436854"/>
                <a:gd name="connsiteX6" fmla="*/ 4652282 w 4669113"/>
                <a:gd name="connsiteY6" fmla="*/ 173208 h 436854"/>
                <a:gd name="connsiteX7" fmla="*/ 4666570 w 4669113"/>
                <a:gd name="connsiteY7" fmla="*/ 277984 h 436854"/>
                <a:gd name="connsiteX8" fmla="*/ 4659427 w 4669113"/>
                <a:gd name="connsiteY8" fmla="*/ 425621 h 436854"/>
                <a:gd name="connsiteX9" fmla="*/ 4592411 w 4669113"/>
                <a:gd name="connsiteY9" fmla="*/ 423579 h 436854"/>
                <a:gd name="connsiteX10" fmla="*/ 4102214 w 4669113"/>
                <a:gd name="connsiteY10" fmla="*/ 418476 h 436854"/>
                <a:gd name="connsiteX11" fmla="*/ 3612016 w 4669113"/>
                <a:gd name="connsiteY11" fmla="*/ 348740 h 436854"/>
                <a:gd name="connsiteX12" fmla="*/ 3418796 w 4669113"/>
                <a:gd name="connsiteY12" fmla="*/ 354182 h 436854"/>
                <a:gd name="connsiteX13" fmla="*/ 3184070 w 4669113"/>
                <a:gd name="connsiteY13" fmla="*/ 358265 h 436854"/>
                <a:gd name="connsiteX14" fmla="*/ 2879951 w 4669113"/>
                <a:gd name="connsiteY14" fmla="*/ 365750 h 436854"/>
                <a:gd name="connsiteX15" fmla="*/ 2704420 w 4669113"/>
                <a:gd name="connsiteY15" fmla="*/ 311321 h 436854"/>
                <a:gd name="connsiteX16" fmla="*/ 2471057 w 4669113"/>
                <a:gd name="connsiteY16" fmla="*/ 298394 h 436854"/>
                <a:gd name="connsiteX17" fmla="*/ 2198914 w 4669113"/>
                <a:gd name="connsiteY17" fmla="*/ 331051 h 436854"/>
                <a:gd name="connsiteX18" fmla="*/ 1970314 w 4669113"/>
                <a:gd name="connsiteY18" fmla="*/ 298394 h 436854"/>
                <a:gd name="connsiteX19" fmla="*/ 1719943 w 4669113"/>
                <a:gd name="connsiteY19" fmla="*/ 265737 h 436854"/>
                <a:gd name="connsiteX20" fmla="*/ 1382486 w 4669113"/>
                <a:gd name="connsiteY20" fmla="*/ 254851 h 436854"/>
                <a:gd name="connsiteX21" fmla="*/ 1132114 w 4669113"/>
                <a:gd name="connsiteY21" fmla="*/ 178651 h 436854"/>
                <a:gd name="connsiteX22" fmla="*/ 881743 w 4669113"/>
                <a:gd name="connsiteY22" fmla="*/ 145994 h 436854"/>
                <a:gd name="connsiteX23" fmla="*/ 685800 w 4669113"/>
                <a:gd name="connsiteY23" fmla="*/ 113337 h 436854"/>
                <a:gd name="connsiteX24" fmla="*/ 533400 w 4669113"/>
                <a:gd name="connsiteY24" fmla="*/ 91565 h 436854"/>
                <a:gd name="connsiteX25" fmla="*/ 446314 w 4669113"/>
                <a:gd name="connsiteY25" fmla="*/ 69794 h 436854"/>
                <a:gd name="connsiteX26" fmla="*/ 315686 w 4669113"/>
                <a:gd name="connsiteY26" fmla="*/ 48022 h 436854"/>
                <a:gd name="connsiteX27" fmla="*/ 174171 w 4669113"/>
                <a:gd name="connsiteY27" fmla="*/ 4479 h 436854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19943 w 4680932"/>
                <a:gd name="connsiteY20" fmla="*/ 265737 h 430512"/>
                <a:gd name="connsiteX21" fmla="*/ 1382486 w 4680932"/>
                <a:gd name="connsiteY21" fmla="*/ 254851 h 430512"/>
                <a:gd name="connsiteX22" fmla="*/ 1132114 w 4680932"/>
                <a:gd name="connsiteY22" fmla="*/ 178651 h 430512"/>
                <a:gd name="connsiteX23" fmla="*/ 881743 w 4680932"/>
                <a:gd name="connsiteY23" fmla="*/ 145994 h 430512"/>
                <a:gd name="connsiteX24" fmla="*/ 685800 w 4680932"/>
                <a:gd name="connsiteY24" fmla="*/ 113337 h 430512"/>
                <a:gd name="connsiteX25" fmla="*/ 533400 w 4680932"/>
                <a:gd name="connsiteY25" fmla="*/ 91565 h 430512"/>
                <a:gd name="connsiteX26" fmla="*/ 446314 w 4680932"/>
                <a:gd name="connsiteY26" fmla="*/ 69794 h 430512"/>
                <a:gd name="connsiteX27" fmla="*/ 315686 w 4680932"/>
                <a:gd name="connsiteY27" fmla="*/ 48022 h 430512"/>
                <a:gd name="connsiteX28" fmla="*/ 174171 w 4680932"/>
                <a:gd name="connsiteY28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19943 w 4680932"/>
                <a:gd name="connsiteY20" fmla="*/ 265737 h 430512"/>
                <a:gd name="connsiteX21" fmla="*/ 1382486 w 4680932"/>
                <a:gd name="connsiteY21" fmla="*/ 254851 h 430512"/>
                <a:gd name="connsiteX22" fmla="*/ 1132114 w 4680932"/>
                <a:gd name="connsiteY22" fmla="*/ 178651 h 430512"/>
                <a:gd name="connsiteX23" fmla="*/ 881743 w 4680932"/>
                <a:gd name="connsiteY23" fmla="*/ 145994 h 430512"/>
                <a:gd name="connsiteX24" fmla="*/ 685800 w 4680932"/>
                <a:gd name="connsiteY24" fmla="*/ 113337 h 430512"/>
                <a:gd name="connsiteX25" fmla="*/ 561975 w 4680932"/>
                <a:gd name="connsiteY25" fmla="*/ 74897 h 430512"/>
                <a:gd name="connsiteX26" fmla="*/ 446314 w 4680932"/>
                <a:gd name="connsiteY26" fmla="*/ 69794 h 430512"/>
                <a:gd name="connsiteX27" fmla="*/ 315686 w 4680932"/>
                <a:gd name="connsiteY27" fmla="*/ 48022 h 430512"/>
                <a:gd name="connsiteX28" fmla="*/ 174171 w 4680932"/>
                <a:gd name="connsiteY28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19943 w 4680932"/>
                <a:gd name="connsiteY20" fmla="*/ 265737 h 430512"/>
                <a:gd name="connsiteX21" fmla="*/ 1382486 w 4680932"/>
                <a:gd name="connsiteY21" fmla="*/ 254851 h 430512"/>
                <a:gd name="connsiteX22" fmla="*/ 1132114 w 4680932"/>
                <a:gd name="connsiteY22" fmla="*/ 178651 h 430512"/>
                <a:gd name="connsiteX23" fmla="*/ 881743 w 4680932"/>
                <a:gd name="connsiteY23" fmla="*/ 145994 h 430512"/>
                <a:gd name="connsiteX24" fmla="*/ 685800 w 4680932"/>
                <a:gd name="connsiteY24" fmla="*/ 113337 h 430512"/>
                <a:gd name="connsiteX25" fmla="*/ 561975 w 4680932"/>
                <a:gd name="connsiteY25" fmla="*/ 74897 h 430512"/>
                <a:gd name="connsiteX26" fmla="*/ 446314 w 4680932"/>
                <a:gd name="connsiteY26" fmla="*/ 69794 h 430512"/>
                <a:gd name="connsiteX27" fmla="*/ 351745 w 4680932"/>
                <a:gd name="connsiteY27" fmla="*/ 68432 h 430512"/>
                <a:gd name="connsiteX28" fmla="*/ 315686 w 4680932"/>
                <a:gd name="connsiteY28" fmla="*/ 48022 h 430512"/>
                <a:gd name="connsiteX29" fmla="*/ 174171 w 4680932"/>
                <a:gd name="connsiteY29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19943 w 4680932"/>
                <a:gd name="connsiteY20" fmla="*/ 265737 h 430512"/>
                <a:gd name="connsiteX21" fmla="*/ 1382486 w 4680932"/>
                <a:gd name="connsiteY21" fmla="*/ 254851 h 430512"/>
                <a:gd name="connsiteX22" fmla="*/ 1132114 w 4680932"/>
                <a:gd name="connsiteY22" fmla="*/ 178651 h 430512"/>
                <a:gd name="connsiteX23" fmla="*/ 881743 w 4680932"/>
                <a:gd name="connsiteY23" fmla="*/ 145994 h 430512"/>
                <a:gd name="connsiteX24" fmla="*/ 676275 w 4680932"/>
                <a:gd name="connsiteY24" fmla="*/ 137150 h 430512"/>
                <a:gd name="connsiteX25" fmla="*/ 561975 w 4680932"/>
                <a:gd name="connsiteY25" fmla="*/ 74897 h 430512"/>
                <a:gd name="connsiteX26" fmla="*/ 446314 w 4680932"/>
                <a:gd name="connsiteY26" fmla="*/ 69794 h 430512"/>
                <a:gd name="connsiteX27" fmla="*/ 351745 w 4680932"/>
                <a:gd name="connsiteY27" fmla="*/ 68432 h 430512"/>
                <a:gd name="connsiteX28" fmla="*/ 315686 w 4680932"/>
                <a:gd name="connsiteY28" fmla="*/ 48022 h 430512"/>
                <a:gd name="connsiteX29" fmla="*/ 174171 w 4680932"/>
                <a:gd name="connsiteY29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19943 w 4680932"/>
                <a:gd name="connsiteY20" fmla="*/ 265737 h 430512"/>
                <a:gd name="connsiteX21" fmla="*/ 1382486 w 4680932"/>
                <a:gd name="connsiteY21" fmla="*/ 254851 h 430512"/>
                <a:gd name="connsiteX22" fmla="*/ 1132114 w 4680932"/>
                <a:gd name="connsiteY22" fmla="*/ 192938 h 430512"/>
                <a:gd name="connsiteX23" fmla="*/ 881743 w 4680932"/>
                <a:gd name="connsiteY23" fmla="*/ 145994 h 430512"/>
                <a:gd name="connsiteX24" fmla="*/ 676275 w 4680932"/>
                <a:gd name="connsiteY24" fmla="*/ 137150 h 430512"/>
                <a:gd name="connsiteX25" fmla="*/ 561975 w 4680932"/>
                <a:gd name="connsiteY25" fmla="*/ 74897 h 430512"/>
                <a:gd name="connsiteX26" fmla="*/ 446314 w 4680932"/>
                <a:gd name="connsiteY26" fmla="*/ 69794 h 430512"/>
                <a:gd name="connsiteX27" fmla="*/ 351745 w 4680932"/>
                <a:gd name="connsiteY27" fmla="*/ 68432 h 430512"/>
                <a:gd name="connsiteX28" fmla="*/ 315686 w 4680932"/>
                <a:gd name="connsiteY28" fmla="*/ 48022 h 430512"/>
                <a:gd name="connsiteX29" fmla="*/ 174171 w 4680932"/>
                <a:gd name="connsiteY29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19943 w 4680932"/>
                <a:gd name="connsiteY20" fmla="*/ 265737 h 430512"/>
                <a:gd name="connsiteX21" fmla="*/ 1384867 w 4680932"/>
                <a:gd name="connsiteY21" fmla="*/ 269138 h 430512"/>
                <a:gd name="connsiteX22" fmla="*/ 1132114 w 4680932"/>
                <a:gd name="connsiteY22" fmla="*/ 192938 h 430512"/>
                <a:gd name="connsiteX23" fmla="*/ 881743 w 4680932"/>
                <a:gd name="connsiteY23" fmla="*/ 145994 h 430512"/>
                <a:gd name="connsiteX24" fmla="*/ 676275 w 4680932"/>
                <a:gd name="connsiteY24" fmla="*/ 137150 h 430512"/>
                <a:gd name="connsiteX25" fmla="*/ 561975 w 4680932"/>
                <a:gd name="connsiteY25" fmla="*/ 74897 h 430512"/>
                <a:gd name="connsiteX26" fmla="*/ 446314 w 4680932"/>
                <a:gd name="connsiteY26" fmla="*/ 69794 h 430512"/>
                <a:gd name="connsiteX27" fmla="*/ 351745 w 4680932"/>
                <a:gd name="connsiteY27" fmla="*/ 68432 h 430512"/>
                <a:gd name="connsiteX28" fmla="*/ 315686 w 4680932"/>
                <a:gd name="connsiteY28" fmla="*/ 48022 h 430512"/>
                <a:gd name="connsiteX29" fmla="*/ 174171 w 4680932"/>
                <a:gd name="connsiteY29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24706 w 4680932"/>
                <a:gd name="connsiteY20" fmla="*/ 282406 h 430512"/>
                <a:gd name="connsiteX21" fmla="*/ 1384867 w 4680932"/>
                <a:gd name="connsiteY21" fmla="*/ 269138 h 430512"/>
                <a:gd name="connsiteX22" fmla="*/ 1132114 w 4680932"/>
                <a:gd name="connsiteY22" fmla="*/ 192938 h 430512"/>
                <a:gd name="connsiteX23" fmla="*/ 881743 w 4680932"/>
                <a:gd name="connsiteY23" fmla="*/ 145994 h 430512"/>
                <a:gd name="connsiteX24" fmla="*/ 676275 w 4680932"/>
                <a:gd name="connsiteY24" fmla="*/ 137150 h 430512"/>
                <a:gd name="connsiteX25" fmla="*/ 561975 w 4680932"/>
                <a:gd name="connsiteY25" fmla="*/ 74897 h 430512"/>
                <a:gd name="connsiteX26" fmla="*/ 446314 w 4680932"/>
                <a:gd name="connsiteY26" fmla="*/ 69794 h 430512"/>
                <a:gd name="connsiteX27" fmla="*/ 351745 w 4680932"/>
                <a:gd name="connsiteY27" fmla="*/ 68432 h 430512"/>
                <a:gd name="connsiteX28" fmla="*/ 315686 w 4680932"/>
                <a:gd name="connsiteY28" fmla="*/ 48022 h 430512"/>
                <a:gd name="connsiteX29" fmla="*/ 174171 w 4680932"/>
                <a:gd name="connsiteY29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24706 w 4680932"/>
                <a:gd name="connsiteY20" fmla="*/ 275263 h 430512"/>
                <a:gd name="connsiteX21" fmla="*/ 1384867 w 4680932"/>
                <a:gd name="connsiteY21" fmla="*/ 269138 h 430512"/>
                <a:gd name="connsiteX22" fmla="*/ 1132114 w 4680932"/>
                <a:gd name="connsiteY22" fmla="*/ 192938 h 430512"/>
                <a:gd name="connsiteX23" fmla="*/ 881743 w 4680932"/>
                <a:gd name="connsiteY23" fmla="*/ 145994 h 430512"/>
                <a:gd name="connsiteX24" fmla="*/ 676275 w 4680932"/>
                <a:gd name="connsiteY24" fmla="*/ 137150 h 430512"/>
                <a:gd name="connsiteX25" fmla="*/ 561975 w 4680932"/>
                <a:gd name="connsiteY25" fmla="*/ 74897 h 430512"/>
                <a:gd name="connsiteX26" fmla="*/ 446314 w 4680932"/>
                <a:gd name="connsiteY26" fmla="*/ 69794 h 430512"/>
                <a:gd name="connsiteX27" fmla="*/ 351745 w 4680932"/>
                <a:gd name="connsiteY27" fmla="*/ 68432 h 430512"/>
                <a:gd name="connsiteX28" fmla="*/ 315686 w 4680932"/>
                <a:gd name="connsiteY28" fmla="*/ 48022 h 430512"/>
                <a:gd name="connsiteX29" fmla="*/ 174171 w 4680932"/>
                <a:gd name="connsiteY29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24706 w 4680932"/>
                <a:gd name="connsiteY20" fmla="*/ 275263 h 430512"/>
                <a:gd name="connsiteX21" fmla="*/ 1668576 w 4680932"/>
                <a:gd name="connsiteY21" fmla="*/ 258932 h 430512"/>
                <a:gd name="connsiteX22" fmla="*/ 1384867 w 4680932"/>
                <a:gd name="connsiteY22" fmla="*/ 269138 h 430512"/>
                <a:gd name="connsiteX23" fmla="*/ 1132114 w 4680932"/>
                <a:gd name="connsiteY23" fmla="*/ 192938 h 430512"/>
                <a:gd name="connsiteX24" fmla="*/ 881743 w 4680932"/>
                <a:gd name="connsiteY24" fmla="*/ 145994 h 430512"/>
                <a:gd name="connsiteX25" fmla="*/ 676275 w 4680932"/>
                <a:gd name="connsiteY25" fmla="*/ 137150 h 430512"/>
                <a:gd name="connsiteX26" fmla="*/ 561975 w 4680932"/>
                <a:gd name="connsiteY26" fmla="*/ 74897 h 430512"/>
                <a:gd name="connsiteX27" fmla="*/ 446314 w 4680932"/>
                <a:gd name="connsiteY27" fmla="*/ 69794 h 430512"/>
                <a:gd name="connsiteX28" fmla="*/ 351745 w 4680932"/>
                <a:gd name="connsiteY28" fmla="*/ 68432 h 430512"/>
                <a:gd name="connsiteX29" fmla="*/ 315686 w 4680932"/>
                <a:gd name="connsiteY29" fmla="*/ 48022 h 430512"/>
                <a:gd name="connsiteX30" fmla="*/ 174171 w 4680932"/>
                <a:gd name="connsiteY30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298394 h 430512"/>
                <a:gd name="connsiteX20" fmla="*/ 1738994 w 4680932"/>
                <a:gd name="connsiteY20" fmla="*/ 268119 h 430512"/>
                <a:gd name="connsiteX21" fmla="*/ 1668576 w 4680932"/>
                <a:gd name="connsiteY21" fmla="*/ 258932 h 430512"/>
                <a:gd name="connsiteX22" fmla="*/ 1384867 w 4680932"/>
                <a:gd name="connsiteY22" fmla="*/ 269138 h 430512"/>
                <a:gd name="connsiteX23" fmla="*/ 1132114 w 4680932"/>
                <a:gd name="connsiteY23" fmla="*/ 192938 h 430512"/>
                <a:gd name="connsiteX24" fmla="*/ 881743 w 4680932"/>
                <a:gd name="connsiteY24" fmla="*/ 145994 h 430512"/>
                <a:gd name="connsiteX25" fmla="*/ 676275 w 4680932"/>
                <a:gd name="connsiteY25" fmla="*/ 137150 h 430512"/>
                <a:gd name="connsiteX26" fmla="*/ 561975 w 4680932"/>
                <a:gd name="connsiteY26" fmla="*/ 74897 h 430512"/>
                <a:gd name="connsiteX27" fmla="*/ 446314 w 4680932"/>
                <a:gd name="connsiteY27" fmla="*/ 69794 h 430512"/>
                <a:gd name="connsiteX28" fmla="*/ 351745 w 4680932"/>
                <a:gd name="connsiteY28" fmla="*/ 68432 h 430512"/>
                <a:gd name="connsiteX29" fmla="*/ 315686 w 4680932"/>
                <a:gd name="connsiteY29" fmla="*/ 48022 h 430512"/>
                <a:gd name="connsiteX30" fmla="*/ 174171 w 4680932"/>
                <a:gd name="connsiteY30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310301 h 430512"/>
                <a:gd name="connsiteX20" fmla="*/ 1738994 w 4680932"/>
                <a:gd name="connsiteY20" fmla="*/ 268119 h 430512"/>
                <a:gd name="connsiteX21" fmla="*/ 1668576 w 4680932"/>
                <a:gd name="connsiteY21" fmla="*/ 258932 h 430512"/>
                <a:gd name="connsiteX22" fmla="*/ 1384867 w 4680932"/>
                <a:gd name="connsiteY22" fmla="*/ 269138 h 430512"/>
                <a:gd name="connsiteX23" fmla="*/ 1132114 w 4680932"/>
                <a:gd name="connsiteY23" fmla="*/ 192938 h 430512"/>
                <a:gd name="connsiteX24" fmla="*/ 881743 w 4680932"/>
                <a:gd name="connsiteY24" fmla="*/ 145994 h 430512"/>
                <a:gd name="connsiteX25" fmla="*/ 676275 w 4680932"/>
                <a:gd name="connsiteY25" fmla="*/ 137150 h 430512"/>
                <a:gd name="connsiteX26" fmla="*/ 561975 w 4680932"/>
                <a:gd name="connsiteY26" fmla="*/ 74897 h 430512"/>
                <a:gd name="connsiteX27" fmla="*/ 446314 w 4680932"/>
                <a:gd name="connsiteY27" fmla="*/ 69794 h 430512"/>
                <a:gd name="connsiteX28" fmla="*/ 351745 w 4680932"/>
                <a:gd name="connsiteY28" fmla="*/ 68432 h 430512"/>
                <a:gd name="connsiteX29" fmla="*/ 315686 w 4680932"/>
                <a:gd name="connsiteY29" fmla="*/ 48022 h 430512"/>
                <a:gd name="connsiteX30" fmla="*/ 174171 w 4680932"/>
                <a:gd name="connsiteY30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310301 h 430512"/>
                <a:gd name="connsiteX20" fmla="*/ 1738994 w 4680932"/>
                <a:gd name="connsiteY20" fmla="*/ 268119 h 430512"/>
                <a:gd name="connsiteX21" fmla="*/ 1668576 w 4680932"/>
                <a:gd name="connsiteY21" fmla="*/ 258932 h 430512"/>
                <a:gd name="connsiteX22" fmla="*/ 1384867 w 4680932"/>
                <a:gd name="connsiteY22" fmla="*/ 269138 h 430512"/>
                <a:gd name="connsiteX23" fmla="*/ 1132114 w 4680932"/>
                <a:gd name="connsiteY23" fmla="*/ 192938 h 430512"/>
                <a:gd name="connsiteX24" fmla="*/ 881743 w 4680932"/>
                <a:gd name="connsiteY24" fmla="*/ 145994 h 430512"/>
                <a:gd name="connsiteX25" fmla="*/ 676275 w 4680932"/>
                <a:gd name="connsiteY25" fmla="*/ 137150 h 430512"/>
                <a:gd name="connsiteX26" fmla="*/ 561975 w 4680932"/>
                <a:gd name="connsiteY26" fmla="*/ 74897 h 430512"/>
                <a:gd name="connsiteX27" fmla="*/ 446314 w 4680932"/>
                <a:gd name="connsiteY27" fmla="*/ 69794 h 430512"/>
                <a:gd name="connsiteX28" fmla="*/ 373176 w 4680932"/>
                <a:gd name="connsiteY28" fmla="*/ 66051 h 430512"/>
                <a:gd name="connsiteX29" fmla="*/ 315686 w 4680932"/>
                <a:gd name="connsiteY29" fmla="*/ 48022 h 430512"/>
                <a:gd name="connsiteX30" fmla="*/ 174171 w 4680932"/>
                <a:gd name="connsiteY30" fmla="*/ 4479 h 430512"/>
                <a:gd name="connsiteX0" fmla="*/ 0 w 4680932"/>
                <a:gd name="connsiteY0" fmla="*/ 4479 h 430512"/>
                <a:gd name="connsiteX1" fmla="*/ 664028 w 4680932"/>
                <a:gd name="connsiteY1" fmla="*/ 15365 h 430512"/>
                <a:gd name="connsiteX2" fmla="*/ 881743 w 4680932"/>
                <a:gd name="connsiteY2" fmla="*/ 4479 h 430512"/>
                <a:gd name="connsiteX3" fmla="*/ 2416628 w 4680932"/>
                <a:gd name="connsiteY3" fmla="*/ 102451 h 430512"/>
                <a:gd name="connsiteX4" fmla="*/ 3744686 w 4680932"/>
                <a:gd name="connsiteY4" fmla="*/ 102451 h 430512"/>
                <a:gd name="connsiteX5" fmla="*/ 4362450 w 4680932"/>
                <a:gd name="connsiteY5" fmla="*/ 135108 h 430512"/>
                <a:gd name="connsiteX6" fmla="*/ 4652282 w 4680932"/>
                <a:gd name="connsiteY6" fmla="*/ 173208 h 430512"/>
                <a:gd name="connsiteX7" fmla="*/ 4666570 w 4680932"/>
                <a:gd name="connsiteY7" fmla="*/ 277984 h 430512"/>
                <a:gd name="connsiteX8" fmla="*/ 4680858 w 4680932"/>
                <a:gd name="connsiteY8" fmla="*/ 349420 h 430512"/>
                <a:gd name="connsiteX9" fmla="*/ 4659427 w 4680932"/>
                <a:gd name="connsiteY9" fmla="*/ 425621 h 430512"/>
                <a:gd name="connsiteX10" fmla="*/ 4592411 w 4680932"/>
                <a:gd name="connsiteY10" fmla="*/ 423579 h 430512"/>
                <a:gd name="connsiteX11" fmla="*/ 4102214 w 4680932"/>
                <a:gd name="connsiteY11" fmla="*/ 418476 h 430512"/>
                <a:gd name="connsiteX12" fmla="*/ 3612016 w 4680932"/>
                <a:gd name="connsiteY12" fmla="*/ 348740 h 430512"/>
                <a:gd name="connsiteX13" fmla="*/ 3418796 w 4680932"/>
                <a:gd name="connsiteY13" fmla="*/ 354182 h 430512"/>
                <a:gd name="connsiteX14" fmla="*/ 3184070 w 4680932"/>
                <a:gd name="connsiteY14" fmla="*/ 358265 h 430512"/>
                <a:gd name="connsiteX15" fmla="*/ 2879951 w 4680932"/>
                <a:gd name="connsiteY15" fmla="*/ 365750 h 430512"/>
                <a:gd name="connsiteX16" fmla="*/ 2704420 w 4680932"/>
                <a:gd name="connsiteY16" fmla="*/ 311321 h 430512"/>
                <a:gd name="connsiteX17" fmla="*/ 2471057 w 4680932"/>
                <a:gd name="connsiteY17" fmla="*/ 298394 h 430512"/>
                <a:gd name="connsiteX18" fmla="*/ 2198914 w 4680932"/>
                <a:gd name="connsiteY18" fmla="*/ 331051 h 430512"/>
                <a:gd name="connsiteX19" fmla="*/ 1970314 w 4680932"/>
                <a:gd name="connsiteY19" fmla="*/ 310301 h 430512"/>
                <a:gd name="connsiteX20" fmla="*/ 1738994 w 4680932"/>
                <a:gd name="connsiteY20" fmla="*/ 268119 h 430512"/>
                <a:gd name="connsiteX21" fmla="*/ 1668576 w 4680932"/>
                <a:gd name="connsiteY21" fmla="*/ 258932 h 430512"/>
                <a:gd name="connsiteX22" fmla="*/ 1384867 w 4680932"/>
                <a:gd name="connsiteY22" fmla="*/ 269138 h 430512"/>
                <a:gd name="connsiteX23" fmla="*/ 1132114 w 4680932"/>
                <a:gd name="connsiteY23" fmla="*/ 192938 h 430512"/>
                <a:gd name="connsiteX24" fmla="*/ 881743 w 4680932"/>
                <a:gd name="connsiteY24" fmla="*/ 145994 h 430512"/>
                <a:gd name="connsiteX25" fmla="*/ 676275 w 4680932"/>
                <a:gd name="connsiteY25" fmla="*/ 137150 h 430512"/>
                <a:gd name="connsiteX26" fmla="*/ 561975 w 4680932"/>
                <a:gd name="connsiteY26" fmla="*/ 74897 h 430512"/>
                <a:gd name="connsiteX27" fmla="*/ 446314 w 4680932"/>
                <a:gd name="connsiteY27" fmla="*/ 69794 h 430512"/>
                <a:gd name="connsiteX28" fmla="*/ 373176 w 4680932"/>
                <a:gd name="connsiteY28" fmla="*/ 66051 h 430512"/>
                <a:gd name="connsiteX29" fmla="*/ 315686 w 4680932"/>
                <a:gd name="connsiteY29" fmla="*/ 48022 h 430512"/>
                <a:gd name="connsiteX30" fmla="*/ 256495 w 4680932"/>
                <a:gd name="connsiteY30" fmla="*/ 16045 h 430512"/>
                <a:gd name="connsiteX31" fmla="*/ 174171 w 4680932"/>
                <a:gd name="connsiteY31" fmla="*/ 4479 h 43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0932" h="430512">
                  <a:moveTo>
                    <a:pt x="0" y="4479"/>
                  </a:moveTo>
                  <a:lnTo>
                    <a:pt x="664028" y="15365"/>
                  </a:lnTo>
                  <a:cubicBezTo>
                    <a:pt x="810985" y="15365"/>
                    <a:pt x="589643" y="-10035"/>
                    <a:pt x="881743" y="4479"/>
                  </a:cubicBezTo>
                  <a:cubicBezTo>
                    <a:pt x="1173843" y="18993"/>
                    <a:pt x="1939471" y="86122"/>
                    <a:pt x="2416628" y="102451"/>
                  </a:cubicBezTo>
                  <a:cubicBezTo>
                    <a:pt x="2893785" y="118780"/>
                    <a:pt x="3420382" y="97008"/>
                    <a:pt x="3744686" y="102451"/>
                  </a:cubicBezTo>
                  <a:cubicBezTo>
                    <a:pt x="4068990" y="107894"/>
                    <a:pt x="4211184" y="123315"/>
                    <a:pt x="4362450" y="135108"/>
                  </a:cubicBezTo>
                  <a:cubicBezTo>
                    <a:pt x="4513716" y="146901"/>
                    <a:pt x="4645252" y="150189"/>
                    <a:pt x="4652282" y="173208"/>
                  </a:cubicBezTo>
                  <a:cubicBezTo>
                    <a:pt x="4659312" y="196227"/>
                    <a:pt x="4664585" y="247822"/>
                    <a:pt x="4666570" y="277984"/>
                  </a:cubicBezTo>
                  <a:cubicBezTo>
                    <a:pt x="4668555" y="308146"/>
                    <a:pt x="4682048" y="324814"/>
                    <a:pt x="4680858" y="349420"/>
                  </a:cubicBezTo>
                  <a:cubicBezTo>
                    <a:pt x="4679668" y="374026"/>
                    <a:pt x="4671390" y="414055"/>
                    <a:pt x="4659427" y="425621"/>
                  </a:cubicBezTo>
                  <a:cubicBezTo>
                    <a:pt x="4647464" y="437187"/>
                    <a:pt x="4685280" y="424770"/>
                    <a:pt x="4592411" y="423579"/>
                  </a:cubicBezTo>
                  <a:cubicBezTo>
                    <a:pt x="4499542" y="422388"/>
                    <a:pt x="4264025" y="430496"/>
                    <a:pt x="4102214" y="418476"/>
                  </a:cubicBezTo>
                  <a:cubicBezTo>
                    <a:pt x="3938815" y="395231"/>
                    <a:pt x="3725919" y="359456"/>
                    <a:pt x="3612016" y="348740"/>
                  </a:cubicBezTo>
                  <a:cubicBezTo>
                    <a:pt x="3498113" y="338024"/>
                    <a:pt x="3481389" y="360532"/>
                    <a:pt x="3418796" y="354182"/>
                  </a:cubicBezTo>
                  <a:cubicBezTo>
                    <a:pt x="3356203" y="347832"/>
                    <a:pt x="3273877" y="356337"/>
                    <a:pt x="3184070" y="358265"/>
                  </a:cubicBezTo>
                  <a:cubicBezTo>
                    <a:pt x="3094263" y="360193"/>
                    <a:pt x="2959893" y="373574"/>
                    <a:pt x="2879951" y="365750"/>
                  </a:cubicBezTo>
                  <a:cubicBezTo>
                    <a:pt x="2800009" y="357926"/>
                    <a:pt x="2772569" y="322547"/>
                    <a:pt x="2704420" y="311321"/>
                  </a:cubicBezTo>
                  <a:cubicBezTo>
                    <a:pt x="2636271" y="300095"/>
                    <a:pt x="2555308" y="295106"/>
                    <a:pt x="2471057" y="298394"/>
                  </a:cubicBezTo>
                  <a:cubicBezTo>
                    <a:pt x="2386806" y="301682"/>
                    <a:pt x="2282371" y="329067"/>
                    <a:pt x="2198914" y="331051"/>
                  </a:cubicBezTo>
                  <a:cubicBezTo>
                    <a:pt x="2115457" y="333035"/>
                    <a:pt x="2046967" y="320790"/>
                    <a:pt x="1970314" y="310301"/>
                  </a:cubicBezTo>
                  <a:lnTo>
                    <a:pt x="1738994" y="268119"/>
                  </a:lnTo>
                  <a:cubicBezTo>
                    <a:pt x="1688704" y="259558"/>
                    <a:pt x="1725216" y="259953"/>
                    <a:pt x="1668576" y="258932"/>
                  </a:cubicBezTo>
                  <a:cubicBezTo>
                    <a:pt x="1611936" y="257911"/>
                    <a:pt x="1474277" y="280137"/>
                    <a:pt x="1384867" y="269138"/>
                  </a:cubicBezTo>
                  <a:cubicBezTo>
                    <a:pt x="1295457" y="258139"/>
                    <a:pt x="1215968" y="213462"/>
                    <a:pt x="1132114" y="192938"/>
                  </a:cubicBezTo>
                  <a:cubicBezTo>
                    <a:pt x="1048260" y="172414"/>
                    <a:pt x="957716" y="155292"/>
                    <a:pt x="881743" y="145994"/>
                  </a:cubicBezTo>
                  <a:cubicBezTo>
                    <a:pt x="805770" y="136696"/>
                    <a:pt x="729570" y="149000"/>
                    <a:pt x="676275" y="137150"/>
                  </a:cubicBezTo>
                  <a:cubicBezTo>
                    <a:pt x="622980" y="125301"/>
                    <a:pt x="600302" y="86123"/>
                    <a:pt x="561975" y="74897"/>
                  </a:cubicBezTo>
                  <a:cubicBezTo>
                    <a:pt x="523648" y="63671"/>
                    <a:pt x="477780" y="71268"/>
                    <a:pt x="446314" y="69794"/>
                  </a:cubicBezTo>
                  <a:cubicBezTo>
                    <a:pt x="414848" y="68320"/>
                    <a:pt x="394947" y="69680"/>
                    <a:pt x="373176" y="66051"/>
                  </a:cubicBezTo>
                  <a:cubicBezTo>
                    <a:pt x="351405" y="62422"/>
                    <a:pt x="335927" y="53975"/>
                    <a:pt x="315686" y="48022"/>
                  </a:cubicBezTo>
                  <a:cubicBezTo>
                    <a:pt x="295445" y="42069"/>
                    <a:pt x="280081" y="23302"/>
                    <a:pt x="256495" y="16045"/>
                  </a:cubicBezTo>
                  <a:cubicBezTo>
                    <a:pt x="232909" y="8788"/>
                    <a:pt x="187098" y="8788"/>
                    <a:pt x="174171" y="4479"/>
                  </a:cubicBezTo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762000" y="3505200"/>
              <a:ext cx="6781800" cy="76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2000" y="2743200"/>
              <a:ext cx="0" cy="76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85800" y="2819400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5800" y="3105232"/>
              <a:ext cx="738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85800" y="3352800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543800" y="2819400"/>
              <a:ext cx="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43800" y="289560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543800" y="2895600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543800" y="3200400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546182" y="3505200"/>
              <a:ext cx="738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3763339" y="3130908"/>
              <a:ext cx="3773551" cy="304586"/>
            </a:xfrm>
            <a:custGeom>
              <a:avLst/>
              <a:gdLst>
                <a:gd name="connsiteX0" fmla="*/ 3747801 w 3798049"/>
                <a:gd name="connsiteY0" fmla="*/ 58607 h 309682"/>
                <a:gd name="connsiteX1" fmla="*/ 3192629 w 3798049"/>
                <a:gd name="connsiteY1" fmla="*/ 36836 h 309682"/>
                <a:gd name="connsiteX2" fmla="*/ 3029344 w 3798049"/>
                <a:gd name="connsiteY2" fmla="*/ 36836 h 309682"/>
                <a:gd name="connsiteX3" fmla="*/ 2822515 w 3798049"/>
                <a:gd name="connsiteY3" fmla="*/ 47722 h 309682"/>
                <a:gd name="connsiteX4" fmla="*/ 2561258 w 3798049"/>
                <a:gd name="connsiteY4" fmla="*/ 47722 h 309682"/>
                <a:gd name="connsiteX5" fmla="*/ 2387087 w 3798049"/>
                <a:gd name="connsiteY5" fmla="*/ 58607 h 309682"/>
                <a:gd name="connsiteX6" fmla="*/ 2212915 w 3798049"/>
                <a:gd name="connsiteY6" fmla="*/ 58607 h 309682"/>
                <a:gd name="connsiteX7" fmla="*/ 1984315 w 3798049"/>
                <a:gd name="connsiteY7" fmla="*/ 36836 h 309682"/>
                <a:gd name="connsiteX8" fmla="*/ 1788372 w 3798049"/>
                <a:gd name="connsiteY8" fmla="*/ 36836 h 309682"/>
                <a:gd name="connsiteX9" fmla="*/ 1538001 w 3798049"/>
                <a:gd name="connsiteY9" fmla="*/ 36836 h 309682"/>
                <a:gd name="connsiteX10" fmla="*/ 1222315 w 3798049"/>
                <a:gd name="connsiteY10" fmla="*/ 25950 h 309682"/>
                <a:gd name="connsiteX11" fmla="*/ 1157001 w 3798049"/>
                <a:gd name="connsiteY11" fmla="*/ 36836 h 309682"/>
                <a:gd name="connsiteX12" fmla="*/ 993715 w 3798049"/>
                <a:gd name="connsiteY12" fmla="*/ 15064 h 309682"/>
                <a:gd name="connsiteX13" fmla="*/ 590944 w 3798049"/>
                <a:gd name="connsiteY13" fmla="*/ 15064 h 309682"/>
                <a:gd name="connsiteX14" fmla="*/ 449429 w 3798049"/>
                <a:gd name="connsiteY14" fmla="*/ 25950 h 309682"/>
                <a:gd name="connsiteX15" fmla="*/ 188172 w 3798049"/>
                <a:gd name="connsiteY15" fmla="*/ 15064 h 309682"/>
                <a:gd name="connsiteX16" fmla="*/ 3115 w 3798049"/>
                <a:gd name="connsiteY16" fmla="*/ 4179 h 309682"/>
                <a:gd name="connsiteX17" fmla="*/ 340572 w 3798049"/>
                <a:gd name="connsiteY17" fmla="*/ 91264 h 309682"/>
                <a:gd name="connsiteX18" fmla="*/ 623601 w 3798049"/>
                <a:gd name="connsiteY18" fmla="*/ 134807 h 309682"/>
                <a:gd name="connsiteX19" fmla="*/ 797772 w 3798049"/>
                <a:gd name="connsiteY19" fmla="*/ 113036 h 309682"/>
                <a:gd name="connsiteX20" fmla="*/ 950172 w 3798049"/>
                <a:gd name="connsiteY20" fmla="*/ 178350 h 309682"/>
                <a:gd name="connsiteX21" fmla="*/ 1113458 w 3798049"/>
                <a:gd name="connsiteY21" fmla="*/ 200122 h 309682"/>
                <a:gd name="connsiteX22" fmla="*/ 1298515 w 3798049"/>
                <a:gd name="connsiteY22" fmla="*/ 156579 h 309682"/>
                <a:gd name="connsiteX23" fmla="*/ 1559772 w 3798049"/>
                <a:gd name="connsiteY23" fmla="*/ 178350 h 309682"/>
                <a:gd name="connsiteX24" fmla="*/ 1821029 w 3798049"/>
                <a:gd name="connsiteY24" fmla="*/ 167464 h 309682"/>
                <a:gd name="connsiteX25" fmla="*/ 2049629 w 3798049"/>
                <a:gd name="connsiteY25" fmla="*/ 211007 h 309682"/>
                <a:gd name="connsiteX26" fmla="*/ 2343544 w 3798049"/>
                <a:gd name="connsiteY26" fmla="*/ 211007 h 309682"/>
                <a:gd name="connsiteX27" fmla="*/ 2648344 w 3798049"/>
                <a:gd name="connsiteY27" fmla="*/ 200122 h 309682"/>
                <a:gd name="connsiteX28" fmla="*/ 2833401 w 3798049"/>
                <a:gd name="connsiteY28" fmla="*/ 178350 h 309682"/>
                <a:gd name="connsiteX29" fmla="*/ 3116429 w 3798049"/>
                <a:gd name="connsiteY29" fmla="*/ 232779 h 309682"/>
                <a:gd name="connsiteX30" fmla="*/ 3410344 w 3798049"/>
                <a:gd name="connsiteY30" fmla="*/ 265436 h 309682"/>
                <a:gd name="connsiteX31" fmla="*/ 3606287 w 3798049"/>
                <a:gd name="connsiteY31" fmla="*/ 308979 h 309682"/>
                <a:gd name="connsiteX32" fmla="*/ 3747801 w 3798049"/>
                <a:gd name="connsiteY32" fmla="*/ 287207 h 309682"/>
                <a:gd name="connsiteX33" fmla="*/ 3769572 w 3798049"/>
                <a:gd name="connsiteY33" fmla="*/ 221893 h 309682"/>
                <a:gd name="connsiteX34" fmla="*/ 3747801 w 3798049"/>
                <a:gd name="connsiteY34" fmla="*/ 58607 h 309682"/>
                <a:gd name="connsiteX0" fmla="*/ 3747801 w 3798049"/>
                <a:gd name="connsiteY0" fmla="*/ 58607 h 289307"/>
                <a:gd name="connsiteX1" fmla="*/ 3192629 w 3798049"/>
                <a:gd name="connsiteY1" fmla="*/ 36836 h 289307"/>
                <a:gd name="connsiteX2" fmla="*/ 3029344 w 3798049"/>
                <a:gd name="connsiteY2" fmla="*/ 36836 h 289307"/>
                <a:gd name="connsiteX3" fmla="*/ 2822515 w 3798049"/>
                <a:gd name="connsiteY3" fmla="*/ 47722 h 289307"/>
                <a:gd name="connsiteX4" fmla="*/ 2561258 w 3798049"/>
                <a:gd name="connsiteY4" fmla="*/ 47722 h 289307"/>
                <a:gd name="connsiteX5" fmla="*/ 2387087 w 3798049"/>
                <a:gd name="connsiteY5" fmla="*/ 58607 h 289307"/>
                <a:gd name="connsiteX6" fmla="*/ 2212915 w 3798049"/>
                <a:gd name="connsiteY6" fmla="*/ 58607 h 289307"/>
                <a:gd name="connsiteX7" fmla="*/ 1984315 w 3798049"/>
                <a:gd name="connsiteY7" fmla="*/ 36836 h 289307"/>
                <a:gd name="connsiteX8" fmla="*/ 1788372 w 3798049"/>
                <a:gd name="connsiteY8" fmla="*/ 36836 h 289307"/>
                <a:gd name="connsiteX9" fmla="*/ 1538001 w 3798049"/>
                <a:gd name="connsiteY9" fmla="*/ 36836 h 289307"/>
                <a:gd name="connsiteX10" fmla="*/ 1222315 w 3798049"/>
                <a:gd name="connsiteY10" fmla="*/ 25950 h 289307"/>
                <a:gd name="connsiteX11" fmla="*/ 1157001 w 3798049"/>
                <a:gd name="connsiteY11" fmla="*/ 36836 h 289307"/>
                <a:gd name="connsiteX12" fmla="*/ 993715 w 3798049"/>
                <a:gd name="connsiteY12" fmla="*/ 15064 h 289307"/>
                <a:gd name="connsiteX13" fmla="*/ 590944 w 3798049"/>
                <a:gd name="connsiteY13" fmla="*/ 15064 h 289307"/>
                <a:gd name="connsiteX14" fmla="*/ 449429 w 3798049"/>
                <a:gd name="connsiteY14" fmla="*/ 25950 h 289307"/>
                <a:gd name="connsiteX15" fmla="*/ 188172 w 3798049"/>
                <a:gd name="connsiteY15" fmla="*/ 15064 h 289307"/>
                <a:gd name="connsiteX16" fmla="*/ 3115 w 3798049"/>
                <a:gd name="connsiteY16" fmla="*/ 4179 h 289307"/>
                <a:gd name="connsiteX17" fmla="*/ 340572 w 3798049"/>
                <a:gd name="connsiteY17" fmla="*/ 91264 h 289307"/>
                <a:gd name="connsiteX18" fmla="*/ 623601 w 3798049"/>
                <a:gd name="connsiteY18" fmla="*/ 134807 h 289307"/>
                <a:gd name="connsiteX19" fmla="*/ 797772 w 3798049"/>
                <a:gd name="connsiteY19" fmla="*/ 113036 h 289307"/>
                <a:gd name="connsiteX20" fmla="*/ 950172 w 3798049"/>
                <a:gd name="connsiteY20" fmla="*/ 178350 h 289307"/>
                <a:gd name="connsiteX21" fmla="*/ 1113458 w 3798049"/>
                <a:gd name="connsiteY21" fmla="*/ 200122 h 289307"/>
                <a:gd name="connsiteX22" fmla="*/ 1298515 w 3798049"/>
                <a:gd name="connsiteY22" fmla="*/ 156579 h 289307"/>
                <a:gd name="connsiteX23" fmla="*/ 1559772 w 3798049"/>
                <a:gd name="connsiteY23" fmla="*/ 178350 h 289307"/>
                <a:gd name="connsiteX24" fmla="*/ 1821029 w 3798049"/>
                <a:gd name="connsiteY24" fmla="*/ 167464 h 289307"/>
                <a:gd name="connsiteX25" fmla="*/ 2049629 w 3798049"/>
                <a:gd name="connsiteY25" fmla="*/ 211007 h 289307"/>
                <a:gd name="connsiteX26" fmla="*/ 2343544 w 3798049"/>
                <a:gd name="connsiteY26" fmla="*/ 211007 h 289307"/>
                <a:gd name="connsiteX27" fmla="*/ 2648344 w 3798049"/>
                <a:gd name="connsiteY27" fmla="*/ 200122 h 289307"/>
                <a:gd name="connsiteX28" fmla="*/ 2833401 w 3798049"/>
                <a:gd name="connsiteY28" fmla="*/ 178350 h 289307"/>
                <a:gd name="connsiteX29" fmla="*/ 3116429 w 3798049"/>
                <a:gd name="connsiteY29" fmla="*/ 232779 h 289307"/>
                <a:gd name="connsiteX30" fmla="*/ 3410344 w 3798049"/>
                <a:gd name="connsiteY30" fmla="*/ 265436 h 289307"/>
                <a:gd name="connsiteX31" fmla="*/ 3606287 w 3798049"/>
                <a:gd name="connsiteY31" fmla="*/ 232779 h 289307"/>
                <a:gd name="connsiteX32" fmla="*/ 3747801 w 3798049"/>
                <a:gd name="connsiteY32" fmla="*/ 287207 h 289307"/>
                <a:gd name="connsiteX33" fmla="*/ 3769572 w 3798049"/>
                <a:gd name="connsiteY33" fmla="*/ 221893 h 289307"/>
                <a:gd name="connsiteX34" fmla="*/ 3747801 w 3798049"/>
                <a:gd name="connsiteY34" fmla="*/ 58607 h 289307"/>
                <a:gd name="connsiteX0" fmla="*/ 3747801 w 3798049"/>
                <a:gd name="connsiteY0" fmla="*/ 58607 h 289464"/>
                <a:gd name="connsiteX1" fmla="*/ 3192629 w 3798049"/>
                <a:gd name="connsiteY1" fmla="*/ 36836 h 289464"/>
                <a:gd name="connsiteX2" fmla="*/ 3029344 w 3798049"/>
                <a:gd name="connsiteY2" fmla="*/ 36836 h 289464"/>
                <a:gd name="connsiteX3" fmla="*/ 2822515 w 3798049"/>
                <a:gd name="connsiteY3" fmla="*/ 47722 h 289464"/>
                <a:gd name="connsiteX4" fmla="*/ 2561258 w 3798049"/>
                <a:gd name="connsiteY4" fmla="*/ 47722 h 289464"/>
                <a:gd name="connsiteX5" fmla="*/ 2387087 w 3798049"/>
                <a:gd name="connsiteY5" fmla="*/ 58607 h 289464"/>
                <a:gd name="connsiteX6" fmla="*/ 2212915 w 3798049"/>
                <a:gd name="connsiteY6" fmla="*/ 58607 h 289464"/>
                <a:gd name="connsiteX7" fmla="*/ 1984315 w 3798049"/>
                <a:gd name="connsiteY7" fmla="*/ 36836 h 289464"/>
                <a:gd name="connsiteX8" fmla="*/ 1788372 w 3798049"/>
                <a:gd name="connsiteY8" fmla="*/ 36836 h 289464"/>
                <a:gd name="connsiteX9" fmla="*/ 1538001 w 3798049"/>
                <a:gd name="connsiteY9" fmla="*/ 36836 h 289464"/>
                <a:gd name="connsiteX10" fmla="*/ 1222315 w 3798049"/>
                <a:gd name="connsiteY10" fmla="*/ 25950 h 289464"/>
                <a:gd name="connsiteX11" fmla="*/ 1157001 w 3798049"/>
                <a:gd name="connsiteY11" fmla="*/ 36836 h 289464"/>
                <a:gd name="connsiteX12" fmla="*/ 993715 w 3798049"/>
                <a:gd name="connsiteY12" fmla="*/ 15064 h 289464"/>
                <a:gd name="connsiteX13" fmla="*/ 590944 w 3798049"/>
                <a:gd name="connsiteY13" fmla="*/ 15064 h 289464"/>
                <a:gd name="connsiteX14" fmla="*/ 449429 w 3798049"/>
                <a:gd name="connsiteY14" fmla="*/ 25950 h 289464"/>
                <a:gd name="connsiteX15" fmla="*/ 188172 w 3798049"/>
                <a:gd name="connsiteY15" fmla="*/ 15064 h 289464"/>
                <a:gd name="connsiteX16" fmla="*/ 3115 w 3798049"/>
                <a:gd name="connsiteY16" fmla="*/ 4179 h 289464"/>
                <a:gd name="connsiteX17" fmla="*/ 340572 w 3798049"/>
                <a:gd name="connsiteY17" fmla="*/ 91264 h 289464"/>
                <a:gd name="connsiteX18" fmla="*/ 623601 w 3798049"/>
                <a:gd name="connsiteY18" fmla="*/ 134807 h 289464"/>
                <a:gd name="connsiteX19" fmla="*/ 797772 w 3798049"/>
                <a:gd name="connsiteY19" fmla="*/ 113036 h 289464"/>
                <a:gd name="connsiteX20" fmla="*/ 950172 w 3798049"/>
                <a:gd name="connsiteY20" fmla="*/ 178350 h 289464"/>
                <a:gd name="connsiteX21" fmla="*/ 1113458 w 3798049"/>
                <a:gd name="connsiteY21" fmla="*/ 200122 h 289464"/>
                <a:gd name="connsiteX22" fmla="*/ 1298515 w 3798049"/>
                <a:gd name="connsiteY22" fmla="*/ 156579 h 289464"/>
                <a:gd name="connsiteX23" fmla="*/ 1559772 w 3798049"/>
                <a:gd name="connsiteY23" fmla="*/ 178350 h 289464"/>
                <a:gd name="connsiteX24" fmla="*/ 1821029 w 3798049"/>
                <a:gd name="connsiteY24" fmla="*/ 167464 h 289464"/>
                <a:gd name="connsiteX25" fmla="*/ 2049629 w 3798049"/>
                <a:gd name="connsiteY25" fmla="*/ 211007 h 289464"/>
                <a:gd name="connsiteX26" fmla="*/ 2343544 w 3798049"/>
                <a:gd name="connsiteY26" fmla="*/ 211007 h 289464"/>
                <a:gd name="connsiteX27" fmla="*/ 2648344 w 3798049"/>
                <a:gd name="connsiteY27" fmla="*/ 200122 h 289464"/>
                <a:gd name="connsiteX28" fmla="*/ 2833401 w 3798049"/>
                <a:gd name="connsiteY28" fmla="*/ 178350 h 289464"/>
                <a:gd name="connsiteX29" fmla="*/ 3116429 w 3798049"/>
                <a:gd name="connsiteY29" fmla="*/ 232779 h 289464"/>
                <a:gd name="connsiteX30" fmla="*/ 3410344 w 3798049"/>
                <a:gd name="connsiteY30" fmla="*/ 232779 h 289464"/>
                <a:gd name="connsiteX31" fmla="*/ 3606287 w 3798049"/>
                <a:gd name="connsiteY31" fmla="*/ 232779 h 289464"/>
                <a:gd name="connsiteX32" fmla="*/ 3747801 w 3798049"/>
                <a:gd name="connsiteY32" fmla="*/ 287207 h 289464"/>
                <a:gd name="connsiteX33" fmla="*/ 3769572 w 3798049"/>
                <a:gd name="connsiteY33" fmla="*/ 221893 h 289464"/>
                <a:gd name="connsiteX34" fmla="*/ 3747801 w 3798049"/>
                <a:gd name="connsiteY34" fmla="*/ 58607 h 289464"/>
                <a:gd name="connsiteX0" fmla="*/ 3747801 w 3798049"/>
                <a:gd name="connsiteY0" fmla="*/ 58607 h 236810"/>
                <a:gd name="connsiteX1" fmla="*/ 3192629 w 3798049"/>
                <a:gd name="connsiteY1" fmla="*/ 36836 h 236810"/>
                <a:gd name="connsiteX2" fmla="*/ 3029344 w 3798049"/>
                <a:gd name="connsiteY2" fmla="*/ 36836 h 236810"/>
                <a:gd name="connsiteX3" fmla="*/ 2822515 w 3798049"/>
                <a:gd name="connsiteY3" fmla="*/ 47722 h 236810"/>
                <a:gd name="connsiteX4" fmla="*/ 2561258 w 3798049"/>
                <a:gd name="connsiteY4" fmla="*/ 47722 h 236810"/>
                <a:gd name="connsiteX5" fmla="*/ 2387087 w 3798049"/>
                <a:gd name="connsiteY5" fmla="*/ 58607 h 236810"/>
                <a:gd name="connsiteX6" fmla="*/ 2212915 w 3798049"/>
                <a:gd name="connsiteY6" fmla="*/ 58607 h 236810"/>
                <a:gd name="connsiteX7" fmla="*/ 1984315 w 3798049"/>
                <a:gd name="connsiteY7" fmla="*/ 36836 h 236810"/>
                <a:gd name="connsiteX8" fmla="*/ 1788372 w 3798049"/>
                <a:gd name="connsiteY8" fmla="*/ 36836 h 236810"/>
                <a:gd name="connsiteX9" fmla="*/ 1538001 w 3798049"/>
                <a:gd name="connsiteY9" fmla="*/ 36836 h 236810"/>
                <a:gd name="connsiteX10" fmla="*/ 1222315 w 3798049"/>
                <a:gd name="connsiteY10" fmla="*/ 25950 h 236810"/>
                <a:gd name="connsiteX11" fmla="*/ 1157001 w 3798049"/>
                <a:gd name="connsiteY11" fmla="*/ 36836 h 236810"/>
                <a:gd name="connsiteX12" fmla="*/ 993715 w 3798049"/>
                <a:gd name="connsiteY12" fmla="*/ 15064 h 236810"/>
                <a:gd name="connsiteX13" fmla="*/ 590944 w 3798049"/>
                <a:gd name="connsiteY13" fmla="*/ 15064 h 236810"/>
                <a:gd name="connsiteX14" fmla="*/ 449429 w 3798049"/>
                <a:gd name="connsiteY14" fmla="*/ 25950 h 236810"/>
                <a:gd name="connsiteX15" fmla="*/ 188172 w 3798049"/>
                <a:gd name="connsiteY15" fmla="*/ 15064 h 236810"/>
                <a:gd name="connsiteX16" fmla="*/ 3115 w 3798049"/>
                <a:gd name="connsiteY16" fmla="*/ 4179 h 236810"/>
                <a:gd name="connsiteX17" fmla="*/ 340572 w 3798049"/>
                <a:gd name="connsiteY17" fmla="*/ 91264 h 236810"/>
                <a:gd name="connsiteX18" fmla="*/ 623601 w 3798049"/>
                <a:gd name="connsiteY18" fmla="*/ 134807 h 236810"/>
                <a:gd name="connsiteX19" fmla="*/ 797772 w 3798049"/>
                <a:gd name="connsiteY19" fmla="*/ 113036 h 236810"/>
                <a:gd name="connsiteX20" fmla="*/ 950172 w 3798049"/>
                <a:gd name="connsiteY20" fmla="*/ 178350 h 236810"/>
                <a:gd name="connsiteX21" fmla="*/ 1113458 w 3798049"/>
                <a:gd name="connsiteY21" fmla="*/ 200122 h 236810"/>
                <a:gd name="connsiteX22" fmla="*/ 1298515 w 3798049"/>
                <a:gd name="connsiteY22" fmla="*/ 156579 h 236810"/>
                <a:gd name="connsiteX23" fmla="*/ 1559772 w 3798049"/>
                <a:gd name="connsiteY23" fmla="*/ 178350 h 236810"/>
                <a:gd name="connsiteX24" fmla="*/ 1821029 w 3798049"/>
                <a:gd name="connsiteY24" fmla="*/ 167464 h 236810"/>
                <a:gd name="connsiteX25" fmla="*/ 2049629 w 3798049"/>
                <a:gd name="connsiteY25" fmla="*/ 211007 h 236810"/>
                <a:gd name="connsiteX26" fmla="*/ 2343544 w 3798049"/>
                <a:gd name="connsiteY26" fmla="*/ 211007 h 236810"/>
                <a:gd name="connsiteX27" fmla="*/ 2648344 w 3798049"/>
                <a:gd name="connsiteY27" fmla="*/ 200122 h 236810"/>
                <a:gd name="connsiteX28" fmla="*/ 2833401 w 3798049"/>
                <a:gd name="connsiteY28" fmla="*/ 178350 h 236810"/>
                <a:gd name="connsiteX29" fmla="*/ 3116429 w 3798049"/>
                <a:gd name="connsiteY29" fmla="*/ 232779 h 236810"/>
                <a:gd name="connsiteX30" fmla="*/ 3410344 w 3798049"/>
                <a:gd name="connsiteY30" fmla="*/ 232779 h 236810"/>
                <a:gd name="connsiteX31" fmla="*/ 3606287 w 3798049"/>
                <a:gd name="connsiteY31" fmla="*/ 232779 h 236810"/>
                <a:gd name="connsiteX32" fmla="*/ 3726030 w 3798049"/>
                <a:gd name="connsiteY32" fmla="*/ 221893 h 236810"/>
                <a:gd name="connsiteX33" fmla="*/ 3769572 w 3798049"/>
                <a:gd name="connsiteY33" fmla="*/ 221893 h 236810"/>
                <a:gd name="connsiteX34" fmla="*/ 3747801 w 3798049"/>
                <a:gd name="connsiteY34" fmla="*/ 58607 h 236810"/>
                <a:gd name="connsiteX0" fmla="*/ 3747801 w 3798049"/>
                <a:gd name="connsiteY0" fmla="*/ 58607 h 236810"/>
                <a:gd name="connsiteX1" fmla="*/ 3192629 w 3798049"/>
                <a:gd name="connsiteY1" fmla="*/ 36836 h 236810"/>
                <a:gd name="connsiteX2" fmla="*/ 3029344 w 3798049"/>
                <a:gd name="connsiteY2" fmla="*/ 36836 h 236810"/>
                <a:gd name="connsiteX3" fmla="*/ 2822515 w 3798049"/>
                <a:gd name="connsiteY3" fmla="*/ 47722 h 236810"/>
                <a:gd name="connsiteX4" fmla="*/ 2561258 w 3798049"/>
                <a:gd name="connsiteY4" fmla="*/ 47722 h 236810"/>
                <a:gd name="connsiteX5" fmla="*/ 2387087 w 3798049"/>
                <a:gd name="connsiteY5" fmla="*/ 58607 h 236810"/>
                <a:gd name="connsiteX6" fmla="*/ 2212915 w 3798049"/>
                <a:gd name="connsiteY6" fmla="*/ 58607 h 236810"/>
                <a:gd name="connsiteX7" fmla="*/ 1984315 w 3798049"/>
                <a:gd name="connsiteY7" fmla="*/ 36836 h 236810"/>
                <a:gd name="connsiteX8" fmla="*/ 1788372 w 3798049"/>
                <a:gd name="connsiteY8" fmla="*/ 36836 h 236810"/>
                <a:gd name="connsiteX9" fmla="*/ 1538001 w 3798049"/>
                <a:gd name="connsiteY9" fmla="*/ 36836 h 236810"/>
                <a:gd name="connsiteX10" fmla="*/ 1222315 w 3798049"/>
                <a:gd name="connsiteY10" fmla="*/ 25950 h 236810"/>
                <a:gd name="connsiteX11" fmla="*/ 1157001 w 3798049"/>
                <a:gd name="connsiteY11" fmla="*/ 36836 h 236810"/>
                <a:gd name="connsiteX12" fmla="*/ 993715 w 3798049"/>
                <a:gd name="connsiteY12" fmla="*/ 15064 h 236810"/>
                <a:gd name="connsiteX13" fmla="*/ 590944 w 3798049"/>
                <a:gd name="connsiteY13" fmla="*/ 15064 h 236810"/>
                <a:gd name="connsiteX14" fmla="*/ 449429 w 3798049"/>
                <a:gd name="connsiteY14" fmla="*/ 25950 h 236810"/>
                <a:gd name="connsiteX15" fmla="*/ 188172 w 3798049"/>
                <a:gd name="connsiteY15" fmla="*/ 15064 h 236810"/>
                <a:gd name="connsiteX16" fmla="*/ 3115 w 3798049"/>
                <a:gd name="connsiteY16" fmla="*/ 4179 h 236810"/>
                <a:gd name="connsiteX17" fmla="*/ 340572 w 3798049"/>
                <a:gd name="connsiteY17" fmla="*/ 91264 h 236810"/>
                <a:gd name="connsiteX18" fmla="*/ 623601 w 3798049"/>
                <a:gd name="connsiteY18" fmla="*/ 134807 h 236810"/>
                <a:gd name="connsiteX19" fmla="*/ 797772 w 3798049"/>
                <a:gd name="connsiteY19" fmla="*/ 113036 h 236810"/>
                <a:gd name="connsiteX20" fmla="*/ 1012084 w 3798049"/>
                <a:gd name="connsiteY20" fmla="*/ 168825 h 236810"/>
                <a:gd name="connsiteX21" fmla="*/ 1113458 w 3798049"/>
                <a:gd name="connsiteY21" fmla="*/ 200122 h 236810"/>
                <a:gd name="connsiteX22" fmla="*/ 1298515 w 3798049"/>
                <a:gd name="connsiteY22" fmla="*/ 156579 h 236810"/>
                <a:gd name="connsiteX23" fmla="*/ 1559772 w 3798049"/>
                <a:gd name="connsiteY23" fmla="*/ 178350 h 236810"/>
                <a:gd name="connsiteX24" fmla="*/ 1821029 w 3798049"/>
                <a:gd name="connsiteY24" fmla="*/ 167464 h 236810"/>
                <a:gd name="connsiteX25" fmla="*/ 2049629 w 3798049"/>
                <a:gd name="connsiteY25" fmla="*/ 211007 h 236810"/>
                <a:gd name="connsiteX26" fmla="*/ 2343544 w 3798049"/>
                <a:gd name="connsiteY26" fmla="*/ 211007 h 236810"/>
                <a:gd name="connsiteX27" fmla="*/ 2648344 w 3798049"/>
                <a:gd name="connsiteY27" fmla="*/ 200122 h 236810"/>
                <a:gd name="connsiteX28" fmla="*/ 2833401 w 3798049"/>
                <a:gd name="connsiteY28" fmla="*/ 178350 h 236810"/>
                <a:gd name="connsiteX29" fmla="*/ 3116429 w 3798049"/>
                <a:gd name="connsiteY29" fmla="*/ 232779 h 236810"/>
                <a:gd name="connsiteX30" fmla="*/ 3410344 w 3798049"/>
                <a:gd name="connsiteY30" fmla="*/ 232779 h 236810"/>
                <a:gd name="connsiteX31" fmla="*/ 3606287 w 3798049"/>
                <a:gd name="connsiteY31" fmla="*/ 232779 h 236810"/>
                <a:gd name="connsiteX32" fmla="*/ 3726030 w 3798049"/>
                <a:gd name="connsiteY32" fmla="*/ 221893 h 236810"/>
                <a:gd name="connsiteX33" fmla="*/ 3769572 w 3798049"/>
                <a:gd name="connsiteY33" fmla="*/ 221893 h 236810"/>
                <a:gd name="connsiteX34" fmla="*/ 3747801 w 3798049"/>
                <a:gd name="connsiteY34" fmla="*/ 58607 h 236810"/>
                <a:gd name="connsiteX0" fmla="*/ 3747801 w 3798049"/>
                <a:gd name="connsiteY0" fmla="*/ 58607 h 236810"/>
                <a:gd name="connsiteX1" fmla="*/ 3192629 w 3798049"/>
                <a:gd name="connsiteY1" fmla="*/ 36836 h 236810"/>
                <a:gd name="connsiteX2" fmla="*/ 3029344 w 3798049"/>
                <a:gd name="connsiteY2" fmla="*/ 36836 h 236810"/>
                <a:gd name="connsiteX3" fmla="*/ 2822515 w 3798049"/>
                <a:gd name="connsiteY3" fmla="*/ 47722 h 236810"/>
                <a:gd name="connsiteX4" fmla="*/ 2561258 w 3798049"/>
                <a:gd name="connsiteY4" fmla="*/ 47722 h 236810"/>
                <a:gd name="connsiteX5" fmla="*/ 2387087 w 3798049"/>
                <a:gd name="connsiteY5" fmla="*/ 58607 h 236810"/>
                <a:gd name="connsiteX6" fmla="*/ 2212915 w 3798049"/>
                <a:gd name="connsiteY6" fmla="*/ 58607 h 236810"/>
                <a:gd name="connsiteX7" fmla="*/ 1984315 w 3798049"/>
                <a:gd name="connsiteY7" fmla="*/ 36836 h 236810"/>
                <a:gd name="connsiteX8" fmla="*/ 1788372 w 3798049"/>
                <a:gd name="connsiteY8" fmla="*/ 36836 h 236810"/>
                <a:gd name="connsiteX9" fmla="*/ 1538001 w 3798049"/>
                <a:gd name="connsiteY9" fmla="*/ 36836 h 236810"/>
                <a:gd name="connsiteX10" fmla="*/ 1222315 w 3798049"/>
                <a:gd name="connsiteY10" fmla="*/ 25950 h 236810"/>
                <a:gd name="connsiteX11" fmla="*/ 1157001 w 3798049"/>
                <a:gd name="connsiteY11" fmla="*/ 36836 h 236810"/>
                <a:gd name="connsiteX12" fmla="*/ 993715 w 3798049"/>
                <a:gd name="connsiteY12" fmla="*/ 15064 h 236810"/>
                <a:gd name="connsiteX13" fmla="*/ 590944 w 3798049"/>
                <a:gd name="connsiteY13" fmla="*/ 15064 h 236810"/>
                <a:gd name="connsiteX14" fmla="*/ 449429 w 3798049"/>
                <a:gd name="connsiteY14" fmla="*/ 25950 h 236810"/>
                <a:gd name="connsiteX15" fmla="*/ 188172 w 3798049"/>
                <a:gd name="connsiteY15" fmla="*/ 15064 h 236810"/>
                <a:gd name="connsiteX16" fmla="*/ 3115 w 3798049"/>
                <a:gd name="connsiteY16" fmla="*/ 4179 h 236810"/>
                <a:gd name="connsiteX17" fmla="*/ 340572 w 3798049"/>
                <a:gd name="connsiteY17" fmla="*/ 91264 h 236810"/>
                <a:gd name="connsiteX18" fmla="*/ 623601 w 3798049"/>
                <a:gd name="connsiteY18" fmla="*/ 134807 h 236810"/>
                <a:gd name="connsiteX19" fmla="*/ 797772 w 3798049"/>
                <a:gd name="connsiteY19" fmla="*/ 132086 h 236810"/>
                <a:gd name="connsiteX20" fmla="*/ 1012084 w 3798049"/>
                <a:gd name="connsiteY20" fmla="*/ 168825 h 236810"/>
                <a:gd name="connsiteX21" fmla="*/ 1113458 w 3798049"/>
                <a:gd name="connsiteY21" fmla="*/ 200122 h 236810"/>
                <a:gd name="connsiteX22" fmla="*/ 1298515 w 3798049"/>
                <a:gd name="connsiteY22" fmla="*/ 156579 h 236810"/>
                <a:gd name="connsiteX23" fmla="*/ 1559772 w 3798049"/>
                <a:gd name="connsiteY23" fmla="*/ 178350 h 236810"/>
                <a:gd name="connsiteX24" fmla="*/ 1821029 w 3798049"/>
                <a:gd name="connsiteY24" fmla="*/ 167464 h 236810"/>
                <a:gd name="connsiteX25" fmla="*/ 2049629 w 3798049"/>
                <a:gd name="connsiteY25" fmla="*/ 211007 h 236810"/>
                <a:gd name="connsiteX26" fmla="*/ 2343544 w 3798049"/>
                <a:gd name="connsiteY26" fmla="*/ 211007 h 236810"/>
                <a:gd name="connsiteX27" fmla="*/ 2648344 w 3798049"/>
                <a:gd name="connsiteY27" fmla="*/ 200122 h 236810"/>
                <a:gd name="connsiteX28" fmla="*/ 2833401 w 3798049"/>
                <a:gd name="connsiteY28" fmla="*/ 178350 h 236810"/>
                <a:gd name="connsiteX29" fmla="*/ 3116429 w 3798049"/>
                <a:gd name="connsiteY29" fmla="*/ 232779 h 236810"/>
                <a:gd name="connsiteX30" fmla="*/ 3410344 w 3798049"/>
                <a:gd name="connsiteY30" fmla="*/ 232779 h 236810"/>
                <a:gd name="connsiteX31" fmla="*/ 3606287 w 3798049"/>
                <a:gd name="connsiteY31" fmla="*/ 232779 h 236810"/>
                <a:gd name="connsiteX32" fmla="*/ 3726030 w 3798049"/>
                <a:gd name="connsiteY32" fmla="*/ 221893 h 236810"/>
                <a:gd name="connsiteX33" fmla="*/ 3769572 w 3798049"/>
                <a:gd name="connsiteY33" fmla="*/ 221893 h 236810"/>
                <a:gd name="connsiteX34" fmla="*/ 3747801 w 3798049"/>
                <a:gd name="connsiteY34" fmla="*/ 58607 h 236810"/>
                <a:gd name="connsiteX0" fmla="*/ 3747801 w 3798049"/>
                <a:gd name="connsiteY0" fmla="*/ 58607 h 236810"/>
                <a:gd name="connsiteX1" fmla="*/ 3192629 w 3798049"/>
                <a:gd name="connsiteY1" fmla="*/ 36836 h 236810"/>
                <a:gd name="connsiteX2" fmla="*/ 3029344 w 3798049"/>
                <a:gd name="connsiteY2" fmla="*/ 36836 h 236810"/>
                <a:gd name="connsiteX3" fmla="*/ 2822515 w 3798049"/>
                <a:gd name="connsiteY3" fmla="*/ 47722 h 236810"/>
                <a:gd name="connsiteX4" fmla="*/ 2561258 w 3798049"/>
                <a:gd name="connsiteY4" fmla="*/ 47722 h 236810"/>
                <a:gd name="connsiteX5" fmla="*/ 2387087 w 3798049"/>
                <a:gd name="connsiteY5" fmla="*/ 58607 h 236810"/>
                <a:gd name="connsiteX6" fmla="*/ 2212915 w 3798049"/>
                <a:gd name="connsiteY6" fmla="*/ 58607 h 236810"/>
                <a:gd name="connsiteX7" fmla="*/ 1984315 w 3798049"/>
                <a:gd name="connsiteY7" fmla="*/ 36836 h 236810"/>
                <a:gd name="connsiteX8" fmla="*/ 1788372 w 3798049"/>
                <a:gd name="connsiteY8" fmla="*/ 36836 h 236810"/>
                <a:gd name="connsiteX9" fmla="*/ 1538001 w 3798049"/>
                <a:gd name="connsiteY9" fmla="*/ 36836 h 236810"/>
                <a:gd name="connsiteX10" fmla="*/ 1222315 w 3798049"/>
                <a:gd name="connsiteY10" fmla="*/ 25950 h 236810"/>
                <a:gd name="connsiteX11" fmla="*/ 1157001 w 3798049"/>
                <a:gd name="connsiteY11" fmla="*/ 36836 h 236810"/>
                <a:gd name="connsiteX12" fmla="*/ 993715 w 3798049"/>
                <a:gd name="connsiteY12" fmla="*/ 15064 h 236810"/>
                <a:gd name="connsiteX13" fmla="*/ 590944 w 3798049"/>
                <a:gd name="connsiteY13" fmla="*/ 15064 h 236810"/>
                <a:gd name="connsiteX14" fmla="*/ 449429 w 3798049"/>
                <a:gd name="connsiteY14" fmla="*/ 25950 h 236810"/>
                <a:gd name="connsiteX15" fmla="*/ 188172 w 3798049"/>
                <a:gd name="connsiteY15" fmla="*/ 15064 h 236810"/>
                <a:gd name="connsiteX16" fmla="*/ 3115 w 3798049"/>
                <a:gd name="connsiteY16" fmla="*/ 4179 h 236810"/>
                <a:gd name="connsiteX17" fmla="*/ 340572 w 3798049"/>
                <a:gd name="connsiteY17" fmla="*/ 91264 h 236810"/>
                <a:gd name="connsiteX18" fmla="*/ 546721 w 3798049"/>
                <a:gd name="connsiteY18" fmla="*/ 145693 h 236810"/>
                <a:gd name="connsiteX19" fmla="*/ 623601 w 3798049"/>
                <a:gd name="connsiteY19" fmla="*/ 134807 h 236810"/>
                <a:gd name="connsiteX20" fmla="*/ 797772 w 3798049"/>
                <a:gd name="connsiteY20" fmla="*/ 132086 h 236810"/>
                <a:gd name="connsiteX21" fmla="*/ 1012084 w 3798049"/>
                <a:gd name="connsiteY21" fmla="*/ 168825 h 236810"/>
                <a:gd name="connsiteX22" fmla="*/ 1113458 w 3798049"/>
                <a:gd name="connsiteY22" fmla="*/ 200122 h 236810"/>
                <a:gd name="connsiteX23" fmla="*/ 1298515 w 3798049"/>
                <a:gd name="connsiteY23" fmla="*/ 156579 h 236810"/>
                <a:gd name="connsiteX24" fmla="*/ 1559772 w 3798049"/>
                <a:gd name="connsiteY24" fmla="*/ 178350 h 236810"/>
                <a:gd name="connsiteX25" fmla="*/ 1821029 w 3798049"/>
                <a:gd name="connsiteY25" fmla="*/ 167464 h 236810"/>
                <a:gd name="connsiteX26" fmla="*/ 2049629 w 3798049"/>
                <a:gd name="connsiteY26" fmla="*/ 211007 h 236810"/>
                <a:gd name="connsiteX27" fmla="*/ 2343544 w 3798049"/>
                <a:gd name="connsiteY27" fmla="*/ 211007 h 236810"/>
                <a:gd name="connsiteX28" fmla="*/ 2648344 w 3798049"/>
                <a:gd name="connsiteY28" fmla="*/ 200122 h 236810"/>
                <a:gd name="connsiteX29" fmla="*/ 2833401 w 3798049"/>
                <a:gd name="connsiteY29" fmla="*/ 178350 h 236810"/>
                <a:gd name="connsiteX30" fmla="*/ 3116429 w 3798049"/>
                <a:gd name="connsiteY30" fmla="*/ 232779 h 236810"/>
                <a:gd name="connsiteX31" fmla="*/ 3410344 w 3798049"/>
                <a:gd name="connsiteY31" fmla="*/ 232779 h 236810"/>
                <a:gd name="connsiteX32" fmla="*/ 3606287 w 3798049"/>
                <a:gd name="connsiteY32" fmla="*/ 232779 h 236810"/>
                <a:gd name="connsiteX33" fmla="*/ 3726030 w 3798049"/>
                <a:gd name="connsiteY33" fmla="*/ 221893 h 236810"/>
                <a:gd name="connsiteX34" fmla="*/ 3769572 w 3798049"/>
                <a:gd name="connsiteY34" fmla="*/ 221893 h 236810"/>
                <a:gd name="connsiteX35" fmla="*/ 3747801 w 3798049"/>
                <a:gd name="connsiteY35" fmla="*/ 58607 h 236810"/>
                <a:gd name="connsiteX0" fmla="*/ 3747801 w 3798049"/>
                <a:gd name="connsiteY0" fmla="*/ 58607 h 236810"/>
                <a:gd name="connsiteX1" fmla="*/ 3192629 w 3798049"/>
                <a:gd name="connsiteY1" fmla="*/ 36836 h 236810"/>
                <a:gd name="connsiteX2" fmla="*/ 3029344 w 3798049"/>
                <a:gd name="connsiteY2" fmla="*/ 36836 h 236810"/>
                <a:gd name="connsiteX3" fmla="*/ 2822515 w 3798049"/>
                <a:gd name="connsiteY3" fmla="*/ 47722 h 236810"/>
                <a:gd name="connsiteX4" fmla="*/ 2561258 w 3798049"/>
                <a:gd name="connsiteY4" fmla="*/ 47722 h 236810"/>
                <a:gd name="connsiteX5" fmla="*/ 2387087 w 3798049"/>
                <a:gd name="connsiteY5" fmla="*/ 58607 h 236810"/>
                <a:gd name="connsiteX6" fmla="*/ 2212915 w 3798049"/>
                <a:gd name="connsiteY6" fmla="*/ 58607 h 236810"/>
                <a:gd name="connsiteX7" fmla="*/ 1984315 w 3798049"/>
                <a:gd name="connsiteY7" fmla="*/ 36836 h 236810"/>
                <a:gd name="connsiteX8" fmla="*/ 1788372 w 3798049"/>
                <a:gd name="connsiteY8" fmla="*/ 36836 h 236810"/>
                <a:gd name="connsiteX9" fmla="*/ 1538001 w 3798049"/>
                <a:gd name="connsiteY9" fmla="*/ 36836 h 236810"/>
                <a:gd name="connsiteX10" fmla="*/ 1222315 w 3798049"/>
                <a:gd name="connsiteY10" fmla="*/ 25950 h 236810"/>
                <a:gd name="connsiteX11" fmla="*/ 1157001 w 3798049"/>
                <a:gd name="connsiteY11" fmla="*/ 36836 h 236810"/>
                <a:gd name="connsiteX12" fmla="*/ 993715 w 3798049"/>
                <a:gd name="connsiteY12" fmla="*/ 15064 h 236810"/>
                <a:gd name="connsiteX13" fmla="*/ 590944 w 3798049"/>
                <a:gd name="connsiteY13" fmla="*/ 15064 h 236810"/>
                <a:gd name="connsiteX14" fmla="*/ 449429 w 3798049"/>
                <a:gd name="connsiteY14" fmla="*/ 25950 h 236810"/>
                <a:gd name="connsiteX15" fmla="*/ 188172 w 3798049"/>
                <a:gd name="connsiteY15" fmla="*/ 15064 h 236810"/>
                <a:gd name="connsiteX16" fmla="*/ 3115 w 3798049"/>
                <a:gd name="connsiteY16" fmla="*/ 4179 h 236810"/>
                <a:gd name="connsiteX17" fmla="*/ 340572 w 3798049"/>
                <a:gd name="connsiteY17" fmla="*/ 91264 h 236810"/>
                <a:gd name="connsiteX18" fmla="*/ 546721 w 3798049"/>
                <a:gd name="connsiteY18" fmla="*/ 145693 h 236810"/>
                <a:gd name="connsiteX19" fmla="*/ 623601 w 3798049"/>
                <a:gd name="connsiteY19" fmla="*/ 134807 h 236810"/>
                <a:gd name="connsiteX20" fmla="*/ 797772 w 3798049"/>
                <a:gd name="connsiteY20" fmla="*/ 132086 h 236810"/>
                <a:gd name="connsiteX21" fmla="*/ 1012084 w 3798049"/>
                <a:gd name="connsiteY21" fmla="*/ 168825 h 236810"/>
                <a:gd name="connsiteX22" fmla="*/ 1142033 w 3798049"/>
                <a:gd name="connsiteY22" fmla="*/ 185834 h 236810"/>
                <a:gd name="connsiteX23" fmla="*/ 1298515 w 3798049"/>
                <a:gd name="connsiteY23" fmla="*/ 156579 h 236810"/>
                <a:gd name="connsiteX24" fmla="*/ 1559772 w 3798049"/>
                <a:gd name="connsiteY24" fmla="*/ 178350 h 236810"/>
                <a:gd name="connsiteX25" fmla="*/ 1821029 w 3798049"/>
                <a:gd name="connsiteY25" fmla="*/ 167464 h 236810"/>
                <a:gd name="connsiteX26" fmla="*/ 2049629 w 3798049"/>
                <a:gd name="connsiteY26" fmla="*/ 211007 h 236810"/>
                <a:gd name="connsiteX27" fmla="*/ 2343544 w 3798049"/>
                <a:gd name="connsiteY27" fmla="*/ 211007 h 236810"/>
                <a:gd name="connsiteX28" fmla="*/ 2648344 w 3798049"/>
                <a:gd name="connsiteY28" fmla="*/ 200122 h 236810"/>
                <a:gd name="connsiteX29" fmla="*/ 2833401 w 3798049"/>
                <a:gd name="connsiteY29" fmla="*/ 178350 h 236810"/>
                <a:gd name="connsiteX30" fmla="*/ 3116429 w 3798049"/>
                <a:gd name="connsiteY30" fmla="*/ 232779 h 236810"/>
                <a:gd name="connsiteX31" fmla="*/ 3410344 w 3798049"/>
                <a:gd name="connsiteY31" fmla="*/ 232779 h 236810"/>
                <a:gd name="connsiteX32" fmla="*/ 3606287 w 3798049"/>
                <a:gd name="connsiteY32" fmla="*/ 232779 h 236810"/>
                <a:gd name="connsiteX33" fmla="*/ 3726030 w 3798049"/>
                <a:gd name="connsiteY33" fmla="*/ 221893 h 236810"/>
                <a:gd name="connsiteX34" fmla="*/ 3769572 w 3798049"/>
                <a:gd name="connsiteY34" fmla="*/ 221893 h 236810"/>
                <a:gd name="connsiteX35" fmla="*/ 3747801 w 3798049"/>
                <a:gd name="connsiteY35" fmla="*/ 58607 h 236810"/>
                <a:gd name="connsiteX0" fmla="*/ 3747801 w 3798049"/>
                <a:gd name="connsiteY0" fmla="*/ 58607 h 236810"/>
                <a:gd name="connsiteX1" fmla="*/ 3192629 w 3798049"/>
                <a:gd name="connsiteY1" fmla="*/ 36836 h 236810"/>
                <a:gd name="connsiteX2" fmla="*/ 3029344 w 3798049"/>
                <a:gd name="connsiteY2" fmla="*/ 36836 h 236810"/>
                <a:gd name="connsiteX3" fmla="*/ 2822515 w 3798049"/>
                <a:gd name="connsiteY3" fmla="*/ 47722 h 236810"/>
                <a:gd name="connsiteX4" fmla="*/ 2561258 w 3798049"/>
                <a:gd name="connsiteY4" fmla="*/ 47722 h 236810"/>
                <a:gd name="connsiteX5" fmla="*/ 2387087 w 3798049"/>
                <a:gd name="connsiteY5" fmla="*/ 58607 h 236810"/>
                <a:gd name="connsiteX6" fmla="*/ 2212915 w 3798049"/>
                <a:gd name="connsiteY6" fmla="*/ 58607 h 236810"/>
                <a:gd name="connsiteX7" fmla="*/ 1984315 w 3798049"/>
                <a:gd name="connsiteY7" fmla="*/ 36836 h 236810"/>
                <a:gd name="connsiteX8" fmla="*/ 1788372 w 3798049"/>
                <a:gd name="connsiteY8" fmla="*/ 36836 h 236810"/>
                <a:gd name="connsiteX9" fmla="*/ 1538001 w 3798049"/>
                <a:gd name="connsiteY9" fmla="*/ 36836 h 236810"/>
                <a:gd name="connsiteX10" fmla="*/ 1222315 w 3798049"/>
                <a:gd name="connsiteY10" fmla="*/ 25950 h 236810"/>
                <a:gd name="connsiteX11" fmla="*/ 1157001 w 3798049"/>
                <a:gd name="connsiteY11" fmla="*/ 36836 h 236810"/>
                <a:gd name="connsiteX12" fmla="*/ 993715 w 3798049"/>
                <a:gd name="connsiteY12" fmla="*/ 15064 h 236810"/>
                <a:gd name="connsiteX13" fmla="*/ 590944 w 3798049"/>
                <a:gd name="connsiteY13" fmla="*/ 15064 h 236810"/>
                <a:gd name="connsiteX14" fmla="*/ 449429 w 3798049"/>
                <a:gd name="connsiteY14" fmla="*/ 25950 h 236810"/>
                <a:gd name="connsiteX15" fmla="*/ 188172 w 3798049"/>
                <a:gd name="connsiteY15" fmla="*/ 15064 h 236810"/>
                <a:gd name="connsiteX16" fmla="*/ 3115 w 3798049"/>
                <a:gd name="connsiteY16" fmla="*/ 4179 h 236810"/>
                <a:gd name="connsiteX17" fmla="*/ 340572 w 3798049"/>
                <a:gd name="connsiteY17" fmla="*/ 91264 h 236810"/>
                <a:gd name="connsiteX18" fmla="*/ 546721 w 3798049"/>
                <a:gd name="connsiteY18" fmla="*/ 145693 h 236810"/>
                <a:gd name="connsiteX19" fmla="*/ 623601 w 3798049"/>
                <a:gd name="connsiteY19" fmla="*/ 134807 h 236810"/>
                <a:gd name="connsiteX20" fmla="*/ 797772 w 3798049"/>
                <a:gd name="connsiteY20" fmla="*/ 132086 h 236810"/>
                <a:gd name="connsiteX21" fmla="*/ 1012084 w 3798049"/>
                <a:gd name="connsiteY21" fmla="*/ 168825 h 236810"/>
                <a:gd name="connsiteX22" fmla="*/ 1142033 w 3798049"/>
                <a:gd name="connsiteY22" fmla="*/ 185834 h 236810"/>
                <a:gd name="connsiteX23" fmla="*/ 1312803 w 3798049"/>
                <a:gd name="connsiteY23" fmla="*/ 204204 h 236810"/>
                <a:gd name="connsiteX24" fmla="*/ 1559772 w 3798049"/>
                <a:gd name="connsiteY24" fmla="*/ 178350 h 236810"/>
                <a:gd name="connsiteX25" fmla="*/ 1821029 w 3798049"/>
                <a:gd name="connsiteY25" fmla="*/ 167464 h 236810"/>
                <a:gd name="connsiteX26" fmla="*/ 2049629 w 3798049"/>
                <a:gd name="connsiteY26" fmla="*/ 211007 h 236810"/>
                <a:gd name="connsiteX27" fmla="*/ 2343544 w 3798049"/>
                <a:gd name="connsiteY27" fmla="*/ 211007 h 236810"/>
                <a:gd name="connsiteX28" fmla="*/ 2648344 w 3798049"/>
                <a:gd name="connsiteY28" fmla="*/ 200122 h 236810"/>
                <a:gd name="connsiteX29" fmla="*/ 2833401 w 3798049"/>
                <a:gd name="connsiteY29" fmla="*/ 178350 h 236810"/>
                <a:gd name="connsiteX30" fmla="*/ 3116429 w 3798049"/>
                <a:gd name="connsiteY30" fmla="*/ 232779 h 236810"/>
                <a:gd name="connsiteX31" fmla="*/ 3410344 w 3798049"/>
                <a:gd name="connsiteY31" fmla="*/ 232779 h 236810"/>
                <a:gd name="connsiteX32" fmla="*/ 3606287 w 3798049"/>
                <a:gd name="connsiteY32" fmla="*/ 232779 h 236810"/>
                <a:gd name="connsiteX33" fmla="*/ 3726030 w 3798049"/>
                <a:gd name="connsiteY33" fmla="*/ 221893 h 236810"/>
                <a:gd name="connsiteX34" fmla="*/ 3769572 w 3798049"/>
                <a:gd name="connsiteY34" fmla="*/ 221893 h 236810"/>
                <a:gd name="connsiteX35" fmla="*/ 3747801 w 3798049"/>
                <a:gd name="connsiteY35" fmla="*/ 58607 h 236810"/>
                <a:gd name="connsiteX0" fmla="*/ 3747801 w 3804587"/>
                <a:gd name="connsiteY0" fmla="*/ 58607 h 274709"/>
                <a:gd name="connsiteX1" fmla="*/ 3192629 w 3804587"/>
                <a:gd name="connsiteY1" fmla="*/ 36836 h 274709"/>
                <a:gd name="connsiteX2" fmla="*/ 3029344 w 3804587"/>
                <a:gd name="connsiteY2" fmla="*/ 36836 h 274709"/>
                <a:gd name="connsiteX3" fmla="*/ 2822515 w 3804587"/>
                <a:gd name="connsiteY3" fmla="*/ 47722 h 274709"/>
                <a:gd name="connsiteX4" fmla="*/ 2561258 w 3804587"/>
                <a:gd name="connsiteY4" fmla="*/ 47722 h 274709"/>
                <a:gd name="connsiteX5" fmla="*/ 2387087 w 3804587"/>
                <a:gd name="connsiteY5" fmla="*/ 58607 h 274709"/>
                <a:gd name="connsiteX6" fmla="*/ 2212915 w 3804587"/>
                <a:gd name="connsiteY6" fmla="*/ 58607 h 274709"/>
                <a:gd name="connsiteX7" fmla="*/ 1984315 w 3804587"/>
                <a:gd name="connsiteY7" fmla="*/ 36836 h 274709"/>
                <a:gd name="connsiteX8" fmla="*/ 1788372 w 3804587"/>
                <a:gd name="connsiteY8" fmla="*/ 36836 h 274709"/>
                <a:gd name="connsiteX9" fmla="*/ 1538001 w 3804587"/>
                <a:gd name="connsiteY9" fmla="*/ 36836 h 274709"/>
                <a:gd name="connsiteX10" fmla="*/ 1222315 w 3804587"/>
                <a:gd name="connsiteY10" fmla="*/ 25950 h 274709"/>
                <a:gd name="connsiteX11" fmla="*/ 1157001 w 3804587"/>
                <a:gd name="connsiteY11" fmla="*/ 36836 h 274709"/>
                <a:gd name="connsiteX12" fmla="*/ 993715 w 3804587"/>
                <a:gd name="connsiteY12" fmla="*/ 15064 h 274709"/>
                <a:gd name="connsiteX13" fmla="*/ 590944 w 3804587"/>
                <a:gd name="connsiteY13" fmla="*/ 15064 h 274709"/>
                <a:gd name="connsiteX14" fmla="*/ 449429 w 3804587"/>
                <a:gd name="connsiteY14" fmla="*/ 25950 h 274709"/>
                <a:gd name="connsiteX15" fmla="*/ 188172 w 3804587"/>
                <a:gd name="connsiteY15" fmla="*/ 15064 h 274709"/>
                <a:gd name="connsiteX16" fmla="*/ 3115 w 3804587"/>
                <a:gd name="connsiteY16" fmla="*/ 4179 h 274709"/>
                <a:gd name="connsiteX17" fmla="*/ 340572 w 3804587"/>
                <a:gd name="connsiteY17" fmla="*/ 91264 h 274709"/>
                <a:gd name="connsiteX18" fmla="*/ 546721 w 3804587"/>
                <a:gd name="connsiteY18" fmla="*/ 145693 h 274709"/>
                <a:gd name="connsiteX19" fmla="*/ 623601 w 3804587"/>
                <a:gd name="connsiteY19" fmla="*/ 134807 h 274709"/>
                <a:gd name="connsiteX20" fmla="*/ 797772 w 3804587"/>
                <a:gd name="connsiteY20" fmla="*/ 132086 h 274709"/>
                <a:gd name="connsiteX21" fmla="*/ 1012084 w 3804587"/>
                <a:gd name="connsiteY21" fmla="*/ 168825 h 274709"/>
                <a:gd name="connsiteX22" fmla="*/ 1142033 w 3804587"/>
                <a:gd name="connsiteY22" fmla="*/ 185834 h 274709"/>
                <a:gd name="connsiteX23" fmla="*/ 1312803 w 3804587"/>
                <a:gd name="connsiteY23" fmla="*/ 204204 h 274709"/>
                <a:gd name="connsiteX24" fmla="*/ 1559772 w 3804587"/>
                <a:gd name="connsiteY24" fmla="*/ 178350 h 274709"/>
                <a:gd name="connsiteX25" fmla="*/ 1821029 w 3804587"/>
                <a:gd name="connsiteY25" fmla="*/ 167464 h 274709"/>
                <a:gd name="connsiteX26" fmla="*/ 2049629 w 3804587"/>
                <a:gd name="connsiteY26" fmla="*/ 211007 h 274709"/>
                <a:gd name="connsiteX27" fmla="*/ 2343544 w 3804587"/>
                <a:gd name="connsiteY27" fmla="*/ 211007 h 274709"/>
                <a:gd name="connsiteX28" fmla="*/ 2648344 w 3804587"/>
                <a:gd name="connsiteY28" fmla="*/ 200122 h 274709"/>
                <a:gd name="connsiteX29" fmla="*/ 2833401 w 3804587"/>
                <a:gd name="connsiteY29" fmla="*/ 178350 h 274709"/>
                <a:gd name="connsiteX30" fmla="*/ 3116429 w 3804587"/>
                <a:gd name="connsiteY30" fmla="*/ 232779 h 274709"/>
                <a:gd name="connsiteX31" fmla="*/ 3410344 w 3804587"/>
                <a:gd name="connsiteY31" fmla="*/ 232779 h 274709"/>
                <a:gd name="connsiteX32" fmla="*/ 3606287 w 3804587"/>
                <a:gd name="connsiteY32" fmla="*/ 232779 h 274709"/>
                <a:gd name="connsiteX33" fmla="*/ 3726030 w 3804587"/>
                <a:gd name="connsiteY33" fmla="*/ 221893 h 274709"/>
                <a:gd name="connsiteX34" fmla="*/ 3783859 w 3804587"/>
                <a:gd name="connsiteY34" fmla="*/ 269518 h 274709"/>
                <a:gd name="connsiteX35" fmla="*/ 3747801 w 3804587"/>
                <a:gd name="connsiteY35" fmla="*/ 58607 h 274709"/>
                <a:gd name="connsiteX0" fmla="*/ 3747801 w 3802102"/>
                <a:gd name="connsiteY0" fmla="*/ 58607 h 270820"/>
                <a:gd name="connsiteX1" fmla="*/ 3192629 w 3802102"/>
                <a:gd name="connsiteY1" fmla="*/ 36836 h 270820"/>
                <a:gd name="connsiteX2" fmla="*/ 3029344 w 3802102"/>
                <a:gd name="connsiteY2" fmla="*/ 36836 h 270820"/>
                <a:gd name="connsiteX3" fmla="*/ 2822515 w 3802102"/>
                <a:gd name="connsiteY3" fmla="*/ 47722 h 270820"/>
                <a:gd name="connsiteX4" fmla="*/ 2561258 w 3802102"/>
                <a:gd name="connsiteY4" fmla="*/ 47722 h 270820"/>
                <a:gd name="connsiteX5" fmla="*/ 2387087 w 3802102"/>
                <a:gd name="connsiteY5" fmla="*/ 58607 h 270820"/>
                <a:gd name="connsiteX6" fmla="*/ 2212915 w 3802102"/>
                <a:gd name="connsiteY6" fmla="*/ 58607 h 270820"/>
                <a:gd name="connsiteX7" fmla="*/ 1984315 w 3802102"/>
                <a:gd name="connsiteY7" fmla="*/ 36836 h 270820"/>
                <a:gd name="connsiteX8" fmla="*/ 1788372 w 3802102"/>
                <a:gd name="connsiteY8" fmla="*/ 36836 h 270820"/>
                <a:gd name="connsiteX9" fmla="*/ 1538001 w 3802102"/>
                <a:gd name="connsiteY9" fmla="*/ 36836 h 270820"/>
                <a:gd name="connsiteX10" fmla="*/ 1222315 w 3802102"/>
                <a:gd name="connsiteY10" fmla="*/ 25950 h 270820"/>
                <a:gd name="connsiteX11" fmla="*/ 1157001 w 3802102"/>
                <a:gd name="connsiteY11" fmla="*/ 36836 h 270820"/>
                <a:gd name="connsiteX12" fmla="*/ 993715 w 3802102"/>
                <a:gd name="connsiteY12" fmla="*/ 15064 h 270820"/>
                <a:gd name="connsiteX13" fmla="*/ 590944 w 3802102"/>
                <a:gd name="connsiteY13" fmla="*/ 15064 h 270820"/>
                <a:gd name="connsiteX14" fmla="*/ 449429 w 3802102"/>
                <a:gd name="connsiteY14" fmla="*/ 25950 h 270820"/>
                <a:gd name="connsiteX15" fmla="*/ 188172 w 3802102"/>
                <a:gd name="connsiteY15" fmla="*/ 15064 h 270820"/>
                <a:gd name="connsiteX16" fmla="*/ 3115 w 3802102"/>
                <a:gd name="connsiteY16" fmla="*/ 4179 h 270820"/>
                <a:gd name="connsiteX17" fmla="*/ 340572 w 3802102"/>
                <a:gd name="connsiteY17" fmla="*/ 91264 h 270820"/>
                <a:gd name="connsiteX18" fmla="*/ 546721 w 3802102"/>
                <a:gd name="connsiteY18" fmla="*/ 145693 h 270820"/>
                <a:gd name="connsiteX19" fmla="*/ 623601 w 3802102"/>
                <a:gd name="connsiteY19" fmla="*/ 134807 h 270820"/>
                <a:gd name="connsiteX20" fmla="*/ 797772 w 3802102"/>
                <a:gd name="connsiteY20" fmla="*/ 132086 h 270820"/>
                <a:gd name="connsiteX21" fmla="*/ 1012084 w 3802102"/>
                <a:gd name="connsiteY21" fmla="*/ 168825 h 270820"/>
                <a:gd name="connsiteX22" fmla="*/ 1142033 w 3802102"/>
                <a:gd name="connsiteY22" fmla="*/ 185834 h 270820"/>
                <a:gd name="connsiteX23" fmla="*/ 1312803 w 3802102"/>
                <a:gd name="connsiteY23" fmla="*/ 204204 h 270820"/>
                <a:gd name="connsiteX24" fmla="*/ 1559772 w 3802102"/>
                <a:gd name="connsiteY24" fmla="*/ 178350 h 270820"/>
                <a:gd name="connsiteX25" fmla="*/ 1821029 w 3802102"/>
                <a:gd name="connsiteY25" fmla="*/ 167464 h 270820"/>
                <a:gd name="connsiteX26" fmla="*/ 2049629 w 3802102"/>
                <a:gd name="connsiteY26" fmla="*/ 211007 h 270820"/>
                <a:gd name="connsiteX27" fmla="*/ 2343544 w 3802102"/>
                <a:gd name="connsiteY27" fmla="*/ 211007 h 270820"/>
                <a:gd name="connsiteX28" fmla="*/ 2648344 w 3802102"/>
                <a:gd name="connsiteY28" fmla="*/ 200122 h 270820"/>
                <a:gd name="connsiteX29" fmla="*/ 2833401 w 3802102"/>
                <a:gd name="connsiteY29" fmla="*/ 178350 h 270820"/>
                <a:gd name="connsiteX30" fmla="*/ 3116429 w 3802102"/>
                <a:gd name="connsiteY30" fmla="*/ 232779 h 270820"/>
                <a:gd name="connsiteX31" fmla="*/ 3410344 w 3802102"/>
                <a:gd name="connsiteY31" fmla="*/ 232779 h 270820"/>
                <a:gd name="connsiteX32" fmla="*/ 3606287 w 3802102"/>
                <a:gd name="connsiteY32" fmla="*/ 232779 h 270820"/>
                <a:gd name="connsiteX33" fmla="*/ 3726030 w 3802102"/>
                <a:gd name="connsiteY33" fmla="*/ 221893 h 270820"/>
                <a:gd name="connsiteX34" fmla="*/ 3783859 w 3802102"/>
                <a:gd name="connsiteY34" fmla="*/ 269518 h 270820"/>
                <a:gd name="connsiteX35" fmla="*/ 3785221 w 3802102"/>
                <a:gd name="connsiteY35" fmla="*/ 150456 h 270820"/>
                <a:gd name="connsiteX36" fmla="*/ 3747801 w 3802102"/>
                <a:gd name="connsiteY36" fmla="*/ 58607 h 270820"/>
                <a:gd name="connsiteX0" fmla="*/ 3728751 w 3791838"/>
                <a:gd name="connsiteY0" fmla="*/ 58607 h 270820"/>
                <a:gd name="connsiteX1" fmla="*/ 3192629 w 3791838"/>
                <a:gd name="connsiteY1" fmla="*/ 36836 h 270820"/>
                <a:gd name="connsiteX2" fmla="*/ 3029344 w 3791838"/>
                <a:gd name="connsiteY2" fmla="*/ 36836 h 270820"/>
                <a:gd name="connsiteX3" fmla="*/ 2822515 w 3791838"/>
                <a:gd name="connsiteY3" fmla="*/ 47722 h 270820"/>
                <a:gd name="connsiteX4" fmla="*/ 2561258 w 3791838"/>
                <a:gd name="connsiteY4" fmla="*/ 47722 h 270820"/>
                <a:gd name="connsiteX5" fmla="*/ 2387087 w 3791838"/>
                <a:gd name="connsiteY5" fmla="*/ 58607 h 270820"/>
                <a:gd name="connsiteX6" fmla="*/ 2212915 w 3791838"/>
                <a:gd name="connsiteY6" fmla="*/ 58607 h 270820"/>
                <a:gd name="connsiteX7" fmla="*/ 1984315 w 3791838"/>
                <a:gd name="connsiteY7" fmla="*/ 36836 h 270820"/>
                <a:gd name="connsiteX8" fmla="*/ 1788372 w 3791838"/>
                <a:gd name="connsiteY8" fmla="*/ 36836 h 270820"/>
                <a:gd name="connsiteX9" fmla="*/ 1538001 w 3791838"/>
                <a:gd name="connsiteY9" fmla="*/ 36836 h 270820"/>
                <a:gd name="connsiteX10" fmla="*/ 1222315 w 3791838"/>
                <a:gd name="connsiteY10" fmla="*/ 25950 h 270820"/>
                <a:gd name="connsiteX11" fmla="*/ 1157001 w 3791838"/>
                <a:gd name="connsiteY11" fmla="*/ 36836 h 270820"/>
                <a:gd name="connsiteX12" fmla="*/ 993715 w 3791838"/>
                <a:gd name="connsiteY12" fmla="*/ 15064 h 270820"/>
                <a:gd name="connsiteX13" fmla="*/ 590944 w 3791838"/>
                <a:gd name="connsiteY13" fmla="*/ 15064 h 270820"/>
                <a:gd name="connsiteX14" fmla="*/ 449429 w 3791838"/>
                <a:gd name="connsiteY14" fmla="*/ 25950 h 270820"/>
                <a:gd name="connsiteX15" fmla="*/ 188172 w 3791838"/>
                <a:gd name="connsiteY15" fmla="*/ 15064 h 270820"/>
                <a:gd name="connsiteX16" fmla="*/ 3115 w 3791838"/>
                <a:gd name="connsiteY16" fmla="*/ 4179 h 270820"/>
                <a:gd name="connsiteX17" fmla="*/ 340572 w 3791838"/>
                <a:gd name="connsiteY17" fmla="*/ 91264 h 270820"/>
                <a:gd name="connsiteX18" fmla="*/ 546721 w 3791838"/>
                <a:gd name="connsiteY18" fmla="*/ 145693 h 270820"/>
                <a:gd name="connsiteX19" fmla="*/ 623601 w 3791838"/>
                <a:gd name="connsiteY19" fmla="*/ 134807 h 270820"/>
                <a:gd name="connsiteX20" fmla="*/ 797772 w 3791838"/>
                <a:gd name="connsiteY20" fmla="*/ 132086 h 270820"/>
                <a:gd name="connsiteX21" fmla="*/ 1012084 w 3791838"/>
                <a:gd name="connsiteY21" fmla="*/ 168825 h 270820"/>
                <a:gd name="connsiteX22" fmla="*/ 1142033 w 3791838"/>
                <a:gd name="connsiteY22" fmla="*/ 185834 h 270820"/>
                <a:gd name="connsiteX23" fmla="*/ 1312803 w 3791838"/>
                <a:gd name="connsiteY23" fmla="*/ 204204 h 270820"/>
                <a:gd name="connsiteX24" fmla="*/ 1559772 w 3791838"/>
                <a:gd name="connsiteY24" fmla="*/ 178350 h 270820"/>
                <a:gd name="connsiteX25" fmla="*/ 1821029 w 3791838"/>
                <a:gd name="connsiteY25" fmla="*/ 167464 h 270820"/>
                <a:gd name="connsiteX26" fmla="*/ 2049629 w 3791838"/>
                <a:gd name="connsiteY26" fmla="*/ 211007 h 270820"/>
                <a:gd name="connsiteX27" fmla="*/ 2343544 w 3791838"/>
                <a:gd name="connsiteY27" fmla="*/ 211007 h 270820"/>
                <a:gd name="connsiteX28" fmla="*/ 2648344 w 3791838"/>
                <a:gd name="connsiteY28" fmla="*/ 200122 h 270820"/>
                <a:gd name="connsiteX29" fmla="*/ 2833401 w 3791838"/>
                <a:gd name="connsiteY29" fmla="*/ 178350 h 270820"/>
                <a:gd name="connsiteX30" fmla="*/ 3116429 w 3791838"/>
                <a:gd name="connsiteY30" fmla="*/ 232779 h 270820"/>
                <a:gd name="connsiteX31" fmla="*/ 3410344 w 3791838"/>
                <a:gd name="connsiteY31" fmla="*/ 232779 h 270820"/>
                <a:gd name="connsiteX32" fmla="*/ 3606287 w 3791838"/>
                <a:gd name="connsiteY32" fmla="*/ 232779 h 270820"/>
                <a:gd name="connsiteX33" fmla="*/ 3726030 w 3791838"/>
                <a:gd name="connsiteY33" fmla="*/ 221893 h 270820"/>
                <a:gd name="connsiteX34" fmla="*/ 3783859 w 3791838"/>
                <a:gd name="connsiteY34" fmla="*/ 269518 h 270820"/>
                <a:gd name="connsiteX35" fmla="*/ 3785221 w 3791838"/>
                <a:gd name="connsiteY35" fmla="*/ 150456 h 270820"/>
                <a:gd name="connsiteX36" fmla="*/ 3728751 w 3791838"/>
                <a:gd name="connsiteY36" fmla="*/ 58607 h 270820"/>
                <a:gd name="connsiteX0" fmla="*/ 3709701 w 3790500"/>
                <a:gd name="connsiteY0" fmla="*/ 58607 h 270820"/>
                <a:gd name="connsiteX1" fmla="*/ 3192629 w 3790500"/>
                <a:gd name="connsiteY1" fmla="*/ 36836 h 270820"/>
                <a:gd name="connsiteX2" fmla="*/ 3029344 w 3790500"/>
                <a:gd name="connsiteY2" fmla="*/ 36836 h 270820"/>
                <a:gd name="connsiteX3" fmla="*/ 2822515 w 3790500"/>
                <a:gd name="connsiteY3" fmla="*/ 47722 h 270820"/>
                <a:gd name="connsiteX4" fmla="*/ 2561258 w 3790500"/>
                <a:gd name="connsiteY4" fmla="*/ 47722 h 270820"/>
                <a:gd name="connsiteX5" fmla="*/ 2387087 w 3790500"/>
                <a:gd name="connsiteY5" fmla="*/ 58607 h 270820"/>
                <a:gd name="connsiteX6" fmla="*/ 2212915 w 3790500"/>
                <a:gd name="connsiteY6" fmla="*/ 58607 h 270820"/>
                <a:gd name="connsiteX7" fmla="*/ 1984315 w 3790500"/>
                <a:gd name="connsiteY7" fmla="*/ 36836 h 270820"/>
                <a:gd name="connsiteX8" fmla="*/ 1788372 w 3790500"/>
                <a:gd name="connsiteY8" fmla="*/ 36836 h 270820"/>
                <a:gd name="connsiteX9" fmla="*/ 1538001 w 3790500"/>
                <a:gd name="connsiteY9" fmla="*/ 36836 h 270820"/>
                <a:gd name="connsiteX10" fmla="*/ 1222315 w 3790500"/>
                <a:gd name="connsiteY10" fmla="*/ 25950 h 270820"/>
                <a:gd name="connsiteX11" fmla="*/ 1157001 w 3790500"/>
                <a:gd name="connsiteY11" fmla="*/ 36836 h 270820"/>
                <a:gd name="connsiteX12" fmla="*/ 993715 w 3790500"/>
                <a:gd name="connsiteY12" fmla="*/ 15064 h 270820"/>
                <a:gd name="connsiteX13" fmla="*/ 590944 w 3790500"/>
                <a:gd name="connsiteY13" fmla="*/ 15064 h 270820"/>
                <a:gd name="connsiteX14" fmla="*/ 449429 w 3790500"/>
                <a:gd name="connsiteY14" fmla="*/ 25950 h 270820"/>
                <a:gd name="connsiteX15" fmla="*/ 188172 w 3790500"/>
                <a:gd name="connsiteY15" fmla="*/ 15064 h 270820"/>
                <a:gd name="connsiteX16" fmla="*/ 3115 w 3790500"/>
                <a:gd name="connsiteY16" fmla="*/ 4179 h 270820"/>
                <a:gd name="connsiteX17" fmla="*/ 340572 w 3790500"/>
                <a:gd name="connsiteY17" fmla="*/ 91264 h 270820"/>
                <a:gd name="connsiteX18" fmla="*/ 546721 w 3790500"/>
                <a:gd name="connsiteY18" fmla="*/ 145693 h 270820"/>
                <a:gd name="connsiteX19" fmla="*/ 623601 w 3790500"/>
                <a:gd name="connsiteY19" fmla="*/ 134807 h 270820"/>
                <a:gd name="connsiteX20" fmla="*/ 797772 w 3790500"/>
                <a:gd name="connsiteY20" fmla="*/ 132086 h 270820"/>
                <a:gd name="connsiteX21" fmla="*/ 1012084 w 3790500"/>
                <a:gd name="connsiteY21" fmla="*/ 168825 h 270820"/>
                <a:gd name="connsiteX22" fmla="*/ 1142033 w 3790500"/>
                <a:gd name="connsiteY22" fmla="*/ 185834 h 270820"/>
                <a:gd name="connsiteX23" fmla="*/ 1312803 w 3790500"/>
                <a:gd name="connsiteY23" fmla="*/ 204204 h 270820"/>
                <a:gd name="connsiteX24" fmla="*/ 1559772 w 3790500"/>
                <a:gd name="connsiteY24" fmla="*/ 178350 h 270820"/>
                <a:gd name="connsiteX25" fmla="*/ 1821029 w 3790500"/>
                <a:gd name="connsiteY25" fmla="*/ 167464 h 270820"/>
                <a:gd name="connsiteX26" fmla="*/ 2049629 w 3790500"/>
                <a:gd name="connsiteY26" fmla="*/ 211007 h 270820"/>
                <a:gd name="connsiteX27" fmla="*/ 2343544 w 3790500"/>
                <a:gd name="connsiteY27" fmla="*/ 211007 h 270820"/>
                <a:gd name="connsiteX28" fmla="*/ 2648344 w 3790500"/>
                <a:gd name="connsiteY28" fmla="*/ 200122 h 270820"/>
                <a:gd name="connsiteX29" fmla="*/ 2833401 w 3790500"/>
                <a:gd name="connsiteY29" fmla="*/ 178350 h 270820"/>
                <a:gd name="connsiteX30" fmla="*/ 3116429 w 3790500"/>
                <a:gd name="connsiteY30" fmla="*/ 232779 h 270820"/>
                <a:gd name="connsiteX31" fmla="*/ 3410344 w 3790500"/>
                <a:gd name="connsiteY31" fmla="*/ 232779 h 270820"/>
                <a:gd name="connsiteX32" fmla="*/ 3606287 w 3790500"/>
                <a:gd name="connsiteY32" fmla="*/ 232779 h 270820"/>
                <a:gd name="connsiteX33" fmla="*/ 3726030 w 3790500"/>
                <a:gd name="connsiteY33" fmla="*/ 221893 h 270820"/>
                <a:gd name="connsiteX34" fmla="*/ 3783859 w 3790500"/>
                <a:gd name="connsiteY34" fmla="*/ 269518 h 270820"/>
                <a:gd name="connsiteX35" fmla="*/ 3785221 w 3790500"/>
                <a:gd name="connsiteY35" fmla="*/ 150456 h 270820"/>
                <a:gd name="connsiteX36" fmla="*/ 3709701 w 3790500"/>
                <a:gd name="connsiteY36" fmla="*/ 58607 h 270820"/>
                <a:gd name="connsiteX0" fmla="*/ 3709701 w 3786501"/>
                <a:gd name="connsiteY0" fmla="*/ 58607 h 236810"/>
                <a:gd name="connsiteX1" fmla="*/ 3192629 w 3786501"/>
                <a:gd name="connsiteY1" fmla="*/ 36836 h 236810"/>
                <a:gd name="connsiteX2" fmla="*/ 3029344 w 3786501"/>
                <a:gd name="connsiteY2" fmla="*/ 36836 h 236810"/>
                <a:gd name="connsiteX3" fmla="*/ 2822515 w 3786501"/>
                <a:gd name="connsiteY3" fmla="*/ 47722 h 236810"/>
                <a:gd name="connsiteX4" fmla="*/ 2561258 w 3786501"/>
                <a:gd name="connsiteY4" fmla="*/ 47722 h 236810"/>
                <a:gd name="connsiteX5" fmla="*/ 2387087 w 3786501"/>
                <a:gd name="connsiteY5" fmla="*/ 58607 h 236810"/>
                <a:gd name="connsiteX6" fmla="*/ 2212915 w 3786501"/>
                <a:gd name="connsiteY6" fmla="*/ 58607 h 236810"/>
                <a:gd name="connsiteX7" fmla="*/ 1984315 w 3786501"/>
                <a:gd name="connsiteY7" fmla="*/ 36836 h 236810"/>
                <a:gd name="connsiteX8" fmla="*/ 1788372 w 3786501"/>
                <a:gd name="connsiteY8" fmla="*/ 36836 h 236810"/>
                <a:gd name="connsiteX9" fmla="*/ 1538001 w 3786501"/>
                <a:gd name="connsiteY9" fmla="*/ 36836 h 236810"/>
                <a:gd name="connsiteX10" fmla="*/ 1222315 w 3786501"/>
                <a:gd name="connsiteY10" fmla="*/ 25950 h 236810"/>
                <a:gd name="connsiteX11" fmla="*/ 1157001 w 3786501"/>
                <a:gd name="connsiteY11" fmla="*/ 36836 h 236810"/>
                <a:gd name="connsiteX12" fmla="*/ 993715 w 3786501"/>
                <a:gd name="connsiteY12" fmla="*/ 15064 h 236810"/>
                <a:gd name="connsiteX13" fmla="*/ 590944 w 3786501"/>
                <a:gd name="connsiteY13" fmla="*/ 15064 h 236810"/>
                <a:gd name="connsiteX14" fmla="*/ 449429 w 3786501"/>
                <a:gd name="connsiteY14" fmla="*/ 25950 h 236810"/>
                <a:gd name="connsiteX15" fmla="*/ 188172 w 3786501"/>
                <a:gd name="connsiteY15" fmla="*/ 15064 h 236810"/>
                <a:gd name="connsiteX16" fmla="*/ 3115 w 3786501"/>
                <a:gd name="connsiteY16" fmla="*/ 4179 h 236810"/>
                <a:gd name="connsiteX17" fmla="*/ 340572 w 3786501"/>
                <a:gd name="connsiteY17" fmla="*/ 91264 h 236810"/>
                <a:gd name="connsiteX18" fmla="*/ 546721 w 3786501"/>
                <a:gd name="connsiteY18" fmla="*/ 145693 h 236810"/>
                <a:gd name="connsiteX19" fmla="*/ 623601 w 3786501"/>
                <a:gd name="connsiteY19" fmla="*/ 134807 h 236810"/>
                <a:gd name="connsiteX20" fmla="*/ 797772 w 3786501"/>
                <a:gd name="connsiteY20" fmla="*/ 132086 h 236810"/>
                <a:gd name="connsiteX21" fmla="*/ 1012084 w 3786501"/>
                <a:gd name="connsiteY21" fmla="*/ 168825 h 236810"/>
                <a:gd name="connsiteX22" fmla="*/ 1142033 w 3786501"/>
                <a:gd name="connsiteY22" fmla="*/ 185834 h 236810"/>
                <a:gd name="connsiteX23" fmla="*/ 1312803 w 3786501"/>
                <a:gd name="connsiteY23" fmla="*/ 204204 h 236810"/>
                <a:gd name="connsiteX24" fmla="*/ 1559772 w 3786501"/>
                <a:gd name="connsiteY24" fmla="*/ 178350 h 236810"/>
                <a:gd name="connsiteX25" fmla="*/ 1821029 w 3786501"/>
                <a:gd name="connsiteY25" fmla="*/ 167464 h 236810"/>
                <a:gd name="connsiteX26" fmla="*/ 2049629 w 3786501"/>
                <a:gd name="connsiteY26" fmla="*/ 211007 h 236810"/>
                <a:gd name="connsiteX27" fmla="*/ 2343544 w 3786501"/>
                <a:gd name="connsiteY27" fmla="*/ 211007 h 236810"/>
                <a:gd name="connsiteX28" fmla="*/ 2648344 w 3786501"/>
                <a:gd name="connsiteY28" fmla="*/ 200122 h 236810"/>
                <a:gd name="connsiteX29" fmla="*/ 2833401 w 3786501"/>
                <a:gd name="connsiteY29" fmla="*/ 178350 h 236810"/>
                <a:gd name="connsiteX30" fmla="*/ 3116429 w 3786501"/>
                <a:gd name="connsiteY30" fmla="*/ 232779 h 236810"/>
                <a:gd name="connsiteX31" fmla="*/ 3410344 w 3786501"/>
                <a:gd name="connsiteY31" fmla="*/ 232779 h 236810"/>
                <a:gd name="connsiteX32" fmla="*/ 3606287 w 3786501"/>
                <a:gd name="connsiteY32" fmla="*/ 232779 h 236810"/>
                <a:gd name="connsiteX33" fmla="*/ 3726030 w 3786501"/>
                <a:gd name="connsiteY33" fmla="*/ 221893 h 236810"/>
                <a:gd name="connsiteX34" fmla="*/ 3764809 w 3786501"/>
                <a:gd name="connsiteY34" fmla="*/ 193318 h 236810"/>
                <a:gd name="connsiteX35" fmla="*/ 3785221 w 3786501"/>
                <a:gd name="connsiteY35" fmla="*/ 150456 h 236810"/>
                <a:gd name="connsiteX36" fmla="*/ 3709701 w 3786501"/>
                <a:gd name="connsiteY36" fmla="*/ 58607 h 236810"/>
                <a:gd name="connsiteX0" fmla="*/ 3709701 w 3785908"/>
                <a:gd name="connsiteY0" fmla="*/ 58607 h 236810"/>
                <a:gd name="connsiteX1" fmla="*/ 3192629 w 3785908"/>
                <a:gd name="connsiteY1" fmla="*/ 36836 h 236810"/>
                <a:gd name="connsiteX2" fmla="*/ 3029344 w 3785908"/>
                <a:gd name="connsiteY2" fmla="*/ 36836 h 236810"/>
                <a:gd name="connsiteX3" fmla="*/ 2822515 w 3785908"/>
                <a:gd name="connsiteY3" fmla="*/ 47722 h 236810"/>
                <a:gd name="connsiteX4" fmla="*/ 2561258 w 3785908"/>
                <a:gd name="connsiteY4" fmla="*/ 47722 h 236810"/>
                <a:gd name="connsiteX5" fmla="*/ 2387087 w 3785908"/>
                <a:gd name="connsiteY5" fmla="*/ 58607 h 236810"/>
                <a:gd name="connsiteX6" fmla="*/ 2212915 w 3785908"/>
                <a:gd name="connsiteY6" fmla="*/ 58607 h 236810"/>
                <a:gd name="connsiteX7" fmla="*/ 1984315 w 3785908"/>
                <a:gd name="connsiteY7" fmla="*/ 36836 h 236810"/>
                <a:gd name="connsiteX8" fmla="*/ 1788372 w 3785908"/>
                <a:gd name="connsiteY8" fmla="*/ 36836 h 236810"/>
                <a:gd name="connsiteX9" fmla="*/ 1538001 w 3785908"/>
                <a:gd name="connsiteY9" fmla="*/ 36836 h 236810"/>
                <a:gd name="connsiteX10" fmla="*/ 1222315 w 3785908"/>
                <a:gd name="connsiteY10" fmla="*/ 25950 h 236810"/>
                <a:gd name="connsiteX11" fmla="*/ 1157001 w 3785908"/>
                <a:gd name="connsiteY11" fmla="*/ 36836 h 236810"/>
                <a:gd name="connsiteX12" fmla="*/ 993715 w 3785908"/>
                <a:gd name="connsiteY12" fmla="*/ 15064 h 236810"/>
                <a:gd name="connsiteX13" fmla="*/ 590944 w 3785908"/>
                <a:gd name="connsiteY13" fmla="*/ 15064 h 236810"/>
                <a:gd name="connsiteX14" fmla="*/ 449429 w 3785908"/>
                <a:gd name="connsiteY14" fmla="*/ 25950 h 236810"/>
                <a:gd name="connsiteX15" fmla="*/ 188172 w 3785908"/>
                <a:gd name="connsiteY15" fmla="*/ 15064 h 236810"/>
                <a:gd name="connsiteX16" fmla="*/ 3115 w 3785908"/>
                <a:gd name="connsiteY16" fmla="*/ 4179 h 236810"/>
                <a:gd name="connsiteX17" fmla="*/ 340572 w 3785908"/>
                <a:gd name="connsiteY17" fmla="*/ 91264 h 236810"/>
                <a:gd name="connsiteX18" fmla="*/ 546721 w 3785908"/>
                <a:gd name="connsiteY18" fmla="*/ 145693 h 236810"/>
                <a:gd name="connsiteX19" fmla="*/ 623601 w 3785908"/>
                <a:gd name="connsiteY19" fmla="*/ 134807 h 236810"/>
                <a:gd name="connsiteX20" fmla="*/ 797772 w 3785908"/>
                <a:gd name="connsiteY20" fmla="*/ 132086 h 236810"/>
                <a:gd name="connsiteX21" fmla="*/ 1012084 w 3785908"/>
                <a:gd name="connsiteY21" fmla="*/ 168825 h 236810"/>
                <a:gd name="connsiteX22" fmla="*/ 1142033 w 3785908"/>
                <a:gd name="connsiteY22" fmla="*/ 185834 h 236810"/>
                <a:gd name="connsiteX23" fmla="*/ 1312803 w 3785908"/>
                <a:gd name="connsiteY23" fmla="*/ 204204 h 236810"/>
                <a:gd name="connsiteX24" fmla="*/ 1559772 w 3785908"/>
                <a:gd name="connsiteY24" fmla="*/ 178350 h 236810"/>
                <a:gd name="connsiteX25" fmla="*/ 1821029 w 3785908"/>
                <a:gd name="connsiteY25" fmla="*/ 167464 h 236810"/>
                <a:gd name="connsiteX26" fmla="*/ 2049629 w 3785908"/>
                <a:gd name="connsiteY26" fmla="*/ 211007 h 236810"/>
                <a:gd name="connsiteX27" fmla="*/ 2343544 w 3785908"/>
                <a:gd name="connsiteY27" fmla="*/ 211007 h 236810"/>
                <a:gd name="connsiteX28" fmla="*/ 2648344 w 3785908"/>
                <a:gd name="connsiteY28" fmla="*/ 200122 h 236810"/>
                <a:gd name="connsiteX29" fmla="*/ 2833401 w 3785908"/>
                <a:gd name="connsiteY29" fmla="*/ 178350 h 236810"/>
                <a:gd name="connsiteX30" fmla="*/ 3116429 w 3785908"/>
                <a:gd name="connsiteY30" fmla="*/ 232779 h 236810"/>
                <a:gd name="connsiteX31" fmla="*/ 3410344 w 3785908"/>
                <a:gd name="connsiteY31" fmla="*/ 232779 h 236810"/>
                <a:gd name="connsiteX32" fmla="*/ 3606287 w 3785908"/>
                <a:gd name="connsiteY32" fmla="*/ 232779 h 236810"/>
                <a:gd name="connsiteX33" fmla="*/ 3726030 w 3785908"/>
                <a:gd name="connsiteY33" fmla="*/ 221893 h 236810"/>
                <a:gd name="connsiteX34" fmla="*/ 3764809 w 3785908"/>
                <a:gd name="connsiteY34" fmla="*/ 193318 h 236810"/>
                <a:gd name="connsiteX35" fmla="*/ 3785221 w 3785908"/>
                <a:gd name="connsiteY35" fmla="*/ 150456 h 236810"/>
                <a:gd name="connsiteX36" fmla="*/ 3709701 w 3785908"/>
                <a:gd name="connsiteY36" fmla="*/ 58607 h 236810"/>
                <a:gd name="connsiteX0" fmla="*/ 3709701 w 3774664"/>
                <a:gd name="connsiteY0" fmla="*/ 58607 h 236810"/>
                <a:gd name="connsiteX1" fmla="*/ 3192629 w 3774664"/>
                <a:gd name="connsiteY1" fmla="*/ 36836 h 236810"/>
                <a:gd name="connsiteX2" fmla="*/ 3029344 w 3774664"/>
                <a:gd name="connsiteY2" fmla="*/ 36836 h 236810"/>
                <a:gd name="connsiteX3" fmla="*/ 2822515 w 3774664"/>
                <a:gd name="connsiteY3" fmla="*/ 47722 h 236810"/>
                <a:gd name="connsiteX4" fmla="*/ 2561258 w 3774664"/>
                <a:gd name="connsiteY4" fmla="*/ 47722 h 236810"/>
                <a:gd name="connsiteX5" fmla="*/ 2387087 w 3774664"/>
                <a:gd name="connsiteY5" fmla="*/ 58607 h 236810"/>
                <a:gd name="connsiteX6" fmla="*/ 2212915 w 3774664"/>
                <a:gd name="connsiteY6" fmla="*/ 58607 h 236810"/>
                <a:gd name="connsiteX7" fmla="*/ 1984315 w 3774664"/>
                <a:gd name="connsiteY7" fmla="*/ 36836 h 236810"/>
                <a:gd name="connsiteX8" fmla="*/ 1788372 w 3774664"/>
                <a:gd name="connsiteY8" fmla="*/ 36836 h 236810"/>
                <a:gd name="connsiteX9" fmla="*/ 1538001 w 3774664"/>
                <a:gd name="connsiteY9" fmla="*/ 36836 h 236810"/>
                <a:gd name="connsiteX10" fmla="*/ 1222315 w 3774664"/>
                <a:gd name="connsiteY10" fmla="*/ 25950 h 236810"/>
                <a:gd name="connsiteX11" fmla="*/ 1157001 w 3774664"/>
                <a:gd name="connsiteY11" fmla="*/ 36836 h 236810"/>
                <a:gd name="connsiteX12" fmla="*/ 993715 w 3774664"/>
                <a:gd name="connsiteY12" fmla="*/ 15064 h 236810"/>
                <a:gd name="connsiteX13" fmla="*/ 590944 w 3774664"/>
                <a:gd name="connsiteY13" fmla="*/ 15064 h 236810"/>
                <a:gd name="connsiteX14" fmla="*/ 449429 w 3774664"/>
                <a:gd name="connsiteY14" fmla="*/ 25950 h 236810"/>
                <a:gd name="connsiteX15" fmla="*/ 188172 w 3774664"/>
                <a:gd name="connsiteY15" fmla="*/ 15064 h 236810"/>
                <a:gd name="connsiteX16" fmla="*/ 3115 w 3774664"/>
                <a:gd name="connsiteY16" fmla="*/ 4179 h 236810"/>
                <a:gd name="connsiteX17" fmla="*/ 340572 w 3774664"/>
                <a:gd name="connsiteY17" fmla="*/ 91264 h 236810"/>
                <a:gd name="connsiteX18" fmla="*/ 546721 w 3774664"/>
                <a:gd name="connsiteY18" fmla="*/ 145693 h 236810"/>
                <a:gd name="connsiteX19" fmla="*/ 623601 w 3774664"/>
                <a:gd name="connsiteY19" fmla="*/ 134807 h 236810"/>
                <a:gd name="connsiteX20" fmla="*/ 797772 w 3774664"/>
                <a:gd name="connsiteY20" fmla="*/ 132086 h 236810"/>
                <a:gd name="connsiteX21" fmla="*/ 1012084 w 3774664"/>
                <a:gd name="connsiteY21" fmla="*/ 168825 h 236810"/>
                <a:gd name="connsiteX22" fmla="*/ 1142033 w 3774664"/>
                <a:gd name="connsiteY22" fmla="*/ 185834 h 236810"/>
                <a:gd name="connsiteX23" fmla="*/ 1312803 w 3774664"/>
                <a:gd name="connsiteY23" fmla="*/ 204204 h 236810"/>
                <a:gd name="connsiteX24" fmla="*/ 1559772 w 3774664"/>
                <a:gd name="connsiteY24" fmla="*/ 178350 h 236810"/>
                <a:gd name="connsiteX25" fmla="*/ 1821029 w 3774664"/>
                <a:gd name="connsiteY25" fmla="*/ 167464 h 236810"/>
                <a:gd name="connsiteX26" fmla="*/ 2049629 w 3774664"/>
                <a:gd name="connsiteY26" fmla="*/ 211007 h 236810"/>
                <a:gd name="connsiteX27" fmla="*/ 2343544 w 3774664"/>
                <a:gd name="connsiteY27" fmla="*/ 211007 h 236810"/>
                <a:gd name="connsiteX28" fmla="*/ 2648344 w 3774664"/>
                <a:gd name="connsiteY28" fmla="*/ 200122 h 236810"/>
                <a:gd name="connsiteX29" fmla="*/ 2833401 w 3774664"/>
                <a:gd name="connsiteY29" fmla="*/ 178350 h 236810"/>
                <a:gd name="connsiteX30" fmla="*/ 3116429 w 3774664"/>
                <a:gd name="connsiteY30" fmla="*/ 232779 h 236810"/>
                <a:gd name="connsiteX31" fmla="*/ 3410344 w 3774664"/>
                <a:gd name="connsiteY31" fmla="*/ 232779 h 236810"/>
                <a:gd name="connsiteX32" fmla="*/ 3606287 w 3774664"/>
                <a:gd name="connsiteY32" fmla="*/ 232779 h 236810"/>
                <a:gd name="connsiteX33" fmla="*/ 3726030 w 3774664"/>
                <a:gd name="connsiteY33" fmla="*/ 221893 h 236810"/>
                <a:gd name="connsiteX34" fmla="*/ 3764809 w 3774664"/>
                <a:gd name="connsiteY34" fmla="*/ 193318 h 236810"/>
                <a:gd name="connsiteX35" fmla="*/ 3770934 w 3774664"/>
                <a:gd name="connsiteY35" fmla="*/ 150456 h 236810"/>
                <a:gd name="connsiteX36" fmla="*/ 3709701 w 3774664"/>
                <a:gd name="connsiteY36" fmla="*/ 58607 h 236810"/>
                <a:gd name="connsiteX0" fmla="*/ 3709701 w 3774664"/>
                <a:gd name="connsiteY0" fmla="*/ 58607 h 286157"/>
                <a:gd name="connsiteX1" fmla="*/ 3192629 w 3774664"/>
                <a:gd name="connsiteY1" fmla="*/ 36836 h 286157"/>
                <a:gd name="connsiteX2" fmla="*/ 3029344 w 3774664"/>
                <a:gd name="connsiteY2" fmla="*/ 36836 h 286157"/>
                <a:gd name="connsiteX3" fmla="*/ 2822515 w 3774664"/>
                <a:gd name="connsiteY3" fmla="*/ 47722 h 286157"/>
                <a:gd name="connsiteX4" fmla="*/ 2561258 w 3774664"/>
                <a:gd name="connsiteY4" fmla="*/ 47722 h 286157"/>
                <a:gd name="connsiteX5" fmla="*/ 2387087 w 3774664"/>
                <a:gd name="connsiteY5" fmla="*/ 58607 h 286157"/>
                <a:gd name="connsiteX6" fmla="*/ 2212915 w 3774664"/>
                <a:gd name="connsiteY6" fmla="*/ 58607 h 286157"/>
                <a:gd name="connsiteX7" fmla="*/ 1984315 w 3774664"/>
                <a:gd name="connsiteY7" fmla="*/ 36836 h 286157"/>
                <a:gd name="connsiteX8" fmla="*/ 1788372 w 3774664"/>
                <a:gd name="connsiteY8" fmla="*/ 36836 h 286157"/>
                <a:gd name="connsiteX9" fmla="*/ 1538001 w 3774664"/>
                <a:gd name="connsiteY9" fmla="*/ 36836 h 286157"/>
                <a:gd name="connsiteX10" fmla="*/ 1222315 w 3774664"/>
                <a:gd name="connsiteY10" fmla="*/ 25950 h 286157"/>
                <a:gd name="connsiteX11" fmla="*/ 1157001 w 3774664"/>
                <a:gd name="connsiteY11" fmla="*/ 36836 h 286157"/>
                <a:gd name="connsiteX12" fmla="*/ 993715 w 3774664"/>
                <a:gd name="connsiteY12" fmla="*/ 15064 h 286157"/>
                <a:gd name="connsiteX13" fmla="*/ 590944 w 3774664"/>
                <a:gd name="connsiteY13" fmla="*/ 15064 h 286157"/>
                <a:gd name="connsiteX14" fmla="*/ 449429 w 3774664"/>
                <a:gd name="connsiteY14" fmla="*/ 25950 h 286157"/>
                <a:gd name="connsiteX15" fmla="*/ 188172 w 3774664"/>
                <a:gd name="connsiteY15" fmla="*/ 15064 h 286157"/>
                <a:gd name="connsiteX16" fmla="*/ 3115 w 3774664"/>
                <a:gd name="connsiteY16" fmla="*/ 4179 h 286157"/>
                <a:gd name="connsiteX17" fmla="*/ 340572 w 3774664"/>
                <a:gd name="connsiteY17" fmla="*/ 91264 h 286157"/>
                <a:gd name="connsiteX18" fmla="*/ 546721 w 3774664"/>
                <a:gd name="connsiteY18" fmla="*/ 145693 h 286157"/>
                <a:gd name="connsiteX19" fmla="*/ 623601 w 3774664"/>
                <a:gd name="connsiteY19" fmla="*/ 134807 h 286157"/>
                <a:gd name="connsiteX20" fmla="*/ 797772 w 3774664"/>
                <a:gd name="connsiteY20" fmla="*/ 132086 h 286157"/>
                <a:gd name="connsiteX21" fmla="*/ 1012084 w 3774664"/>
                <a:gd name="connsiteY21" fmla="*/ 168825 h 286157"/>
                <a:gd name="connsiteX22" fmla="*/ 1142033 w 3774664"/>
                <a:gd name="connsiteY22" fmla="*/ 185834 h 286157"/>
                <a:gd name="connsiteX23" fmla="*/ 1312803 w 3774664"/>
                <a:gd name="connsiteY23" fmla="*/ 204204 h 286157"/>
                <a:gd name="connsiteX24" fmla="*/ 1559772 w 3774664"/>
                <a:gd name="connsiteY24" fmla="*/ 178350 h 286157"/>
                <a:gd name="connsiteX25" fmla="*/ 1821029 w 3774664"/>
                <a:gd name="connsiteY25" fmla="*/ 167464 h 286157"/>
                <a:gd name="connsiteX26" fmla="*/ 2049629 w 3774664"/>
                <a:gd name="connsiteY26" fmla="*/ 211007 h 286157"/>
                <a:gd name="connsiteX27" fmla="*/ 2343544 w 3774664"/>
                <a:gd name="connsiteY27" fmla="*/ 211007 h 286157"/>
                <a:gd name="connsiteX28" fmla="*/ 2648344 w 3774664"/>
                <a:gd name="connsiteY28" fmla="*/ 200122 h 286157"/>
                <a:gd name="connsiteX29" fmla="*/ 2833401 w 3774664"/>
                <a:gd name="connsiteY29" fmla="*/ 178350 h 286157"/>
                <a:gd name="connsiteX30" fmla="*/ 3116429 w 3774664"/>
                <a:gd name="connsiteY30" fmla="*/ 232779 h 286157"/>
                <a:gd name="connsiteX31" fmla="*/ 3410344 w 3774664"/>
                <a:gd name="connsiteY31" fmla="*/ 232779 h 286157"/>
                <a:gd name="connsiteX32" fmla="*/ 3606287 w 3774664"/>
                <a:gd name="connsiteY32" fmla="*/ 232779 h 286157"/>
                <a:gd name="connsiteX33" fmla="*/ 3749842 w 3774664"/>
                <a:gd name="connsiteY33" fmla="*/ 283805 h 286157"/>
                <a:gd name="connsiteX34" fmla="*/ 3764809 w 3774664"/>
                <a:gd name="connsiteY34" fmla="*/ 193318 h 286157"/>
                <a:gd name="connsiteX35" fmla="*/ 3770934 w 3774664"/>
                <a:gd name="connsiteY35" fmla="*/ 150456 h 286157"/>
                <a:gd name="connsiteX36" fmla="*/ 3709701 w 3774664"/>
                <a:gd name="connsiteY36" fmla="*/ 58607 h 286157"/>
                <a:gd name="connsiteX0" fmla="*/ 3709701 w 3774664"/>
                <a:gd name="connsiteY0" fmla="*/ 58607 h 291349"/>
                <a:gd name="connsiteX1" fmla="*/ 3192629 w 3774664"/>
                <a:gd name="connsiteY1" fmla="*/ 36836 h 291349"/>
                <a:gd name="connsiteX2" fmla="*/ 3029344 w 3774664"/>
                <a:gd name="connsiteY2" fmla="*/ 36836 h 291349"/>
                <a:gd name="connsiteX3" fmla="*/ 2822515 w 3774664"/>
                <a:gd name="connsiteY3" fmla="*/ 47722 h 291349"/>
                <a:gd name="connsiteX4" fmla="*/ 2561258 w 3774664"/>
                <a:gd name="connsiteY4" fmla="*/ 47722 h 291349"/>
                <a:gd name="connsiteX5" fmla="*/ 2387087 w 3774664"/>
                <a:gd name="connsiteY5" fmla="*/ 58607 h 291349"/>
                <a:gd name="connsiteX6" fmla="*/ 2212915 w 3774664"/>
                <a:gd name="connsiteY6" fmla="*/ 58607 h 291349"/>
                <a:gd name="connsiteX7" fmla="*/ 1984315 w 3774664"/>
                <a:gd name="connsiteY7" fmla="*/ 36836 h 291349"/>
                <a:gd name="connsiteX8" fmla="*/ 1788372 w 3774664"/>
                <a:gd name="connsiteY8" fmla="*/ 36836 h 291349"/>
                <a:gd name="connsiteX9" fmla="*/ 1538001 w 3774664"/>
                <a:gd name="connsiteY9" fmla="*/ 36836 h 291349"/>
                <a:gd name="connsiteX10" fmla="*/ 1222315 w 3774664"/>
                <a:gd name="connsiteY10" fmla="*/ 25950 h 291349"/>
                <a:gd name="connsiteX11" fmla="*/ 1157001 w 3774664"/>
                <a:gd name="connsiteY11" fmla="*/ 36836 h 291349"/>
                <a:gd name="connsiteX12" fmla="*/ 993715 w 3774664"/>
                <a:gd name="connsiteY12" fmla="*/ 15064 h 291349"/>
                <a:gd name="connsiteX13" fmla="*/ 590944 w 3774664"/>
                <a:gd name="connsiteY13" fmla="*/ 15064 h 291349"/>
                <a:gd name="connsiteX14" fmla="*/ 449429 w 3774664"/>
                <a:gd name="connsiteY14" fmla="*/ 25950 h 291349"/>
                <a:gd name="connsiteX15" fmla="*/ 188172 w 3774664"/>
                <a:gd name="connsiteY15" fmla="*/ 15064 h 291349"/>
                <a:gd name="connsiteX16" fmla="*/ 3115 w 3774664"/>
                <a:gd name="connsiteY16" fmla="*/ 4179 h 291349"/>
                <a:gd name="connsiteX17" fmla="*/ 340572 w 3774664"/>
                <a:gd name="connsiteY17" fmla="*/ 91264 h 291349"/>
                <a:gd name="connsiteX18" fmla="*/ 546721 w 3774664"/>
                <a:gd name="connsiteY18" fmla="*/ 145693 h 291349"/>
                <a:gd name="connsiteX19" fmla="*/ 623601 w 3774664"/>
                <a:gd name="connsiteY19" fmla="*/ 134807 h 291349"/>
                <a:gd name="connsiteX20" fmla="*/ 797772 w 3774664"/>
                <a:gd name="connsiteY20" fmla="*/ 132086 h 291349"/>
                <a:gd name="connsiteX21" fmla="*/ 1012084 w 3774664"/>
                <a:gd name="connsiteY21" fmla="*/ 168825 h 291349"/>
                <a:gd name="connsiteX22" fmla="*/ 1142033 w 3774664"/>
                <a:gd name="connsiteY22" fmla="*/ 185834 h 291349"/>
                <a:gd name="connsiteX23" fmla="*/ 1312803 w 3774664"/>
                <a:gd name="connsiteY23" fmla="*/ 204204 h 291349"/>
                <a:gd name="connsiteX24" fmla="*/ 1559772 w 3774664"/>
                <a:gd name="connsiteY24" fmla="*/ 178350 h 291349"/>
                <a:gd name="connsiteX25" fmla="*/ 1821029 w 3774664"/>
                <a:gd name="connsiteY25" fmla="*/ 167464 h 291349"/>
                <a:gd name="connsiteX26" fmla="*/ 2049629 w 3774664"/>
                <a:gd name="connsiteY26" fmla="*/ 211007 h 291349"/>
                <a:gd name="connsiteX27" fmla="*/ 2343544 w 3774664"/>
                <a:gd name="connsiteY27" fmla="*/ 211007 h 291349"/>
                <a:gd name="connsiteX28" fmla="*/ 2648344 w 3774664"/>
                <a:gd name="connsiteY28" fmla="*/ 200122 h 291349"/>
                <a:gd name="connsiteX29" fmla="*/ 2833401 w 3774664"/>
                <a:gd name="connsiteY29" fmla="*/ 178350 h 291349"/>
                <a:gd name="connsiteX30" fmla="*/ 3116429 w 3774664"/>
                <a:gd name="connsiteY30" fmla="*/ 232779 h 291349"/>
                <a:gd name="connsiteX31" fmla="*/ 3410344 w 3774664"/>
                <a:gd name="connsiteY31" fmla="*/ 232779 h 291349"/>
                <a:gd name="connsiteX32" fmla="*/ 3582475 w 3774664"/>
                <a:gd name="connsiteY32" fmla="*/ 280404 h 291349"/>
                <a:gd name="connsiteX33" fmla="*/ 3749842 w 3774664"/>
                <a:gd name="connsiteY33" fmla="*/ 283805 h 291349"/>
                <a:gd name="connsiteX34" fmla="*/ 3764809 w 3774664"/>
                <a:gd name="connsiteY34" fmla="*/ 193318 h 291349"/>
                <a:gd name="connsiteX35" fmla="*/ 3770934 w 3774664"/>
                <a:gd name="connsiteY35" fmla="*/ 150456 h 291349"/>
                <a:gd name="connsiteX36" fmla="*/ 3709701 w 3774664"/>
                <a:gd name="connsiteY36" fmla="*/ 58607 h 291349"/>
                <a:gd name="connsiteX0" fmla="*/ 3709701 w 3774664"/>
                <a:gd name="connsiteY0" fmla="*/ 58607 h 290208"/>
                <a:gd name="connsiteX1" fmla="*/ 3192629 w 3774664"/>
                <a:gd name="connsiteY1" fmla="*/ 36836 h 290208"/>
                <a:gd name="connsiteX2" fmla="*/ 3029344 w 3774664"/>
                <a:gd name="connsiteY2" fmla="*/ 36836 h 290208"/>
                <a:gd name="connsiteX3" fmla="*/ 2822515 w 3774664"/>
                <a:gd name="connsiteY3" fmla="*/ 47722 h 290208"/>
                <a:gd name="connsiteX4" fmla="*/ 2561258 w 3774664"/>
                <a:gd name="connsiteY4" fmla="*/ 47722 h 290208"/>
                <a:gd name="connsiteX5" fmla="*/ 2387087 w 3774664"/>
                <a:gd name="connsiteY5" fmla="*/ 58607 h 290208"/>
                <a:gd name="connsiteX6" fmla="*/ 2212915 w 3774664"/>
                <a:gd name="connsiteY6" fmla="*/ 58607 h 290208"/>
                <a:gd name="connsiteX7" fmla="*/ 1984315 w 3774664"/>
                <a:gd name="connsiteY7" fmla="*/ 36836 h 290208"/>
                <a:gd name="connsiteX8" fmla="*/ 1788372 w 3774664"/>
                <a:gd name="connsiteY8" fmla="*/ 36836 h 290208"/>
                <a:gd name="connsiteX9" fmla="*/ 1538001 w 3774664"/>
                <a:gd name="connsiteY9" fmla="*/ 36836 h 290208"/>
                <a:gd name="connsiteX10" fmla="*/ 1222315 w 3774664"/>
                <a:gd name="connsiteY10" fmla="*/ 25950 h 290208"/>
                <a:gd name="connsiteX11" fmla="*/ 1157001 w 3774664"/>
                <a:gd name="connsiteY11" fmla="*/ 36836 h 290208"/>
                <a:gd name="connsiteX12" fmla="*/ 993715 w 3774664"/>
                <a:gd name="connsiteY12" fmla="*/ 15064 h 290208"/>
                <a:gd name="connsiteX13" fmla="*/ 590944 w 3774664"/>
                <a:gd name="connsiteY13" fmla="*/ 15064 h 290208"/>
                <a:gd name="connsiteX14" fmla="*/ 449429 w 3774664"/>
                <a:gd name="connsiteY14" fmla="*/ 25950 h 290208"/>
                <a:gd name="connsiteX15" fmla="*/ 188172 w 3774664"/>
                <a:gd name="connsiteY15" fmla="*/ 15064 h 290208"/>
                <a:gd name="connsiteX16" fmla="*/ 3115 w 3774664"/>
                <a:gd name="connsiteY16" fmla="*/ 4179 h 290208"/>
                <a:gd name="connsiteX17" fmla="*/ 340572 w 3774664"/>
                <a:gd name="connsiteY17" fmla="*/ 91264 h 290208"/>
                <a:gd name="connsiteX18" fmla="*/ 546721 w 3774664"/>
                <a:gd name="connsiteY18" fmla="*/ 145693 h 290208"/>
                <a:gd name="connsiteX19" fmla="*/ 623601 w 3774664"/>
                <a:gd name="connsiteY19" fmla="*/ 134807 h 290208"/>
                <a:gd name="connsiteX20" fmla="*/ 797772 w 3774664"/>
                <a:gd name="connsiteY20" fmla="*/ 132086 h 290208"/>
                <a:gd name="connsiteX21" fmla="*/ 1012084 w 3774664"/>
                <a:gd name="connsiteY21" fmla="*/ 168825 h 290208"/>
                <a:gd name="connsiteX22" fmla="*/ 1142033 w 3774664"/>
                <a:gd name="connsiteY22" fmla="*/ 185834 h 290208"/>
                <a:gd name="connsiteX23" fmla="*/ 1312803 w 3774664"/>
                <a:gd name="connsiteY23" fmla="*/ 204204 h 290208"/>
                <a:gd name="connsiteX24" fmla="*/ 1559772 w 3774664"/>
                <a:gd name="connsiteY24" fmla="*/ 178350 h 290208"/>
                <a:gd name="connsiteX25" fmla="*/ 1821029 w 3774664"/>
                <a:gd name="connsiteY25" fmla="*/ 167464 h 290208"/>
                <a:gd name="connsiteX26" fmla="*/ 2049629 w 3774664"/>
                <a:gd name="connsiteY26" fmla="*/ 211007 h 290208"/>
                <a:gd name="connsiteX27" fmla="*/ 2343544 w 3774664"/>
                <a:gd name="connsiteY27" fmla="*/ 211007 h 290208"/>
                <a:gd name="connsiteX28" fmla="*/ 2648344 w 3774664"/>
                <a:gd name="connsiteY28" fmla="*/ 200122 h 290208"/>
                <a:gd name="connsiteX29" fmla="*/ 2833401 w 3774664"/>
                <a:gd name="connsiteY29" fmla="*/ 178350 h 290208"/>
                <a:gd name="connsiteX30" fmla="*/ 3116429 w 3774664"/>
                <a:gd name="connsiteY30" fmla="*/ 232779 h 290208"/>
                <a:gd name="connsiteX31" fmla="*/ 3396056 w 3774664"/>
                <a:gd name="connsiteY31" fmla="*/ 261354 h 290208"/>
                <a:gd name="connsiteX32" fmla="*/ 3582475 w 3774664"/>
                <a:gd name="connsiteY32" fmla="*/ 280404 h 290208"/>
                <a:gd name="connsiteX33" fmla="*/ 3749842 w 3774664"/>
                <a:gd name="connsiteY33" fmla="*/ 283805 h 290208"/>
                <a:gd name="connsiteX34" fmla="*/ 3764809 w 3774664"/>
                <a:gd name="connsiteY34" fmla="*/ 193318 h 290208"/>
                <a:gd name="connsiteX35" fmla="*/ 3770934 w 3774664"/>
                <a:gd name="connsiteY35" fmla="*/ 150456 h 290208"/>
                <a:gd name="connsiteX36" fmla="*/ 3709701 w 3774664"/>
                <a:gd name="connsiteY36" fmla="*/ 58607 h 290208"/>
                <a:gd name="connsiteX0" fmla="*/ 3709701 w 3767423"/>
                <a:gd name="connsiteY0" fmla="*/ 58607 h 290208"/>
                <a:gd name="connsiteX1" fmla="*/ 3192629 w 3767423"/>
                <a:gd name="connsiteY1" fmla="*/ 36836 h 290208"/>
                <a:gd name="connsiteX2" fmla="*/ 3029344 w 3767423"/>
                <a:gd name="connsiteY2" fmla="*/ 36836 h 290208"/>
                <a:gd name="connsiteX3" fmla="*/ 2822515 w 3767423"/>
                <a:gd name="connsiteY3" fmla="*/ 47722 h 290208"/>
                <a:gd name="connsiteX4" fmla="*/ 2561258 w 3767423"/>
                <a:gd name="connsiteY4" fmla="*/ 47722 h 290208"/>
                <a:gd name="connsiteX5" fmla="*/ 2387087 w 3767423"/>
                <a:gd name="connsiteY5" fmla="*/ 58607 h 290208"/>
                <a:gd name="connsiteX6" fmla="*/ 2212915 w 3767423"/>
                <a:gd name="connsiteY6" fmla="*/ 58607 h 290208"/>
                <a:gd name="connsiteX7" fmla="*/ 1984315 w 3767423"/>
                <a:gd name="connsiteY7" fmla="*/ 36836 h 290208"/>
                <a:gd name="connsiteX8" fmla="*/ 1788372 w 3767423"/>
                <a:gd name="connsiteY8" fmla="*/ 36836 h 290208"/>
                <a:gd name="connsiteX9" fmla="*/ 1538001 w 3767423"/>
                <a:gd name="connsiteY9" fmla="*/ 36836 h 290208"/>
                <a:gd name="connsiteX10" fmla="*/ 1222315 w 3767423"/>
                <a:gd name="connsiteY10" fmla="*/ 25950 h 290208"/>
                <a:gd name="connsiteX11" fmla="*/ 1157001 w 3767423"/>
                <a:gd name="connsiteY11" fmla="*/ 36836 h 290208"/>
                <a:gd name="connsiteX12" fmla="*/ 993715 w 3767423"/>
                <a:gd name="connsiteY12" fmla="*/ 15064 h 290208"/>
                <a:gd name="connsiteX13" fmla="*/ 590944 w 3767423"/>
                <a:gd name="connsiteY13" fmla="*/ 15064 h 290208"/>
                <a:gd name="connsiteX14" fmla="*/ 449429 w 3767423"/>
                <a:gd name="connsiteY14" fmla="*/ 25950 h 290208"/>
                <a:gd name="connsiteX15" fmla="*/ 188172 w 3767423"/>
                <a:gd name="connsiteY15" fmla="*/ 15064 h 290208"/>
                <a:gd name="connsiteX16" fmla="*/ 3115 w 3767423"/>
                <a:gd name="connsiteY16" fmla="*/ 4179 h 290208"/>
                <a:gd name="connsiteX17" fmla="*/ 340572 w 3767423"/>
                <a:gd name="connsiteY17" fmla="*/ 91264 h 290208"/>
                <a:gd name="connsiteX18" fmla="*/ 546721 w 3767423"/>
                <a:gd name="connsiteY18" fmla="*/ 145693 h 290208"/>
                <a:gd name="connsiteX19" fmla="*/ 623601 w 3767423"/>
                <a:gd name="connsiteY19" fmla="*/ 134807 h 290208"/>
                <a:gd name="connsiteX20" fmla="*/ 797772 w 3767423"/>
                <a:gd name="connsiteY20" fmla="*/ 132086 h 290208"/>
                <a:gd name="connsiteX21" fmla="*/ 1012084 w 3767423"/>
                <a:gd name="connsiteY21" fmla="*/ 168825 h 290208"/>
                <a:gd name="connsiteX22" fmla="*/ 1142033 w 3767423"/>
                <a:gd name="connsiteY22" fmla="*/ 185834 h 290208"/>
                <a:gd name="connsiteX23" fmla="*/ 1312803 w 3767423"/>
                <a:gd name="connsiteY23" fmla="*/ 204204 h 290208"/>
                <a:gd name="connsiteX24" fmla="*/ 1559772 w 3767423"/>
                <a:gd name="connsiteY24" fmla="*/ 178350 h 290208"/>
                <a:gd name="connsiteX25" fmla="*/ 1821029 w 3767423"/>
                <a:gd name="connsiteY25" fmla="*/ 167464 h 290208"/>
                <a:gd name="connsiteX26" fmla="*/ 2049629 w 3767423"/>
                <a:gd name="connsiteY26" fmla="*/ 211007 h 290208"/>
                <a:gd name="connsiteX27" fmla="*/ 2343544 w 3767423"/>
                <a:gd name="connsiteY27" fmla="*/ 211007 h 290208"/>
                <a:gd name="connsiteX28" fmla="*/ 2648344 w 3767423"/>
                <a:gd name="connsiteY28" fmla="*/ 200122 h 290208"/>
                <a:gd name="connsiteX29" fmla="*/ 2833401 w 3767423"/>
                <a:gd name="connsiteY29" fmla="*/ 178350 h 290208"/>
                <a:gd name="connsiteX30" fmla="*/ 3116429 w 3767423"/>
                <a:gd name="connsiteY30" fmla="*/ 232779 h 290208"/>
                <a:gd name="connsiteX31" fmla="*/ 3396056 w 3767423"/>
                <a:gd name="connsiteY31" fmla="*/ 261354 h 290208"/>
                <a:gd name="connsiteX32" fmla="*/ 3582475 w 3767423"/>
                <a:gd name="connsiteY32" fmla="*/ 280404 h 290208"/>
                <a:gd name="connsiteX33" fmla="*/ 3749842 w 3767423"/>
                <a:gd name="connsiteY33" fmla="*/ 283805 h 290208"/>
                <a:gd name="connsiteX34" fmla="*/ 3764809 w 3767423"/>
                <a:gd name="connsiteY34" fmla="*/ 193318 h 290208"/>
                <a:gd name="connsiteX35" fmla="*/ 3751884 w 3767423"/>
                <a:gd name="connsiteY35" fmla="*/ 150456 h 290208"/>
                <a:gd name="connsiteX36" fmla="*/ 3709701 w 3767423"/>
                <a:gd name="connsiteY36" fmla="*/ 58607 h 290208"/>
                <a:gd name="connsiteX0" fmla="*/ 3709701 w 3763714"/>
                <a:gd name="connsiteY0" fmla="*/ 58607 h 290208"/>
                <a:gd name="connsiteX1" fmla="*/ 3192629 w 3763714"/>
                <a:gd name="connsiteY1" fmla="*/ 36836 h 290208"/>
                <a:gd name="connsiteX2" fmla="*/ 3029344 w 3763714"/>
                <a:gd name="connsiteY2" fmla="*/ 36836 h 290208"/>
                <a:gd name="connsiteX3" fmla="*/ 2822515 w 3763714"/>
                <a:gd name="connsiteY3" fmla="*/ 47722 h 290208"/>
                <a:gd name="connsiteX4" fmla="*/ 2561258 w 3763714"/>
                <a:gd name="connsiteY4" fmla="*/ 47722 h 290208"/>
                <a:gd name="connsiteX5" fmla="*/ 2387087 w 3763714"/>
                <a:gd name="connsiteY5" fmla="*/ 58607 h 290208"/>
                <a:gd name="connsiteX6" fmla="*/ 2212915 w 3763714"/>
                <a:gd name="connsiteY6" fmla="*/ 58607 h 290208"/>
                <a:gd name="connsiteX7" fmla="*/ 1984315 w 3763714"/>
                <a:gd name="connsiteY7" fmla="*/ 36836 h 290208"/>
                <a:gd name="connsiteX8" fmla="*/ 1788372 w 3763714"/>
                <a:gd name="connsiteY8" fmla="*/ 36836 h 290208"/>
                <a:gd name="connsiteX9" fmla="*/ 1538001 w 3763714"/>
                <a:gd name="connsiteY9" fmla="*/ 36836 h 290208"/>
                <a:gd name="connsiteX10" fmla="*/ 1222315 w 3763714"/>
                <a:gd name="connsiteY10" fmla="*/ 25950 h 290208"/>
                <a:gd name="connsiteX11" fmla="*/ 1157001 w 3763714"/>
                <a:gd name="connsiteY11" fmla="*/ 36836 h 290208"/>
                <a:gd name="connsiteX12" fmla="*/ 993715 w 3763714"/>
                <a:gd name="connsiteY12" fmla="*/ 15064 h 290208"/>
                <a:gd name="connsiteX13" fmla="*/ 590944 w 3763714"/>
                <a:gd name="connsiteY13" fmla="*/ 15064 h 290208"/>
                <a:gd name="connsiteX14" fmla="*/ 449429 w 3763714"/>
                <a:gd name="connsiteY14" fmla="*/ 25950 h 290208"/>
                <a:gd name="connsiteX15" fmla="*/ 188172 w 3763714"/>
                <a:gd name="connsiteY15" fmla="*/ 15064 h 290208"/>
                <a:gd name="connsiteX16" fmla="*/ 3115 w 3763714"/>
                <a:gd name="connsiteY16" fmla="*/ 4179 h 290208"/>
                <a:gd name="connsiteX17" fmla="*/ 340572 w 3763714"/>
                <a:gd name="connsiteY17" fmla="*/ 91264 h 290208"/>
                <a:gd name="connsiteX18" fmla="*/ 546721 w 3763714"/>
                <a:gd name="connsiteY18" fmla="*/ 145693 h 290208"/>
                <a:gd name="connsiteX19" fmla="*/ 623601 w 3763714"/>
                <a:gd name="connsiteY19" fmla="*/ 134807 h 290208"/>
                <a:gd name="connsiteX20" fmla="*/ 797772 w 3763714"/>
                <a:gd name="connsiteY20" fmla="*/ 132086 h 290208"/>
                <a:gd name="connsiteX21" fmla="*/ 1012084 w 3763714"/>
                <a:gd name="connsiteY21" fmla="*/ 168825 h 290208"/>
                <a:gd name="connsiteX22" fmla="*/ 1142033 w 3763714"/>
                <a:gd name="connsiteY22" fmla="*/ 185834 h 290208"/>
                <a:gd name="connsiteX23" fmla="*/ 1312803 w 3763714"/>
                <a:gd name="connsiteY23" fmla="*/ 204204 h 290208"/>
                <a:gd name="connsiteX24" fmla="*/ 1559772 w 3763714"/>
                <a:gd name="connsiteY24" fmla="*/ 178350 h 290208"/>
                <a:gd name="connsiteX25" fmla="*/ 1821029 w 3763714"/>
                <a:gd name="connsiteY25" fmla="*/ 167464 h 290208"/>
                <a:gd name="connsiteX26" fmla="*/ 2049629 w 3763714"/>
                <a:gd name="connsiteY26" fmla="*/ 211007 h 290208"/>
                <a:gd name="connsiteX27" fmla="*/ 2343544 w 3763714"/>
                <a:gd name="connsiteY27" fmla="*/ 211007 h 290208"/>
                <a:gd name="connsiteX28" fmla="*/ 2648344 w 3763714"/>
                <a:gd name="connsiteY28" fmla="*/ 200122 h 290208"/>
                <a:gd name="connsiteX29" fmla="*/ 2833401 w 3763714"/>
                <a:gd name="connsiteY29" fmla="*/ 178350 h 290208"/>
                <a:gd name="connsiteX30" fmla="*/ 3116429 w 3763714"/>
                <a:gd name="connsiteY30" fmla="*/ 232779 h 290208"/>
                <a:gd name="connsiteX31" fmla="*/ 3396056 w 3763714"/>
                <a:gd name="connsiteY31" fmla="*/ 261354 h 290208"/>
                <a:gd name="connsiteX32" fmla="*/ 3582475 w 3763714"/>
                <a:gd name="connsiteY32" fmla="*/ 280404 h 290208"/>
                <a:gd name="connsiteX33" fmla="*/ 3749842 w 3763714"/>
                <a:gd name="connsiteY33" fmla="*/ 283805 h 290208"/>
                <a:gd name="connsiteX34" fmla="*/ 3750522 w 3763714"/>
                <a:gd name="connsiteY34" fmla="*/ 198081 h 290208"/>
                <a:gd name="connsiteX35" fmla="*/ 3751884 w 3763714"/>
                <a:gd name="connsiteY35" fmla="*/ 150456 h 290208"/>
                <a:gd name="connsiteX36" fmla="*/ 3709701 w 3763714"/>
                <a:gd name="connsiteY36" fmla="*/ 58607 h 290208"/>
                <a:gd name="connsiteX0" fmla="*/ 3709701 w 3763714"/>
                <a:gd name="connsiteY0" fmla="*/ 58607 h 294095"/>
                <a:gd name="connsiteX1" fmla="*/ 3192629 w 3763714"/>
                <a:gd name="connsiteY1" fmla="*/ 36836 h 294095"/>
                <a:gd name="connsiteX2" fmla="*/ 3029344 w 3763714"/>
                <a:gd name="connsiteY2" fmla="*/ 36836 h 294095"/>
                <a:gd name="connsiteX3" fmla="*/ 2822515 w 3763714"/>
                <a:gd name="connsiteY3" fmla="*/ 47722 h 294095"/>
                <a:gd name="connsiteX4" fmla="*/ 2561258 w 3763714"/>
                <a:gd name="connsiteY4" fmla="*/ 47722 h 294095"/>
                <a:gd name="connsiteX5" fmla="*/ 2387087 w 3763714"/>
                <a:gd name="connsiteY5" fmla="*/ 58607 h 294095"/>
                <a:gd name="connsiteX6" fmla="*/ 2212915 w 3763714"/>
                <a:gd name="connsiteY6" fmla="*/ 58607 h 294095"/>
                <a:gd name="connsiteX7" fmla="*/ 1984315 w 3763714"/>
                <a:gd name="connsiteY7" fmla="*/ 36836 h 294095"/>
                <a:gd name="connsiteX8" fmla="*/ 1788372 w 3763714"/>
                <a:gd name="connsiteY8" fmla="*/ 36836 h 294095"/>
                <a:gd name="connsiteX9" fmla="*/ 1538001 w 3763714"/>
                <a:gd name="connsiteY9" fmla="*/ 36836 h 294095"/>
                <a:gd name="connsiteX10" fmla="*/ 1222315 w 3763714"/>
                <a:gd name="connsiteY10" fmla="*/ 25950 h 294095"/>
                <a:gd name="connsiteX11" fmla="*/ 1157001 w 3763714"/>
                <a:gd name="connsiteY11" fmla="*/ 36836 h 294095"/>
                <a:gd name="connsiteX12" fmla="*/ 993715 w 3763714"/>
                <a:gd name="connsiteY12" fmla="*/ 15064 h 294095"/>
                <a:gd name="connsiteX13" fmla="*/ 590944 w 3763714"/>
                <a:gd name="connsiteY13" fmla="*/ 15064 h 294095"/>
                <a:gd name="connsiteX14" fmla="*/ 449429 w 3763714"/>
                <a:gd name="connsiteY14" fmla="*/ 25950 h 294095"/>
                <a:gd name="connsiteX15" fmla="*/ 188172 w 3763714"/>
                <a:gd name="connsiteY15" fmla="*/ 15064 h 294095"/>
                <a:gd name="connsiteX16" fmla="*/ 3115 w 3763714"/>
                <a:gd name="connsiteY16" fmla="*/ 4179 h 294095"/>
                <a:gd name="connsiteX17" fmla="*/ 340572 w 3763714"/>
                <a:gd name="connsiteY17" fmla="*/ 91264 h 294095"/>
                <a:gd name="connsiteX18" fmla="*/ 546721 w 3763714"/>
                <a:gd name="connsiteY18" fmla="*/ 145693 h 294095"/>
                <a:gd name="connsiteX19" fmla="*/ 623601 w 3763714"/>
                <a:gd name="connsiteY19" fmla="*/ 134807 h 294095"/>
                <a:gd name="connsiteX20" fmla="*/ 797772 w 3763714"/>
                <a:gd name="connsiteY20" fmla="*/ 132086 h 294095"/>
                <a:gd name="connsiteX21" fmla="*/ 1012084 w 3763714"/>
                <a:gd name="connsiteY21" fmla="*/ 168825 h 294095"/>
                <a:gd name="connsiteX22" fmla="*/ 1142033 w 3763714"/>
                <a:gd name="connsiteY22" fmla="*/ 185834 h 294095"/>
                <a:gd name="connsiteX23" fmla="*/ 1312803 w 3763714"/>
                <a:gd name="connsiteY23" fmla="*/ 204204 h 294095"/>
                <a:gd name="connsiteX24" fmla="*/ 1559772 w 3763714"/>
                <a:gd name="connsiteY24" fmla="*/ 178350 h 294095"/>
                <a:gd name="connsiteX25" fmla="*/ 1821029 w 3763714"/>
                <a:gd name="connsiteY25" fmla="*/ 167464 h 294095"/>
                <a:gd name="connsiteX26" fmla="*/ 2049629 w 3763714"/>
                <a:gd name="connsiteY26" fmla="*/ 211007 h 294095"/>
                <a:gd name="connsiteX27" fmla="*/ 2343544 w 3763714"/>
                <a:gd name="connsiteY27" fmla="*/ 211007 h 294095"/>
                <a:gd name="connsiteX28" fmla="*/ 2648344 w 3763714"/>
                <a:gd name="connsiteY28" fmla="*/ 200122 h 294095"/>
                <a:gd name="connsiteX29" fmla="*/ 2833401 w 3763714"/>
                <a:gd name="connsiteY29" fmla="*/ 178350 h 294095"/>
                <a:gd name="connsiteX30" fmla="*/ 3116429 w 3763714"/>
                <a:gd name="connsiteY30" fmla="*/ 232779 h 294095"/>
                <a:gd name="connsiteX31" fmla="*/ 3396056 w 3763714"/>
                <a:gd name="connsiteY31" fmla="*/ 261354 h 294095"/>
                <a:gd name="connsiteX32" fmla="*/ 3582475 w 3763714"/>
                <a:gd name="connsiteY32" fmla="*/ 280404 h 294095"/>
                <a:gd name="connsiteX33" fmla="*/ 3735555 w 3763714"/>
                <a:gd name="connsiteY33" fmla="*/ 288568 h 294095"/>
                <a:gd name="connsiteX34" fmla="*/ 3750522 w 3763714"/>
                <a:gd name="connsiteY34" fmla="*/ 198081 h 294095"/>
                <a:gd name="connsiteX35" fmla="*/ 3751884 w 3763714"/>
                <a:gd name="connsiteY35" fmla="*/ 150456 h 294095"/>
                <a:gd name="connsiteX36" fmla="*/ 3709701 w 3763714"/>
                <a:gd name="connsiteY36" fmla="*/ 58607 h 294095"/>
                <a:gd name="connsiteX0" fmla="*/ 3709701 w 3763714"/>
                <a:gd name="connsiteY0" fmla="*/ 58607 h 294095"/>
                <a:gd name="connsiteX1" fmla="*/ 3192629 w 3763714"/>
                <a:gd name="connsiteY1" fmla="*/ 36836 h 294095"/>
                <a:gd name="connsiteX2" fmla="*/ 3029344 w 3763714"/>
                <a:gd name="connsiteY2" fmla="*/ 36836 h 294095"/>
                <a:gd name="connsiteX3" fmla="*/ 2822515 w 3763714"/>
                <a:gd name="connsiteY3" fmla="*/ 47722 h 294095"/>
                <a:gd name="connsiteX4" fmla="*/ 2561258 w 3763714"/>
                <a:gd name="connsiteY4" fmla="*/ 47722 h 294095"/>
                <a:gd name="connsiteX5" fmla="*/ 2387087 w 3763714"/>
                <a:gd name="connsiteY5" fmla="*/ 58607 h 294095"/>
                <a:gd name="connsiteX6" fmla="*/ 2212915 w 3763714"/>
                <a:gd name="connsiteY6" fmla="*/ 58607 h 294095"/>
                <a:gd name="connsiteX7" fmla="*/ 1984315 w 3763714"/>
                <a:gd name="connsiteY7" fmla="*/ 36836 h 294095"/>
                <a:gd name="connsiteX8" fmla="*/ 1788372 w 3763714"/>
                <a:gd name="connsiteY8" fmla="*/ 36836 h 294095"/>
                <a:gd name="connsiteX9" fmla="*/ 1538001 w 3763714"/>
                <a:gd name="connsiteY9" fmla="*/ 36836 h 294095"/>
                <a:gd name="connsiteX10" fmla="*/ 1222315 w 3763714"/>
                <a:gd name="connsiteY10" fmla="*/ 25950 h 294095"/>
                <a:gd name="connsiteX11" fmla="*/ 1157001 w 3763714"/>
                <a:gd name="connsiteY11" fmla="*/ 36836 h 294095"/>
                <a:gd name="connsiteX12" fmla="*/ 993715 w 3763714"/>
                <a:gd name="connsiteY12" fmla="*/ 15064 h 294095"/>
                <a:gd name="connsiteX13" fmla="*/ 590944 w 3763714"/>
                <a:gd name="connsiteY13" fmla="*/ 15064 h 294095"/>
                <a:gd name="connsiteX14" fmla="*/ 449429 w 3763714"/>
                <a:gd name="connsiteY14" fmla="*/ 25950 h 294095"/>
                <a:gd name="connsiteX15" fmla="*/ 188172 w 3763714"/>
                <a:gd name="connsiteY15" fmla="*/ 15064 h 294095"/>
                <a:gd name="connsiteX16" fmla="*/ 3115 w 3763714"/>
                <a:gd name="connsiteY16" fmla="*/ 4179 h 294095"/>
                <a:gd name="connsiteX17" fmla="*/ 340572 w 3763714"/>
                <a:gd name="connsiteY17" fmla="*/ 91264 h 294095"/>
                <a:gd name="connsiteX18" fmla="*/ 546721 w 3763714"/>
                <a:gd name="connsiteY18" fmla="*/ 145693 h 294095"/>
                <a:gd name="connsiteX19" fmla="*/ 623601 w 3763714"/>
                <a:gd name="connsiteY19" fmla="*/ 134807 h 294095"/>
                <a:gd name="connsiteX20" fmla="*/ 797772 w 3763714"/>
                <a:gd name="connsiteY20" fmla="*/ 132086 h 294095"/>
                <a:gd name="connsiteX21" fmla="*/ 1012084 w 3763714"/>
                <a:gd name="connsiteY21" fmla="*/ 168825 h 294095"/>
                <a:gd name="connsiteX22" fmla="*/ 1142033 w 3763714"/>
                <a:gd name="connsiteY22" fmla="*/ 185834 h 294095"/>
                <a:gd name="connsiteX23" fmla="*/ 1312803 w 3763714"/>
                <a:gd name="connsiteY23" fmla="*/ 204204 h 294095"/>
                <a:gd name="connsiteX24" fmla="*/ 1559772 w 3763714"/>
                <a:gd name="connsiteY24" fmla="*/ 178350 h 294095"/>
                <a:gd name="connsiteX25" fmla="*/ 1821029 w 3763714"/>
                <a:gd name="connsiteY25" fmla="*/ 167464 h 294095"/>
                <a:gd name="connsiteX26" fmla="*/ 2049629 w 3763714"/>
                <a:gd name="connsiteY26" fmla="*/ 211007 h 294095"/>
                <a:gd name="connsiteX27" fmla="*/ 2343544 w 3763714"/>
                <a:gd name="connsiteY27" fmla="*/ 211007 h 294095"/>
                <a:gd name="connsiteX28" fmla="*/ 2648344 w 3763714"/>
                <a:gd name="connsiteY28" fmla="*/ 200122 h 294095"/>
                <a:gd name="connsiteX29" fmla="*/ 2833401 w 3763714"/>
                <a:gd name="connsiteY29" fmla="*/ 178350 h 294095"/>
                <a:gd name="connsiteX30" fmla="*/ 3116429 w 3763714"/>
                <a:gd name="connsiteY30" fmla="*/ 232779 h 294095"/>
                <a:gd name="connsiteX31" fmla="*/ 3396056 w 3763714"/>
                <a:gd name="connsiteY31" fmla="*/ 261354 h 294095"/>
                <a:gd name="connsiteX32" fmla="*/ 3582475 w 3763714"/>
                <a:gd name="connsiteY32" fmla="*/ 280404 h 294095"/>
                <a:gd name="connsiteX33" fmla="*/ 3735555 w 3763714"/>
                <a:gd name="connsiteY33" fmla="*/ 288568 h 294095"/>
                <a:gd name="connsiteX34" fmla="*/ 3736234 w 3763714"/>
                <a:gd name="connsiteY34" fmla="*/ 202843 h 294095"/>
                <a:gd name="connsiteX35" fmla="*/ 3751884 w 3763714"/>
                <a:gd name="connsiteY35" fmla="*/ 150456 h 294095"/>
                <a:gd name="connsiteX36" fmla="*/ 3709701 w 3763714"/>
                <a:gd name="connsiteY36" fmla="*/ 58607 h 294095"/>
                <a:gd name="connsiteX0" fmla="*/ 3709701 w 3767572"/>
                <a:gd name="connsiteY0" fmla="*/ 58607 h 304586"/>
                <a:gd name="connsiteX1" fmla="*/ 3192629 w 3767572"/>
                <a:gd name="connsiteY1" fmla="*/ 36836 h 304586"/>
                <a:gd name="connsiteX2" fmla="*/ 3029344 w 3767572"/>
                <a:gd name="connsiteY2" fmla="*/ 36836 h 304586"/>
                <a:gd name="connsiteX3" fmla="*/ 2822515 w 3767572"/>
                <a:gd name="connsiteY3" fmla="*/ 47722 h 304586"/>
                <a:gd name="connsiteX4" fmla="*/ 2561258 w 3767572"/>
                <a:gd name="connsiteY4" fmla="*/ 47722 h 304586"/>
                <a:gd name="connsiteX5" fmla="*/ 2387087 w 3767572"/>
                <a:gd name="connsiteY5" fmla="*/ 58607 h 304586"/>
                <a:gd name="connsiteX6" fmla="*/ 2212915 w 3767572"/>
                <a:gd name="connsiteY6" fmla="*/ 58607 h 304586"/>
                <a:gd name="connsiteX7" fmla="*/ 1984315 w 3767572"/>
                <a:gd name="connsiteY7" fmla="*/ 36836 h 304586"/>
                <a:gd name="connsiteX8" fmla="*/ 1788372 w 3767572"/>
                <a:gd name="connsiteY8" fmla="*/ 36836 h 304586"/>
                <a:gd name="connsiteX9" fmla="*/ 1538001 w 3767572"/>
                <a:gd name="connsiteY9" fmla="*/ 36836 h 304586"/>
                <a:gd name="connsiteX10" fmla="*/ 1222315 w 3767572"/>
                <a:gd name="connsiteY10" fmla="*/ 25950 h 304586"/>
                <a:gd name="connsiteX11" fmla="*/ 1157001 w 3767572"/>
                <a:gd name="connsiteY11" fmla="*/ 36836 h 304586"/>
                <a:gd name="connsiteX12" fmla="*/ 993715 w 3767572"/>
                <a:gd name="connsiteY12" fmla="*/ 15064 h 304586"/>
                <a:gd name="connsiteX13" fmla="*/ 590944 w 3767572"/>
                <a:gd name="connsiteY13" fmla="*/ 15064 h 304586"/>
                <a:gd name="connsiteX14" fmla="*/ 449429 w 3767572"/>
                <a:gd name="connsiteY14" fmla="*/ 25950 h 304586"/>
                <a:gd name="connsiteX15" fmla="*/ 188172 w 3767572"/>
                <a:gd name="connsiteY15" fmla="*/ 15064 h 304586"/>
                <a:gd name="connsiteX16" fmla="*/ 3115 w 3767572"/>
                <a:gd name="connsiteY16" fmla="*/ 4179 h 304586"/>
                <a:gd name="connsiteX17" fmla="*/ 340572 w 3767572"/>
                <a:gd name="connsiteY17" fmla="*/ 91264 h 304586"/>
                <a:gd name="connsiteX18" fmla="*/ 546721 w 3767572"/>
                <a:gd name="connsiteY18" fmla="*/ 145693 h 304586"/>
                <a:gd name="connsiteX19" fmla="*/ 623601 w 3767572"/>
                <a:gd name="connsiteY19" fmla="*/ 134807 h 304586"/>
                <a:gd name="connsiteX20" fmla="*/ 797772 w 3767572"/>
                <a:gd name="connsiteY20" fmla="*/ 132086 h 304586"/>
                <a:gd name="connsiteX21" fmla="*/ 1012084 w 3767572"/>
                <a:gd name="connsiteY21" fmla="*/ 168825 h 304586"/>
                <a:gd name="connsiteX22" fmla="*/ 1142033 w 3767572"/>
                <a:gd name="connsiteY22" fmla="*/ 185834 h 304586"/>
                <a:gd name="connsiteX23" fmla="*/ 1312803 w 3767572"/>
                <a:gd name="connsiteY23" fmla="*/ 204204 h 304586"/>
                <a:gd name="connsiteX24" fmla="*/ 1559772 w 3767572"/>
                <a:gd name="connsiteY24" fmla="*/ 178350 h 304586"/>
                <a:gd name="connsiteX25" fmla="*/ 1821029 w 3767572"/>
                <a:gd name="connsiteY25" fmla="*/ 167464 h 304586"/>
                <a:gd name="connsiteX26" fmla="*/ 2049629 w 3767572"/>
                <a:gd name="connsiteY26" fmla="*/ 211007 h 304586"/>
                <a:gd name="connsiteX27" fmla="*/ 2343544 w 3767572"/>
                <a:gd name="connsiteY27" fmla="*/ 211007 h 304586"/>
                <a:gd name="connsiteX28" fmla="*/ 2648344 w 3767572"/>
                <a:gd name="connsiteY28" fmla="*/ 200122 h 304586"/>
                <a:gd name="connsiteX29" fmla="*/ 2833401 w 3767572"/>
                <a:gd name="connsiteY29" fmla="*/ 178350 h 304586"/>
                <a:gd name="connsiteX30" fmla="*/ 3116429 w 3767572"/>
                <a:gd name="connsiteY30" fmla="*/ 232779 h 304586"/>
                <a:gd name="connsiteX31" fmla="*/ 3396056 w 3767572"/>
                <a:gd name="connsiteY31" fmla="*/ 261354 h 304586"/>
                <a:gd name="connsiteX32" fmla="*/ 3582475 w 3767572"/>
                <a:gd name="connsiteY32" fmla="*/ 280404 h 304586"/>
                <a:gd name="connsiteX33" fmla="*/ 3759368 w 3767572"/>
                <a:gd name="connsiteY33" fmla="*/ 300474 h 304586"/>
                <a:gd name="connsiteX34" fmla="*/ 3736234 w 3767572"/>
                <a:gd name="connsiteY34" fmla="*/ 202843 h 304586"/>
                <a:gd name="connsiteX35" fmla="*/ 3751884 w 3767572"/>
                <a:gd name="connsiteY35" fmla="*/ 150456 h 304586"/>
                <a:gd name="connsiteX36" fmla="*/ 3709701 w 3767572"/>
                <a:gd name="connsiteY36" fmla="*/ 58607 h 304586"/>
                <a:gd name="connsiteX0" fmla="*/ 3709701 w 3774266"/>
                <a:gd name="connsiteY0" fmla="*/ 58607 h 304586"/>
                <a:gd name="connsiteX1" fmla="*/ 3192629 w 3774266"/>
                <a:gd name="connsiteY1" fmla="*/ 36836 h 304586"/>
                <a:gd name="connsiteX2" fmla="*/ 3029344 w 3774266"/>
                <a:gd name="connsiteY2" fmla="*/ 36836 h 304586"/>
                <a:gd name="connsiteX3" fmla="*/ 2822515 w 3774266"/>
                <a:gd name="connsiteY3" fmla="*/ 47722 h 304586"/>
                <a:gd name="connsiteX4" fmla="*/ 2561258 w 3774266"/>
                <a:gd name="connsiteY4" fmla="*/ 47722 h 304586"/>
                <a:gd name="connsiteX5" fmla="*/ 2387087 w 3774266"/>
                <a:gd name="connsiteY5" fmla="*/ 58607 h 304586"/>
                <a:gd name="connsiteX6" fmla="*/ 2212915 w 3774266"/>
                <a:gd name="connsiteY6" fmla="*/ 58607 h 304586"/>
                <a:gd name="connsiteX7" fmla="*/ 1984315 w 3774266"/>
                <a:gd name="connsiteY7" fmla="*/ 36836 h 304586"/>
                <a:gd name="connsiteX8" fmla="*/ 1788372 w 3774266"/>
                <a:gd name="connsiteY8" fmla="*/ 36836 h 304586"/>
                <a:gd name="connsiteX9" fmla="*/ 1538001 w 3774266"/>
                <a:gd name="connsiteY9" fmla="*/ 36836 h 304586"/>
                <a:gd name="connsiteX10" fmla="*/ 1222315 w 3774266"/>
                <a:gd name="connsiteY10" fmla="*/ 25950 h 304586"/>
                <a:gd name="connsiteX11" fmla="*/ 1157001 w 3774266"/>
                <a:gd name="connsiteY11" fmla="*/ 36836 h 304586"/>
                <a:gd name="connsiteX12" fmla="*/ 993715 w 3774266"/>
                <a:gd name="connsiteY12" fmla="*/ 15064 h 304586"/>
                <a:gd name="connsiteX13" fmla="*/ 590944 w 3774266"/>
                <a:gd name="connsiteY13" fmla="*/ 15064 h 304586"/>
                <a:gd name="connsiteX14" fmla="*/ 449429 w 3774266"/>
                <a:gd name="connsiteY14" fmla="*/ 25950 h 304586"/>
                <a:gd name="connsiteX15" fmla="*/ 188172 w 3774266"/>
                <a:gd name="connsiteY15" fmla="*/ 15064 h 304586"/>
                <a:gd name="connsiteX16" fmla="*/ 3115 w 3774266"/>
                <a:gd name="connsiteY16" fmla="*/ 4179 h 304586"/>
                <a:gd name="connsiteX17" fmla="*/ 340572 w 3774266"/>
                <a:gd name="connsiteY17" fmla="*/ 91264 h 304586"/>
                <a:gd name="connsiteX18" fmla="*/ 546721 w 3774266"/>
                <a:gd name="connsiteY18" fmla="*/ 145693 h 304586"/>
                <a:gd name="connsiteX19" fmla="*/ 623601 w 3774266"/>
                <a:gd name="connsiteY19" fmla="*/ 134807 h 304586"/>
                <a:gd name="connsiteX20" fmla="*/ 797772 w 3774266"/>
                <a:gd name="connsiteY20" fmla="*/ 132086 h 304586"/>
                <a:gd name="connsiteX21" fmla="*/ 1012084 w 3774266"/>
                <a:gd name="connsiteY21" fmla="*/ 168825 h 304586"/>
                <a:gd name="connsiteX22" fmla="*/ 1142033 w 3774266"/>
                <a:gd name="connsiteY22" fmla="*/ 185834 h 304586"/>
                <a:gd name="connsiteX23" fmla="*/ 1312803 w 3774266"/>
                <a:gd name="connsiteY23" fmla="*/ 204204 h 304586"/>
                <a:gd name="connsiteX24" fmla="*/ 1559772 w 3774266"/>
                <a:gd name="connsiteY24" fmla="*/ 178350 h 304586"/>
                <a:gd name="connsiteX25" fmla="*/ 1821029 w 3774266"/>
                <a:gd name="connsiteY25" fmla="*/ 167464 h 304586"/>
                <a:gd name="connsiteX26" fmla="*/ 2049629 w 3774266"/>
                <a:gd name="connsiteY26" fmla="*/ 211007 h 304586"/>
                <a:gd name="connsiteX27" fmla="*/ 2343544 w 3774266"/>
                <a:gd name="connsiteY27" fmla="*/ 211007 h 304586"/>
                <a:gd name="connsiteX28" fmla="*/ 2648344 w 3774266"/>
                <a:gd name="connsiteY28" fmla="*/ 200122 h 304586"/>
                <a:gd name="connsiteX29" fmla="*/ 2833401 w 3774266"/>
                <a:gd name="connsiteY29" fmla="*/ 178350 h 304586"/>
                <a:gd name="connsiteX30" fmla="*/ 3116429 w 3774266"/>
                <a:gd name="connsiteY30" fmla="*/ 232779 h 304586"/>
                <a:gd name="connsiteX31" fmla="*/ 3396056 w 3774266"/>
                <a:gd name="connsiteY31" fmla="*/ 261354 h 304586"/>
                <a:gd name="connsiteX32" fmla="*/ 3582475 w 3774266"/>
                <a:gd name="connsiteY32" fmla="*/ 280404 h 304586"/>
                <a:gd name="connsiteX33" fmla="*/ 3759368 w 3774266"/>
                <a:gd name="connsiteY33" fmla="*/ 300474 h 304586"/>
                <a:gd name="connsiteX34" fmla="*/ 3767190 w 3774266"/>
                <a:gd name="connsiteY34" fmla="*/ 200462 h 304586"/>
                <a:gd name="connsiteX35" fmla="*/ 3751884 w 3774266"/>
                <a:gd name="connsiteY35" fmla="*/ 150456 h 304586"/>
                <a:gd name="connsiteX36" fmla="*/ 3709701 w 3774266"/>
                <a:gd name="connsiteY36" fmla="*/ 58607 h 304586"/>
                <a:gd name="connsiteX0" fmla="*/ 3709701 w 3773551"/>
                <a:gd name="connsiteY0" fmla="*/ 58607 h 304586"/>
                <a:gd name="connsiteX1" fmla="*/ 3192629 w 3773551"/>
                <a:gd name="connsiteY1" fmla="*/ 36836 h 304586"/>
                <a:gd name="connsiteX2" fmla="*/ 3029344 w 3773551"/>
                <a:gd name="connsiteY2" fmla="*/ 36836 h 304586"/>
                <a:gd name="connsiteX3" fmla="*/ 2822515 w 3773551"/>
                <a:gd name="connsiteY3" fmla="*/ 47722 h 304586"/>
                <a:gd name="connsiteX4" fmla="*/ 2561258 w 3773551"/>
                <a:gd name="connsiteY4" fmla="*/ 47722 h 304586"/>
                <a:gd name="connsiteX5" fmla="*/ 2387087 w 3773551"/>
                <a:gd name="connsiteY5" fmla="*/ 58607 h 304586"/>
                <a:gd name="connsiteX6" fmla="*/ 2212915 w 3773551"/>
                <a:gd name="connsiteY6" fmla="*/ 58607 h 304586"/>
                <a:gd name="connsiteX7" fmla="*/ 1984315 w 3773551"/>
                <a:gd name="connsiteY7" fmla="*/ 36836 h 304586"/>
                <a:gd name="connsiteX8" fmla="*/ 1788372 w 3773551"/>
                <a:gd name="connsiteY8" fmla="*/ 36836 h 304586"/>
                <a:gd name="connsiteX9" fmla="*/ 1538001 w 3773551"/>
                <a:gd name="connsiteY9" fmla="*/ 36836 h 304586"/>
                <a:gd name="connsiteX10" fmla="*/ 1222315 w 3773551"/>
                <a:gd name="connsiteY10" fmla="*/ 25950 h 304586"/>
                <a:gd name="connsiteX11" fmla="*/ 1157001 w 3773551"/>
                <a:gd name="connsiteY11" fmla="*/ 36836 h 304586"/>
                <a:gd name="connsiteX12" fmla="*/ 993715 w 3773551"/>
                <a:gd name="connsiteY12" fmla="*/ 15064 h 304586"/>
                <a:gd name="connsiteX13" fmla="*/ 590944 w 3773551"/>
                <a:gd name="connsiteY13" fmla="*/ 15064 h 304586"/>
                <a:gd name="connsiteX14" fmla="*/ 449429 w 3773551"/>
                <a:gd name="connsiteY14" fmla="*/ 25950 h 304586"/>
                <a:gd name="connsiteX15" fmla="*/ 188172 w 3773551"/>
                <a:gd name="connsiteY15" fmla="*/ 15064 h 304586"/>
                <a:gd name="connsiteX16" fmla="*/ 3115 w 3773551"/>
                <a:gd name="connsiteY16" fmla="*/ 4179 h 304586"/>
                <a:gd name="connsiteX17" fmla="*/ 340572 w 3773551"/>
                <a:gd name="connsiteY17" fmla="*/ 91264 h 304586"/>
                <a:gd name="connsiteX18" fmla="*/ 546721 w 3773551"/>
                <a:gd name="connsiteY18" fmla="*/ 145693 h 304586"/>
                <a:gd name="connsiteX19" fmla="*/ 623601 w 3773551"/>
                <a:gd name="connsiteY19" fmla="*/ 134807 h 304586"/>
                <a:gd name="connsiteX20" fmla="*/ 797772 w 3773551"/>
                <a:gd name="connsiteY20" fmla="*/ 132086 h 304586"/>
                <a:gd name="connsiteX21" fmla="*/ 1012084 w 3773551"/>
                <a:gd name="connsiteY21" fmla="*/ 168825 h 304586"/>
                <a:gd name="connsiteX22" fmla="*/ 1142033 w 3773551"/>
                <a:gd name="connsiteY22" fmla="*/ 185834 h 304586"/>
                <a:gd name="connsiteX23" fmla="*/ 1312803 w 3773551"/>
                <a:gd name="connsiteY23" fmla="*/ 204204 h 304586"/>
                <a:gd name="connsiteX24" fmla="*/ 1559772 w 3773551"/>
                <a:gd name="connsiteY24" fmla="*/ 178350 h 304586"/>
                <a:gd name="connsiteX25" fmla="*/ 1821029 w 3773551"/>
                <a:gd name="connsiteY25" fmla="*/ 167464 h 304586"/>
                <a:gd name="connsiteX26" fmla="*/ 2049629 w 3773551"/>
                <a:gd name="connsiteY26" fmla="*/ 211007 h 304586"/>
                <a:gd name="connsiteX27" fmla="*/ 2343544 w 3773551"/>
                <a:gd name="connsiteY27" fmla="*/ 211007 h 304586"/>
                <a:gd name="connsiteX28" fmla="*/ 2648344 w 3773551"/>
                <a:gd name="connsiteY28" fmla="*/ 200122 h 304586"/>
                <a:gd name="connsiteX29" fmla="*/ 2833401 w 3773551"/>
                <a:gd name="connsiteY29" fmla="*/ 178350 h 304586"/>
                <a:gd name="connsiteX30" fmla="*/ 3116429 w 3773551"/>
                <a:gd name="connsiteY30" fmla="*/ 232779 h 304586"/>
                <a:gd name="connsiteX31" fmla="*/ 3396056 w 3773551"/>
                <a:gd name="connsiteY31" fmla="*/ 261354 h 304586"/>
                <a:gd name="connsiteX32" fmla="*/ 3582475 w 3773551"/>
                <a:gd name="connsiteY32" fmla="*/ 280404 h 304586"/>
                <a:gd name="connsiteX33" fmla="*/ 3759368 w 3773551"/>
                <a:gd name="connsiteY33" fmla="*/ 300474 h 304586"/>
                <a:gd name="connsiteX34" fmla="*/ 3767190 w 3773551"/>
                <a:gd name="connsiteY34" fmla="*/ 200462 h 304586"/>
                <a:gd name="connsiteX35" fmla="*/ 3766172 w 3773551"/>
                <a:gd name="connsiteY35" fmla="*/ 131406 h 304586"/>
                <a:gd name="connsiteX36" fmla="*/ 3709701 w 3773551"/>
                <a:gd name="connsiteY36" fmla="*/ 58607 h 304586"/>
                <a:gd name="connsiteX0" fmla="*/ 3709701 w 3773551"/>
                <a:gd name="connsiteY0" fmla="*/ 58607 h 304586"/>
                <a:gd name="connsiteX1" fmla="*/ 3192629 w 3773551"/>
                <a:gd name="connsiteY1" fmla="*/ 36836 h 304586"/>
                <a:gd name="connsiteX2" fmla="*/ 3029344 w 3773551"/>
                <a:gd name="connsiteY2" fmla="*/ 36836 h 304586"/>
                <a:gd name="connsiteX3" fmla="*/ 2822515 w 3773551"/>
                <a:gd name="connsiteY3" fmla="*/ 47722 h 304586"/>
                <a:gd name="connsiteX4" fmla="*/ 2561258 w 3773551"/>
                <a:gd name="connsiteY4" fmla="*/ 47722 h 304586"/>
                <a:gd name="connsiteX5" fmla="*/ 2387087 w 3773551"/>
                <a:gd name="connsiteY5" fmla="*/ 58607 h 304586"/>
                <a:gd name="connsiteX6" fmla="*/ 2212915 w 3773551"/>
                <a:gd name="connsiteY6" fmla="*/ 58607 h 304586"/>
                <a:gd name="connsiteX7" fmla="*/ 1984315 w 3773551"/>
                <a:gd name="connsiteY7" fmla="*/ 36836 h 304586"/>
                <a:gd name="connsiteX8" fmla="*/ 1788372 w 3773551"/>
                <a:gd name="connsiteY8" fmla="*/ 36836 h 304586"/>
                <a:gd name="connsiteX9" fmla="*/ 1538001 w 3773551"/>
                <a:gd name="connsiteY9" fmla="*/ 36836 h 304586"/>
                <a:gd name="connsiteX10" fmla="*/ 1222315 w 3773551"/>
                <a:gd name="connsiteY10" fmla="*/ 25950 h 304586"/>
                <a:gd name="connsiteX11" fmla="*/ 1157001 w 3773551"/>
                <a:gd name="connsiteY11" fmla="*/ 36836 h 304586"/>
                <a:gd name="connsiteX12" fmla="*/ 993715 w 3773551"/>
                <a:gd name="connsiteY12" fmla="*/ 15064 h 304586"/>
                <a:gd name="connsiteX13" fmla="*/ 590944 w 3773551"/>
                <a:gd name="connsiteY13" fmla="*/ 15064 h 304586"/>
                <a:gd name="connsiteX14" fmla="*/ 449429 w 3773551"/>
                <a:gd name="connsiteY14" fmla="*/ 25950 h 304586"/>
                <a:gd name="connsiteX15" fmla="*/ 188172 w 3773551"/>
                <a:gd name="connsiteY15" fmla="*/ 15064 h 304586"/>
                <a:gd name="connsiteX16" fmla="*/ 3115 w 3773551"/>
                <a:gd name="connsiteY16" fmla="*/ 4179 h 304586"/>
                <a:gd name="connsiteX17" fmla="*/ 340572 w 3773551"/>
                <a:gd name="connsiteY17" fmla="*/ 91264 h 304586"/>
                <a:gd name="connsiteX18" fmla="*/ 546721 w 3773551"/>
                <a:gd name="connsiteY18" fmla="*/ 145693 h 304586"/>
                <a:gd name="connsiteX19" fmla="*/ 623601 w 3773551"/>
                <a:gd name="connsiteY19" fmla="*/ 134807 h 304586"/>
                <a:gd name="connsiteX20" fmla="*/ 797772 w 3773551"/>
                <a:gd name="connsiteY20" fmla="*/ 132086 h 304586"/>
                <a:gd name="connsiteX21" fmla="*/ 1012084 w 3773551"/>
                <a:gd name="connsiteY21" fmla="*/ 168825 h 304586"/>
                <a:gd name="connsiteX22" fmla="*/ 1142033 w 3773551"/>
                <a:gd name="connsiteY22" fmla="*/ 185834 h 304586"/>
                <a:gd name="connsiteX23" fmla="*/ 1312803 w 3773551"/>
                <a:gd name="connsiteY23" fmla="*/ 204204 h 304586"/>
                <a:gd name="connsiteX24" fmla="*/ 1559772 w 3773551"/>
                <a:gd name="connsiteY24" fmla="*/ 178350 h 304586"/>
                <a:gd name="connsiteX25" fmla="*/ 1821029 w 3773551"/>
                <a:gd name="connsiteY25" fmla="*/ 167464 h 304586"/>
                <a:gd name="connsiteX26" fmla="*/ 2049629 w 3773551"/>
                <a:gd name="connsiteY26" fmla="*/ 211007 h 304586"/>
                <a:gd name="connsiteX27" fmla="*/ 2343544 w 3773551"/>
                <a:gd name="connsiteY27" fmla="*/ 211007 h 304586"/>
                <a:gd name="connsiteX28" fmla="*/ 2648344 w 3773551"/>
                <a:gd name="connsiteY28" fmla="*/ 200122 h 304586"/>
                <a:gd name="connsiteX29" fmla="*/ 2833401 w 3773551"/>
                <a:gd name="connsiteY29" fmla="*/ 178350 h 304586"/>
                <a:gd name="connsiteX30" fmla="*/ 3116429 w 3773551"/>
                <a:gd name="connsiteY30" fmla="*/ 232779 h 304586"/>
                <a:gd name="connsiteX31" fmla="*/ 3396056 w 3773551"/>
                <a:gd name="connsiteY31" fmla="*/ 261354 h 304586"/>
                <a:gd name="connsiteX32" fmla="*/ 3582475 w 3773551"/>
                <a:gd name="connsiteY32" fmla="*/ 280404 h 304586"/>
                <a:gd name="connsiteX33" fmla="*/ 3759368 w 3773551"/>
                <a:gd name="connsiteY33" fmla="*/ 300474 h 304586"/>
                <a:gd name="connsiteX34" fmla="*/ 3767190 w 3773551"/>
                <a:gd name="connsiteY34" fmla="*/ 200462 h 304586"/>
                <a:gd name="connsiteX35" fmla="*/ 3766172 w 3773551"/>
                <a:gd name="connsiteY35" fmla="*/ 131406 h 304586"/>
                <a:gd name="connsiteX36" fmla="*/ 3766174 w 3773551"/>
                <a:gd name="connsiteY36" fmla="*/ 62348 h 304586"/>
                <a:gd name="connsiteX37" fmla="*/ 3709701 w 3773551"/>
                <a:gd name="connsiteY37" fmla="*/ 58607 h 304586"/>
                <a:gd name="connsiteX0" fmla="*/ 3709701 w 3773551"/>
                <a:gd name="connsiteY0" fmla="*/ 58607 h 304586"/>
                <a:gd name="connsiteX1" fmla="*/ 3192629 w 3773551"/>
                <a:gd name="connsiteY1" fmla="*/ 36836 h 304586"/>
                <a:gd name="connsiteX2" fmla="*/ 3029344 w 3773551"/>
                <a:gd name="connsiteY2" fmla="*/ 36836 h 304586"/>
                <a:gd name="connsiteX3" fmla="*/ 2822515 w 3773551"/>
                <a:gd name="connsiteY3" fmla="*/ 47722 h 304586"/>
                <a:gd name="connsiteX4" fmla="*/ 2561258 w 3773551"/>
                <a:gd name="connsiteY4" fmla="*/ 47722 h 304586"/>
                <a:gd name="connsiteX5" fmla="*/ 2387087 w 3773551"/>
                <a:gd name="connsiteY5" fmla="*/ 58607 h 304586"/>
                <a:gd name="connsiteX6" fmla="*/ 2212915 w 3773551"/>
                <a:gd name="connsiteY6" fmla="*/ 58607 h 304586"/>
                <a:gd name="connsiteX7" fmla="*/ 1984315 w 3773551"/>
                <a:gd name="connsiteY7" fmla="*/ 36836 h 304586"/>
                <a:gd name="connsiteX8" fmla="*/ 1788372 w 3773551"/>
                <a:gd name="connsiteY8" fmla="*/ 36836 h 304586"/>
                <a:gd name="connsiteX9" fmla="*/ 1538001 w 3773551"/>
                <a:gd name="connsiteY9" fmla="*/ 36836 h 304586"/>
                <a:gd name="connsiteX10" fmla="*/ 1222315 w 3773551"/>
                <a:gd name="connsiteY10" fmla="*/ 25950 h 304586"/>
                <a:gd name="connsiteX11" fmla="*/ 1157001 w 3773551"/>
                <a:gd name="connsiteY11" fmla="*/ 36836 h 304586"/>
                <a:gd name="connsiteX12" fmla="*/ 993715 w 3773551"/>
                <a:gd name="connsiteY12" fmla="*/ 15064 h 304586"/>
                <a:gd name="connsiteX13" fmla="*/ 590944 w 3773551"/>
                <a:gd name="connsiteY13" fmla="*/ 15064 h 304586"/>
                <a:gd name="connsiteX14" fmla="*/ 449429 w 3773551"/>
                <a:gd name="connsiteY14" fmla="*/ 25950 h 304586"/>
                <a:gd name="connsiteX15" fmla="*/ 188172 w 3773551"/>
                <a:gd name="connsiteY15" fmla="*/ 15064 h 304586"/>
                <a:gd name="connsiteX16" fmla="*/ 3115 w 3773551"/>
                <a:gd name="connsiteY16" fmla="*/ 4179 h 304586"/>
                <a:gd name="connsiteX17" fmla="*/ 340572 w 3773551"/>
                <a:gd name="connsiteY17" fmla="*/ 91264 h 304586"/>
                <a:gd name="connsiteX18" fmla="*/ 546721 w 3773551"/>
                <a:gd name="connsiteY18" fmla="*/ 145693 h 304586"/>
                <a:gd name="connsiteX19" fmla="*/ 623601 w 3773551"/>
                <a:gd name="connsiteY19" fmla="*/ 134807 h 304586"/>
                <a:gd name="connsiteX20" fmla="*/ 797772 w 3773551"/>
                <a:gd name="connsiteY20" fmla="*/ 132086 h 304586"/>
                <a:gd name="connsiteX21" fmla="*/ 1012084 w 3773551"/>
                <a:gd name="connsiteY21" fmla="*/ 168825 h 304586"/>
                <a:gd name="connsiteX22" fmla="*/ 1142033 w 3773551"/>
                <a:gd name="connsiteY22" fmla="*/ 185834 h 304586"/>
                <a:gd name="connsiteX23" fmla="*/ 1312803 w 3773551"/>
                <a:gd name="connsiteY23" fmla="*/ 204204 h 304586"/>
                <a:gd name="connsiteX24" fmla="*/ 1559772 w 3773551"/>
                <a:gd name="connsiteY24" fmla="*/ 178350 h 304586"/>
                <a:gd name="connsiteX25" fmla="*/ 1821029 w 3773551"/>
                <a:gd name="connsiteY25" fmla="*/ 167464 h 304586"/>
                <a:gd name="connsiteX26" fmla="*/ 2049629 w 3773551"/>
                <a:gd name="connsiteY26" fmla="*/ 211007 h 304586"/>
                <a:gd name="connsiteX27" fmla="*/ 2343544 w 3773551"/>
                <a:gd name="connsiteY27" fmla="*/ 211007 h 304586"/>
                <a:gd name="connsiteX28" fmla="*/ 2648344 w 3773551"/>
                <a:gd name="connsiteY28" fmla="*/ 200122 h 304586"/>
                <a:gd name="connsiteX29" fmla="*/ 2838164 w 3773551"/>
                <a:gd name="connsiteY29" fmla="*/ 192638 h 304586"/>
                <a:gd name="connsiteX30" fmla="*/ 3116429 w 3773551"/>
                <a:gd name="connsiteY30" fmla="*/ 232779 h 304586"/>
                <a:gd name="connsiteX31" fmla="*/ 3396056 w 3773551"/>
                <a:gd name="connsiteY31" fmla="*/ 261354 h 304586"/>
                <a:gd name="connsiteX32" fmla="*/ 3582475 w 3773551"/>
                <a:gd name="connsiteY32" fmla="*/ 280404 h 304586"/>
                <a:gd name="connsiteX33" fmla="*/ 3759368 w 3773551"/>
                <a:gd name="connsiteY33" fmla="*/ 300474 h 304586"/>
                <a:gd name="connsiteX34" fmla="*/ 3767190 w 3773551"/>
                <a:gd name="connsiteY34" fmla="*/ 200462 h 304586"/>
                <a:gd name="connsiteX35" fmla="*/ 3766172 w 3773551"/>
                <a:gd name="connsiteY35" fmla="*/ 131406 h 304586"/>
                <a:gd name="connsiteX36" fmla="*/ 3766174 w 3773551"/>
                <a:gd name="connsiteY36" fmla="*/ 62348 h 304586"/>
                <a:gd name="connsiteX37" fmla="*/ 3709701 w 3773551"/>
                <a:gd name="connsiteY37" fmla="*/ 58607 h 304586"/>
                <a:gd name="connsiteX0" fmla="*/ 3709701 w 3773551"/>
                <a:gd name="connsiteY0" fmla="*/ 58607 h 304586"/>
                <a:gd name="connsiteX1" fmla="*/ 3192629 w 3773551"/>
                <a:gd name="connsiteY1" fmla="*/ 36836 h 304586"/>
                <a:gd name="connsiteX2" fmla="*/ 3029344 w 3773551"/>
                <a:gd name="connsiteY2" fmla="*/ 36836 h 304586"/>
                <a:gd name="connsiteX3" fmla="*/ 2822515 w 3773551"/>
                <a:gd name="connsiteY3" fmla="*/ 47722 h 304586"/>
                <a:gd name="connsiteX4" fmla="*/ 2561258 w 3773551"/>
                <a:gd name="connsiteY4" fmla="*/ 47722 h 304586"/>
                <a:gd name="connsiteX5" fmla="*/ 2387087 w 3773551"/>
                <a:gd name="connsiteY5" fmla="*/ 58607 h 304586"/>
                <a:gd name="connsiteX6" fmla="*/ 2212915 w 3773551"/>
                <a:gd name="connsiteY6" fmla="*/ 58607 h 304586"/>
                <a:gd name="connsiteX7" fmla="*/ 1984315 w 3773551"/>
                <a:gd name="connsiteY7" fmla="*/ 36836 h 304586"/>
                <a:gd name="connsiteX8" fmla="*/ 1788372 w 3773551"/>
                <a:gd name="connsiteY8" fmla="*/ 36836 h 304586"/>
                <a:gd name="connsiteX9" fmla="*/ 1538001 w 3773551"/>
                <a:gd name="connsiteY9" fmla="*/ 36836 h 304586"/>
                <a:gd name="connsiteX10" fmla="*/ 1222315 w 3773551"/>
                <a:gd name="connsiteY10" fmla="*/ 25950 h 304586"/>
                <a:gd name="connsiteX11" fmla="*/ 1157001 w 3773551"/>
                <a:gd name="connsiteY11" fmla="*/ 36836 h 304586"/>
                <a:gd name="connsiteX12" fmla="*/ 993715 w 3773551"/>
                <a:gd name="connsiteY12" fmla="*/ 15064 h 304586"/>
                <a:gd name="connsiteX13" fmla="*/ 590944 w 3773551"/>
                <a:gd name="connsiteY13" fmla="*/ 15064 h 304586"/>
                <a:gd name="connsiteX14" fmla="*/ 449429 w 3773551"/>
                <a:gd name="connsiteY14" fmla="*/ 25950 h 304586"/>
                <a:gd name="connsiteX15" fmla="*/ 188172 w 3773551"/>
                <a:gd name="connsiteY15" fmla="*/ 15064 h 304586"/>
                <a:gd name="connsiteX16" fmla="*/ 3115 w 3773551"/>
                <a:gd name="connsiteY16" fmla="*/ 4179 h 304586"/>
                <a:gd name="connsiteX17" fmla="*/ 340572 w 3773551"/>
                <a:gd name="connsiteY17" fmla="*/ 91264 h 304586"/>
                <a:gd name="connsiteX18" fmla="*/ 546721 w 3773551"/>
                <a:gd name="connsiteY18" fmla="*/ 145693 h 304586"/>
                <a:gd name="connsiteX19" fmla="*/ 623601 w 3773551"/>
                <a:gd name="connsiteY19" fmla="*/ 134807 h 304586"/>
                <a:gd name="connsiteX20" fmla="*/ 797772 w 3773551"/>
                <a:gd name="connsiteY20" fmla="*/ 132086 h 304586"/>
                <a:gd name="connsiteX21" fmla="*/ 1012084 w 3773551"/>
                <a:gd name="connsiteY21" fmla="*/ 168825 h 304586"/>
                <a:gd name="connsiteX22" fmla="*/ 1142033 w 3773551"/>
                <a:gd name="connsiteY22" fmla="*/ 185834 h 304586"/>
                <a:gd name="connsiteX23" fmla="*/ 1312803 w 3773551"/>
                <a:gd name="connsiteY23" fmla="*/ 204204 h 304586"/>
                <a:gd name="connsiteX24" fmla="*/ 1559772 w 3773551"/>
                <a:gd name="connsiteY24" fmla="*/ 178350 h 304586"/>
                <a:gd name="connsiteX25" fmla="*/ 1821029 w 3773551"/>
                <a:gd name="connsiteY25" fmla="*/ 167464 h 304586"/>
                <a:gd name="connsiteX26" fmla="*/ 2049629 w 3773551"/>
                <a:gd name="connsiteY26" fmla="*/ 211007 h 304586"/>
                <a:gd name="connsiteX27" fmla="*/ 2343544 w 3773551"/>
                <a:gd name="connsiteY27" fmla="*/ 211007 h 304586"/>
                <a:gd name="connsiteX28" fmla="*/ 2648344 w 3773551"/>
                <a:gd name="connsiteY28" fmla="*/ 200122 h 304586"/>
                <a:gd name="connsiteX29" fmla="*/ 2838164 w 3773551"/>
                <a:gd name="connsiteY29" fmla="*/ 192638 h 304586"/>
                <a:gd name="connsiteX30" fmla="*/ 3121192 w 3773551"/>
                <a:gd name="connsiteY30" fmla="*/ 247067 h 304586"/>
                <a:gd name="connsiteX31" fmla="*/ 3396056 w 3773551"/>
                <a:gd name="connsiteY31" fmla="*/ 261354 h 304586"/>
                <a:gd name="connsiteX32" fmla="*/ 3582475 w 3773551"/>
                <a:gd name="connsiteY32" fmla="*/ 280404 h 304586"/>
                <a:gd name="connsiteX33" fmla="*/ 3759368 w 3773551"/>
                <a:gd name="connsiteY33" fmla="*/ 300474 h 304586"/>
                <a:gd name="connsiteX34" fmla="*/ 3767190 w 3773551"/>
                <a:gd name="connsiteY34" fmla="*/ 200462 h 304586"/>
                <a:gd name="connsiteX35" fmla="*/ 3766172 w 3773551"/>
                <a:gd name="connsiteY35" fmla="*/ 131406 h 304586"/>
                <a:gd name="connsiteX36" fmla="*/ 3766174 w 3773551"/>
                <a:gd name="connsiteY36" fmla="*/ 62348 h 304586"/>
                <a:gd name="connsiteX37" fmla="*/ 3709701 w 3773551"/>
                <a:gd name="connsiteY37" fmla="*/ 58607 h 304586"/>
                <a:gd name="connsiteX0" fmla="*/ 3709701 w 3773551"/>
                <a:gd name="connsiteY0" fmla="*/ 58607 h 304586"/>
                <a:gd name="connsiteX1" fmla="*/ 3192629 w 3773551"/>
                <a:gd name="connsiteY1" fmla="*/ 36836 h 304586"/>
                <a:gd name="connsiteX2" fmla="*/ 3029344 w 3773551"/>
                <a:gd name="connsiteY2" fmla="*/ 36836 h 304586"/>
                <a:gd name="connsiteX3" fmla="*/ 2822515 w 3773551"/>
                <a:gd name="connsiteY3" fmla="*/ 47722 h 304586"/>
                <a:gd name="connsiteX4" fmla="*/ 2561258 w 3773551"/>
                <a:gd name="connsiteY4" fmla="*/ 47722 h 304586"/>
                <a:gd name="connsiteX5" fmla="*/ 2387087 w 3773551"/>
                <a:gd name="connsiteY5" fmla="*/ 58607 h 304586"/>
                <a:gd name="connsiteX6" fmla="*/ 2212915 w 3773551"/>
                <a:gd name="connsiteY6" fmla="*/ 58607 h 304586"/>
                <a:gd name="connsiteX7" fmla="*/ 1984315 w 3773551"/>
                <a:gd name="connsiteY7" fmla="*/ 36836 h 304586"/>
                <a:gd name="connsiteX8" fmla="*/ 1788372 w 3773551"/>
                <a:gd name="connsiteY8" fmla="*/ 36836 h 304586"/>
                <a:gd name="connsiteX9" fmla="*/ 1538001 w 3773551"/>
                <a:gd name="connsiteY9" fmla="*/ 36836 h 304586"/>
                <a:gd name="connsiteX10" fmla="*/ 1222315 w 3773551"/>
                <a:gd name="connsiteY10" fmla="*/ 25950 h 304586"/>
                <a:gd name="connsiteX11" fmla="*/ 1157001 w 3773551"/>
                <a:gd name="connsiteY11" fmla="*/ 36836 h 304586"/>
                <a:gd name="connsiteX12" fmla="*/ 993715 w 3773551"/>
                <a:gd name="connsiteY12" fmla="*/ 15064 h 304586"/>
                <a:gd name="connsiteX13" fmla="*/ 590944 w 3773551"/>
                <a:gd name="connsiteY13" fmla="*/ 15064 h 304586"/>
                <a:gd name="connsiteX14" fmla="*/ 449429 w 3773551"/>
                <a:gd name="connsiteY14" fmla="*/ 25950 h 304586"/>
                <a:gd name="connsiteX15" fmla="*/ 188172 w 3773551"/>
                <a:gd name="connsiteY15" fmla="*/ 15064 h 304586"/>
                <a:gd name="connsiteX16" fmla="*/ 3115 w 3773551"/>
                <a:gd name="connsiteY16" fmla="*/ 4179 h 304586"/>
                <a:gd name="connsiteX17" fmla="*/ 340572 w 3773551"/>
                <a:gd name="connsiteY17" fmla="*/ 91264 h 304586"/>
                <a:gd name="connsiteX18" fmla="*/ 527671 w 3773551"/>
                <a:gd name="connsiteY18" fmla="*/ 145693 h 304586"/>
                <a:gd name="connsiteX19" fmla="*/ 623601 w 3773551"/>
                <a:gd name="connsiteY19" fmla="*/ 134807 h 304586"/>
                <a:gd name="connsiteX20" fmla="*/ 797772 w 3773551"/>
                <a:gd name="connsiteY20" fmla="*/ 132086 h 304586"/>
                <a:gd name="connsiteX21" fmla="*/ 1012084 w 3773551"/>
                <a:gd name="connsiteY21" fmla="*/ 168825 h 304586"/>
                <a:gd name="connsiteX22" fmla="*/ 1142033 w 3773551"/>
                <a:gd name="connsiteY22" fmla="*/ 185834 h 304586"/>
                <a:gd name="connsiteX23" fmla="*/ 1312803 w 3773551"/>
                <a:gd name="connsiteY23" fmla="*/ 204204 h 304586"/>
                <a:gd name="connsiteX24" fmla="*/ 1559772 w 3773551"/>
                <a:gd name="connsiteY24" fmla="*/ 178350 h 304586"/>
                <a:gd name="connsiteX25" fmla="*/ 1821029 w 3773551"/>
                <a:gd name="connsiteY25" fmla="*/ 167464 h 304586"/>
                <a:gd name="connsiteX26" fmla="*/ 2049629 w 3773551"/>
                <a:gd name="connsiteY26" fmla="*/ 211007 h 304586"/>
                <a:gd name="connsiteX27" fmla="*/ 2343544 w 3773551"/>
                <a:gd name="connsiteY27" fmla="*/ 211007 h 304586"/>
                <a:gd name="connsiteX28" fmla="*/ 2648344 w 3773551"/>
                <a:gd name="connsiteY28" fmla="*/ 200122 h 304586"/>
                <a:gd name="connsiteX29" fmla="*/ 2838164 w 3773551"/>
                <a:gd name="connsiteY29" fmla="*/ 192638 h 304586"/>
                <a:gd name="connsiteX30" fmla="*/ 3121192 w 3773551"/>
                <a:gd name="connsiteY30" fmla="*/ 247067 h 304586"/>
                <a:gd name="connsiteX31" fmla="*/ 3396056 w 3773551"/>
                <a:gd name="connsiteY31" fmla="*/ 261354 h 304586"/>
                <a:gd name="connsiteX32" fmla="*/ 3582475 w 3773551"/>
                <a:gd name="connsiteY32" fmla="*/ 280404 h 304586"/>
                <a:gd name="connsiteX33" fmla="*/ 3759368 w 3773551"/>
                <a:gd name="connsiteY33" fmla="*/ 300474 h 304586"/>
                <a:gd name="connsiteX34" fmla="*/ 3767190 w 3773551"/>
                <a:gd name="connsiteY34" fmla="*/ 200462 h 304586"/>
                <a:gd name="connsiteX35" fmla="*/ 3766172 w 3773551"/>
                <a:gd name="connsiteY35" fmla="*/ 131406 h 304586"/>
                <a:gd name="connsiteX36" fmla="*/ 3766174 w 3773551"/>
                <a:gd name="connsiteY36" fmla="*/ 62348 h 304586"/>
                <a:gd name="connsiteX37" fmla="*/ 3709701 w 3773551"/>
                <a:gd name="connsiteY37" fmla="*/ 58607 h 304586"/>
                <a:gd name="connsiteX0" fmla="*/ 3709701 w 3773551"/>
                <a:gd name="connsiteY0" fmla="*/ 58607 h 304586"/>
                <a:gd name="connsiteX1" fmla="*/ 3192629 w 3773551"/>
                <a:gd name="connsiteY1" fmla="*/ 36836 h 304586"/>
                <a:gd name="connsiteX2" fmla="*/ 3029344 w 3773551"/>
                <a:gd name="connsiteY2" fmla="*/ 36836 h 304586"/>
                <a:gd name="connsiteX3" fmla="*/ 2822515 w 3773551"/>
                <a:gd name="connsiteY3" fmla="*/ 47722 h 304586"/>
                <a:gd name="connsiteX4" fmla="*/ 2561258 w 3773551"/>
                <a:gd name="connsiteY4" fmla="*/ 47722 h 304586"/>
                <a:gd name="connsiteX5" fmla="*/ 2387087 w 3773551"/>
                <a:gd name="connsiteY5" fmla="*/ 58607 h 304586"/>
                <a:gd name="connsiteX6" fmla="*/ 2212915 w 3773551"/>
                <a:gd name="connsiteY6" fmla="*/ 58607 h 304586"/>
                <a:gd name="connsiteX7" fmla="*/ 1984315 w 3773551"/>
                <a:gd name="connsiteY7" fmla="*/ 36836 h 304586"/>
                <a:gd name="connsiteX8" fmla="*/ 1788372 w 3773551"/>
                <a:gd name="connsiteY8" fmla="*/ 36836 h 304586"/>
                <a:gd name="connsiteX9" fmla="*/ 1538001 w 3773551"/>
                <a:gd name="connsiteY9" fmla="*/ 36836 h 304586"/>
                <a:gd name="connsiteX10" fmla="*/ 1222315 w 3773551"/>
                <a:gd name="connsiteY10" fmla="*/ 25950 h 304586"/>
                <a:gd name="connsiteX11" fmla="*/ 1157001 w 3773551"/>
                <a:gd name="connsiteY11" fmla="*/ 36836 h 304586"/>
                <a:gd name="connsiteX12" fmla="*/ 993715 w 3773551"/>
                <a:gd name="connsiteY12" fmla="*/ 15064 h 304586"/>
                <a:gd name="connsiteX13" fmla="*/ 590944 w 3773551"/>
                <a:gd name="connsiteY13" fmla="*/ 15064 h 304586"/>
                <a:gd name="connsiteX14" fmla="*/ 449429 w 3773551"/>
                <a:gd name="connsiteY14" fmla="*/ 25950 h 304586"/>
                <a:gd name="connsiteX15" fmla="*/ 188172 w 3773551"/>
                <a:gd name="connsiteY15" fmla="*/ 15064 h 304586"/>
                <a:gd name="connsiteX16" fmla="*/ 3115 w 3773551"/>
                <a:gd name="connsiteY16" fmla="*/ 4179 h 304586"/>
                <a:gd name="connsiteX17" fmla="*/ 340572 w 3773551"/>
                <a:gd name="connsiteY17" fmla="*/ 91264 h 304586"/>
                <a:gd name="connsiteX18" fmla="*/ 527671 w 3773551"/>
                <a:gd name="connsiteY18" fmla="*/ 136168 h 304586"/>
                <a:gd name="connsiteX19" fmla="*/ 623601 w 3773551"/>
                <a:gd name="connsiteY19" fmla="*/ 134807 h 304586"/>
                <a:gd name="connsiteX20" fmla="*/ 797772 w 3773551"/>
                <a:gd name="connsiteY20" fmla="*/ 132086 h 304586"/>
                <a:gd name="connsiteX21" fmla="*/ 1012084 w 3773551"/>
                <a:gd name="connsiteY21" fmla="*/ 168825 h 304586"/>
                <a:gd name="connsiteX22" fmla="*/ 1142033 w 3773551"/>
                <a:gd name="connsiteY22" fmla="*/ 185834 h 304586"/>
                <a:gd name="connsiteX23" fmla="*/ 1312803 w 3773551"/>
                <a:gd name="connsiteY23" fmla="*/ 204204 h 304586"/>
                <a:gd name="connsiteX24" fmla="*/ 1559772 w 3773551"/>
                <a:gd name="connsiteY24" fmla="*/ 178350 h 304586"/>
                <a:gd name="connsiteX25" fmla="*/ 1821029 w 3773551"/>
                <a:gd name="connsiteY25" fmla="*/ 167464 h 304586"/>
                <a:gd name="connsiteX26" fmla="*/ 2049629 w 3773551"/>
                <a:gd name="connsiteY26" fmla="*/ 211007 h 304586"/>
                <a:gd name="connsiteX27" fmla="*/ 2343544 w 3773551"/>
                <a:gd name="connsiteY27" fmla="*/ 211007 h 304586"/>
                <a:gd name="connsiteX28" fmla="*/ 2648344 w 3773551"/>
                <a:gd name="connsiteY28" fmla="*/ 200122 h 304586"/>
                <a:gd name="connsiteX29" fmla="*/ 2838164 w 3773551"/>
                <a:gd name="connsiteY29" fmla="*/ 192638 h 304586"/>
                <a:gd name="connsiteX30" fmla="*/ 3121192 w 3773551"/>
                <a:gd name="connsiteY30" fmla="*/ 247067 h 304586"/>
                <a:gd name="connsiteX31" fmla="*/ 3396056 w 3773551"/>
                <a:gd name="connsiteY31" fmla="*/ 261354 h 304586"/>
                <a:gd name="connsiteX32" fmla="*/ 3582475 w 3773551"/>
                <a:gd name="connsiteY32" fmla="*/ 280404 h 304586"/>
                <a:gd name="connsiteX33" fmla="*/ 3759368 w 3773551"/>
                <a:gd name="connsiteY33" fmla="*/ 300474 h 304586"/>
                <a:gd name="connsiteX34" fmla="*/ 3767190 w 3773551"/>
                <a:gd name="connsiteY34" fmla="*/ 200462 h 304586"/>
                <a:gd name="connsiteX35" fmla="*/ 3766172 w 3773551"/>
                <a:gd name="connsiteY35" fmla="*/ 131406 h 304586"/>
                <a:gd name="connsiteX36" fmla="*/ 3766174 w 3773551"/>
                <a:gd name="connsiteY36" fmla="*/ 62348 h 304586"/>
                <a:gd name="connsiteX37" fmla="*/ 3709701 w 3773551"/>
                <a:gd name="connsiteY37" fmla="*/ 58607 h 30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773551" h="304586">
                  <a:moveTo>
                    <a:pt x="3709701" y="58607"/>
                  </a:moveTo>
                  <a:lnTo>
                    <a:pt x="3192629" y="36836"/>
                  </a:lnTo>
                  <a:cubicBezTo>
                    <a:pt x="3079236" y="33208"/>
                    <a:pt x="3091030" y="35022"/>
                    <a:pt x="3029344" y="36836"/>
                  </a:cubicBezTo>
                  <a:cubicBezTo>
                    <a:pt x="2967658" y="38650"/>
                    <a:pt x="2900529" y="45908"/>
                    <a:pt x="2822515" y="47722"/>
                  </a:cubicBezTo>
                  <a:cubicBezTo>
                    <a:pt x="2744501" y="49536"/>
                    <a:pt x="2633829" y="45908"/>
                    <a:pt x="2561258" y="47722"/>
                  </a:cubicBezTo>
                  <a:cubicBezTo>
                    <a:pt x="2488687" y="49536"/>
                    <a:pt x="2445144" y="56793"/>
                    <a:pt x="2387087" y="58607"/>
                  </a:cubicBezTo>
                  <a:cubicBezTo>
                    <a:pt x="2329030" y="60421"/>
                    <a:pt x="2280044" y="62235"/>
                    <a:pt x="2212915" y="58607"/>
                  </a:cubicBezTo>
                  <a:cubicBezTo>
                    <a:pt x="2145786" y="54979"/>
                    <a:pt x="2055072" y="40464"/>
                    <a:pt x="1984315" y="36836"/>
                  </a:cubicBezTo>
                  <a:cubicBezTo>
                    <a:pt x="1913558" y="33208"/>
                    <a:pt x="1788372" y="36836"/>
                    <a:pt x="1788372" y="36836"/>
                  </a:cubicBezTo>
                  <a:cubicBezTo>
                    <a:pt x="1713986" y="36836"/>
                    <a:pt x="1632344" y="38650"/>
                    <a:pt x="1538001" y="36836"/>
                  </a:cubicBezTo>
                  <a:cubicBezTo>
                    <a:pt x="1443658" y="35022"/>
                    <a:pt x="1285815" y="25950"/>
                    <a:pt x="1222315" y="25950"/>
                  </a:cubicBezTo>
                  <a:cubicBezTo>
                    <a:pt x="1158815" y="25950"/>
                    <a:pt x="1195101" y="38650"/>
                    <a:pt x="1157001" y="36836"/>
                  </a:cubicBezTo>
                  <a:cubicBezTo>
                    <a:pt x="1118901" y="35022"/>
                    <a:pt x="1088058" y="18693"/>
                    <a:pt x="993715" y="15064"/>
                  </a:cubicBezTo>
                  <a:cubicBezTo>
                    <a:pt x="899372" y="11435"/>
                    <a:pt x="681658" y="13250"/>
                    <a:pt x="590944" y="15064"/>
                  </a:cubicBezTo>
                  <a:cubicBezTo>
                    <a:pt x="500230" y="16878"/>
                    <a:pt x="516558" y="25950"/>
                    <a:pt x="449429" y="25950"/>
                  </a:cubicBezTo>
                  <a:cubicBezTo>
                    <a:pt x="382300" y="25950"/>
                    <a:pt x="262558" y="18692"/>
                    <a:pt x="188172" y="15064"/>
                  </a:cubicBezTo>
                  <a:cubicBezTo>
                    <a:pt x="113786" y="11435"/>
                    <a:pt x="-22285" y="-8521"/>
                    <a:pt x="3115" y="4179"/>
                  </a:cubicBezTo>
                  <a:cubicBezTo>
                    <a:pt x="28515" y="16879"/>
                    <a:pt x="253146" y="69266"/>
                    <a:pt x="340572" y="91264"/>
                  </a:cubicBezTo>
                  <a:cubicBezTo>
                    <a:pt x="427998" y="113262"/>
                    <a:pt x="480500" y="128911"/>
                    <a:pt x="527671" y="136168"/>
                  </a:cubicBezTo>
                  <a:cubicBezTo>
                    <a:pt x="574843" y="143425"/>
                    <a:pt x="578584" y="135487"/>
                    <a:pt x="623601" y="134807"/>
                  </a:cubicBezTo>
                  <a:cubicBezTo>
                    <a:pt x="668618" y="134127"/>
                    <a:pt x="733025" y="126416"/>
                    <a:pt x="797772" y="132086"/>
                  </a:cubicBezTo>
                  <a:cubicBezTo>
                    <a:pt x="862519" y="137756"/>
                    <a:pt x="954707" y="159867"/>
                    <a:pt x="1012084" y="168825"/>
                  </a:cubicBezTo>
                  <a:cubicBezTo>
                    <a:pt x="1069461" y="177783"/>
                    <a:pt x="1091913" y="179938"/>
                    <a:pt x="1142033" y="185834"/>
                  </a:cubicBezTo>
                  <a:cubicBezTo>
                    <a:pt x="1192153" y="191730"/>
                    <a:pt x="1243180" y="205451"/>
                    <a:pt x="1312803" y="204204"/>
                  </a:cubicBezTo>
                  <a:cubicBezTo>
                    <a:pt x="1382426" y="202957"/>
                    <a:pt x="1475068" y="184473"/>
                    <a:pt x="1559772" y="178350"/>
                  </a:cubicBezTo>
                  <a:cubicBezTo>
                    <a:pt x="1644476" y="172227"/>
                    <a:pt x="1739386" y="162021"/>
                    <a:pt x="1821029" y="167464"/>
                  </a:cubicBezTo>
                  <a:cubicBezTo>
                    <a:pt x="1902672" y="172907"/>
                    <a:pt x="1962543" y="203750"/>
                    <a:pt x="2049629" y="211007"/>
                  </a:cubicBezTo>
                  <a:cubicBezTo>
                    <a:pt x="2136715" y="218264"/>
                    <a:pt x="2243758" y="212821"/>
                    <a:pt x="2343544" y="211007"/>
                  </a:cubicBezTo>
                  <a:cubicBezTo>
                    <a:pt x="2443330" y="209193"/>
                    <a:pt x="2565907" y="203183"/>
                    <a:pt x="2648344" y="200122"/>
                  </a:cubicBezTo>
                  <a:cubicBezTo>
                    <a:pt x="2730781" y="197061"/>
                    <a:pt x="2759356" y="184814"/>
                    <a:pt x="2838164" y="192638"/>
                  </a:cubicBezTo>
                  <a:cubicBezTo>
                    <a:pt x="2916972" y="200462"/>
                    <a:pt x="3028210" y="235614"/>
                    <a:pt x="3121192" y="247067"/>
                  </a:cubicBezTo>
                  <a:cubicBezTo>
                    <a:pt x="3214174" y="258520"/>
                    <a:pt x="3318382" y="253417"/>
                    <a:pt x="3396056" y="261354"/>
                  </a:cubicBezTo>
                  <a:lnTo>
                    <a:pt x="3582475" y="280404"/>
                  </a:lnTo>
                  <a:cubicBezTo>
                    <a:pt x="3643027" y="286924"/>
                    <a:pt x="3732154" y="314988"/>
                    <a:pt x="3759368" y="300474"/>
                  </a:cubicBezTo>
                  <a:cubicBezTo>
                    <a:pt x="3786582" y="285960"/>
                    <a:pt x="3766056" y="228640"/>
                    <a:pt x="3767190" y="200462"/>
                  </a:cubicBezTo>
                  <a:cubicBezTo>
                    <a:pt x="3768324" y="172284"/>
                    <a:pt x="3767532" y="152837"/>
                    <a:pt x="3766172" y="131406"/>
                  </a:cubicBezTo>
                  <a:cubicBezTo>
                    <a:pt x="3764812" y="109975"/>
                    <a:pt x="3775586" y="74481"/>
                    <a:pt x="3766174" y="62348"/>
                  </a:cubicBezTo>
                  <a:cubicBezTo>
                    <a:pt x="3756762" y="50215"/>
                    <a:pt x="3805292" y="62859"/>
                    <a:pt x="3709701" y="58607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819345" y="3079236"/>
              <a:ext cx="217520" cy="174927"/>
            </a:xfrm>
            <a:custGeom>
              <a:avLst/>
              <a:gdLst>
                <a:gd name="connsiteX0" fmla="*/ 2634 w 221128"/>
                <a:gd name="connsiteY0" fmla="*/ 45100 h 160878"/>
                <a:gd name="connsiteX1" fmla="*/ 46177 w 221128"/>
                <a:gd name="connsiteY1" fmla="*/ 143071 h 160878"/>
                <a:gd name="connsiteX2" fmla="*/ 122377 w 221128"/>
                <a:gd name="connsiteY2" fmla="*/ 153957 h 160878"/>
                <a:gd name="connsiteX3" fmla="*/ 165920 w 221128"/>
                <a:gd name="connsiteY3" fmla="*/ 66871 h 160878"/>
                <a:gd name="connsiteX4" fmla="*/ 220349 w 221128"/>
                <a:gd name="connsiteY4" fmla="*/ 1557 h 160878"/>
                <a:gd name="connsiteX5" fmla="*/ 122377 w 221128"/>
                <a:gd name="connsiteY5" fmla="*/ 23329 h 160878"/>
                <a:gd name="connsiteX6" fmla="*/ 2634 w 221128"/>
                <a:gd name="connsiteY6" fmla="*/ 45100 h 160878"/>
                <a:gd name="connsiteX0" fmla="*/ 2634 w 222510"/>
                <a:gd name="connsiteY0" fmla="*/ 45100 h 158441"/>
                <a:gd name="connsiteX1" fmla="*/ 46177 w 222510"/>
                <a:gd name="connsiteY1" fmla="*/ 143071 h 158441"/>
                <a:gd name="connsiteX2" fmla="*/ 122377 w 222510"/>
                <a:gd name="connsiteY2" fmla="*/ 153957 h 158441"/>
                <a:gd name="connsiteX3" fmla="*/ 199258 w 222510"/>
                <a:gd name="connsiteY3" fmla="*/ 100208 h 158441"/>
                <a:gd name="connsiteX4" fmla="*/ 220349 w 222510"/>
                <a:gd name="connsiteY4" fmla="*/ 1557 h 158441"/>
                <a:gd name="connsiteX5" fmla="*/ 122377 w 222510"/>
                <a:gd name="connsiteY5" fmla="*/ 23329 h 158441"/>
                <a:gd name="connsiteX6" fmla="*/ 2634 w 222510"/>
                <a:gd name="connsiteY6" fmla="*/ 45100 h 158441"/>
                <a:gd name="connsiteX0" fmla="*/ 2634 w 221587"/>
                <a:gd name="connsiteY0" fmla="*/ 45100 h 158788"/>
                <a:gd name="connsiteX1" fmla="*/ 46177 w 221587"/>
                <a:gd name="connsiteY1" fmla="*/ 143071 h 158788"/>
                <a:gd name="connsiteX2" fmla="*/ 122377 w 221587"/>
                <a:gd name="connsiteY2" fmla="*/ 153957 h 158788"/>
                <a:gd name="connsiteX3" fmla="*/ 184971 w 221587"/>
                <a:gd name="connsiteY3" fmla="*/ 95445 h 158788"/>
                <a:gd name="connsiteX4" fmla="*/ 220349 w 221587"/>
                <a:gd name="connsiteY4" fmla="*/ 1557 h 158788"/>
                <a:gd name="connsiteX5" fmla="*/ 122377 w 221587"/>
                <a:gd name="connsiteY5" fmla="*/ 23329 h 158788"/>
                <a:gd name="connsiteX6" fmla="*/ 2634 w 221587"/>
                <a:gd name="connsiteY6" fmla="*/ 45100 h 158788"/>
                <a:gd name="connsiteX0" fmla="*/ 2097 w 235338"/>
                <a:gd name="connsiteY0" fmla="*/ 30605 h 159267"/>
                <a:gd name="connsiteX1" fmla="*/ 59928 w 235338"/>
                <a:gd name="connsiteY1" fmla="*/ 142864 h 159267"/>
                <a:gd name="connsiteX2" fmla="*/ 136128 w 235338"/>
                <a:gd name="connsiteY2" fmla="*/ 153750 h 159267"/>
                <a:gd name="connsiteX3" fmla="*/ 198722 w 235338"/>
                <a:gd name="connsiteY3" fmla="*/ 95238 h 159267"/>
                <a:gd name="connsiteX4" fmla="*/ 234100 w 235338"/>
                <a:gd name="connsiteY4" fmla="*/ 1350 h 159267"/>
                <a:gd name="connsiteX5" fmla="*/ 136128 w 235338"/>
                <a:gd name="connsiteY5" fmla="*/ 23122 h 159267"/>
                <a:gd name="connsiteX6" fmla="*/ 2097 w 235338"/>
                <a:gd name="connsiteY6" fmla="*/ 30605 h 159267"/>
                <a:gd name="connsiteX0" fmla="*/ 3170 w 212599"/>
                <a:gd name="connsiteY0" fmla="*/ 49806 h 158519"/>
                <a:gd name="connsiteX1" fmla="*/ 37189 w 212599"/>
                <a:gd name="connsiteY1" fmla="*/ 143015 h 158519"/>
                <a:gd name="connsiteX2" fmla="*/ 113389 w 212599"/>
                <a:gd name="connsiteY2" fmla="*/ 153901 h 158519"/>
                <a:gd name="connsiteX3" fmla="*/ 175983 w 212599"/>
                <a:gd name="connsiteY3" fmla="*/ 95389 h 158519"/>
                <a:gd name="connsiteX4" fmla="*/ 211361 w 212599"/>
                <a:gd name="connsiteY4" fmla="*/ 1501 h 158519"/>
                <a:gd name="connsiteX5" fmla="*/ 113389 w 212599"/>
                <a:gd name="connsiteY5" fmla="*/ 23273 h 158519"/>
                <a:gd name="connsiteX6" fmla="*/ 3170 w 212599"/>
                <a:gd name="connsiteY6" fmla="*/ 49806 h 158519"/>
                <a:gd name="connsiteX0" fmla="*/ 3170 w 212599"/>
                <a:gd name="connsiteY0" fmla="*/ 49181 h 157894"/>
                <a:gd name="connsiteX1" fmla="*/ 37189 w 212599"/>
                <a:gd name="connsiteY1" fmla="*/ 142390 h 157894"/>
                <a:gd name="connsiteX2" fmla="*/ 113389 w 212599"/>
                <a:gd name="connsiteY2" fmla="*/ 153276 h 157894"/>
                <a:gd name="connsiteX3" fmla="*/ 175983 w 212599"/>
                <a:gd name="connsiteY3" fmla="*/ 94764 h 157894"/>
                <a:gd name="connsiteX4" fmla="*/ 211361 w 212599"/>
                <a:gd name="connsiteY4" fmla="*/ 876 h 157894"/>
                <a:gd name="connsiteX5" fmla="*/ 113389 w 212599"/>
                <a:gd name="connsiteY5" fmla="*/ 41698 h 157894"/>
                <a:gd name="connsiteX6" fmla="*/ 3170 w 212599"/>
                <a:gd name="connsiteY6" fmla="*/ 49181 h 157894"/>
                <a:gd name="connsiteX0" fmla="*/ 2634 w 221588"/>
                <a:gd name="connsiteY0" fmla="*/ 34851 h 158513"/>
                <a:gd name="connsiteX1" fmla="*/ 46178 w 221588"/>
                <a:gd name="connsiteY1" fmla="*/ 142347 h 158513"/>
                <a:gd name="connsiteX2" fmla="*/ 122378 w 221588"/>
                <a:gd name="connsiteY2" fmla="*/ 153233 h 158513"/>
                <a:gd name="connsiteX3" fmla="*/ 184972 w 221588"/>
                <a:gd name="connsiteY3" fmla="*/ 94721 h 158513"/>
                <a:gd name="connsiteX4" fmla="*/ 220350 w 221588"/>
                <a:gd name="connsiteY4" fmla="*/ 833 h 158513"/>
                <a:gd name="connsiteX5" fmla="*/ 122378 w 221588"/>
                <a:gd name="connsiteY5" fmla="*/ 41655 h 158513"/>
                <a:gd name="connsiteX6" fmla="*/ 2634 w 221588"/>
                <a:gd name="connsiteY6" fmla="*/ 34851 h 158513"/>
                <a:gd name="connsiteX0" fmla="*/ 2634 w 221588"/>
                <a:gd name="connsiteY0" fmla="*/ 35402 h 159064"/>
                <a:gd name="connsiteX1" fmla="*/ 46178 w 221588"/>
                <a:gd name="connsiteY1" fmla="*/ 142898 h 159064"/>
                <a:gd name="connsiteX2" fmla="*/ 122378 w 221588"/>
                <a:gd name="connsiteY2" fmla="*/ 153784 h 159064"/>
                <a:gd name="connsiteX3" fmla="*/ 184972 w 221588"/>
                <a:gd name="connsiteY3" fmla="*/ 95272 h 159064"/>
                <a:gd name="connsiteX4" fmla="*/ 220350 w 221588"/>
                <a:gd name="connsiteY4" fmla="*/ 1384 h 159064"/>
                <a:gd name="connsiteX5" fmla="*/ 122378 w 221588"/>
                <a:gd name="connsiteY5" fmla="*/ 23156 h 159064"/>
                <a:gd name="connsiteX6" fmla="*/ 2634 w 221588"/>
                <a:gd name="connsiteY6" fmla="*/ 35402 h 159064"/>
                <a:gd name="connsiteX0" fmla="*/ 2427 w 226144"/>
                <a:gd name="connsiteY0" fmla="*/ 54612 h 158358"/>
                <a:gd name="connsiteX1" fmla="*/ 50734 w 226144"/>
                <a:gd name="connsiteY1" fmla="*/ 143058 h 158358"/>
                <a:gd name="connsiteX2" fmla="*/ 126934 w 226144"/>
                <a:gd name="connsiteY2" fmla="*/ 153944 h 158358"/>
                <a:gd name="connsiteX3" fmla="*/ 189528 w 226144"/>
                <a:gd name="connsiteY3" fmla="*/ 95432 h 158358"/>
                <a:gd name="connsiteX4" fmla="*/ 224906 w 226144"/>
                <a:gd name="connsiteY4" fmla="*/ 1544 h 158358"/>
                <a:gd name="connsiteX5" fmla="*/ 126934 w 226144"/>
                <a:gd name="connsiteY5" fmla="*/ 23316 h 158358"/>
                <a:gd name="connsiteX6" fmla="*/ 2427 w 226144"/>
                <a:gd name="connsiteY6" fmla="*/ 54612 h 158358"/>
                <a:gd name="connsiteX0" fmla="*/ 6716 w 230433"/>
                <a:gd name="connsiteY0" fmla="*/ 54612 h 164638"/>
                <a:gd name="connsiteX1" fmla="*/ 28829 w 230433"/>
                <a:gd name="connsiteY1" fmla="*/ 154965 h 164638"/>
                <a:gd name="connsiteX2" fmla="*/ 131223 w 230433"/>
                <a:gd name="connsiteY2" fmla="*/ 153944 h 164638"/>
                <a:gd name="connsiteX3" fmla="*/ 193817 w 230433"/>
                <a:gd name="connsiteY3" fmla="*/ 95432 h 164638"/>
                <a:gd name="connsiteX4" fmla="*/ 229195 w 230433"/>
                <a:gd name="connsiteY4" fmla="*/ 1544 h 164638"/>
                <a:gd name="connsiteX5" fmla="*/ 131223 w 230433"/>
                <a:gd name="connsiteY5" fmla="*/ 23316 h 164638"/>
                <a:gd name="connsiteX6" fmla="*/ 6716 w 230433"/>
                <a:gd name="connsiteY6" fmla="*/ 54612 h 164638"/>
                <a:gd name="connsiteX0" fmla="*/ 2933 w 226650"/>
                <a:gd name="connsiteY0" fmla="*/ 54612 h 179707"/>
                <a:gd name="connsiteX1" fmla="*/ 46477 w 226650"/>
                <a:gd name="connsiteY1" fmla="*/ 174015 h 179707"/>
                <a:gd name="connsiteX2" fmla="*/ 127440 w 226650"/>
                <a:gd name="connsiteY2" fmla="*/ 153944 h 179707"/>
                <a:gd name="connsiteX3" fmla="*/ 190034 w 226650"/>
                <a:gd name="connsiteY3" fmla="*/ 95432 h 179707"/>
                <a:gd name="connsiteX4" fmla="*/ 225412 w 226650"/>
                <a:gd name="connsiteY4" fmla="*/ 1544 h 179707"/>
                <a:gd name="connsiteX5" fmla="*/ 127440 w 226650"/>
                <a:gd name="connsiteY5" fmla="*/ 23316 h 179707"/>
                <a:gd name="connsiteX6" fmla="*/ 2933 w 226650"/>
                <a:gd name="connsiteY6" fmla="*/ 54612 h 179707"/>
                <a:gd name="connsiteX0" fmla="*/ 1854 w 225571"/>
                <a:gd name="connsiteY0" fmla="*/ 54612 h 186860"/>
                <a:gd name="connsiteX1" fmla="*/ 45398 w 225571"/>
                <a:gd name="connsiteY1" fmla="*/ 174015 h 186860"/>
                <a:gd name="connsiteX2" fmla="*/ 126361 w 225571"/>
                <a:gd name="connsiteY2" fmla="*/ 153944 h 186860"/>
                <a:gd name="connsiteX3" fmla="*/ 188955 w 225571"/>
                <a:gd name="connsiteY3" fmla="*/ 95432 h 186860"/>
                <a:gd name="connsiteX4" fmla="*/ 224333 w 225571"/>
                <a:gd name="connsiteY4" fmla="*/ 1544 h 186860"/>
                <a:gd name="connsiteX5" fmla="*/ 126361 w 225571"/>
                <a:gd name="connsiteY5" fmla="*/ 23316 h 186860"/>
                <a:gd name="connsiteX6" fmla="*/ 1854 w 225571"/>
                <a:gd name="connsiteY6" fmla="*/ 54612 h 186860"/>
                <a:gd name="connsiteX0" fmla="*/ 3758 w 227475"/>
                <a:gd name="connsiteY0" fmla="*/ 54612 h 175050"/>
                <a:gd name="connsiteX1" fmla="*/ 33697 w 227475"/>
                <a:gd name="connsiteY1" fmla="*/ 159386 h 175050"/>
                <a:gd name="connsiteX2" fmla="*/ 47302 w 227475"/>
                <a:gd name="connsiteY2" fmla="*/ 174015 h 175050"/>
                <a:gd name="connsiteX3" fmla="*/ 128265 w 227475"/>
                <a:gd name="connsiteY3" fmla="*/ 153944 h 175050"/>
                <a:gd name="connsiteX4" fmla="*/ 190859 w 227475"/>
                <a:gd name="connsiteY4" fmla="*/ 95432 h 175050"/>
                <a:gd name="connsiteX5" fmla="*/ 226237 w 227475"/>
                <a:gd name="connsiteY5" fmla="*/ 1544 h 175050"/>
                <a:gd name="connsiteX6" fmla="*/ 128265 w 227475"/>
                <a:gd name="connsiteY6" fmla="*/ 23316 h 175050"/>
                <a:gd name="connsiteX7" fmla="*/ 3758 w 227475"/>
                <a:gd name="connsiteY7" fmla="*/ 54612 h 175050"/>
                <a:gd name="connsiteX0" fmla="*/ 4550 w 228267"/>
                <a:gd name="connsiteY0" fmla="*/ 54612 h 175050"/>
                <a:gd name="connsiteX1" fmla="*/ 34489 w 228267"/>
                <a:gd name="connsiteY1" fmla="*/ 159386 h 175050"/>
                <a:gd name="connsiteX2" fmla="*/ 48094 w 228267"/>
                <a:gd name="connsiteY2" fmla="*/ 174015 h 175050"/>
                <a:gd name="connsiteX3" fmla="*/ 129057 w 228267"/>
                <a:gd name="connsiteY3" fmla="*/ 153944 h 175050"/>
                <a:gd name="connsiteX4" fmla="*/ 191651 w 228267"/>
                <a:gd name="connsiteY4" fmla="*/ 95432 h 175050"/>
                <a:gd name="connsiteX5" fmla="*/ 227029 w 228267"/>
                <a:gd name="connsiteY5" fmla="*/ 1544 h 175050"/>
                <a:gd name="connsiteX6" fmla="*/ 129057 w 228267"/>
                <a:gd name="connsiteY6" fmla="*/ 23316 h 175050"/>
                <a:gd name="connsiteX7" fmla="*/ 4550 w 228267"/>
                <a:gd name="connsiteY7" fmla="*/ 54612 h 175050"/>
                <a:gd name="connsiteX0" fmla="*/ 8663 w 210949"/>
                <a:gd name="connsiteY0" fmla="*/ 57016 h 175073"/>
                <a:gd name="connsiteX1" fmla="*/ 17171 w 210949"/>
                <a:gd name="connsiteY1" fmla="*/ 159409 h 175073"/>
                <a:gd name="connsiteX2" fmla="*/ 30776 w 210949"/>
                <a:gd name="connsiteY2" fmla="*/ 174038 h 175073"/>
                <a:gd name="connsiteX3" fmla="*/ 111739 w 210949"/>
                <a:gd name="connsiteY3" fmla="*/ 153967 h 175073"/>
                <a:gd name="connsiteX4" fmla="*/ 174333 w 210949"/>
                <a:gd name="connsiteY4" fmla="*/ 95455 h 175073"/>
                <a:gd name="connsiteX5" fmla="*/ 209711 w 210949"/>
                <a:gd name="connsiteY5" fmla="*/ 1567 h 175073"/>
                <a:gd name="connsiteX6" fmla="*/ 111739 w 210949"/>
                <a:gd name="connsiteY6" fmla="*/ 23339 h 175073"/>
                <a:gd name="connsiteX7" fmla="*/ 8663 w 210949"/>
                <a:gd name="connsiteY7" fmla="*/ 57016 h 175073"/>
                <a:gd name="connsiteX0" fmla="*/ 7297 w 214346"/>
                <a:gd name="connsiteY0" fmla="*/ 28207 h 174839"/>
                <a:gd name="connsiteX1" fmla="*/ 20568 w 214346"/>
                <a:gd name="connsiteY1" fmla="*/ 159175 h 174839"/>
                <a:gd name="connsiteX2" fmla="*/ 34173 w 214346"/>
                <a:gd name="connsiteY2" fmla="*/ 173804 h 174839"/>
                <a:gd name="connsiteX3" fmla="*/ 115136 w 214346"/>
                <a:gd name="connsiteY3" fmla="*/ 153733 h 174839"/>
                <a:gd name="connsiteX4" fmla="*/ 177730 w 214346"/>
                <a:gd name="connsiteY4" fmla="*/ 95221 h 174839"/>
                <a:gd name="connsiteX5" fmla="*/ 213108 w 214346"/>
                <a:gd name="connsiteY5" fmla="*/ 1333 h 174839"/>
                <a:gd name="connsiteX6" fmla="*/ 115136 w 214346"/>
                <a:gd name="connsiteY6" fmla="*/ 23105 h 174839"/>
                <a:gd name="connsiteX7" fmla="*/ 7297 w 214346"/>
                <a:gd name="connsiteY7" fmla="*/ 28207 h 174839"/>
                <a:gd name="connsiteX0" fmla="*/ 8354 w 215403"/>
                <a:gd name="connsiteY0" fmla="*/ 28207 h 174839"/>
                <a:gd name="connsiteX1" fmla="*/ 21625 w 215403"/>
                <a:gd name="connsiteY1" fmla="*/ 159175 h 174839"/>
                <a:gd name="connsiteX2" fmla="*/ 35230 w 215403"/>
                <a:gd name="connsiteY2" fmla="*/ 173804 h 174839"/>
                <a:gd name="connsiteX3" fmla="*/ 116193 w 215403"/>
                <a:gd name="connsiteY3" fmla="*/ 153733 h 174839"/>
                <a:gd name="connsiteX4" fmla="*/ 178787 w 215403"/>
                <a:gd name="connsiteY4" fmla="*/ 95221 h 174839"/>
                <a:gd name="connsiteX5" fmla="*/ 214165 w 215403"/>
                <a:gd name="connsiteY5" fmla="*/ 1333 h 174839"/>
                <a:gd name="connsiteX6" fmla="*/ 116193 w 215403"/>
                <a:gd name="connsiteY6" fmla="*/ 23105 h 174839"/>
                <a:gd name="connsiteX7" fmla="*/ 8354 w 215403"/>
                <a:gd name="connsiteY7" fmla="*/ 28207 h 174839"/>
                <a:gd name="connsiteX0" fmla="*/ 10471 w 217520"/>
                <a:gd name="connsiteY0" fmla="*/ 28207 h 174839"/>
                <a:gd name="connsiteX1" fmla="*/ 23742 w 217520"/>
                <a:gd name="connsiteY1" fmla="*/ 159175 h 174839"/>
                <a:gd name="connsiteX2" fmla="*/ 37347 w 217520"/>
                <a:gd name="connsiteY2" fmla="*/ 173804 h 174839"/>
                <a:gd name="connsiteX3" fmla="*/ 118310 w 217520"/>
                <a:gd name="connsiteY3" fmla="*/ 153733 h 174839"/>
                <a:gd name="connsiteX4" fmla="*/ 180904 w 217520"/>
                <a:gd name="connsiteY4" fmla="*/ 95221 h 174839"/>
                <a:gd name="connsiteX5" fmla="*/ 216282 w 217520"/>
                <a:gd name="connsiteY5" fmla="*/ 1333 h 174839"/>
                <a:gd name="connsiteX6" fmla="*/ 118310 w 217520"/>
                <a:gd name="connsiteY6" fmla="*/ 23105 h 174839"/>
                <a:gd name="connsiteX7" fmla="*/ 10471 w 217520"/>
                <a:gd name="connsiteY7" fmla="*/ 28207 h 174839"/>
                <a:gd name="connsiteX0" fmla="*/ 10471 w 217520"/>
                <a:gd name="connsiteY0" fmla="*/ 40201 h 174927"/>
                <a:gd name="connsiteX1" fmla="*/ 23742 w 217520"/>
                <a:gd name="connsiteY1" fmla="*/ 159263 h 174927"/>
                <a:gd name="connsiteX2" fmla="*/ 37347 w 217520"/>
                <a:gd name="connsiteY2" fmla="*/ 173892 h 174927"/>
                <a:gd name="connsiteX3" fmla="*/ 118310 w 217520"/>
                <a:gd name="connsiteY3" fmla="*/ 153821 h 174927"/>
                <a:gd name="connsiteX4" fmla="*/ 180904 w 217520"/>
                <a:gd name="connsiteY4" fmla="*/ 95309 h 174927"/>
                <a:gd name="connsiteX5" fmla="*/ 216282 w 217520"/>
                <a:gd name="connsiteY5" fmla="*/ 1421 h 174927"/>
                <a:gd name="connsiteX6" fmla="*/ 118310 w 217520"/>
                <a:gd name="connsiteY6" fmla="*/ 23193 h 174927"/>
                <a:gd name="connsiteX7" fmla="*/ 10471 w 217520"/>
                <a:gd name="connsiteY7" fmla="*/ 40201 h 17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520" h="174927">
                  <a:moveTo>
                    <a:pt x="10471" y="40201"/>
                  </a:moveTo>
                  <a:cubicBezTo>
                    <a:pt x="-12434" y="31923"/>
                    <a:pt x="6960" y="98881"/>
                    <a:pt x="23742" y="159263"/>
                  </a:cubicBezTo>
                  <a:cubicBezTo>
                    <a:pt x="30999" y="179164"/>
                    <a:pt x="21586" y="174799"/>
                    <a:pt x="37347" y="173892"/>
                  </a:cubicBezTo>
                  <a:cubicBezTo>
                    <a:pt x="53108" y="172985"/>
                    <a:pt x="94384" y="166918"/>
                    <a:pt x="118310" y="153821"/>
                  </a:cubicBezTo>
                  <a:cubicBezTo>
                    <a:pt x="142236" y="140724"/>
                    <a:pt x="164575" y="120709"/>
                    <a:pt x="180904" y="95309"/>
                  </a:cubicBezTo>
                  <a:cubicBezTo>
                    <a:pt x="197233" y="69909"/>
                    <a:pt x="223539" y="8678"/>
                    <a:pt x="216282" y="1421"/>
                  </a:cubicBezTo>
                  <a:cubicBezTo>
                    <a:pt x="209025" y="-5836"/>
                    <a:pt x="152612" y="16730"/>
                    <a:pt x="118310" y="23193"/>
                  </a:cubicBezTo>
                  <a:cubicBezTo>
                    <a:pt x="84008" y="29656"/>
                    <a:pt x="33376" y="48479"/>
                    <a:pt x="10471" y="4020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114925" y="4114800"/>
              <a:ext cx="2173077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769483" y="2982232"/>
              <a:ext cx="1919288" cy="142025"/>
            </a:xfrm>
            <a:custGeom>
              <a:avLst/>
              <a:gdLst>
                <a:gd name="connsiteX0" fmla="*/ 0 w 1905000"/>
                <a:gd name="connsiteY0" fmla="*/ 33110 h 142932"/>
                <a:gd name="connsiteX1" fmla="*/ 185058 w 1905000"/>
                <a:gd name="connsiteY1" fmla="*/ 54881 h 142932"/>
                <a:gd name="connsiteX2" fmla="*/ 326572 w 1905000"/>
                <a:gd name="connsiteY2" fmla="*/ 33110 h 142932"/>
                <a:gd name="connsiteX3" fmla="*/ 653143 w 1905000"/>
                <a:gd name="connsiteY3" fmla="*/ 65767 h 142932"/>
                <a:gd name="connsiteX4" fmla="*/ 892629 w 1905000"/>
                <a:gd name="connsiteY4" fmla="*/ 109310 h 142932"/>
                <a:gd name="connsiteX5" fmla="*/ 1023258 w 1905000"/>
                <a:gd name="connsiteY5" fmla="*/ 141967 h 142932"/>
                <a:gd name="connsiteX6" fmla="*/ 1164772 w 1905000"/>
                <a:gd name="connsiteY6" fmla="*/ 131081 h 142932"/>
                <a:gd name="connsiteX7" fmla="*/ 1262743 w 1905000"/>
                <a:gd name="connsiteY7" fmla="*/ 98424 h 142932"/>
                <a:gd name="connsiteX8" fmla="*/ 1393372 w 1905000"/>
                <a:gd name="connsiteY8" fmla="*/ 54881 h 142932"/>
                <a:gd name="connsiteX9" fmla="*/ 1513115 w 1905000"/>
                <a:gd name="connsiteY9" fmla="*/ 22224 h 142932"/>
                <a:gd name="connsiteX10" fmla="*/ 1600200 w 1905000"/>
                <a:gd name="connsiteY10" fmla="*/ 453 h 142932"/>
                <a:gd name="connsiteX11" fmla="*/ 1676400 w 1905000"/>
                <a:gd name="connsiteY11" fmla="*/ 11338 h 142932"/>
                <a:gd name="connsiteX12" fmla="*/ 1752600 w 1905000"/>
                <a:gd name="connsiteY12" fmla="*/ 54881 h 142932"/>
                <a:gd name="connsiteX13" fmla="*/ 1905000 w 1905000"/>
                <a:gd name="connsiteY13" fmla="*/ 141967 h 142932"/>
                <a:gd name="connsiteX0" fmla="*/ 0 w 1919288"/>
                <a:gd name="connsiteY0" fmla="*/ 33110 h 142932"/>
                <a:gd name="connsiteX1" fmla="*/ 199346 w 1919288"/>
                <a:gd name="connsiteY1" fmla="*/ 54881 h 142932"/>
                <a:gd name="connsiteX2" fmla="*/ 340860 w 1919288"/>
                <a:gd name="connsiteY2" fmla="*/ 33110 h 142932"/>
                <a:gd name="connsiteX3" fmla="*/ 667431 w 1919288"/>
                <a:gd name="connsiteY3" fmla="*/ 65767 h 142932"/>
                <a:gd name="connsiteX4" fmla="*/ 906917 w 1919288"/>
                <a:gd name="connsiteY4" fmla="*/ 109310 h 142932"/>
                <a:gd name="connsiteX5" fmla="*/ 1037546 w 1919288"/>
                <a:gd name="connsiteY5" fmla="*/ 141967 h 142932"/>
                <a:gd name="connsiteX6" fmla="*/ 1179060 w 1919288"/>
                <a:gd name="connsiteY6" fmla="*/ 131081 h 142932"/>
                <a:gd name="connsiteX7" fmla="*/ 1277031 w 1919288"/>
                <a:gd name="connsiteY7" fmla="*/ 98424 h 142932"/>
                <a:gd name="connsiteX8" fmla="*/ 1407660 w 1919288"/>
                <a:gd name="connsiteY8" fmla="*/ 54881 h 142932"/>
                <a:gd name="connsiteX9" fmla="*/ 1527403 w 1919288"/>
                <a:gd name="connsiteY9" fmla="*/ 22224 h 142932"/>
                <a:gd name="connsiteX10" fmla="*/ 1614488 w 1919288"/>
                <a:gd name="connsiteY10" fmla="*/ 453 h 142932"/>
                <a:gd name="connsiteX11" fmla="*/ 1690688 w 1919288"/>
                <a:gd name="connsiteY11" fmla="*/ 11338 h 142932"/>
                <a:gd name="connsiteX12" fmla="*/ 1766888 w 1919288"/>
                <a:gd name="connsiteY12" fmla="*/ 54881 h 142932"/>
                <a:gd name="connsiteX13" fmla="*/ 1919288 w 1919288"/>
                <a:gd name="connsiteY13" fmla="*/ 141967 h 142932"/>
                <a:gd name="connsiteX0" fmla="*/ 0 w 1919288"/>
                <a:gd name="connsiteY0" fmla="*/ 33110 h 142025"/>
                <a:gd name="connsiteX1" fmla="*/ 199346 w 1919288"/>
                <a:gd name="connsiteY1" fmla="*/ 54881 h 142025"/>
                <a:gd name="connsiteX2" fmla="*/ 340860 w 1919288"/>
                <a:gd name="connsiteY2" fmla="*/ 33110 h 142025"/>
                <a:gd name="connsiteX3" fmla="*/ 667431 w 1919288"/>
                <a:gd name="connsiteY3" fmla="*/ 65767 h 142025"/>
                <a:gd name="connsiteX4" fmla="*/ 906917 w 1919288"/>
                <a:gd name="connsiteY4" fmla="*/ 109310 h 142025"/>
                <a:gd name="connsiteX5" fmla="*/ 1037546 w 1919288"/>
                <a:gd name="connsiteY5" fmla="*/ 141967 h 142025"/>
                <a:gd name="connsiteX6" fmla="*/ 1179060 w 1919288"/>
                <a:gd name="connsiteY6" fmla="*/ 116794 h 142025"/>
                <a:gd name="connsiteX7" fmla="*/ 1277031 w 1919288"/>
                <a:gd name="connsiteY7" fmla="*/ 98424 h 142025"/>
                <a:gd name="connsiteX8" fmla="*/ 1407660 w 1919288"/>
                <a:gd name="connsiteY8" fmla="*/ 54881 h 142025"/>
                <a:gd name="connsiteX9" fmla="*/ 1527403 w 1919288"/>
                <a:gd name="connsiteY9" fmla="*/ 22224 h 142025"/>
                <a:gd name="connsiteX10" fmla="*/ 1614488 w 1919288"/>
                <a:gd name="connsiteY10" fmla="*/ 453 h 142025"/>
                <a:gd name="connsiteX11" fmla="*/ 1690688 w 1919288"/>
                <a:gd name="connsiteY11" fmla="*/ 11338 h 142025"/>
                <a:gd name="connsiteX12" fmla="*/ 1766888 w 1919288"/>
                <a:gd name="connsiteY12" fmla="*/ 54881 h 142025"/>
                <a:gd name="connsiteX13" fmla="*/ 1919288 w 1919288"/>
                <a:gd name="connsiteY13" fmla="*/ 141967 h 14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9288" h="142025">
                  <a:moveTo>
                    <a:pt x="0" y="33110"/>
                  </a:moveTo>
                  <a:cubicBezTo>
                    <a:pt x="65314" y="43995"/>
                    <a:pt x="142536" y="54881"/>
                    <a:pt x="199346" y="54881"/>
                  </a:cubicBezTo>
                  <a:cubicBezTo>
                    <a:pt x="256156" y="54881"/>
                    <a:pt x="262846" y="31296"/>
                    <a:pt x="340860" y="33110"/>
                  </a:cubicBezTo>
                  <a:cubicBezTo>
                    <a:pt x="418874" y="34924"/>
                    <a:pt x="573088" y="53067"/>
                    <a:pt x="667431" y="65767"/>
                  </a:cubicBezTo>
                  <a:cubicBezTo>
                    <a:pt x="761774" y="78467"/>
                    <a:pt x="845231" y="96610"/>
                    <a:pt x="906917" y="109310"/>
                  </a:cubicBezTo>
                  <a:cubicBezTo>
                    <a:pt x="968603" y="122010"/>
                    <a:pt x="992189" y="140720"/>
                    <a:pt x="1037546" y="141967"/>
                  </a:cubicBezTo>
                  <a:cubicBezTo>
                    <a:pt x="1082903" y="143214"/>
                    <a:pt x="1139146" y="124051"/>
                    <a:pt x="1179060" y="116794"/>
                  </a:cubicBezTo>
                  <a:cubicBezTo>
                    <a:pt x="1218974" y="109537"/>
                    <a:pt x="1238931" y="108743"/>
                    <a:pt x="1277031" y="98424"/>
                  </a:cubicBezTo>
                  <a:cubicBezTo>
                    <a:pt x="1315131" y="88105"/>
                    <a:pt x="1365931" y="67581"/>
                    <a:pt x="1407660" y="54881"/>
                  </a:cubicBezTo>
                  <a:cubicBezTo>
                    <a:pt x="1449389" y="42181"/>
                    <a:pt x="1492932" y="31295"/>
                    <a:pt x="1527403" y="22224"/>
                  </a:cubicBezTo>
                  <a:cubicBezTo>
                    <a:pt x="1561874" y="13153"/>
                    <a:pt x="1587274" y="2267"/>
                    <a:pt x="1614488" y="453"/>
                  </a:cubicBezTo>
                  <a:cubicBezTo>
                    <a:pt x="1641702" y="-1361"/>
                    <a:pt x="1665288" y="2267"/>
                    <a:pt x="1690688" y="11338"/>
                  </a:cubicBezTo>
                  <a:cubicBezTo>
                    <a:pt x="1716088" y="20409"/>
                    <a:pt x="1766888" y="54881"/>
                    <a:pt x="1766888" y="54881"/>
                  </a:cubicBezTo>
                  <a:lnTo>
                    <a:pt x="1919288" y="14196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833099" y="3104998"/>
              <a:ext cx="2017258" cy="425036"/>
            </a:xfrm>
            <a:custGeom>
              <a:avLst/>
              <a:gdLst>
                <a:gd name="connsiteX0" fmla="*/ 0 w 2002971"/>
                <a:gd name="connsiteY0" fmla="*/ 0 h 446314"/>
                <a:gd name="connsiteX1" fmla="*/ 43542 w 2002971"/>
                <a:gd name="connsiteY1" fmla="*/ 76200 h 446314"/>
                <a:gd name="connsiteX2" fmla="*/ 130628 w 2002971"/>
                <a:gd name="connsiteY2" fmla="*/ 97971 h 446314"/>
                <a:gd name="connsiteX3" fmla="*/ 228600 w 2002971"/>
                <a:gd name="connsiteY3" fmla="*/ 87086 h 446314"/>
                <a:gd name="connsiteX4" fmla="*/ 348342 w 2002971"/>
                <a:gd name="connsiteY4" fmla="*/ 32657 h 446314"/>
                <a:gd name="connsiteX5" fmla="*/ 381000 w 2002971"/>
                <a:gd name="connsiteY5" fmla="*/ 10886 h 446314"/>
                <a:gd name="connsiteX6" fmla="*/ 500742 w 2002971"/>
                <a:gd name="connsiteY6" fmla="*/ 32657 h 446314"/>
                <a:gd name="connsiteX7" fmla="*/ 566057 w 2002971"/>
                <a:gd name="connsiteY7" fmla="*/ 108857 h 446314"/>
                <a:gd name="connsiteX8" fmla="*/ 609600 w 2002971"/>
                <a:gd name="connsiteY8" fmla="*/ 163286 h 446314"/>
                <a:gd name="connsiteX9" fmla="*/ 674914 w 2002971"/>
                <a:gd name="connsiteY9" fmla="*/ 163286 h 446314"/>
                <a:gd name="connsiteX10" fmla="*/ 729342 w 2002971"/>
                <a:gd name="connsiteY10" fmla="*/ 119743 h 446314"/>
                <a:gd name="connsiteX11" fmla="*/ 794657 w 2002971"/>
                <a:gd name="connsiteY11" fmla="*/ 119743 h 446314"/>
                <a:gd name="connsiteX12" fmla="*/ 827314 w 2002971"/>
                <a:gd name="connsiteY12" fmla="*/ 195943 h 446314"/>
                <a:gd name="connsiteX13" fmla="*/ 881742 w 2002971"/>
                <a:gd name="connsiteY13" fmla="*/ 283029 h 446314"/>
                <a:gd name="connsiteX14" fmla="*/ 925285 w 2002971"/>
                <a:gd name="connsiteY14" fmla="*/ 348343 h 446314"/>
                <a:gd name="connsiteX15" fmla="*/ 1066800 w 2002971"/>
                <a:gd name="connsiteY15" fmla="*/ 424543 h 446314"/>
                <a:gd name="connsiteX16" fmla="*/ 1186542 w 2002971"/>
                <a:gd name="connsiteY16" fmla="*/ 391886 h 446314"/>
                <a:gd name="connsiteX17" fmla="*/ 1284514 w 2002971"/>
                <a:gd name="connsiteY17" fmla="*/ 315686 h 446314"/>
                <a:gd name="connsiteX18" fmla="*/ 1371600 w 2002971"/>
                <a:gd name="connsiteY18" fmla="*/ 283029 h 446314"/>
                <a:gd name="connsiteX19" fmla="*/ 1393371 w 2002971"/>
                <a:gd name="connsiteY19" fmla="*/ 250371 h 446314"/>
                <a:gd name="connsiteX20" fmla="*/ 1502228 w 2002971"/>
                <a:gd name="connsiteY20" fmla="*/ 283029 h 446314"/>
                <a:gd name="connsiteX21" fmla="*/ 1567542 w 2002971"/>
                <a:gd name="connsiteY21" fmla="*/ 359229 h 446314"/>
                <a:gd name="connsiteX22" fmla="*/ 1632857 w 2002971"/>
                <a:gd name="connsiteY22" fmla="*/ 359229 h 446314"/>
                <a:gd name="connsiteX23" fmla="*/ 1709057 w 2002971"/>
                <a:gd name="connsiteY23" fmla="*/ 326571 h 446314"/>
                <a:gd name="connsiteX24" fmla="*/ 1774371 w 2002971"/>
                <a:gd name="connsiteY24" fmla="*/ 326571 h 446314"/>
                <a:gd name="connsiteX25" fmla="*/ 1850571 w 2002971"/>
                <a:gd name="connsiteY25" fmla="*/ 359229 h 446314"/>
                <a:gd name="connsiteX26" fmla="*/ 2002971 w 2002971"/>
                <a:gd name="connsiteY26" fmla="*/ 446314 h 446314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54440 w 2026783"/>
                <a:gd name="connsiteY2" fmla="*/ 88446 h 436789"/>
                <a:gd name="connsiteX3" fmla="*/ 252412 w 2026783"/>
                <a:gd name="connsiteY3" fmla="*/ 77561 h 436789"/>
                <a:gd name="connsiteX4" fmla="*/ 372154 w 2026783"/>
                <a:gd name="connsiteY4" fmla="*/ 23132 h 436789"/>
                <a:gd name="connsiteX5" fmla="*/ 404812 w 2026783"/>
                <a:gd name="connsiteY5" fmla="*/ 1361 h 436789"/>
                <a:gd name="connsiteX6" fmla="*/ 524554 w 2026783"/>
                <a:gd name="connsiteY6" fmla="*/ 23132 h 436789"/>
                <a:gd name="connsiteX7" fmla="*/ 589869 w 2026783"/>
                <a:gd name="connsiteY7" fmla="*/ 99332 h 436789"/>
                <a:gd name="connsiteX8" fmla="*/ 633412 w 2026783"/>
                <a:gd name="connsiteY8" fmla="*/ 153761 h 436789"/>
                <a:gd name="connsiteX9" fmla="*/ 698726 w 2026783"/>
                <a:gd name="connsiteY9" fmla="*/ 153761 h 436789"/>
                <a:gd name="connsiteX10" fmla="*/ 753154 w 2026783"/>
                <a:gd name="connsiteY10" fmla="*/ 110218 h 436789"/>
                <a:gd name="connsiteX11" fmla="*/ 818469 w 2026783"/>
                <a:gd name="connsiteY11" fmla="*/ 11021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54440 w 2026783"/>
                <a:gd name="connsiteY2" fmla="*/ 88446 h 436789"/>
                <a:gd name="connsiteX3" fmla="*/ 252412 w 2026783"/>
                <a:gd name="connsiteY3" fmla="*/ 110899 h 436789"/>
                <a:gd name="connsiteX4" fmla="*/ 372154 w 2026783"/>
                <a:gd name="connsiteY4" fmla="*/ 23132 h 436789"/>
                <a:gd name="connsiteX5" fmla="*/ 404812 w 2026783"/>
                <a:gd name="connsiteY5" fmla="*/ 1361 h 436789"/>
                <a:gd name="connsiteX6" fmla="*/ 524554 w 2026783"/>
                <a:gd name="connsiteY6" fmla="*/ 23132 h 436789"/>
                <a:gd name="connsiteX7" fmla="*/ 589869 w 2026783"/>
                <a:gd name="connsiteY7" fmla="*/ 99332 h 436789"/>
                <a:gd name="connsiteX8" fmla="*/ 633412 w 2026783"/>
                <a:gd name="connsiteY8" fmla="*/ 153761 h 436789"/>
                <a:gd name="connsiteX9" fmla="*/ 698726 w 2026783"/>
                <a:gd name="connsiteY9" fmla="*/ 153761 h 436789"/>
                <a:gd name="connsiteX10" fmla="*/ 753154 w 2026783"/>
                <a:gd name="connsiteY10" fmla="*/ 110218 h 436789"/>
                <a:gd name="connsiteX11" fmla="*/ 818469 w 2026783"/>
                <a:gd name="connsiteY11" fmla="*/ 11021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23132 h 436789"/>
                <a:gd name="connsiteX5" fmla="*/ 404812 w 2026783"/>
                <a:gd name="connsiteY5" fmla="*/ 1361 h 436789"/>
                <a:gd name="connsiteX6" fmla="*/ 524554 w 2026783"/>
                <a:gd name="connsiteY6" fmla="*/ 23132 h 436789"/>
                <a:gd name="connsiteX7" fmla="*/ 589869 w 2026783"/>
                <a:gd name="connsiteY7" fmla="*/ 99332 h 436789"/>
                <a:gd name="connsiteX8" fmla="*/ 633412 w 2026783"/>
                <a:gd name="connsiteY8" fmla="*/ 153761 h 436789"/>
                <a:gd name="connsiteX9" fmla="*/ 698726 w 2026783"/>
                <a:gd name="connsiteY9" fmla="*/ 153761 h 436789"/>
                <a:gd name="connsiteX10" fmla="*/ 753154 w 2026783"/>
                <a:gd name="connsiteY10" fmla="*/ 110218 h 436789"/>
                <a:gd name="connsiteX11" fmla="*/ 818469 w 2026783"/>
                <a:gd name="connsiteY11" fmla="*/ 11021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04812 w 2026783"/>
                <a:gd name="connsiteY5" fmla="*/ 1361 h 436789"/>
                <a:gd name="connsiteX6" fmla="*/ 524554 w 2026783"/>
                <a:gd name="connsiteY6" fmla="*/ 23132 h 436789"/>
                <a:gd name="connsiteX7" fmla="*/ 589869 w 2026783"/>
                <a:gd name="connsiteY7" fmla="*/ 99332 h 436789"/>
                <a:gd name="connsiteX8" fmla="*/ 633412 w 2026783"/>
                <a:gd name="connsiteY8" fmla="*/ 153761 h 436789"/>
                <a:gd name="connsiteX9" fmla="*/ 698726 w 2026783"/>
                <a:gd name="connsiteY9" fmla="*/ 153761 h 436789"/>
                <a:gd name="connsiteX10" fmla="*/ 753154 w 2026783"/>
                <a:gd name="connsiteY10" fmla="*/ 110218 h 436789"/>
                <a:gd name="connsiteX11" fmla="*/ 818469 w 2026783"/>
                <a:gd name="connsiteY11" fmla="*/ 11021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24554 w 2026783"/>
                <a:gd name="connsiteY6" fmla="*/ 23132 h 436789"/>
                <a:gd name="connsiteX7" fmla="*/ 589869 w 2026783"/>
                <a:gd name="connsiteY7" fmla="*/ 99332 h 436789"/>
                <a:gd name="connsiteX8" fmla="*/ 633412 w 2026783"/>
                <a:gd name="connsiteY8" fmla="*/ 153761 h 436789"/>
                <a:gd name="connsiteX9" fmla="*/ 698726 w 2026783"/>
                <a:gd name="connsiteY9" fmla="*/ 153761 h 436789"/>
                <a:gd name="connsiteX10" fmla="*/ 753154 w 2026783"/>
                <a:gd name="connsiteY10" fmla="*/ 110218 h 436789"/>
                <a:gd name="connsiteX11" fmla="*/ 818469 w 2026783"/>
                <a:gd name="connsiteY11" fmla="*/ 11021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89869 w 2026783"/>
                <a:gd name="connsiteY7" fmla="*/ 99332 h 436789"/>
                <a:gd name="connsiteX8" fmla="*/ 633412 w 2026783"/>
                <a:gd name="connsiteY8" fmla="*/ 153761 h 436789"/>
                <a:gd name="connsiteX9" fmla="*/ 698726 w 2026783"/>
                <a:gd name="connsiteY9" fmla="*/ 153761 h 436789"/>
                <a:gd name="connsiteX10" fmla="*/ 753154 w 2026783"/>
                <a:gd name="connsiteY10" fmla="*/ 110218 h 436789"/>
                <a:gd name="connsiteX11" fmla="*/ 818469 w 2026783"/>
                <a:gd name="connsiteY11" fmla="*/ 11021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53761 h 436789"/>
                <a:gd name="connsiteX9" fmla="*/ 698726 w 2026783"/>
                <a:gd name="connsiteY9" fmla="*/ 153761 h 436789"/>
                <a:gd name="connsiteX10" fmla="*/ 753154 w 2026783"/>
                <a:gd name="connsiteY10" fmla="*/ 110218 h 436789"/>
                <a:gd name="connsiteX11" fmla="*/ 818469 w 2026783"/>
                <a:gd name="connsiteY11" fmla="*/ 11021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72811 h 436789"/>
                <a:gd name="connsiteX9" fmla="*/ 698726 w 2026783"/>
                <a:gd name="connsiteY9" fmla="*/ 153761 h 436789"/>
                <a:gd name="connsiteX10" fmla="*/ 753154 w 2026783"/>
                <a:gd name="connsiteY10" fmla="*/ 110218 h 436789"/>
                <a:gd name="connsiteX11" fmla="*/ 818469 w 2026783"/>
                <a:gd name="connsiteY11" fmla="*/ 11021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72811 h 436789"/>
                <a:gd name="connsiteX9" fmla="*/ 698726 w 2026783"/>
                <a:gd name="connsiteY9" fmla="*/ 153761 h 436789"/>
                <a:gd name="connsiteX10" fmla="*/ 753154 w 2026783"/>
                <a:gd name="connsiteY10" fmla="*/ 148318 h 436789"/>
                <a:gd name="connsiteX11" fmla="*/ 818469 w 2026783"/>
                <a:gd name="connsiteY11" fmla="*/ 11021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72811 h 436789"/>
                <a:gd name="connsiteX9" fmla="*/ 698726 w 2026783"/>
                <a:gd name="connsiteY9" fmla="*/ 153761 h 436789"/>
                <a:gd name="connsiteX10" fmla="*/ 753154 w 2026783"/>
                <a:gd name="connsiteY10" fmla="*/ 148318 h 436789"/>
                <a:gd name="connsiteX11" fmla="*/ 808944 w 2026783"/>
                <a:gd name="connsiteY11" fmla="*/ 138793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72811 h 436789"/>
                <a:gd name="connsiteX9" fmla="*/ 698726 w 2026783"/>
                <a:gd name="connsiteY9" fmla="*/ 153761 h 436789"/>
                <a:gd name="connsiteX10" fmla="*/ 753154 w 2026783"/>
                <a:gd name="connsiteY10" fmla="*/ 148318 h 436789"/>
                <a:gd name="connsiteX11" fmla="*/ 794657 w 2026783"/>
                <a:gd name="connsiteY11" fmla="*/ 167368 h 436789"/>
                <a:gd name="connsiteX12" fmla="*/ 851126 w 2026783"/>
                <a:gd name="connsiteY12" fmla="*/ 186418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72811 h 436789"/>
                <a:gd name="connsiteX9" fmla="*/ 698726 w 2026783"/>
                <a:gd name="connsiteY9" fmla="*/ 153761 h 436789"/>
                <a:gd name="connsiteX10" fmla="*/ 753154 w 2026783"/>
                <a:gd name="connsiteY10" fmla="*/ 148318 h 436789"/>
                <a:gd name="connsiteX11" fmla="*/ 794657 w 2026783"/>
                <a:gd name="connsiteY11" fmla="*/ 167368 h 436789"/>
                <a:gd name="connsiteX12" fmla="*/ 817789 w 2026783"/>
                <a:gd name="connsiteY12" fmla="*/ 257856 h 436789"/>
                <a:gd name="connsiteX13" fmla="*/ 905554 w 2026783"/>
                <a:gd name="connsiteY13" fmla="*/ 27350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72811 h 436789"/>
                <a:gd name="connsiteX9" fmla="*/ 698726 w 2026783"/>
                <a:gd name="connsiteY9" fmla="*/ 153761 h 436789"/>
                <a:gd name="connsiteX10" fmla="*/ 753154 w 2026783"/>
                <a:gd name="connsiteY10" fmla="*/ 148318 h 436789"/>
                <a:gd name="connsiteX11" fmla="*/ 794657 w 2026783"/>
                <a:gd name="connsiteY11" fmla="*/ 167368 h 436789"/>
                <a:gd name="connsiteX12" fmla="*/ 817789 w 2026783"/>
                <a:gd name="connsiteY12" fmla="*/ 257856 h 436789"/>
                <a:gd name="connsiteX13" fmla="*/ 848404 w 2026783"/>
                <a:gd name="connsiteY13" fmla="*/ 368754 h 436789"/>
                <a:gd name="connsiteX14" fmla="*/ 949097 w 2026783"/>
                <a:gd name="connsiteY14" fmla="*/ 338818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72811 h 436789"/>
                <a:gd name="connsiteX9" fmla="*/ 698726 w 2026783"/>
                <a:gd name="connsiteY9" fmla="*/ 153761 h 436789"/>
                <a:gd name="connsiteX10" fmla="*/ 753154 w 2026783"/>
                <a:gd name="connsiteY10" fmla="*/ 148318 h 436789"/>
                <a:gd name="connsiteX11" fmla="*/ 794657 w 2026783"/>
                <a:gd name="connsiteY11" fmla="*/ 167368 h 436789"/>
                <a:gd name="connsiteX12" fmla="*/ 817789 w 2026783"/>
                <a:gd name="connsiteY12" fmla="*/ 257856 h 436789"/>
                <a:gd name="connsiteX13" fmla="*/ 848404 w 2026783"/>
                <a:gd name="connsiteY13" fmla="*/ 368754 h 436789"/>
                <a:gd name="connsiteX14" fmla="*/ 906235 w 2026783"/>
                <a:gd name="connsiteY14" fmla="*/ 429306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72811 h 436789"/>
                <a:gd name="connsiteX9" fmla="*/ 698726 w 2026783"/>
                <a:gd name="connsiteY9" fmla="*/ 153761 h 436789"/>
                <a:gd name="connsiteX10" fmla="*/ 753154 w 2026783"/>
                <a:gd name="connsiteY10" fmla="*/ 148318 h 436789"/>
                <a:gd name="connsiteX11" fmla="*/ 794657 w 2026783"/>
                <a:gd name="connsiteY11" fmla="*/ 167368 h 436789"/>
                <a:gd name="connsiteX12" fmla="*/ 817789 w 2026783"/>
                <a:gd name="connsiteY12" fmla="*/ 257856 h 436789"/>
                <a:gd name="connsiteX13" fmla="*/ 876979 w 2026783"/>
                <a:gd name="connsiteY13" fmla="*/ 340179 h 436789"/>
                <a:gd name="connsiteX14" fmla="*/ 906235 w 2026783"/>
                <a:gd name="connsiteY14" fmla="*/ 429306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36789"/>
                <a:gd name="connsiteX1" fmla="*/ 67354 w 2026783"/>
                <a:gd name="connsiteY1" fmla="*/ 66675 h 436789"/>
                <a:gd name="connsiteX2" fmla="*/ 140153 w 2026783"/>
                <a:gd name="connsiteY2" fmla="*/ 131308 h 436789"/>
                <a:gd name="connsiteX3" fmla="*/ 252412 w 2026783"/>
                <a:gd name="connsiteY3" fmla="*/ 110899 h 436789"/>
                <a:gd name="connsiteX4" fmla="*/ 372154 w 2026783"/>
                <a:gd name="connsiteY4" fmla="*/ 51707 h 436789"/>
                <a:gd name="connsiteX5" fmla="*/ 466725 w 2026783"/>
                <a:gd name="connsiteY5" fmla="*/ 53748 h 436789"/>
                <a:gd name="connsiteX6" fmla="*/ 519791 w 2026783"/>
                <a:gd name="connsiteY6" fmla="*/ 65994 h 436789"/>
                <a:gd name="connsiteX7" fmla="*/ 566056 w 2026783"/>
                <a:gd name="connsiteY7" fmla="*/ 146957 h 436789"/>
                <a:gd name="connsiteX8" fmla="*/ 633412 w 2026783"/>
                <a:gd name="connsiteY8" fmla="*/ 172811 h 436789"/>
                <a:gd name="connsiteX9" fmla="*/ 698726 w 2026783"/>
                <a:gd name="connsiteY9" fmla="*/ 153761 h 436789"/>
                <a:gd name="connsiteX10" fmla="*/ 753154 w 2026783"/>
                <a:gd name="connsiteY10" fmla="*/ 148318 h 436789"/>
                <a:gd name="connsiteX11" fmla="*/ 794657 w 2026783"/>
                <a:gd name="connsiteY11" fmla="*/ 167368 h 436789"/>
                <a:gd name="connsiteX12" fmla="*/ 817789 w 2026783"/>
                <a:gd name="connsiteY12" fmla="*/ 257856 h 436789"/>
                <a:gd name="connsiteX13" fmla="*/ 853166 w 2026783"/>
                <a:gd name="connsiteY13" fmla="*/ 359229 h 436789"/>
                <a:gd name="connsiteX14" fmla="*/ 906235 w 2026783"/>
                <a:gd name="connsiteY14" fmla="*/ 429306 h 436789"/>
                <a:gd name="connsiteX15" fmla="*/ 1090612 w 2026783"/>
                <a:gd name="connsiteY15" fmla="*/ 415018 h 436789"/>
                <a:gd name="connsiteX16" fmla="*/ 1210354 w 2026783"/>
                <a:gd name="connsiteY16" fmla="*/ 382361 h 436789"/>
                <a:gd name="connsiteX17" fmla="*/ 1308326 w 2026783"/>
                <a:gd name="connsiteY17" fmla="*/ 306161 h 436789"/>
                <a:gd name="connsiteX18" fmla="*/ 1395412 w 2026783"/>
                <a:gd name="connsiteY18" fmla="*/ 273504 h 436789"/>
                <a:gd name="connsiteX19" fmla="*/ 1417183 w 2026783"/>
                <a:gd name="connsiteY19" fmla="*/ 240846 h 436789"/>
                <a:gd name="connsiteX20" fmla="*/ 1526040 w 2026783"/>
                <a:gd name="connsiteY20" fmla="*/ 273504 h 436789"/>
                <a:gd name="connsiteX21" fmla="*/ 1591354 w 2026783"/>
                <a:gd name="connsiteY21" fmla="*/ 349704 h 436789"/>
                <a:gd name="connsiteX22" fmla="*/ 1656669 w 2026783"/>
                <a:gd name="connsiteY22" fmla="*/ 349704 h 436789"/>
                <a:gd name="connsiteX23" fmla="*/ 1732869 w 2026783"/>
                <a:gd name="connsiteY23" fmla="*/ 317046 h 436789"/>
                <a:gd name="connsiteX24" fmla="*/ 1798183 w 2026783"/>
                <a:gd name="connsiteY24" fmla="*/ 317046 h 436789"/>
                <a:gd name="connsiteX25" fmla="*/ 1874383 w 2026783"/>
                <a:gd name="connsiteY25" fmla="*/ 349704 h 436789"/>
                <a:gd name="connsiteX26" fmla="*/ 2026783 w 2026783"/>
                <a:gd name="connsiteY26" fmla="*/ 436789 h 436789"/>
                <a:gd name="connsiteX0" fmla="*/ 0 w 2026783"/>
                <a:gd name="connsiteY0" fmla="*/ 0 h 446652"/>
                <a:gd name="connsiteX1" fmla="*/ 67354 w 2026783"/>
                <a:gd name="connsiteY1" fmla="*/ 66675 h 446652"/>
                <a:gd name="connsiteX2" fmla="*/ 140153 w 2026783"/>
                <a:gd name="connsiteY2" fmla="*/ 131308 h 446652"/>
                <a:gd name="connsiteX3" fmla="*/ 252412 w 2026783"/>
                <a:gd name="connsiteY3" fmla="*/ 110899 h 446652"/>
                <a:gd name="connsiteX4" fmla="*/ 372154 w 2026783"/>
                <a:gd name="connsiteY4" fmla="*/ 51707 h 446652"/>
                <a:gd name="connsiteX5" fmla="*/ 466725 w 2026783"/>
                <a:gd name="connsiteY5" fmla="*/ 53748 h 446652"/>
                <a:gd name="connsiteX6" fmla="*/ 519791 w 2026783"/>
                <a:gd name="connsiteY6" fmla="*/ 65994 h 446652"/>
                <a:gd name="connsiteX7" fmla="*/ 566056 w 2026783"/>
                <a:gd name="connsiteY7" fmla="*/ 146957 h 446652"/>
                <a:gd name="connsiteX8" fmla="*/ 633412 w 2026783"/>
                <a:gd name="connsiteY8" fmla="*/ 172811 h 446652"/>
                <a:gd name="connsiteX9" fmla="*/ 698726 w 2026783"/>
                <a:gd name="connsiteY9" fmla="*/ 153761 h 446652"/>
                <a:gd name="connsiteX10" fmla="*/ 753154 w 2026783"/>
                <a:gd name="connsiteY10" fmla="*/ 148318 h 446652"/>
                <a:gd name="connsiteX11" fmla="*/ 794657 w 2026783"/>
                <a:gd name="connsiteY11" fmla="*/ 167368 h 446652"/>
                <a:gd name="connsiteX12" fmla="*/ 817789 w 2026783"/>
                <a:gd name="connsiteY12" fmla="*/ 257856 h 446652"/>
                <a:gd name="connsiteX13" fmla="*/ 853166 w 2026783"/>
                <a:gd name="connsiteY13" fmla="*/ 359229 h 446652"/>
                <a:gd name="connsiteX14" fmla="*/ 906235 w 2026783"/>
                <a:gd name="connsiteY14" fmla="*/ 429306 h 446652"/>
                <a:gd name="connsiteX15" fmla="*/ 1090612 w 2026783"/>
                <a:gd name="connsiteY15" fmla="*/ 443593 h 446652"/>
                <a:gd name="connsiteX16" fmla="*/ 1210354 w 2026783"/>
                <a:gd name="connsiteY16" fmla="*/ 382361 h 446652"/>
                <a:gd name="connsiteX17" fmla="*/ 1308326 w 2026783"/>
                <a:gd name="connsiteY17" fmla="*/ 306161 h 446652"/>
                <a:gd name="connsiteX18" fmla="*/ 1395412 w 2026783"/>
                <a:gd name="connsiteY18" fmla="*/ 273504 h 446652"/>
                <a:gd name="connsiteX19" fmla="*/ 1417183 w 2026783"/>
                <a:gd name="connsiteY19" fmla="*/ 240846 h 446652"/>
                <a:gd name="connsiteX20" fmla="*/ 1526040 w 2026783"/>
                <a:gd name="connsiteY20" fmla="*/ 273504 h 446652"/>
                <a:gd name="connsiteX21" fmla="*/ 1591354 w 2026783"/>
                <a:gd name="connsiteY21" fmla="*/ 349704 h 446652"/>
                <a:gd name="connsiteX22" fmla="*/ 1656669 w 2026783"/>
                <a:gd name="connsiteY22" fmla="*/ 349704 h 446652"/>
                <a:gd name="connsiteX23" fmla="*/ 1732869 w 2026783"/>
                <a:gd name="connsiteY23" fmla="*/ 317046 h 446652"/>
                <a:gd name="connsiteX24" fmla="*/ 1798183 w 2026783"/>
                <a:gd name="connsiteY24" fmla="*/ 317046 h 446652"/>
                <a:gd name="connsiteX25" fmla="*/ 1874383 w 2026783"/>
                <a:gd name="connsiteY25" fmla="*/ 349704 h 446652"/>
                <a:gd name="connsiteX26" fmla="*/ 2026783 w 2026783"/>
                <a:gd name="connsiteY26" fmla="*/ 436789 h 446652"/>
                <a:gd name="connsiteX0" fmla="*/ 0 w 2026783"/>
                <a:gd name="connsiteY0" fmla="*/ 0 h 466571"/>
                <a:gd name="connsiteX1" fmla="*/ 67354 w 2026783"/>
                <a:gd name="connsiteY1" fmla="*/ 66675 h 466571"/>
                <a:gd name="connsiteX2" fmla="*/ 140153 w 2026783"/>
                <a:gd name="connsiteY2" fmla="*/ 131308 h 466571"/>
                <a:gd name="connsiteX3" fmla="*/ 252412 w 2026783"/>
                <a:gd name="connsiteY3" fmla="*/ 110899 h 466571"/>
                <a:gd name="connsiteX4" fmla="*/ 372154 w 2026783"/>
                <a:gd name="connsiteY4" fmla="*/ 51707 h 466571"/>
                <a:gd name="connsiteX5" fmla="*/ 466725 w 2026783"/>
                <a:gd name="connsiteY5" fmla="*/ 53748 h 466571"/>
                <a:gd name="connsiteX6" fmla="*/ 519791 w 2026783"/>
                <a:gd name="connsiteY6" fmla="*/ 65994 h 466571"/>
                <a:gd name="connsiteX7" fmla="*/ 566056 w 2026783"/>
                <a:gd name="connsiteY7" fmla="*/ 146957 h 466571"/>
                <a:gd name="connsiteX8" fmla="*/ 633412 w 2026783"/>
                <a:gd name="connsiteY8" fmla="*/ 172811 h 466571"/>
                <a:gd name="connsiteX9" fmla="*/ 698726 w 2026783"/>
                <a:gd name="connsiteY9" fmla="*/ 153761 h 466571"/>
                <a:gd name="connsiteX10" fmla="*/ 753154 w 2026783"/>
                <a:gd name="connsiteY10" fmla="*/ 148318 h 466571"/>
                <a:gd name="connsiteX11" fmla="*/ 794657 w 2026783"/>
                <a:gd name="connsiteY11" fmla="*/ 167368 h 466571"/>
                <a:gd name="connsiteX12" fmla="*/ 817789 w 2026783"/>
                <a:gd name="connsiteY12" fmla="*/ 257856 h 466571"/>
                <a:gd name="connsiteX13" fmla="*/ 853166 w 2026783"/>
                <a:gd name="connsiteY13" fmla="*/ 359229 h 466571"/>
                <a:gd name="connsiteX14" fmla="*/ 906235 w 2026783"/>
                <a:gd name="connsiteY14" fmla="*/ 429306 h 466571"/>
                <a:gd name="connsiteX15" fmla="*/ 1090612 w 2026783"/>
                <a:gd name="connsiteY15" fmla="*/ 443593 h 466571"/>
                <a:gd name="connsiteX16" fmla="*/ 1253217 w 2026783"/>
                <a:gd name="connsiteY16" fmla="*/ 458561 h 466571"/>
                <a:gd name="connsiteX17" fmla="*/ 1308326 w 2026783"/>
                <a:gd name="connsiteY17" fmla="*/ 306161 h 466571"/>
                <a:gd name="connsiteX18" fmla="*/ 1395412 w 2026783"/>
                <a:gd name="connsiteY18" fmla="*/ 273504 h 466571"/>
                <a:gd name="connsiteX19" fmla="*/ 1417183 w 2026783"/>
                <a:gd name="connsiteY19" fmla="*/ 240846 h 466571"/>
                <a:gd name="connsiteX20" fmla="*/ 1526040 w 2026783"/>
                <a:gd name="connsiteY20" fmla="*/ 273504 h 466571"/>
                <a:gd name="connsiteX21" fmla="*/ 1591354 w 2026783"/>
                <a:gd name="connsiteY21" fmla="*/ 349704 h 466571"/>
                <a:gd name="connsiteX22" fmla="*/ 1656669 w 2026783"/>
                <a:gd name="connsiteY22" fmla="*/ 349704 h 466571"/>
                <a:gd name="connsiteX23" fmla="*/ 1732869 w 2026783"/>
                <a:gd name="connsiteY23" fmla="*/ 317046 h 466571"/>
                <a:gd name="connsiteX24" fmla="*/ 1798183 w 2026783"/>
                <a:gd name="connsiteY24" fmla="*/ 317046 h 466571"/>
                <a:gd name="connsiteX25" fmla="*/ 1874383 w 2026783"/>
                <a:gd name="connsiteY25" fmla="*/ 349704 h 466571"/>
                <a:gd name="connsiteX26" fmla="*/ 2026783 w 2026783"/>
                <a:gd name="connsiteY26" fmla="*/ 436789 h 466571"/>
                <a:gd name="connsiteX0" fmla="*/ 0 w 2026783"/>
                <a:gd name="connsiteY0" fmla="*/ 0 h 461392"/>
                <a:gd name="connsiteX1" fmla="*/ 67354 w 2026783"/>
                <a:gd name="connsiteY1" fmla="*/ 66675 h 461392"/>
                <a:gd name="connsiteX2" fmla="*/ 140153 w 2026783"/>
                <a:gd name="connsiteY2" fmla="*/ 131308 h 461392"/>
                <a:gd name="connsiteX3" fmla="*/ 252412 w 2026783"/>
                <a:gd name="connsiteY3" fmla="*/ 110899 h 461392"/>
                <a:gd name="connsiteX4" fmla="*/ 372154 w 2026783"/>
                <a:gd name="connsiteY4" fmla="*/ 51707 h 461392"/>
                <a:gd name="connsiteX5" fmla="*/ 466725 w 2026783"/>
                <a:gd name="connsiteY5" fmla="*/ 53748 h 461392"/>
                <a:gd name="connsiteX6" fmla="*/ 519791 w 2026783"/>
                <a:gd name="connsiteY6" fmla="*/ 65994 h 461392"/>
                <a:gd name="connsiteX7" fmla="*/ 566056 w 2026783"/>
                <a:gd name="connsiteY7" fmla="*/ 146957 h 461392"/>
                <a:gd name="connsiteX8" fmla="*/ 633412 w 2026783"/>
                <a:gd name="connsiteY8" fmla="*/ 172811 h 461392"/>
                <a:gd name="connsiteX9" fmla="*/ 698726 w 2026783"/>
                <a:gd name="connsiteY9" fmla="*/ 153761 h 461392"/>
                <a:gd name="connsiteX10" fmla="*/ 753154 w 2026783"/>
                <a:gd name="connsiteY10" fmla="*/ 148318 h 461392"/>
                <a:gd name="connsiteX11" fmla="*/ 794657 w 2026783"/>
                <a:gd name="connsiteY11" fmla="*/ 167368 h 461392"/>
                <a:gd name="connsiteX12" fmla="*/ 817789 w 2026783"/>
                <a:gd name="connsiteY12" fmla="*/ 257856 h 461392"/>
                <a:gd name="connsiteX13" fmla="*/ 853166 w 2026783"/>
                <a:gd name="connsiteY13" fmla="*/ 359229 h 461392"/>
                <a:gd name="connsiteX14" fmla="*/ 906235 w 2026783"/>
                <a:gd name="connsiteY14" fmla="*/ 429306 h 461392"/>
                <a:gd name="connsiteX15" fmla="*/ 1090612 w 2026783"/>
                <a:gd name="connsiteY15" fmla="*/ 443593 h 461392"/>
                <a:gd name="connsiteX16" fmla="*/ 1253217 w 2026783"/>
                <a:gd name="connsiteY16" fmla="*/ 458561 h 461392"/>
                <a:gd name="connsiteX17" fmla="*/ 1375001 w 2026783"/>
                <a:gd name="connsiteY17" fmla="*/ 382361 h 461392"/>
                <a:gd name="connsiteX18" fmla="*/ 1395412 w 2026783"/>
                <a:gd name="connsiteY18" fmla="*/ 273504 h 461392"/>
                <a:gd name="connsiteX19" fmla="*/ 1417183 w 2026783"/>
                <a:gd name="connsiteY19" fmla="*/ 240846 h 461392"/>
                <a:gd name="connsiteX20" fmla="*/ 1526040 w 2026783"/>
                <a:gd name="connsiteY20" fmla="*/ 273504 h 461392"/>
                <a:gd name="connsiteX21" fmla="*/ 1591354 w 2026783"/>
                <a:gd name="connsiteY21" fmla="*/ 349704 h 461392"/>
                <a:gd name="connsiteX22" fmla="*/ 1656669 w 2026783"/>
                <a:gd name="connsiteY22" fmla="*/ 349704 h 461392"/>
                <a:gd name="connsiteX23" fmla="*/ 1732869 w 2026783"/>
                <a:gd name="connsiteY23" fmla="*/ 317046 h 461392"/>
                <a:gd name="connsiteX24" fmla="*/ 1798183 w 2026783"/>
                <a:gd name="connsiteY24" fmla="*/ 317046 h 461392"/>
                <a:gd name="connsiteX25" fmla="*/ 1874383 w 2026783"/>
                <a:gd name="connsiteY25" fmla="*/ 349704 h 461392"/>
                <a:gd name="connsiteX26" fmla="*/ 2026783 w 2026783"/>
                <a:gd name="connsiteY26" fmla="*/ 436789 h 461392"/>
                <a:gd name="connsiteX0" fmla="*/ 0 w 2026783"/>
                <a:gd name="connsiteY0" fmla="*/ 0 h 461392"/>
                <a:gd name="connsiteX1" fmla="*/ 67354 w 2026783"/>
                <a:gd name="connsiteY1" fmla="*/ 66675 h 461392"/>
                <a:gd name="connsiteX2" fmla="*/ 140153 w 2026783"/>
                <a:gd name="connsiteY2" fmla="*/ 131308 h 461392"/>
                <a:gd name="connsiteX3" fmla="*/ 252412 w 2026783"/>
                <a:gd name="connsiteY3" fmla="*/ 110899 h 461392"/>
                <a:gd name="connsiteX4" fmla="*/ 372154 w 2026783"/>
                <a:gd name="connsiteY4" fmla="*/ 51707 h 461392"/>
                <a:gd name="connsiteX5" fmla="*/ 466725 w 2026783"/>
                <a:gd name="connsiteY5" fmla="*/ 53748 h 461392"/>
                <a:gd name="connsiteX6" fmla="*/ 519791 w 2026783"/>
                <a:gd name="connsiteY6" fmla="*/ 65994 h 461392"/>
                <a:gd name="connsiteX7" fmla="*/ 566056 w 2026783"/>
                <a:gd name="connsiteY7" fmla="*/ 146957 h 461392"/>
                <a:gd name="connsiteX8" fmla="*/ 633412 w 2026783"/>
                <a:gd name="connsiteY8" fmla="*/ 172811 h 461392"/>
                <a:gd name="connsiteX9" fmla="*/ 698726 w 2026783"/>
                <a:gd name="connsiteY9" fmla="*/ 153761 h 461392"/>
                <a:gd name="connsiteX10" fmla="*/ 753154 w 2026783"/>
                <a:gd name="connsiteY10" fmla="*/ 148318 h 461392"/>
                <a:gd name="connsiteX11" fmla="*/ 794657 w 2026783"/>
                <a:gd name="connsiteY11" fmla="*/ 167368 h 461392"/>
                <a:gd name="connsiteX12" fmla="*/ 817789 w 2026783"/>
                <a:gd name="connsiteY12" fmla="*/ 257856 h 461392"/>
                <a:gd name="connsiteX13" fmla="*/ 853166 w 2026783"/>
                <a:gd name="connsiteY13" fmla="*/ 359229 h 461392"/>
                <a:gd name="connsiteX14" fmla="*/ 906235 w 2026783"/>
                <a:gd name="connsiteY14" fmla="*/ 429306 h 461392"/>
                <a:gd name="connsiteX15" fmla="*/ 1090612 w 2026783"/>
                <a:gd name="connsiteY15" fmla="*/ 443593 h 461392"/>
                <a:gd name="connsiteX16" fmla="*/ 1253217 w 2026783"/>
                <a:gd name="connsiteY16" fmla="*/ 458561 h 461392"/>
                <a:gd name="connsiteX17" fmla="*/ 1375001 w 2026783"/>
                <a:gd name="connsiteY17" fmla="*/ 382361 h 461392"/>
                <a:gd name="connsiteX18" fmla="*/ 1443037 w 2026783"/>
                <a:gd name="connsiteY18" fmla="*/ 302079 h 461392"/>
                <a:gd name="connsiteX19" fmla="*/ 1417183 w 2026783"/>
                <a:gd name="connsiteY19" fmla="*/ 240846 h 461392"/>
                <a:gd name="connsiteX20" fmla="*/ 1526040 w 2026783"/>
                <a:gd name="connsiteY20" fmla="*/ 273504 h 461392"/>
                <a:gd name="connsiteX21" fmla="*/ 1591354 w 2026783"/>
                <a:gd name="connsiteY21" fmla="*/ 349704 h 461392"/>
                <a:gd name="connsiteX22" fmla="*/ 1656669 w 2026783"/>
                <a:gd name="connsiteY22" fmla="*/ 349704 h 461392"/>
                <a:gd name="connsiteX23" fmla="*/ 1732869 w 2026783"/>
                <a:gd name="connsiteY23" fmla="*/ 317046 h 461392"/>
                <a:gd name="connsiteX24" fmla="*/ 1798183 w 2026783"/>
                <a:gd name="connsiteY24" fmla="*/ 317046 h 461392"/>
                <a:gd name="connsiteX25" fmla="*/ 1874383 w 2026783"/>
                <a:gd name="connsiteY25" fmla="*/ 349704 h 461392"/>
                <a:gd name="connsiteX26" fmla="*/ 2026783 w 2026783"/>
                <a:gd name="connsiteY26" fmla="*/ 436789 h 461392"/>
                <a:gd name="connsiteX0" fmla="*/ 0 w 2026783"/>
                <a:gd name="connsiteY0" fmla="*/ 0 h 461392"/>
                <a:gd name="connsiteX1" fmla="*/ 67354 w 2026783"/>
                <a:gd name="connsiteY1" fmla="*/ 66675 h 461392"/>
                <a:gd name="connsiteX2" fmla="*/ 140153 w 2026783"/>
                <a:gd name="connsiteY2" fmla="*/ 131308 h 461392"/>
                <a:gd name="connsiteX3" fmla="*/ 252412 w 2026783"/>
                <a:gd name="connsiteY3" fmla="*/ 110899 h 461392"/>
                <a:gd name="connsiteX4" fmla="*/ 372154 w 2026783"/>
                <a:gd name="connsiteY4" fmla="*/ 51707 h 461392"/>
                <a:gd name="connsiteX5" fmla="*/ 466725 w 2026783"/>
                <a:gd name="connsiteY5" fmla="*/ 53748 h 461392"/>
                <a:gd name="connsiteX6" fmla="*/ 519791 w 2026783"/>
                <a:gd name="connsiteY6" fmla="*/ 65994 h 461392"/>
                <a:gd name="connsiteX7" fmla="*/ 566056 w 2026783"/>
                <a:gd name="connsiteY7" fmla="*/ 146957 h 461392"/>
                <a:gd name="connsiteX8" fmla="*/ 633412 w 2026783"/>
                <a:gd name="connsiteY8" fmla="*/ 172811 h 461392"/>
                <a:gd name="connsiteX9" fmla="*/ 698726 w 2026783"/>
                <a:gd name="connsiteY9" fmla="*/ 153761 h 461392"/>
                <a:gd name="connsiteX10" fmla="*/ 753154 w 2026783"/>
                <a:gd name="connsiteY10" fmla="*/ 148318 h 461392"/>
                <a:gd name="connsiteX11" fmla="*/ 794657 w 2026783"/>
                <a:gd name="connsiteY11" fmla="*/ 167368 h 461392"/>
                <a:gd name="connsiteX12" fmla="*/ 817789 w 2026783"/>
                <a:gd name="connsiteY12" fmla="*/ 257856 h 461392"/>
                <a:gd name="connsiteX13" fmla="*/ 853166 w 2026783"/>
                <a:gd name="connsiteY13" fmla="*/ 359229 h 461392"/>
                <a:gd name="connsiteX14" fmla="*/ 906235 w 2026783"/>
                <a:gd name="connsiteY14" fmla="*/ 429306 h 461392"/>
                <a:gd name="connsiteX15" fmla="*/ 1090612 w 2026783"/>
                <a:gd name="connsiteY15" fmla="*/ 443593 h 461392"/>
                <a:gd name="connsiteX16" fmla="*/ 1253217 w 2026783"/>
                <a:gd name="connsiteY16" fmla="*/ 458561 h 461392"/>
                <a:gd name="connsiteX17" fmla="*/ 1375001 w 2026783"/>
                <a:gd name="connsiteY17" fmla="*/ 382361 h 461392"/>
                <a:gd name="connsiteX18" fmla="*/ 1443037 w 2026783"/>
                <a:gd name="connsiteY18" fmla="*/ 302079 h 461392"/>
                <a:gd name="connsiteX19" fmla="*/ 1464808 w 2026783"/>
                <a:gd name="connsiteY19" fmla="*/ 221796 h 461392"/>
                <a:gd name="connsiteX20" fmla="*/ 1526040 w 2026783"/>
                <a:gd name="connsiteY20" fmla="*/ 273504 h 461392"/>
                <a:gd name="connsiteX21" fmla="*/ 1591354 w 2026783"/>
                <a:gd name="connsiteY21" fmla="*/ 349704 h 461392"/>
                <a:gd name="connsiteX22" fmla="*/ 1656669 w 2026783"/>
                <a:gd name="connsiteY22" fmla="*/ 349704 h 461392"/>
                <a:gd name="connsiteX23" fmla="*/ 1732869 w 2026783"/>
                <a:gd name="connsiteY23" fmla="*/ 317046 h 461392"/>
                <a:gd name="connsiteX24" fmla="*/ 1798183 w 2026783"/>
                <a:gd name="connsiteY24" fmla="*/ 317046 h 461392"/>
                <a:gd name="connsiteX25" fmla="*/ 1874383 w 2026783"/>
                <a:gd name="connsiteY25" fmla="*/ 349704 h 461392"/>
                <a:gd name="connsiteX26" fmla="*/ 2026783 w 2026783"/>
                <a:gd name="connsiteY26" fmla="*/ 436789 h 461392"/>
                <a:gd name="connsiteX0" fmla="*/ 0 w 2026783"/>
                <a:gd name="connsiteY0" fmla="*/ 0 h 461392"/>
                <a:gd name="connsiteX1" fmla="*/ 67354 w 2026783"/>
                <a:gd name="connsiteY1" fmla="*/ 66675 h 461392"/>
                <a:gd name="connsiteX2" fmla="*/ 140153 w 2026783"/>
                <a:gd name="connsiteY2" fmla="*/ 131308 h 461392"/>
                <a:gd name="connsiteX3" fmla="*/ 252412 w 2026783"/>
                <a:gd name="connsiteY3" fmla="*/ 110899 h 461392"/>
                <a:gd name="connsiteX4" fmla="*/ 372154 w 2026783"/>
                <a:gd name="connsiteY4" fmla="*/ 51707 h 461392"/>
                <a:gd name="connsiteX5" fmla="*/ 466725 w 2026783"/>
                <a:gd name="connsiteY5" fmla="*/ 53748 h 461392"/>
                <a:gd name="connsiteX6" fmla="*/ 519791 w 2026783"/>
                <a:gd name="connsiteY6" fmla="*/ 65994 h 461392"/>
                <a:gd name="connsiteX7" fmla="*/ 566056 w 2026783"/>
                <a:gd name="connsiteY7" fmla="*/ 146957 h 461392"/>
                <a:gd name="connsiteX8" fmla="*/ 633412 w 2026783"/>
                <a:gd name="connsiteY8" fmla="*/ 172811 h 461392"/>
                <a:gd name="connsiteX9" fmla="*/ 698726 w 2026783"/>
                <a:gd name="connsiteY9" fmla="*/ 153761 h 461392"/>
                <a:gd name="connsiteX10" fmla="*/ 753154 w 2026783"/>
                <a:gd name="connsiteY10" fmla="*/ 148318 h 461392"/>
                <a:gd name="connsiteX11" fmla="*/ 794657 w 2026783"/>
                <a:gd name="connsiteY11" fmla="*/ 167368 h 461392"/>
                <a:gd name="connsiteX12" fmla="*/ 817789 w 2026783"/>
                <a:gd name="connsiteY12" fmla="*/ 257856 h 461392"/>
                <a:gd name="connsiteX13" fmla="*/ 853166 w 2026783"/>
                <a:gd name="connsiteY13" fmla="*/ 359229 h 461392"/>
                <a:gd name="connsiteX14" fmla="*/ 906235 w 2026783"/>
                <a:gd name="connsiteY14" fmla="*/ 429306 h 461392"/>
                <a:gd name="connsiteX15" fmla="*/ 1090612 w 2026783"/>
                <a:gd name="connsiteY15" fmla="*/ 443593 h 461392"/>
                <a:gd name="connsiteX16" fmla="*/ 1253217 w 2026783"/>
                <a:gd name="connsiteY16" fmla="*/ 458561 h 461392"/>
                <a:gd name="connsiteX17" fmla="*/ 1375001 w 2026783"/>
                <a:gd name="connsiteY17" fmla="*/ 382361 h 461392"/>
                <a:gd name="connsiteX18" fmla="*/ 1443037 w 2026783"/>
                <a:gd name="connsiteY18" fmla="*/ 302079 h 461392"/>
                <a:gd name="connsiteX19" fmla="*/ 1483858 w 2026783"/>
                <a:gd name="connsiteY19" fmla="*/ 259896 h 461392"/>
                <a:gd name="connsiteX20" fmla="*/ 1526040 w 2026783"/>
                <a:gd name="connsiteY20" fmla="*/ 273504 h 461392"/>
                <a:gd name="connsiteX21" fmla="*/ 1591354 w 2026783"/>
                <a:gd name="connsiteY21" fmla="*/ 349704 h 461392"/>
                <a:gd name="connsiteX22" fmla="*/ 1656669 w 2026783"/>
                <a:gd name="connsiteY22" fmla="*/ 349704 h 461392"/>
                <a:gd name="connsiteX23" fmla="*/ 1732869 w 2026783"/>
                <a:gd name="connsiteY23" fmla="*/ 317046 h 461392"/>
                <a:gd name="connsiteX24" fmla="*/ 1798183 w 2026783"/>
                <a:gd name="connsiteY24" fmla="*/ 317046 h 461392"/>
                <a:gd name="connsiteX25" fmla="*/ 1874383 w 2026783"/>
                <a:gd name="connsiteY25" fmla="*/ 349704 h 461392"/>
                <a:gd name="connsiteX26" fmla="*/ 2026783 w 2026783"/>
                <a:gd name="connsiteY26" fmla="*/ 436789 h 461392"/>
                <a:gd name="connsiteX0" fmla="*/ 0 w 2026783"/>
                <a:gd name="connsiteY0" fmla="*/ 0 h 461392"/>
                <a:gd name="connsiteX1" fmla="*/ 67354 w 2026783"/>
                <a:gd name="connsiteY1" fmla="*/ 66675 h 461392"/>
                <a:gd name="connsiteX2" fmla="*/ 140153 w 2026783"/>
                <a:gd name="connsiteY2" fmla="*/ 131308 h 461392"/>
                <a:gd name="connsiteX3" fmla="*/ 252412 w 2026783"/>
                <a:gd name="connsiteY3" fmla="*/ 110899 h 461392"/>
                <a:gd name="connsiteX4" fmla="*/ 372154 w 2026783"/>
                <a:gd name="connsiteY4" fmla="*/ 51707 h 461392"/>
                <a:gd name="connsiteX5" fmla="*/ 466725 w 2026783"/>
                <a:gd name="connsiteY5" fmla="*/ 53748 h 461392"/>
                <a:gd name="connsiteX6" fmla="*/ 519791 w 2026783"/>
                <a:gd name="connsiteY6" fmla="*/ 65994 h 461392"/>
                <a:gd name="connsiteX7" fmla="*/ 566056 w 2026783"/>
                <a:gd name="connsiteY7" fmla="*/ 146957 h 461392"/>
                <a:gd name="connsiteX8" fmla="*/ 633412 w 2026783"/>
                <a:gd name="connsiteY8" fmla="*/ 172811 h 461392"/>
                <a:gd name="connsiteX9" fmla="*/ 698726 w 2026783"/>
                <a:gd name="connsiteY9" fmla="*/ 153761 h 461392"/>
                <a:gd name="connsiteX10" fmla="*/ 753154 w 2026783"/>
                <a:gd name="connsiteY10" fmla="*/ 148318 h 461392"/>
                <a:gd name="connsiteX11" fmla="*/ 794657 w 2026783"/>
                <a:gd name="connsiteY11" fmla="*/ 167368 h 461392"/>
                <a:gd name="connsiteX12" fmla="*/ 817789 w 2026783"/>
                <a:gd name="connsiteY12" fmla="*/ 257856 h 461392"/>
                <a:gd name="connsiteX13" fmla="*/ 853166 w 2026783"/>
                <a:gd name="connsiteY13" fmla="*/ 359229 h 461392"/>
                <a:gd name="connsiteX14" fmla="*/ 906235 w 2026783"/>
                <a:gd name="connsiteY14" fmla="*/ 429306 h 461392"/>
                <a:gd name="connsiteX15" fmla="*/ 1090612 w 2026783"/>
                <a:gd name="connsiteY15" fmla="*/ 443593 h 461392"/>
                <a:gd name="connsiteX16" fmla="*/ 1253217 w 2026783"/>
                <a:gd name="connsiteY16" fmla="*/ 458561 h 461392"/>
                <a:gd name="connsiteX17" fmla="*/ 1375001 w 2026783"/>
                <a:gd name="connsiteY17" fmla="*/ 382361 h 461392"/>
                <a:gd name="connsiteX18" fmla="*/ 1443037 w 2026783"/>
                <a:gd name="connsiteY18" fmla="*/ 302079 h 461392"/>
                <a:gd name="connsiteX19" fmla="*/ 1483858 w 2026783"/>
                <a:gd name="connsiteY19" fmla="*/ 259896 h 461392"/>
                <a:gd name="connsiteX20" fmla="*/ 1526040 w 2026783"/>
                <a:gd name="connsiteY20" fmla="*/ 292554 h 461392"/>
                <a:gd name="connsiteX21" fmla="*/ 1591354 w 2026783"/>
                <a:gd name="connsiteY21" fmla="*/ 349704 h 461392"/>
                <a:gd name="connsiteX22" fmla="*/ 1656669 w 2026783"/>
                <a:gd name="connsiteY22" fmla="*/ 349704 h 461392"/>
                <a:gd name="connsiteX23" fmla="*/ 1732869 w 2026783"/>
                <a:gd name="connsiteY23" fmla="*/ 317046 h 461392"/>
                <a:gd name="connsiteX24" fmla="*/ 1798183 w 2026783"/>
                <a:gd name="connsiteY24" fmla="*/ 317046 h 461392"/>
                <a:gd name="connsiteX25" fmla="*/ 1874383 w 2026783"/>
                <a:gd name="connsiteY25" fmla="*/ 349704 h 461392"/>
                <a:gd name="connsiteX26" fmla="*/ 2026783 w 2026783"/>
                <a:gd name="connsiteY26" fmla="*/ 436789 h 461392"/>
                <a:gd name="connsiteX0" fmla="*/ 0 w 2026783"/>
                <a:gd name="connsiteY0" fmla="*/ 0 h 461392"/>
                <a:gd name="connsiteX1" fmla="*/ 67354 w 2026783"/>
                <a:gd name="connsiteY1" fmla="*/ 66675 h 461392"/>
                <a:gd name="connsiteX2" fmla="*/ 140153 w 2026783"/>
                <a:gd name="connsiteY2" fmla="*/ 131308 h 461392"/>
                <a:gd name="connsiteX3" fmla="*/ 252412 w 2026783"/>
                <a:gd name="connsiteY3" fmla="*/ 110899 h 461392"/>
                <a:gd name="connsiteX4" fmla="*/ 372154 w 2026783"/>
                <a:gd name="connsiteY4" fmla="*/ 51707 h 461392"/>
                <a:gd name="connsiteX5" fmla="*/ 466725 w 2026783"/>
                <a:gd name="connsiteY5" fmla="*/ 53748 h 461392"/>
                <a:gd name="connsiteX6" fmla="*/ 519791 w 2026783"/>
                <a:gd name="connsiteY6" fmla="*/ 65994 h 461392"/>
                <a:gd name="connsiteX7" fmla="*/ 566056 w 2026783"/>
                <a:gd name="connsiteY7" fmla="*/ 146957 h 461392"/>
                <a:gd name="connsiteX8" fmla="*/ 633412 w 2026783"/>
                <a:gd name="connsiteY8" fmla="*/ 172811 h 461392"/>
                <a:gd name="connsiteX9" fmla="*/ 698726 w 2026783"/>
                <a:gd name="connsiteY9" fmla="*/ 153761 h 461392"/>
                <a:gd name="connsiteX10" fmla="*/ 753154 w 2026783"/>
                <a:gd name="connsiteY10" fmla="*/ 148318 h 461392"/>
                <a:gd name="connsiteX11" fmla="*/ 794657 w 2026783"/>
                <a:gd name="connsiteY11" fmla="*/ 167368 h 461392"/>
                <a:gd name="connsiteX12" fmla="*/ 817789 w 2026783"/>
                <a:gd name="connsiteY12" fmla="*/ 257856 h 461392"/>
                <a:gd name="connsiteX13" fmla="*/ 853166 w 2026783"/>
                <a:gd name="connsiteY13" fmla="*/ 359229 h 461392"/>
                <a:gd name="connsiteX14" fmla="*/ 906235 w 2026783"/>
                <a:gd name="connsiteY14" fmla="*/ 429306 h 461392"/>
                <a:gd name="connsiteX15" fmla="*/ 1090612 w 2026783"/>
                <a:gd name="connsiteY15" fmla="*/ 443593 h 461392"/>
                <a:gd name="connsiteX16" fmla="*/ 1253217 w 2026783"/>
                <a:gd name="connsiteY16" fmla="*/ 458561 h 461392"/>
                <a:gd name="connsiteX17" fmla="*/ 1375001 w 2026783"/>
                <a:gd name="connsiteY17" fmla="*/ 382361 h 461392"/>
                <a:gd name="connsiteX18" fmla="*/ 1443037 w 2026783"/>
                <a:gd name="connsiteY18" fmla="*/ 302079 h 461392"/>
                <a:gd name="connsiteX19" fmla="*/ 1483858 w 2026783"/>
                <a:gd name="connsiteY19" fmla="*/ 259896 h 461392"/>
                <a:gd name="connsiteX20" fmla="*/ 1526040 w 2026783"/>
                <a:gd name="connsiteY20" fmla="*/ 292554 h 461392"/>
                <a:gd name="connsiteX21" fmla="*/ 1596117 w 2026783"/>
                <a:gd name="connsiteY21" fmla="*/ 387804 h 461392"/>
                <a:gd name="connsiteX22" fmla="*/ 1656669 w 2026783"/>
                <a:gd name="connsiteY22" fmla="*/ 349704 h 461392"/>
                <a:gd name="connsiteX23" fmla="*/ 1732869 w 2026783"/>
                <a:gd name="connsiteY23" fmla="*/ 317046 h 461392"/>
                <a:gd name="connsiteX24" fmla="*/ 1798183 w 2026783"/>
                <a:gd name="connsiteY24" fmla="*/ 317046 h 461392"/>
                <a:gd name="connsiteX25" fmla="*/ 1874383 w 2026783"/>
                <a:gd name="connsiteY25" fmla="*/ 349704 h 461392"/>
                <a:gd name="connsiteX26" fmla="*/ 2026783 w 2026783"/>
                <a:gd name="connsiteY26" fmla="*/ 436789 h 461392"/>
                <a:gd name="connsiteX0" fmla="*/ 0 w 2026783"/>
                <a:gd name="connsiteY0" fmla="*/ 0 h 461392"/>
                <a:gd name="connsiteX1" fmla="*/ 67354 w 2026783"/>
                <a:gd name="connsiteY1" fmla="*/ 66675 h 461392"/>
                <a:gd name="connsiteX2" fmla="*/ 140153 w 2026783"/>
                <a:gd name="connsiteY2" fmla="*/ 131308 h 461392"/>
                <a:gd name="connsiteX3" fmla="*/ 252412 w 2026783"/>
                <a:gd name="connsiteY3" fmla="*/ 110899 h 461392"/>
                <a:gd name="connsiteX4" fmla="*/ 372154 w 2026783"/>
                <a:gd name="connsiteY4" fmla="*/ 51707 h 461392"/>
                <a:gd name="connsiteX5" fmla="*/ 466725 w 2026783"/>
                <a:gd name="connsiteY5" fmla="*/ 53748 h 461392"/>
                <a:gd name="connsiteX6" fmla="*/ 519791 w 2026783"/>
                <a:gd name="connsiteY6" fmla="*/ 65994 h 461392"/>
                <a:gd name="connsiteX7" fmla="*/ 566056 w 2026783"/>
                <a:gd name="connsiteY7" fmla="*/ 146957 h 461392"/>
                <a:gd name="connsiteX8" fmla="*/ 633412 w 2026783"/>
                <a:gd name="connsiteY8" fmla="*/ 172811 h 461392"/>
                <a:gd name="connsiteX9" fmla="*/ 698726 w 2026783"/>
                <a:gd name="connsiteY9" fmla="*/ 153761 h 461392"/>
                <a:gd name="connsiteX10" fmla="*/ 753154 w 2026783"/>
                <a:gd name="connsiteY10" fmla="*/ 148318 h 461392"/>
                <a:gd name="connsiteX11" fmla="*/ 794657 w 2026783"/>
                <a:gd name="connsiteY11" fmla="*/ 167368 h 461392"/>
                <a:gd name="connsiteX12" fmla="*/ 817789 w 2026783"/>
                <a:gd name="connsiteY12" fmla="*/ 257856 h 461392"/>
                <a:gd name="connsiteX13" fmla="*/ 853166 w 2026783"/>
                <a:gd name="connsiteY13" fmla="*/ 359229 h 461392"/>
                <a:gd name="connsiteX14" fmla="*/ 906235 w 2026783"/>
                <a:gd name="connsiteY14" fmla="*/ 429306 h 461392"/>
                <a:gd name="connsiteX15" fmla="*/ 1090612 w 2026783"/>
                <a:gd name="connsiteY15" fmla="*/ 443593 h 461392"/>
                <a:gd name="connsiteX16" fmla="*/ 1253217 w 2026783"/>
                <a:gd name="connsiteY16" fmla="*/ 458561 h 461392"/>
                <a:gd name="connsiteX17" fmla="*/ 1375001 w 2026783"/>
                <a:gd name="connsiteY17" fmla="*/ 382361 h 461392"/>
                <a:gd name="connsiteX18" fmla="*/ 1443037 w 2026783"/>
                <a:gd name="connsiteY18" fmla="*/ 302079 h 461392"/>
                <a:gd name="connsiteX19" fmla="*/ 1483858 w 2026783"/>
                <a:gd name="connsiteY19" fmla="*/ 259896 h 461392"/>
                <a:gd name="connsiteX20" fmla="*/ 1526040 w 2026783"/>
                <a:gd name="connsiteY20" fmla="*/ 292554 h 461392"/>
                <a:gd name="connsiteX21" fmla="*/ 1596117 w 2026783"/>
                <a:gd name="connsiteY21" fmla="*/ 387804 h 461392"/>
                <a:gd name="connsiteX22" fmla="*/ 1680481 w 2026783"/>
                <a:gd name="connsiteY22" fmla="*/ 392566 h 461392"/>
                <a:gd name="connsiteX23" fmla="*/ 1732869 w 2026783"/>
                <a:gd name="connsiteY23" fmla="*/ 317046 h 461392"/>
                <a:gd name="connsiteX24" fmla="*/ 1798183 w 2026783"/>
                <a:gd name="connsiteY24" fmla="*/ 317046 h 461392"/>
                <a:gd name="connsiteX25" fmla="*/ 1874383 w 2026783"/>
                <a:gd name="connsiteY25" fmla="*/ 349704 h 461392"/>
                <a:gd name="connsiteX26" fmla="*/ 2026783 w 2026783"/>
                <a:gd name="connsiteY26" fmla="*/ 436789 h 461392"/>
                <a:gd name="connsiteX0" fmla="*/ 0 w 2026783"/>
                <a:gd name="connsiteY0" fmla="*/ 0 h 461392"/>
                <a:gd name="connsiteX1" fmla="*/ 67354 w 2026783"/>
                <a:gd name="connsiteY1" fmla="*/ 66675 h 461392"/>
                <a:gd name="connsiteX2" fmla="*/ 140153 w 2026783"/>
                <a:gd name="connsiteY2" fmla="*/ 131308 h 461392"/>
                <a:gd name="connsiteX3" fmla="*/ 252412 w 2026783"/>
                <a:gd name="connsiteY3" fmla="*/ 110899 h 461392"/>
                <a:gd name="connsiteX4" fmla="*/ 372154 w 2026783"/>
                <a:gd name="connsiteY4" fmla="*/ 51707 h 461392"/>
                <a:gd name="connsiteX5" fmla="*/ 466725 w 2026783"/>
                <a:gd name="connsiteY5" fmla="*/ 53748 h 461392"/>
                <a:gd name="connsiteX6" fmla="*/ 519791 w 2026783"/>
                <a:gd name="connsiteY6" fmla="*/ 65994 h 461392"/>
                <a:gd name="connsiteX7" fmla="*/ 566056 w 2026783"/>
                <a:gd name="connsiteY7" fmla="*/ 146957 h 461392"/>
                <a:gd name="connsiteX8" fmla="*/ 633412 w 2026783"/>
                <a:gd name="connsiteY8" fmla="*/ 172811 h 461392"/>
                <a:gd name="connsiteX9" fmla="*/ 698726 w 2026783"/>
                <a:gd name="connsiteY9" fmla="*/ 153761 h 461392"/>
                <a:gd name="connsiteX10" fmla="*/ 753154 w 2026783"/>
                <a:gd name="connsiteY10" fmla="*/ 148318 h 461392"/>
                <a:gd name="connsiteX11" fmla="*/ 794657 w 2026783"/>
                <a:gd name="connsiteY11" fmla="*/ 167368 h 461392"/>
                <a:gd name="connsiteX12" fmla="*/ 817789 w 2026783"/>
                <a:gd name="connsiteY12" fmla="*/ 257856 h 461392"/>
                <a:gd name="connsiteX13" fmla="*/ 853166 w 2026783"/>
                <a:gd name="connsiteY13" fmla="*/ 359229 h 461392"/>
                <a:gd name="connsiteX14" fmla="*/ 906235 w 2026783"/>
                <a:gd name="connsiteY14" fmla="*/ 429306 h 461392"/>
                <a:gd name="connsiteX15" fmla="*/ 1090612 w 2026783"/>
                <a:gd name="connsiteY15" fmla="*/ 443593 h 461392"/>
                <a:gd name="connsiteX16" fmla="*/ 1253217 w 2026783"/>
                <a:gd name="connsiteY16" fmla="*/ 458561 h 461392"/>
                <a:gd name="connsiteX17" fmla="*/ 1375001 w 2026783"/>
                <a:gd name="connsiteY17" fmla="*/ 382361 h 461392"/>
                <a:gd name="connsiteX18" fmla="*/ 1443037 w 2026783"/>
                <a:gd name="connsiteY18" fmla="*/ 302079 h 461392"/>
                <a:gd name="connsiteX19" fmla="*/ 1483858 w 2026783"/>
                <a:gd name="connsiteY19" fmla="*/ 259896 h 461392"/>
                <a:gd name="connsiteX20" fmla="*/ 1526040 w 2026783"/>
                <a:gd name="connsiteY20" fmla="*/ 292554 h 461392"/>
                <a:gd name="connsiteX21" fmla="*/ 1596117 w 2026783"/>
                <a:gd name="connsiteY21" fmla="*/ 387804 h 461392"/>
                <a:gd name="connsiteX22" fmla="*/ 1680481 w 2026783"/>
                <a:gd name="connsiteY22" fmla="*/ 392566 h 461392"/>
                <a:gd name="connsiteX23" fmla="*/ 1732869 w 2026783"/>
                <a:gd name="connsiteY23" fmla="*/ 317046 h 461392"/>
                <a:gd name="connsiteX24" fmla="*/ 1807708 w 2026783"/>
                <a:gd name="connsiteY24" fmla="*/ 398009 h 461392"/>
                <a:gd name="connsiteX25" fmla="*/ 1874383 w 2026783"/>
                <a:gd name="connsiteY25" fmla="*/ 349704 h 461392"/>
                <a:gd name="connsiteX26" fmla="*/ 2026783 w 2026783"/>
                <a:gd name="connsiteY26" fmla="*/ 436789 h 461392"/>
                <a:gd name="connsiteX0" fmla="*/ 0 w 2026783"/>
                <a:gd name="connsiteY0" fmla="*/ 0 h 461392"/>
                <a:gd name="connsiteX1" fmla="*/ 67354 w 2026783"/>
                <a:gd name="connsiteY1" fmla="*/ 66675 h 461392"/>
                <a:gd name="connsiteX2" fmla="*/ 140153 w 2026783"/>
                <a:gd name="connsiteY2" fmla="*/ 131308 h 461392"/>
                <a:gd name="connsiteX3" fmla="*/ 252412 w 2026783"/>
                <a:gd name="connsiteY3" fmla="*/ 110899 h 461392"/>
                <a:gd name="connsiteX4" fmla="*/ 372154 w 2026783"/>
                <a:gd name="connsiteY4" fmla="*/ 51707 h 461392"/>
                <a:gd name="connsiteX5" fmla="*/ 466725 w 2026783"/>
                <a:gd name="connsiteY5" fmla="*/ 53748 h 461392"/>
                <a:gd name="connsiteX6" fmla="*/ 519791 w 2026783"/>
                <a:gd name="connsiteY6" fmla="*/ 65994 h 461392"/>
                <a:gd name="connsiteX7" fmla="*/ 566056 w 2026783"/>
                <a:gd name="connsiteY7" fmla="*/ 146957 h 461392"/>
                <a:gd name="connsiteX8" fmla="*/ 633412 w 2026783"/>
                <a:gd name="connsiteY8" fmla="*/ 172811 h 461392"/>
                <a:gd name="connsiteX9" fmla="*/ 698726 w 2026783"/>
                <a:gd name="connsiteY9" fmla="*/ 153761 h 461392"/>
                <a:gd name="connsiteX10" fmla="*/ 753154 w 2026783"/>
                <a:gd name="connsiteY10" fmla="*/ 148318 h 461392"/>
                <a:gd name="connsiteX11" fmla="*/ 794657 w 2026783"/>
                <a:gd name="connsiteY11" fmla="*/ 167368 h 461392"/>
                <a:gd name="connsiteX12" fmla="*/ 817789 w 2026783"/>
                <a:gd name="connsiteY12" fmla="*/ 257856 h 461392"/>
                <a:gd name="connsiteX13" fmla="*/ 853166 w 2026783"/>
                <a:gd name="connsiteY13" fmla="*/ 359229 h 461392"/>
                <a:gd name="connsiteX14" fmla="*/ 906235 w 2026783"/>
                <a:gd name="connsiteY14" fmla="*/ 429306 h 461392"/>
                <a:gd name="connsiteX15" fmla="*/ 1090612 w 2026783"/>
                <a:gd name="connsiteY15" fmla="*/ 443593 h 461392"/>
                <a:gd name="connsiteX16" fmla="*/ 1253217 w 2026783"/>
                <a:gd name="connsiteY16" fmla="*/ 458561 h 461392"/>
                <a:gd name="connsiteX17" fmla="*/ 1375001 w 2026783"/>
                <a:gd name="connsiteY17" fmla="*/ 382361 h 461392"/>
                <a:gd name="connsiteX18" fmla="*/ 1443037 w 2026783"/>
                <a:gd name="connsiteY18" fmla="*/ 302079 h 461392"/>
                <a:gd name="connsiteX19" fmla="*/ 1483858 w 2026783"/>
                <a:gd name="connsiteY19" fmla="*/ 259896 h 461392"/>
                <a:gd name="connsiteX20" fmla="*/ 1526040 w 2026783"/>
                <a:gd name="connsiteY20" fmla="*/ 292554 h 461392"/>
                <a:gd name="connsiteX21" fmla="*/ 1596117 w 2026783"/>
                <a:gd name="connsiteY21" fmla="*/ 387804 h 461392"/>
                <a:gd name="connsiteX22" fmla="*/ 1680481 w 2026783"/>
                <a:gd name="connsiteY22" fmla="*/ 392566 h 461392"/>
                <a:gd name="connsiteX23" fmla="*/ 1732869 w 2026783"/>
                <a:gd name="connsiteY23" fmla="*/ 317046 h 461392"/>
                <a:gd name="connsiteX24" fmla="*/ 1807708 w 2026783"/>
                <a:gd name="connsiteY24" fmla="*/ 398009 h 461392"/>
                <a:gd name="connsiteX25" fmla="*/ 1874383 w 2026783"/>
                <a:gd name="connsiteY25" fmla="*/ 440192 h 461392"/>
                <a:gd name="connsiteX26" fmla="*/ 2026783 w 2026783"/>
                <a:gd name="connsiteY26" fmla="*/ 436789 h 461392"/>
                <a:gd name="connsiteX0" fmla="*/ 0 w 2017258"/>
                <a:gd name="connsiteY0" fmla="*/ 0 h 465364"/>
                <a:gd name="connsiteX1" fmla="*/ 67354 w 2017258"/>
                <a:gd name="connsiteY1" fmla="*/ 66675 h 465364"/>
                <a:gd name="connsiteX2" fmla="*/ 140153 w 2017258"/>
                <a:gd name="connsiteY2" fmla="*/ 131308 h 465364"/>
                <a:gd name="connsiteX3" fmla="*/ 252412 w 2017258"/>
                <a:gd name="connsiteY3" fmla="*/ 110899 h 465364"/>
                <a:gd name="connsiteX4" fmla="*/ 372154 w 2017258"/>
                <a:gd name="connsiteY4" fmla="*/ 51707 h 465364"/>
                <a:gd name="connsiteX5" fmla="*/ 466725 w 2017258"/>
                <a:gd name="connsiteY5" fmla="*/ 53748 h 465364"/>
                <a:gd name="connsiteX6" fmla="*/ 519791 w 2017258"/>
                <a:gd name="connsiteY6" fmla="*/ 65994 h 465364"/>
                <a:gd name="connsiteX7" fmla="*/ 566056 w 2017258"/>
                <a:gd name="connsiteY7" fmla="*/ 146957 h 465364"/>
                <a:gd name="connsiteX8" fmla="*/ 633412 w 2017258"/>
                <a:gd name="connsiteY8" fmla="*/ 172811 h 465364"/>
                <a:gd name="connsiteX9" fmla="*/ 698726 w 2017258"/>
                <a:gd name="connsiteY9" fmla="*/ 153761 h 465364"/>
                <a:gd name="connsiteX10" fmla="*/ 753154 w 2017258"/>
                <a:gd name="connsiteY10" fmla="*/ 148318 h 465364"/>
                <a:gd name="connsiteX11" fmla="*/ 794657 w 2017258"/>
                <a:gd name="connsiteY11" fmla="*/ 167368 h 465364"/>
                <a:gd name="connsiteX12" fmla="*/ 817789 w 2017258"/>
                <a:gd name="connsiteY12" fmla="*/ 257856 h 465364"/>
                <a:gd name="connsiteX13" fmla="*/ 853166 w 2017258"/>
                <a:gd name="connsiteY13" fmla="*/ 359229 h 465364"/>
                <a:gd name="connsiteX14" fmla="*/ 906235 w 2017258"/>
                <a:gd name="connsiteY14" fmla="*/ 429306 h 465364"/>
                <a:gd name="connsiteX15" fmla="*/ 1090612 w 2017258"/>
                <a:gd name="connsiteY15" fmla="*/ 443593 h 465364"/>
                <a:gd name="connsiteX16" fmla="*/ 1253217 w 2017258"/>
                <a:gd name="connsiteY16" fmla="*/ 458561 h 465364"/>
                <a:gd name="connsiteX17" fmla="*/ 1375001 w 2017258"/>
                <a:gd name="connsiteY17" fmla="*/ 382361 h 465364"/>
                <a:gd name="connsiteX18" fmla="*/ 1443037 w 2017258"/>
                <a:gd name="connsiteY18" fmla="*/ 302079 h 465364"/>
                <a:gd name="connsiteX19" fmla="*/ 1483858 w 2017258"/>
                <a:gd name="connsiteY19" fmla="*/ 259896 h 465364"/>
                <a:gd name="connsiteX20" fmla="*/ 1526040 w 2017258"/>
                <a:gd name="connsiteY20" fmla="*/ 292554 h 465364"/>
                <a:gd name="connsiteX21" fmla="*/ 1596117 w 2017258"/>
                <a:gd name="connsiteY21" fmla="*/ 387804 h 465364"/>
                <a:gd name="connsiteX22" fmla="*/ 1680481 w 2017258"/>
                <a:gd name="connsiteY22" fmla="*/ 392566 h 465364"/>
                <a:gd name="connsiteX23" fmla="*/ 1732869 w 2017258"/>
                <a:gd name="connsiteY23" fmla="*/ 317046 h 465364"/>
                <a:gd name="connsiteX24" fmla="*/ 1807708 w 2017258"/>
                <a:gd name="connsiteY24" fmla="*/ 398009 h 465364"/>
                <a:gd name="connsiteX25" fmla="*/ 1874383 w 2017258"/>
                <a:gd name="connsiteY25" fmla="*/ 440192 h 465364"/>
                <a:gd name="connsiteX26" fmla="*/ 2017258 w 2017258"/>
                <a:gd name="connsiteY26" fmla="*/ 465364 h 465364"/>
                <a:gd name="connsiteX0" fmla="*/ 0 w 2017258"/>
                <a:gd name="connsiteY0" fmla="*/ 0 h 465364"/>
                <a:gd name="connsiteX1" fmla="*/ 67354 w 2017258"/>
                <a:gd name="connsiteY1" fmla="*/ 66675 h 465364"/>
                <a:gd name="connsiteX2" fmla="*/ 140153 w 2017258"/>
                <a:gd name="connsiteY2" fmla="*/ 131308 h 465364"/>
                <a:gd name="connsiteX3" fmla="*/ 252412 w 2017258"/>
                <a:gd name="connsiteY3" fmla="*/ 110899 h 465364"/>
                <a:gd name="connsiteX4" fmla="*/ 372154 w 2017258"/>
                <a:gd name="connsiteY4" fmla="*/ 51707 h 465364"/>
                <a:gd name="connsiteX5" fmla="*/ 466725 w 2017258"/>
                <a:gd name="connsiteY5" fmla="*/ 53748 h 465364"/>
                <a:gd name="connsiteX6" fmla="*/ 519791 w 2017258"/>
                <a:gd name="connsiteY6" fmla="*/ 65994 h 465364"/>
                <a:gd name="connsiteX7" fmla="*/ 566056 w 2017258"/>
                <a:gd name="connsiteY7" fmla="*/ 146957 h 465364"/>
                <a:gd name="connsiteX8" fmla="*/ 633412 w 2017258"/>
                <a:gd name="connsiteY8" fmla="*/ 172811 h 465364"/>
                <a:gd name="connsiteX9" fmla="*/ 698726 w 2017258"/>
                <a:gd name="connsiteY9" fmla="*/ 153761 h 465364"/>
                <a:gd name="connsiteX10" fmla="*/ 753154 w 2017258"/>
                <a:gd name="connsiteY10" fmla="*/ 148318 h 465364"/>
                <a:gd name="connsiteX11" fmla="*/ 794657 w 2017258"/>
                <a:gd name="connsiteY11" fmla="*/ 167368 h 465364"/>
                <a:gd name="connsiteX12" fmla="*/ 817789 w 2017258"/>
                <a:gd name="connsiteY12" fmla="*/ 257856 h 465364"/>
                <a:gd name="connsiteX13" fmla="*/ 853166 w 2017258"/>
                <a:gd name="connsiteY13" fmla="*/ 359229 h 465364"/>
                <a:gd name="connsiteX14" fmla="*/ 906235 w 2017258"/>
                <a:gd name="connsiteY14" fmla="*/ 429306 h 465364"/>
                <a:gd name="connsiteX15" fmla="*/ 1090612 w 2017258"/>
                <a:gd name="connsiteY15" fmla="*/ 443593 h 465364"/>
                <a:gd name="connsiteX16" fmla="*/ 1253217 w 2017258"/>
                <a:gd name="connsiteY16" fmla="*/ 458561 h 465364"/>
                <a:gd name="connsiteX17" fmla="*/ 1375001 w 2017258"/>
                <a:gd name="connsiteY17" fmla="*/ 382361 h 465364"/>
                <a:gd name="connsiteX18" fmla="*/ 1443037 w 2017258"/>
                <a:gd name="connsiteY18" fmla="*/ 302079 h 465364"/>
                <a:gd name="connsiteX19" fmla="*/ 1483858 w 2017258"/>
                <a:gd name="connsiteY19" fmla="*/ 259896 h 465364"/>
                <a:gd name="connsiteX20" fmla="*/ 1526040 w 2017258"/>
                <a:gd name="connsiteY20" fmla="*/ 292554 h 465364"/>
                <a:gd name="connsiteX21" fmla="*/ 1596117 w 2017258"/>
                <a:gd name="connsiteY21" fmla="*/ 387804 h 465364"/>
                <a:gd name="connsiteX22" fmla="*/ 1680481 w 2017258"/>
                <a:gd name="connsiteY22" fmla="*/ 392566 h 465364"/>
                <a:gd name="connsiteX23" fmla="*/ 1732869 w 2017258"/>
                <a:gd name="connsiteY23" fmla="*/ 317046 h 465364"/>
                <a:gd name="connsiteX24" fmla="*/ 1807708 w 2017258"/>
                <a:gd name="connsiteY24" fmla="*/ 398009 h 465364"/>
                <a:gd name="connsiteX25" fmla="*/ 1855333 w 2017258"/>
                <a:gd name="connsiteY25" fmla="*/ 444955 h 465364"/>
                <a:gd name="connsiteX26" fmla="*/ 2017258 w 2017258"/>
                <a:gd name="connsiteY26" fmla="*/ 465364 h 465364"/>
                <a:gd name="connsiteX0" fmla="*/ 0 w 2017258"/>
                <a:gd name="connsiteY0" fmla="*/ 0 h 465364"/>
                <a:gd name="connsiteX1" fmla="*/ 67354 w 2017258"/>
                <a:gd name="connsiteY1" fmla="*/ 66675 h 465364"/>
                <a:gd name="connsiteX2" fmla="*/ 140153 w 2017258"/>
                <a:gd name="connsiteY2" fmla="*/ 131308 h 465364"/>
                <a:gd name="connsiteX3" fmla="*/ 252412 w 2017258"/>
                <a:gd name="connsiteY3" fmla="*/ 110899 h 465364"/>
                <a:gd name="connsiteX4" fmla="*/ 372154 w 2017258"/>
                <a:gd name="connsiteY4" fmla="*/ 51707 h 465364"/>
                <a:gd name="connsiteX5" fmla="*/ 466725 w 2017258"/>
                <a:gd name="connsiteY5" fmla="*/ 53748 h 465364"/>
                <a:gd name="connsiteX6" fmla="*/ 519791 w 2017258"/>
                <a:gd name="connsiteY6" fmla="*/ 65994 h 465364"/>
                <a:gd name="connsiteX7" fmla="*/ 566056 w 2017258"/>
                <a:gd name="connsiteY7" fmla="*/ 146957 h 465364"/>
                <a:gd name="connsiteX8" fmla="*/ 633412 w 2017258"/>
                <a:gd name="connsiteY8" fmla="*/ 172811 h 465364"/>
                <a:gd name="connsiteX9" fmla="*/ 698726 w 2017258"/>
                <a:gd name="connsiteY9" fmla="*/ 153761 h 465364"/>
                <a:gd name="connsiteX10" fmla="*/ 753154 w 2017258"/>
                <a:gd name="connsiteY10" fmla="*/ 148318 h 465364"/>
                <a:gd name="connsiteX11" fmla="*/ 794657 w 2017258"/>
                <a:gd name="connsiteY11" fmla="*/ 167368 h 465364"/>
                <a:gd name="connsiteX12" fmla="*/ 817789 w 2017258"/>
                <a:gd name="connsiteY12" fmla="*/ 257856 h 465364"/>
                <a:gd name="connsiteX13" fmla="*/ 853166 w 2017258"/>
                <a:gd name="connsiteY13" fmla="*/ 359229 h 465364"/>
                <a:gd name="connsiteX14" fmla="*/ 906235 w 2017258"/>
                <a:gd name="connsiteY14" fmla="*/ 429306 h 465364"/>
                <a:gd name="connsiteX15" fmla="*/ 1090612 w 2017258"/>
                <a:gd name="connsiteY15" fmla="*/ 457880 h 465364"/>
                <a:gd name="connsiteX16" fmla="*/ 1253217 w 2017258"/>
                <a:gd name="connsiteY16" fmla="*/ 458561 h 465364"/>
                <a:gd name="connsiteX17" fmla="*/ 1375001 w 2017258"/>
                <a:gd name="connsiteY17" fmla="*/ 382361 h 465364"/>
                <a:gd name="connsiteX18" fmla="*/ 1443037 w 2017258"/>
                <a:gd name="connsiteY18" fmla="*/ 302079 h 465364"/>
                <a:gd name="connsiteX19" fmla="*/ 1483858 w 2017258"/>
                <a:gd name="connsiteY19" fmla="*/ 259896 h 465364"/>
                <a:gd name="connsiteX20" fmla="*/ 1526040 w 2017258"/>
                <a:gd name="connsiteY20" fmla="*/ 292554 h 465364"/>
                <a:gd name="connsiteX21" fmla="*/ 1596117 w 2017258"/>
                <a:gd name="connsiteY21" fmla="*/ 387804 h 465364"/>
                <a:gd name="connsiteX22" fmla="*/ 1680481 w 2017258"/>
                <a:gd name="connsiteY22" fmla="*/ 392566 h 465364"/>
                <a:gd name="connsiteX23" fmla="*/ 1732869 w 2017258"/>
                <a:gd name="connsiteY23" fmla="*/ 317046 h 465364"/>
                <a:gd name="connsiteX24" fmla="*/ 1807708 w 2017258"/>
                <a:gd name="connsiteY24" fmla="*/ 398009 h 465364"/>
                <a:gd name="connsiteX25" fmla="*/ 1855333 w 2017258"/>
                <a:gd name="connsiteY25" fmla="*/ 444955 h 465364"/>
                <a:gd name="connsiteX26" fmla="*/ 2017258 w 2017258"/>
                <a:gd name="connsiteY26" fmla="*/ 465364 h 465364"/>
                <a:gd name="connsiteX0" fmla="*/ 0 w 2017258"/>
                <a:gd name="connsiteY0" fmla="*/ 0 h 465364"/>
                <a:gd name="connsiteX1" fmla="*/ 67354 w 2017258"/>
                <a:gd name="connsiteY1" fmla="*/ 66675 h 465364"/>
                <a:gd name="connsiteX2" fmla="*/ 140153 w 2017258"/>
                <a:gd name="connsiteY2" fmla="*/ 131308 h 465364"/>
                <a:gd name="connsiteX3" fmla="*/ 252412 w 2017258"/>
                <a:gd name="connsiteY3" fmla="*/ 110899 h 465364"/>
                <a:gd name="connsiteX4" fmla="*/ 372154 w 2017258"/>
                <a:gd name="connsiteY4" fmla="*/ 51707 h 465364"/>
                <a:gd name="connsiteX5" fmla="*/ 466725 w 2017258"/>
                <a:gd name="connsiteY5" fmla="*/ 53748 h 465364"/>
                <a:gd name="connsiteX6" fmla="*/ 519791 w 2017258"/>
                <a:gd name="connsiteY6" fmla="*/ 65994 h 465364"/>
                <a:gd name="connsiteX7" fmla="*/ 566056 w 2017258"/>
                <a:gd name="connsiteY7" fmla="*/ 146957 h 465364"/>
                <a:gd name="connsiteX8" fmla="*/ 633412 w 2017258"/>
                <a:gd name="connsiteY8" fmla="*/ 172811 h 465364"/>
                <a:gd name="connsiteX9" fmla="*/ 698726 w 2017258"/>
                <a:gd name="connsiteY9" fmla="*/ 153761 h 465364"/>
                <a:gd name="connsiteX10" fmla="*/ 753154 w 2017258"/>
                <a:gd name="connsiteY10" fmla="*/ 148318 h 465364"/>
                <a:gd name="connsiteX11" fmla="*/ 794657 w 2017258"/>
                <a:gd name="connsiteY11" fmla="*/ 167368 h 465364"/>
                <a:gd name="connsiteX12" fmla="*/ 817789 w 2017258"/>
                <a:gd name="connsiteY12" fmla="*/ 257856 h 465364"/>
                <a:gd name="connsiteX13" fmla="*/ 853166 w 2017258"/>
                <a:gd name="connsiteY13" fmla="*/ 359229 h 465364"/>
                <a:gd name="connsiteX14" fmla="*/ 906235 w 2017258"/>
                <a:gd name="connsiteY14" fmla="*/ 429306 h 465364"/>
                <a:gd name="connsiteX15" fmla="*/ 1090612 w 2017258"/>
                <a:gd name="connsiteY15" fmla="*/ 457880 h 465364"/>
                <a:gd name="connsiteX16" fmla="*/ 1253217 w 2017258"/>
                <a:gd name="connsiteY16" fmla="*/ 458561 h 465364"/>
                <a:gd name="connsiteX17" fmla="*/ 1274308 w 2017258"/>
                <a:gd name="connsiteY17" fmla="*/ 428624 h 465364"/>
                <a:gd name="connsiteX18" fmla="*/ 1375001 w 2017258"/>
                <a:gd name="connsiteY18" fmla="*/ 382361 h 465364"/>
                <a:gd name="connsiteX19" fmla="*/ 1443037 w 2017258"/>
                <a:gd name="connsiteY19" fmla="*/ 302079 h 465364"/>
                <a:gd name="connsiteX20" fmla="*/ 1483858 w 2017258"/>
                <a:gd name="connsiteY20" fmla="*/ 259896 h 465364"/>
                <a:gd name="connsiteX21" fmla="*/ 1526040 w 2017258"/>
                <a:gd name="connsiteY21" fmla="*/ 292554 h 465364"/>
                <a:gd name="connsiteX22" fmla="*/ 1596117 w 2017258"/>
                <a:gd name="connsiteY22" fmla="*/ 387804 h 465364"/>
                <a:gd name="connsiteX23" fmla="*/ 1680481 w 2017258"/>
                <a:gd name="connsiteY23" fmla="*/ 392566 h 465364"/>
                <a:gd name="connsiteX24" fmla="*/ 1732869 w 2017258"/>
                <a:gd name="connsiteY24" fmla="*/ 317046 h 465364"/>
                <a:gd name="connsiteX25" fmla="*/ 1807708 w 2017258"/>
                <a:gd name="connsiteY25" fmla="*/ 398009 h 465364"/>
                <a:gd name="connsiteX26" fmla="*/ 1855333 w 2017258"/>
                <a:gd name="connsiteY26" fmla="*/ 444955 h 465364"/>
                <a:gd name="connsiteX27" fmla="*/ 2017258 w 2017258"/>
                <a:gd name="connsiteY27" fmla="*/ 465364 h 465364"/>
                <a:gd name="connsiteX0" fmla="*/ 0 w 2017258"/>
                <a:gd name="connsiteY0" fmla="*/ 0 h 465364"/>
                <a:gd name="connsiteX1" fmla="*/ 67354 w 2017258"/>
                <a:gd name="connsiteY1" fmla="*/ 66675 h 465364"/>
                <a:gd name="connsiteX2" fmla="*/ 140153 w 2017258"/>
                <a:gd name="connsiteY2" fmla="*/ 131308 h 465364"/>
                <a:gd name="connsiteX3" fmla="*/ 252412 w 2017258"/>
                <a:gd name="connsiteY3" fmla="*/ 110899 h 465364"/>
                <a:gd name="connsiteX4" fmla="*/ 372154 w 2017258"/>
                <a:gd name="connsiteY4" fmla="*/ 51707 h 465364"/>
                <a:gd name="connsiteX5" fmla="*/ 466725 w 2017258"/>
                <a:gd name="connsiteY5" fmla="*/ 53748 h 465364"/>
                <a:gd name="connsiteX6" fmla="*/ 519791 w 2017258"/>
                <a:gd name="connsiteY6" fmla="*/ 65994 h 465364"/>
                <a:gd name="connsiteX7" fmla="*/ 566056 w 2017258"/>
                <a:gd name="connsiteY7" fmla="*/ 146957 h 465364"/>
                <a:gd name="connsiteX8" fmla="*/ 633412 w 2017258"/>
                <a:gd name="connsiteY8" fmla="*/ 172811 h 465364"/>
                <a:gd name="connsiteX9" fmla="*/ 698726 w 2017258"/>
                <a:gd name="connsiteY9" fmla="*/ 153761 h 465364"/>
                <a:gd name="connsiteX10" fmla="*/ 753154 w 2017258"/>
                <a:gd name="connsiteY10" fmla="*/ 148318 h 465364"/>
                <a:gd name="connsiteX11" fmla="*/ 794657 w 2017258"/>
                <a:gd name="connsiteY11" fmla="*/ 167368 h 465364"/>
                <a:gd name="connsiteX12" fmla="*/ 817789 w 2017258"/>
                <a:gd name="connsiteY12" fmla="*/ 257856 h 465364"/>
                <a:gd name="connsiteX13" fmla="*/ 853166 w 2017258"/>
                <a:gd name="connsiteY13" fmla="*/ 359229 h 465364"/>
                <a:gd name="connsiteX14" fmla="*/ 906235 w 2017258"/>
                <a:gd name="connsiteY14" fmla="*/ 429306 h 465364"/>
                <a:gd name="connsiteX15" fmla="*/ 1090612 w 2017258"/>
                <a:gd name="connsiteY15" fmla="*/ 457880 h 465364"/>
                <a:gd name="connsiteX16" fmla="*/ 1253217 w 2017258"/>
                <a:gd name="connsiteY16" fmla="*/ 458561 h 465364"/>
                <a:gd name="connsiteX17" fmla="*/ 1274308 w 2017258"/>
                <a:gd name="connsiteY17" fmla="*/ 428624 h 465364"/>
                <a:gd name="connsiteX18" fmla="*/ 1375001 w 2017258"/>
                <a:gd name="connsiteY18" fmla="*/ 382361 h 465364"/>
                <a:gd name="connsiteX19" fmla="*/ 1443037 w 2017258"/>
                <a:gd name="connsiteY19" fmla="*/ 302079 h 465364"/>
                <a:gd name="connsiteX20" fmla="*/ 1483858 w 2017258"/>
                <a:gd name="connsiteY20" fmla="*/ 259896 h 465364"/>
                <a:gd name="connsiteX21" fmla="*/ 1526040 w 2017258"/>
                <a:gd name="connsiteY21" fmla="*/ 292554 h 465364"/>
                <a:gd name="connsiteX22" fmla="*/ 1596117 w 2017258"/>
                <a:gd name="connsiteY22" fmla="*/ 387804 h 465364"/>
                <a:gd name="connsiteX23" fmla="*/ 1680481 w 2017258"/>
                <a:gd name="connsiteY23" fmla="*/ 392566 h 465364"/>
                <a:gd name="connsiteX24" fmla="*/ 1732869 w 2017258"/>
                <a:gd name="connsiteY24" fmla="*/ 317046 h 465364"/>
                <a:gd name="connsiteX25" fmla="*/ 1807708 w 2017258"/>
                <a:gd name="connsiteY25" fmla="*/ 398009 h 465364"/>
                <a:gd name="connsiteX26" fmla="*/ 1852952 w 2017258"/>
                <a:gd name="connsiteY26" fmla="*/ 461624 h 465364"/>
                <a:gd name="connsiteX27" fmla="*/ 2017258 w 2017258"/>
                <a:gd name="connsiteY27" fmla="*/ 465364 h 465364"/>
                <a:gd name="connsiteX0" fmla="*/ 0 w 2057740"/>
                <a:gd name="connsiteY0" fmla="*/ 0 h 472508"/>
                <a:gd name="connsiteX1" fmla="*/ 67354 w 2057740"/>
                <a:gd name="connsiteY1" fmla="*/ 66675 h 472508"/>
                <a:gd name="connsiteX2" fmla="*/ 140153 w 2057740"/>
                <a:gd name="connsiteY2" fmla="*/ 131308 h 472508"/>
                <a:gd name="connsiteX3" fmla="*/ 252412 w 2057740"/>
                <a:gd name="connsiteY3" fmla="*/ 110899 h 472508"/>
                <a:gd name="connsiteX4" fmla="*/ 372154 w 2057740"/>
                <a:gd name="connsiteY4" fmla="*/ 51707 h 472508"/>
                <a:gd name="connsiteX5" fmla="*/ 466725 w 2057740"/>
                <a:gd name="connsiteY5" fmla="*/ 53748 h 472508"/>
                <a:gd name="connsiteX6" fmla="*/ 519791 w 2057740"/>
                <a:gd name="connsiteY6" fmla="*/ 65994 h 472508"/>
                <a:gd name="connsiteX7" fmla="*/ 566056 w 2057740"/>
                <a:gd name="connsiteY7" fmla="*/ 146957 h 472508"/>
                <a:gd name="connsiteX8" fmla="*/ 633412 w 2057740"/>
                <a:gd name="connsiteY8" fmla="*/ 172811 h 472508"/>
                <a:gd name="connsiteX9" fmla="*/ 698726 w 2057740"/>
                <a:gd name="connsiteY9" fmla="*/ 153761 h 472508"/>
                <a:gd name="connsiteX10" fmla="*/ 753154 w 2057740"/>
                <a:gd name="connsiteY10" fmla="*/ 148318 h 472508"/>
                <a:gd name="connsiteX11" fmla="*/ 794657 w 2057740"/>
                <a:gd name="connsiteY11" fmla="*/ 167368 h 472508"/>
                <a:gd name="connsiteX12" fmla="*/ 817789 w 2057740"/>
                <a:gd name="connsiteY12" fmla="*/ 257856 h 472508"/>
                <a:gd name="connsiteX13" fmla="*/ 853166 w 2057740"/>
                <a:gd name="connsiteY13" fmla="*/ 359229 h 472508"/>
                <a:gd name="connsiteX14" fmla="*/ 906235 w 2057740"/>
                <a:gd name="connsiteY14" fmla="*/ 429306 h 472508"/>
                <a:gd name="connsiteX15" fmla="*/ 1090612 w 2057740"/>
                <a:gd name="connsiteY15" fmla="*/ 457880 h 472508"/>
                <a:gd name="connsiteX16" fmla="*/ 1253217 w 2057740"/>
                <a:gd name="connsiteY16" fmla="*/ 458561 h 472508"/>
                <a:gd name="connsiteX17" fmla="*/ 1274308 w 2057740"/>
                <a:gd name="connsiteY17" fmla="*/ 428624 h 472508"/>
                <a:gd name="connsiteX18" fmla="*/ 1375001 w 2057740"/>
                <a:gd name="connsiteY18" fmla="*/ 382361 h 472508"/>
                <a:gd name="connsiteX19" fmla="*/ 1443037 w 2057740"/>
                <a:gd name="connsiteY19" fmla="*/ 302079 h 472508"/>
                <a:gd name="connsiteX20" fmla="*/ 1483858 w 2057740"/>
                <a:gd name="connsiteY20" fmla="*/ 259896 h 472508"/>
                <a:gd name="connsiteX21" fmla="*/ 1526040 w 2057740"/>
                <a:gd name="connsiteY21" fmla="*/ 292554 h 472508"/>
                <a:gd name="connsiteX22" fmla="*/ 1596117 w 2057740"/>
                <a:gd name="connsiteY22" fmla="*/ 387804 h 472508"/>
                <a:gd name="connsiteX23" fmla="*/ 1680481 w 2057740"/>
                <a:gd name="connsiteY23" fmla="*/ 392566 h 472508"/>
                <a:gd name="connsiteX24" fmla="*/ 1732869 w 2057740"/>
                <a:gd name="connsiteY24" fmla="*/ 317046 h 472508"/>
                <a:gd name="connsiteX25" fmla="*/ 1807708 w 2057740"/>
                <a:gd name="connsiteY25" fmla="*/ 398009 h 472508"/>
                <a:gd name="connsiteX26" fmla="*/ 1852952 w 2057740"/>
                <a:gd name="connsiteY26" fmla="*/ 461624 h 472508"/>
                <a:gd name="connsiteX27" fmla="*/ 2057740 w 2057740"/>
                <a:gd name="connsiteY27" fmla="*/ 472508 h 472508"/>
                <a:gd name="connsiteX0" fmla="*/ 0 w 2057740"/>
                <a:gd name="connsiteY0" fmla="*/ 0 h 472508"/>
                <a:gd name="connsiteX1" fmla="*/ 98310 w 2057740"/>
                <a:gd name="connsiteY1" fmla="*/ 109538 h 472508"/>
                <a:gd name="connsiteX2" fmla="*/ 140153 w 2057740"/>
                <a:gd name="connsiteY2" fmla="*/ 131308 h 472508"/>
                <a:gd name="connsiteX3" fmla="*/ 252412 w 2057740"/>
                <a:gd name="connsiteY3" fmla="*/ 110899 h 472508"/>
                <a:gd name="connsiteX4" fmla="*/ 372154 w 2057740"/>
                <a:gd name="connsiteY4" fmla="*/ 51707 h 472508"/>
                <a:gd name="connsiteX5" fmla="*/ 466725 w 2057740"/>
                <a:gd name="connsiteY5" fmla="*/ 53748 h 472508"/>
                <a:gd name="connsiteX6" fmla="*/ 519791 w 2057740"/>
                <a:gd name="connsiteY6" fmla="*/ 65994 h 472508"/>
                <a:gd name="connsiteX7" fmla="*/ 566056 w 2057740"/>
                <a:gd name="connsiteY7" fmla="*/ 146957 h 472508"/>
                <a:gd name="connsiteX8" fmla="*/ 633412 w 2057740"/>
                <a:gd name="connsiteY8" fmla="*/ 172811 h 472508"/>
                <a:gd name="connsiteX9" fmla="*/ 698726 w 2057740"/>
                <a:gd name="connsiteY9" fmla="*/ 153761 h 472508"/>
                <a:gd name="connsiteX10" fmla="*/ 753154 w 2057740"/>
                <a:gd name="connsiteY10" fmla="*/ 148318 h 472508"/>
                <a:gd name="connsiteX11" fmla="*/ 794657 w 2057740"/>
                <a:gd name="connsiteY11" fmla="*/ 167368 h 472508"/>
                <a:gd name="connsiteX12" fmla="*/ 817789 w 2057740"/>
                <a:gd name="connsiteY12" fmla="*/ 257856 h 472508"/>
                <a:gd name="connsiteX13" fmla="*/ 853166 w 2057740"/>
                <a:gd name="connsiteY13" fmla="*/ 359229 h 472508"/>
                <a:gd name="connsiteX14" fmla="*/ 906235 w 2057740"/>
                <a:gd name="connsiteY14" fmla="*/ 429306 h 472508"/>
                <a:gd name="connsiteX15" fmla="*/ 1090612 w 2057740"/>
                <a:gd name="connsiteY15" fmla="*/ 457880 h 472508"/>
                <a:gd name="connsiteX16" fmla="*/ 1253217 w 2057740"/>
                <a:gd name="connsiteY16" fmla="*/ 458561 h 472508"/>
                <a:gd name="connsiteX17" fmla="*/ 1274308 w 2057740"/>
                <a:gd name="connsiteY17" fmla="*/ 428624 h 472508"/>
                <a:gd name="connsiteX18" fmla="*/ 1375001 w 2057740"/>
                <a:gd name="connsiteY18" fmla="*/ 382361 h 472508"/>
                <a:gd name="connsiteX19" fmla="*/ 1443037 w 2057740"/>
                <a:gd name="connsiteY19" fmla="*/ 302079 h 472508"/>
                <a:gd name="connsiteX20" fmla="*/ 1483858 w 2057740"/>
                <a:gd name="connsiteY20" fmla="*/ 259896 h 472508"/>
                <a:gd name="connsiteX21" fmla="*/ 1526040 w 2057740"/>
                <a:gd name="connsiteY21" fmla="*/ 292554 h 472508"/>
                <a:gd name="connsiteX22" fmla="*/ 1596117 w 2057740"/>
                <a:gd name="connsiteY22" fmla="*/ 387804 h 472508"/>
                <a:gd name="connsiteX23" fmla="*/ 1680481 w 2057740"/>
                <a:gd name="connsiteY23" fmla="*/ 392566 h 472508"/>
                <a:gd name="connsiteX24" fmla="*/ 1732869 w 2057740"/>
                <a:gd name="connsiteY24" fmla="*/ 317046 h 472508"/>
                <a:gd name="connsiteX25" fmla="*/ 1807708 w 2057740"/>
                <a:gd name="connsiteY25" fmla="*/ 398009 h 472508"/>
                <a:gd name="connsiteX26" fmla="*/ 1852952 w 2057740"/>
                <a:gd name="connsiteY26" fmla="*/ 461624 h 472508"/>
                <a:gd name="connsiteX27" fmla="*/ 2057740 w 2057740"/>
                <a:gd name="connsiteY27" fmla="*/ 472508 h 472508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12684 w 2017258"/>
                <a:gd name="connsiteY13" fmla="*/ 311757 h 425036"/>
                <a:gd name="connsiteX14" fmla="*/ 865753 w 2017258"/>
                <a:gd name="connsiteY14" fmla="*/ 381834 h 425036"/>
                <a:gd name="connsiteX15" fmla="*/ 1050130 w 2017258"/>
                <a:gd name="connsiteY15" fmla="*/ 410408 h 425036"/>
                <a:gd name="connsiteX16" fmla="*/ 1212735 w 2017258"/>
                <a:gd name="connsiteY16" fmla="*/ 411089 h 425036"/>
                <a:gd name="connsiteX17" fmla="*/ 1233826 w 2017258"/>
                <a:gd name="connsiteY17" fmla="*/ 381152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67226 w 2017258"/>
                <a:gd name="connsiteY25" fmla="*/ 350537 h 425036"/>
                <a:gd name="connsiteX26" fmla="*/ 1812470 w 2017258"/>
                <a:gd name="connsiteY26" fmla="*/ 414152 h 425036"/>
                <a:gd name="connsiteX27" fmla="*/ 2017258 w 2017258"/>
                <a:gd name="connsiteY27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12684 w 2017258"/>
                <a:gd name="connsiteY13" fmla="*/ 311757 h 425036"/>
                <a:gd name="connsiteX14" fmla="*/ 865753 w 2017258"/>
                <a:gd name="connsiteY14" fmla="*/ 381834 h 425036"/>
                <a:gd name="connsiteX15" fmla="*/ 1050130 w 2017258"/>
                <a:gd name="connsiteY15" fmla="*/ 410408 h 425036"/>
                <a:gd name="connsiteX16" fmla="*/ 1212735 w 2017258"/>
                <a:gd name="connsiteY16" fmla="*/ 411089 h 425036"/>
                <a:gd name="connsiteX17" fmla="*/ 1233826 w 2017258"/>
                <a:gd name="connsiteY17" fmla="*/ 381152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12470 w 2017258"/>
                <a:gd name="connsiteY26" fmla="*/ 414152 h 425036"/>
                <a:gd name="connsiteX27" fmla="*/ 2017258 w 2017258"/>
                <a:gd name="connsiteY27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12684 w 2017258"/>
                <a:gd name="connsiteY13" fmla="*/ 311757 h 425036"/>
                <a:gd name="connsiteX14" fmla="*/ 865753 w 2017258"/>
                <a:gd name="connsiteY14" fmla="*/ 381834 h 425036"/>
                <a:gd name="connsiteX15" fmla="*/ 1050130 w 2017258"/>
                <a:gd name="connsiteY15" fmla="*/ 410408 h 425036"/>
                <a:gd name="connsiteX16" fmla="*/ 1212735 w 2017258"/>
                <a:gd name="connsiteY16" fmla="*/ 411089 h 425036"/>
                <a:gd name="connsiteX17" fmla="*/ 1233826 w 2017258"/>
                <a:gd name="connsiteY17" fmla="*/ 381152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2017258 w 2017258"/>
                <a:gd name="connsiteY27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12684 w 2017258"/>
                <a:gd name="connsiteY13" fmla="*/ 311757 h 425036"/>
                <a:gd name="connsiteX14" fmla="*/ 865753 w 2017258"/>
                <a:gd name="connsiteY14" fmla="*/ 381834 h 425036"/>
                <a:gd name="connsiteX15" fmla="*/ 1050130 w 2017258"/>
                <a:gd name="connsiteY15" fmla="*/ 410408 h 425036"/>
                <a:gd name="connsiteX16" fmla="*/ 1212735 w 2017258"/>
                <a:gd name="connsiteY16" fmla="*/ 411089 h 425036"/>
                <a:gd name="connsiteX17" fmla="*/ 1233826 w 2017258"/>
                <a:gd name="connsiteY17" fmla="*/ 381152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12684 w 2017258"/>
                <a:gd name="connsiteY13" fmla="*/ 311757 h 425036"/>
                <a:gd name="connsiteX14" fmla="*/ 856228 w 2017258"/>
                <a:gd name="connsiteY14" fmla="*/ 386597 h 425036"/>
                <a:gd name="connsiteX15" fmla="*/ 1050130 w 2017258"/>
                <a:gd name="connsiteY15" fmla="*/ 410408 h 425036"/>
                <a:gd name="connsiteX16" fmla="*/ 1212735 w 2017258"/>
                <a:gd name="connsiteY16" fmla="*/ 411089 h 425036"/>
                <a:gd name="connsiteX17" fmla="*/ 1233826 w 2017258"/>
                <a:gd name="connsiteY17" fmla="*/ 381152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50130 w 2017258"/>
                <a:gd name="connsiteY15" fmla="*/ 410408 h 425036"/>
                <a:gd name="connsiteX16" fmla="*/ 1212735 w 2017258"/>
                <a:gd name="connsiteY16" fmla="*/ 411089 h 425036"/>
                <a:gd name="connsiteX17" fmla="*/ 1233826 w 2017258"/>
                <a:gd name="connsiteY17" fmla="*/ 381152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50130 w 2017258"/>
                <a:gd name="connsiteY15" fmla="*/ 410408 h 425036"/>
                <a:gd name="connsiteX16" fmla="*/ 1212735 w 2017258"/>
                <a:gd name="connsiteY16" fmla="*/ 411089 h 425036"/>
                <a:gd name="connsiteX17" fmla="*/ 1233826 w 2017258"/>
                <a:gd name="connsiteY17" fmla="*/ 381152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50130 w 2017258"/>
                <a:gd name="connsiteY15" fmla="*/ 410408 h 425036"/>
                <a:gd name="connsiteX16" fmla="*/ 1212735 w 2017258"/>
                <a:gd name="connsiteY16" fmla="*/ 41108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50130 w 2017258"/>
                <a:gd name="connsiteY15" fmla="*/ 410408 h 425036"/>
                <a:gd name="connsiteX16" fmla="*/ 1212735 w 2017258"/>
                <a:gd name="connsiteY16" fmla="*/ 39203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47749 w 2017258"/>
                <a:gd name="connsiteY15" fmla="*/ 396121 h 425036"/>
                <a:gd name="connsiteX16" fmla="*/ 1212735 w 2017258"/>
                <a:gd name="connsiteY16" fmla="*/ 39203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5558 w 2017258"/>
                <a:gd name="connsiteY21" fmla="*/ 245082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47749 w 2017258"/>
                <a:gd name="connsiteY15" fmla="*/ 396121 h 425036"/>
                <a:gd name="connsiteX16" fmla="*/ 1212735 w 2017258"/>
                <a:gd name="connsiteY16" fmla="*/ 39203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43376 w 2017258"/>
                <a:gd name="connsiteY20" fmla="*/ 212424 h 425036"/>
                <a:gd name="connsiteX21" fmla="*/ 1482579 w 2017258"/>
                <a:gd name="connsiteY21" fmla="*/ 268910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47749 w 2017258"/>
                <a:gd name="connsiteY15" fmla="*/ 396121 h 425036"/>
                <a:gd name="connsiteX16" fmla="*/ 1212735 w 2017258"/>
                <a:gd name="connsiteY16" fmla="*/ 39203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58269 w 2017258"/>
                <a:gd name="connsiteY20" fmla="*/ 206467 h 425036"/>
                <a:gd name="connsiteX21" fmla="*/ 1482579 w 2017258"/>
                <a:gd name="connsiteY21" fmla="*/ 268910 h 425036"/>
                <a:gd name="connsiteX22" fmla="*/ 1555635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47749 w 2017258"/>
                <a:gd name="connsiteY15" fmla="*/ 396121 h 425036"/>
                <a:gd name="connsiteX16" fmla="*/ 1212735 w 2017258"/>
                <a:gd name="connsiteY16" fmla="*/ 39203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58269 w 2017258"/>
                <a:gd name="connsiteY20" fmla="*/ 206467 h 425036"/>
                <a:gd name="connsiteX21" fmla="*/ 1482579 w 2017258"/>
                <a:gd name="connsiteY21" fmla="*/ 268910 h 425036"/>
                <a:gd name="connsiteX22" fmla="*/ 1528828 w 2017258"/>
                <a:gd name="connsiteY22" fmla="*/ 340332 h 425036"/>
                <a:gd name="connsiteX23" fmla="*/ 1639999 w 2017258"/>
                <a:gd name="connsiteY23" fmla="*/ 345094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47749 w 2017258"/>
                <a:gd name="connsiteY15" fmla="*/ 396121 h 425036"/>
                <a:gd name="connsiteX16" fmla="*/ 1212735 w 2017258"/>
                <a:gd name="connsiteY16" fmla="*/ 39203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58269 w 2017258"/>
                <a:gd name="connsiteY20" fmla="*/ 206467 h 425036"/>
                <a:gd name="connsiteX21" fmla="*/ 1482579 w 2017258"/>
                <a:gd name="connsiteY21" fmla="*/ 268910 h 425036"/>
                <a:gd name="connsiteX22" fmla="*/ 1528828 w 2017258"/>
                <a:gd name="connsiteY22" fmla="*/ 340332 h 425036"/>
                <a:gd name="connsiteX23" fmla="*/ 1625106 w 2017258"/>
                <a:gd name="connsiteY23" fmla="*/ 312330 h 425036"/>
                <a:gd name="connsiteX24" fmla="*/ 1692387 w 2017258"/>
                <a:gd name="connsiteY24" fmla="*/ 269574 h 425036"/>
                <a:gd name="connsiteX25" fmla="*/ 1776751 w 2017258"/>
                <a:gd name="connsiteY25" fmla="*/ 338630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92930 w 2017258"/>
                <a:gd name="connsiteY8" fmla="*/ 125339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47749 w 2017258"/>
                <a:gd name="connsiteY15" fmla="*/ 396121 h 425036"/>
                <a:gd name="connsiteX16" fmla="*/ 1212735 w 2017258"/>
                <a:gd name="connsiteY16" fmla="*/ 39203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58269 w 2017258"/>
                <a:gd name="connsiteY20" fmla="*/ 206467 h 425036"/>
                <a:gd name="connsiteX21" fmla="*/ 1482579 w 2017258"/>
                <a:gd name="connsiteY21" fmla="*/ 268910 h 425036"/>
                <a:gd name="connsiteX22" fmla="*/ 1528828 w 2017258"/>
                <a:gd name="connsiteY22" fmla="*/ 340332 h 425036"/>
                <a:gd name="connsiteX23" fmla="*/ 1625106 w 2017258"/>
                <a:gd name="connsiteY23" fmla="*/ 312330 h 425036"/>
                <a:gd name="connsiteX24" fmla="*/ 1692387 w 2017258"/>
                <a:gd name="connsiteY24" fmla="*/ 269574 h 425036"/>
                <a:gd name="connsiteX25" fmla="*/ 1761859 w 2017258"/>
                <a:gd name="connsiteY25" fmla="*/ 344587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79333 w 2017258"/>
                <a:gd name="connsiteY8" fmla="*/ 145734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47749 w 2017258"/>
                <a:gd name="connsiteY15" fmla="*/ 396121 h 425036"/>
                <a:gd name="connsiteX16" fmla="*/ 1212735 w 2017258"/>
                <a:gd name="connsiteY16" fmla="*/ 39203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58269 w 2017258"/>
                <a:gd name="connsiteY20" fmla="*/ 206467 h 425036"/>
                <a:gd name="connsiteX21" fmla="*/ 1482579 w 2017258"/>
                <a:gd name="connsiteY21" fmla="*/ 268910 h 425036"/>
                <a:gd name="connsiteX22" fmla="*/ 1528828 w 2017258"/>
                <a:gd name="connsiteY22" fmla="*/ 340332 h 425036"/>
                <a:gd name="connsiteX23" fmla="*/ 1625106 w 2017258"/>
                <a:gd name="connsiteY23" fmla="*/ 312330 h 425036"/>
                <a:gd name="connsiteX24" fmla="*/ 1692387 w 2017258"/>
                <a:gd name="connsiteY24" fmla="*/ 269574 h 425036"/>
                <a:gd name="connsiteX25" fmla="*/ 1761859 w 2017258"/>
                <a:gd name="connsiteY25" fmla="*/ 344587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  <a:gd name="connsiteX0" fmla="*/ 0 w 2017258"/>
                <a:gd name="connsiteY0" fmla="*/ 4915 h 425036"/>
                <a:gd name="connsiteX1" fmla="*/ 57828 w 2017258"/>
                <a:gd name="connsiteY1" fmla="*/ 62066 h 425036"/>
                <a:gd name="connsiteX2" fmla="*/ 99671 w 2017258"/>
                <a:gd name="connsiteY2" fmla="*/ 83836 h 425036"/>
                <a:gd name="connsiteX3" fmla="*/ 211930 w 2017258"/>
                <a:gd name="connsiteY3" fmla="*/ 63427 h 425036"/>
                <a:gd name="connsiteX4" fmla="*/ 331672 w 2017258"/>
                <a:gd name="connsiteY4" fmla="*/ 4235 h 425036"/>
                <a:gd name="connsiteX5" fmla="*/ 426243 w 2017258"/>
                <a:gd name="connsiteY5" fmla="*/ 6276 h 425036"/>
                <a:gd name="connsiteX6" fmla="*/ 479309 w 2017258"/>
                <a:gd name="connsiteY6" fmla="*/ 18522 h 425036"/>
                <a:gd name="connsiteX7" fmla="*/ 525574 w 2017258"/>
                <a:gd name="connsiteY7" fmla="*/ 99485 h 425036"/>
                <a:gd name="connsiteX8" fmla="*/ 579333 w 2017258"/>
                <a:gd name="connsiteY8" fmla="*/ 145734 h 425036"/>
                <a:gd name="connsiteX9" fmla="*/ 658244 w 2017258"/>
                <a:gd name="connsiteY9" fmla="*/ 106289 h 425036"/>
                <a:gd name="connsiteX10" fmla="*/ 712672 w 2017258"/>
                <a:gd name="connsiteY10" fmla="*/ 100846 h 425036"/>
                <a:gd name="connsiteX11" fmla="*/ 754175 w 2017258"/>
                <a:gd name="connsiteY11" fmla="*/ 119896 h 425036"/>
                <a:gd name="connsiteX12" fmla="*/ 777307 w 2017258"/>
                <a:gd name="connsiteY12" fmla="*/ 210384 h 425036"/>
                <a:gd name="connsiteX13" fmla="*/ 807921 w 2017258"/>
                <a:gd name="connsiteY13" fmla="*/ 340332 h 425036"/>
                <a:gd name="connsiteX14" fmla="*/ 856228 w 2017258"/>
                <a:gd name="connsiteY14" fmla="*/ 386597 h 425036"/>
                <a:gd name="connsiteX15" fmla="*/ 1047749 w 2017258"/>
                <a:gd name="connsiteY15" fmla="*/ 396121 h 425036"/>
                <a:gd name="connsiteX16" fmla="*/ 1212735 w 2017258"/>
                <a:gd name="connsiteY16" fmla="*/ 392039 h 425036"/>
                <a:gd name="connsiteX17" fmla="*/ 1276689 w 2017258"/>
                <a:gd name="connsiteY17" fmla="*/ 371627 h 425036"/>
                <a:gd name="connsiteX18" fmla="*/ 1334519 w 2017258"/>
                <a:gd name="connsiteY18" fmla="*/ 334889 h 425036"/>
                <a:gd name="connsiteX19" fmla="*/ 1402555 w 2017258"/>
                <a:gd name="connsiteY19" fmla="*/ 254607 h 425036"/>
                <a:gd name="connsiteX20" fmla="*/ 1458269 w 2017258"/>
                <a:gd name="connsiteY20" fmla="*/ 206467 h 425036"/>
                <a:gd name="connsiteX21" fmla="*/ 1482579 w 2017258"/>
                <a:gd name="connsiteY21" fmla="*/ 268910 h 425036"/>
                <a:gd name="connsiteX22" fmla="*/ 1528828 w 2017258"/>
                <a:gd name="connsiteY22" fmla="*/ 340332 h 425036"/>
                <a:gd name="connsiteX23" fmla="*/ 1625106 w 2017258"/>
                <a:gd name="connsiteY23" fmla="*/ 312330 h 425036"/>
                <a:gd name="connsiteX24" fmla="*/ 1692387 w 2017258"/>
                <a:gd name="connsiteY24" fmla="*/ 269574 h 425036"/>
                <a:gd name="connsiteX25" fmla="*/ 1761859 w 2017258"/>
                <a:gd name="connsiteY25" fmla="*/ 344587 h 425036"/>
                <a:gd name="connsiteX26" fmla="*/ 1852951 w 2017258"/>
                <a:gd name="connsiteY26" fmla="*/ 395102 h 425036"/>
                <a:gd name="connsiteX27" fmla="*/ 1907720 w 2017258"/>
                <a:gd name="connsiteY27" fmla="*/ 409727 h 425036"/>
                <a:gd name="connsiteX28" fmla="*/ 2017258 w 2017258"/>
                <a:gd name="connsiteY28" fmla="*/ 425036 h 4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17258" h="425036">
                  <a:moveTo>
                    <a:pt x="0" y="4915"/>
                  </a:moveTo>
                  <a:cubicBezTo>
                    <a:pt x="10885" y="34851"/>
                    <a:pt x="41216" y="48913"/>
                    <a:pt x="57828" y="62066"/>
                  </a:cubicBezTo>
                  <a:cubicBezTo>
                    <a:pt x="74440" y="75219"/>
                    <a:pt x="73987" y="83609"/>
                    <a:pt x="99671" y="83836"/>
                  </a:cubicBezTo>
                  <a:cubicBezTo>
                    <a:pt x="125355" y="84063"/>
                    <a:pt x="173263" y="76694"/>
                    <a:pt x="211930" y="63427"/>
                  </a:cubicBezTo>
                  <a:cubicBezTo>
                    <a:pt x="250597" y="50160"/>
                    <a:pt x="295953" y="13760"/>
                    <a:pt x="331672" y="4235"/>
                  </a:cubicBezTo>
                  <a:cubicBezTo>
                    <a:pt x="367391" y="-5290"/>
                    <a:pt x="401637" y="3895"/>
                    <a:pt x="426243" y="6276"/>
                  </a:cubicBezTo>
                  <a:cubicBezTo>
                    <a:pt x="450849" y="8657"/>
                    <a:pt x="462754" y="2987"/>
                    <a:pt x="479309" y="18522"/>
                  </a:cubicBezTo>
                  <a:cubicBezTo>
                    <a:pt x="495864" y="34057"/>
                    <a:pt x="508903" y="78283"/>
                    <a:pt x="525574" y="99485"/>
                  </a:cubicBezTo>
                  <a:cubicBezTo>
                    <a:pt x="542245" y="120687"/>
                    <a:pt x="547023" y="158197"/>
                    <a:pt x="579333" y="145734"/>
                  </a:cubicBezTo>
                  <a:cubicBezTo>
                    <a:pt x="611643" y="133271"/>
                    <a:pt x="636021" y="113770"/>
                    <a:pt x="658244" y="106289"/>
                  </a:cubicBezTo>
                  <a:cubicBezTo>
                    <a:pt x="680467" y="98808"/>
                    <a:pt x="696684" y="98578"/>
                    <a:pt x="712672" y="100846"/>
                  </a:cubicBezTo>
                  <a:cubicBezTo>
                    <a:pt x="728660" y="103114"/>
                    <a:pt x="743403" y="101640"/>
                    <a:pt x="754175" y="119896"/>
                  </a:cubicBezTo>
                  <a:cubicBezTo>
                    <a:pt x="764947" y="138152"/>
                    <a:pt x="768349" y="173645"/>
                    <a:pt x="777307" y="210384"/>
                  </a:cubicBezTo>
                  <a:cubicBezTo>
                    <a:pt x="786265" y="247123"/>
                    <a:pt x="804293" y="303819"/>
                    <a:pt x="807921" y="340332"/>
                  </a:cubicBezTo>
                  <a:cubicBezTo>
                    <a:pt x="811549" y="376845"/>
                    <a:pt x="816257" y="377299"/>
                    <a:pt x="856228" y="386597"/>
                  </a:cubicBezTo>
                  <a:cubicBezTo>
                    <a:pt x="896199" y="395895"/>
                    <a:pt x="988331" y="395214"/>
                    <a:pt x="1047749" y="396121"/>
                  </a:cubicBezTo>
                  <a:cubicBezTo>
                    <a:pt x="1107167" y="397028"/>
                    <a:pt x="1174578" y="396121"/>
                    <a:pt x="1212735" y="392039"/>
                  </a:cubicBezTo>
                  <a:cubicBezTo>
                    <a:pt x="1250892" y="387957"/>
                    <a:pt x="1256392" y="381152"/>
                    <a:pt x="1276689" y="371627"/>
                  </a:cubicBezTo>
                  <a:cubicBezTo>
                    <a:pt x="1296986" y="362102"/>
                    <a:pt x="1313541" y="354392"/>
                    <a:pt x="1334519" y="334889"/>
                  </a:cubicBezTo>
                  <a:cubicBezTo>
                    <a:pt x="1355497" y="315386"/>
                    <a:pt x="1381930" y="276011"/>
                    <a:pt x="1402555" y="254607"/>
                  </a:cubicBezTo>
                  <a:cubicBezTo>
                    <a:pt x="1423180" y="233203"/>
                    <a:pt x="1444932" y="204083"/>
                    <a:pt x="1458269" y="206467"/>
                  </a:cubicBezTo>
                  <a:cubicBezTo>
                    <a:pt x="1471606" y="208851"/>
                    <a:pt x="1470819" y="246599"/>
                    <a:pt x="1482579" y="268910"/>
                  </a:cubicBezTo>
                  <a:cubicBezTo>
                    <a:pt x="1494339" y="291221"/>
                    <a:pt x="1505074" y="333095"/>
                    <a:pt x="1528828" y="340332"/>
                  </a:cubicBezTo>
                  <a:cubicBezTo>
                    <a:pt x="1552582" y="347569"/>
                    <a:pt x="1597846" y="324123"/>
                    <a:pt x="1625106" y="312330"/>
                  </a:cubicBezTo>
                  <a:cubicBezTo>
                    <a:pt x="1652366" y="300537"/>
                    <a:pt x="1669595" y="264198"/>
                    <a:pt x="1692387" y="269574"/>
                  </a:cubicBezTo>
                  <a:cubicBezTo>
                    <a:pt x="1715179" y="274950"/>
                    <a:pt x="1735098" y="323666"/>
                    <a:pt x="1761859" y="344587"/>
                  </a:cubicBezTo>
                  <a:cubicBezTo>
                    <a:pt x="1788620" y="365508"/>
                    <a:pt x="1828641" y="384245"/>
                    <a:pt x="1852951" y="395102"/>
                  </a:cubicBezTo>
                  <a:cubicBezTo>
                    <a:pt x="1877261" y="405959"/>
                    <a:pt x="1880336" y="404738"/>
                    <a:pt x="1907720" y="409727"/>
                  </a:cubicBezTo>
                  <a:cubicBezTo>
                    <a:pt x="1935105" y="414716"/>
                    <a:pt x="2000192" y="420500"/>
                    <a:pt x="2017258" y="425036"/>
                  </a:cubicBezTo>
                </a:path>
              </a:pathLst>
            </a:custGeom>
            <a:noFill/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794657" y="3254829"/>
              <a:ext cx="702147" cy="244485"/>
            </a:xfrm>
            <a:custGeom>
              <a:avLst/>
              <a:gdLst>
                <a:gd name="connsiteX0" fmla="*/ 0 w 740229"/>
                <a:gd name="connsiteY0" fmla="*/ 0 h 206828"/>
                <a:gd name="connsiteX1" fmla="*/ 108857 w 740229"/>
                <a:gd name="connsiteY1" fmla="*/ 108857 h 206828"/>
                <a:gd name="connsiteX2" fmla="*/ 195943 w 740229"/>
                <a:gd name="connsiteY2" fmla="*/ 87085 h 206828"/>
                <a:gd name="connsiteX3" fmla="*/ 293914 w 740229"/>
                <a:gd name="connsiteY3" fmla="*/ 65314 h 206828"/>
                <a:gd name="connsiteX4" fmla="*/ 381000 w 740229"/>
                <a:gd name="connsiteY4" fmla="*/ 32657 h 206828"/>
                <a:gd name="connsiteX5" fmla="*/ 478972 w 740229"/>
                <a:gd name="connsiteY5" fmla="*/ 43542 h 206828"/>
                <a:gd name="connsiteX6" fmla="*/ 576943 w 740229"/>
                <a:gd name="connsiteY6" fmla="*/ 108857 h 206828"/>
                <a:gd name="connsiteX7" fmla="*/ 609600 w 740229"/>
                <a:gd name="connsiteY7" fmla="*/ 185057 h 206828"/>
                <a:gd name="connsiteX8" fmla="*/ 740229 w 740229"/>
                <a:gd name="connsiteY8" fmla="*/ 206828 h 206828"/>
                <a:gd name="connsiteX9" fmla="*/ 740229 w 740229"/>
                <a:gd name="connsiteY9" fmla="*/ 206828 h 206828"/>
                <a:gd name="connsiteX0" fmla="*/ 0 w 740229"/>
                <a:gd name="connsiteY0" fmla="*/ 0 h 206828"/>
                <a:gd name="connsiteX1" fmla="*/ 108857 w 740229"/>
                <a:gd name="connsiteY1" fmla="*/ 108857 h 206828"/>
                <a:gd name="connsiteX2" fmla="*/ 210231 w 740229"/>
                <a:gd name="connsiteY2" fmla="*/ 115660 h 206828"/>
                <a:gd name="connsiteX3" fmla="*/ 293914 w 740229"/>
                <a:gd name="connsiteY3" fmla="*/ 65314 h 206828"/>
                <a:gd name="connsiteX4" fmla="*/ 381000 w 740229"/>
                <a:gd name="connsiteY4" fmla="*/ 32657 h 206828"/>
                <a:gd name="connsiteX5" fmla="*/ 478972 w 740229"/>
                <a:gd name="connsiteY5" fmla="*/ 43542 h 206828"/>
                <a:gd name="connsiteX6" fmla="*/ 576943 w 740229"/>
                <a:gd name="connsiteY6" fmla="*/ 108857 h 206828"/>
                <a:gd name="connsiteX7" fmla="*/ 609600 w 740229"/>
                <a:gd name="connsiteY7" fmla="*/ 185057 h 206828"/>
                <a:gd name="connsiteX8" fmla="*/ 740229 w 740229"/>
                <a:gd name="connsiteY8" fmla="*/ 206828 h 206828"/>
                <a:gd name="connsiteX9" fmla="*/ 740229 w 740229"/>
                <a:gd name="connsiteY9" fmla="*/ 206828 h 206828"/>
                <a:gd name="connsiteX0" fmla="*/ 0 w 740229"/>
                <a:gd name="connsiteY0" fmla="*/ 0 h 206828"/>
                <a:gd name="connsiteX1" fmla="*/ 108857 w 740229"/>
                <a:gd name="connsiteY1" fmla="*/ 108857 h 206828"/>
                <a:gd name="connsiteX2" fmla="*/ 210231 w 740229"/>
                <a:gd name="connsiteY2" fmla="*/ 115660 h 206828"/>
                <a:gd name="connsiteX3" fmla="*/ 327251 w 740229"/>
                <a:gd name="connsiteY3" fmla="*/ 127227 h 206828"/>
                <a:gd name="connsiteX4" fmla="*/ 381000 w 740229"/>
                <a:gd name="connsiteY4" fmla="*/ 32657 h 206828"/>
                <a:gd name="connsiteX5" fmla="*/ 478972 w 740229"/>
                <a:gd name="connsiteY5" fmla="*/ 43542 h 206828"/>
                <a:gd name="connsiteX6" fmla="*/ 576943 w 740229"/>
                <a:gd name="connsiteY6" fmla="*/ 108857 h 206828"/>
                <a:gd name="connsiteX7" fmla="*/ 609600 w 740229"/>
                <a:gd name="connsiteY7" fmla="*/ 185057 h 206828"/>
                <a:gd name="connsiteX8" fmla="*/ 740229 w 740229"/>
                <a:gd name="connsiteY8" fmla="*/ 206828 h 206828"/>
                <a:gd name="connsiteX9" fmla="*/ 740229 w 740229"/>
                <a:gd name="connsiteY9" fmla="*/ 206828 h 206828"/>
                <a:gd name="connsiteX0" fmla="*/ 0 w 740229"/>
                <a:gd name="connsiteY0" fmla="*/ 0 h 206828"/>
                <a:gd name="connsiteX1" fmla="*/ 108857 w 740229"/>
                <a:gd name="connsiteY1" fmla="*/ 108857 h 206828"/>
                <a:gd name="connsiteX2" fmla="*/ 210231 w 740229"/>
                <a:gd name="connsiteY2" fmla="*/ 115660 h 206828"/>
                <a:gd name="connsiteX3" fmla="*/ 322488 w 740229"/>
                <a:gd name="connsiteY3" fmla="*/ 70077 h 206828"/>
                <a:gd name="connsiteX4" fmla="*/ 381000 w 740229"/>
                <a:gd name="connsiteY4" fmla="*/ 32657 h 206828"/>
                <a:gd name="connsiteX5" fmla="*/ 478972 w 740229"/>
                <a:gd name="connsiteY5" fmla="*/ 43542 h 206828"/>
                <a:gd name="connsiteX6" fmla="*/ 576943 w 740229"/>
                <a:gd name="connsiteY6" fmla="*/ 108857 h 206828"/>
                <a:gd name="connsiteX7" fmla="*/ 609600 w 740229"/>
                <a:gd name="connsiteY7" fmla="*/ 185057 h 206828"/>
                <a:gd name="connsiteX8" fmla="*/ 740229 w 740229"/>
                <a:gd name="connsiteY8" fmla="*/ 206828 h 206828"/>
                <a:gd name="connsiteX9" fmla="*/ 740229 w 740229"/>
                <a:gd name="connsiteY9" fmla="*/ 206828 h 206828"/>
                <a:gd name="connsiteX0" fmla="*/ 0 w 740229"/>
                <a:gd name="connsiteY0" fmla="*/ 0 h 206828"/>
                <a:gd name="connsiteX1" fmla="*/ 108857 w 740229"/>
                <a:gd name="connsiteY1" fmla="*/ 108857 h 206828"/>
                <a:gd name="connsiteX2" fmla="*/ 210231 w 740229"/>
                <a:gd name="connsiteY2" fmla="*/ 115660 h 206828"/>
                <a:gd name="connsiteX3" fmla="*/ 322488 w 740229"/>
                <a:gd name="connsiteY3" fmla="*/ 70077 h 206828"/>
                <a:gd name="connsiteX4" fmla="*/ 381000 w 740229"/>
                <a:gd name="connsiteY4" fmla="*/ 32657 h 206828"/>
                <a:gd name="connsiteX5" fmla="*/ 478972 w 740229"/>
                <a:gd name="connsiteY5" fmla="*/ 95929 h 206828"/>
                <a:gd name="connsiteX6" fmla="*/ 576943 w 740229"/>
                <a:gd name="connsiteY6" fmla="*/ 108857 h 206828"/>
                <a:gd name="connsiteX7" fmla="*/ 609600 w 740229"/>
                <a:gd name="connsiteY7" fmla="*/ 185057 h 206828"/>
                <a:gd name="connsiteX8" fmla="*/ 740229 w 740229"/>
                <a:gd name="connsiteY8" fmla="*/ 206828 h 206828"/>
                <a:gd name="connsiteX9" fmla="*/ 740229 w 740229"/>
                <a:gd name="connsiteY9" fmla="*/ 206828 h 206828"/>
                <a:gd name="connsiteX0" fmla="*/ 0 w 740229"/>
                <a:gd name="connsiteY0" fmla="*/ 0 h 206828"/>
                <a:gd name="connsiteX1" fmla="*/ 108857 w 740229"/>
                <a:gd name="connsiteY1" fmla="*/ 108857 h 206828"/>
                <a:gd name="connsiteX2" fmla="*/ 210231 w 740229"/>
                <a:gd name="connsiteY2" fmla="*/ 115660 h 206828"/>
                <a:gd name="connsiteX3" fmla="*/ 322488 w 740229"/>
                <a:gd name="connsiteY3" fmla="*/ 70077 h 206828"/>
                <a:gd name="connsiteX4" fmla="*/ 400050 w 740229"/>
                <a:gd name="connsiteY4" fmla="*/ 56470 h 206828"/>
                <a:gd name="connsiteX5" fmla="*/ 478972 w 740229"/>
                <a:gd name="connsiteY5" fmla="*/ 95929 h 206828"/>
                <a:gd name="connsiteX6" fmla="*/ 576943 w 740229"/>
                <a:gd name="connsiteY6" fmla="*/ 108857 h 206828"/>
                <a:gd name="connsiteX7" fmla="*/ 609600 w 740229"/>
                <a:gd name="connsiteY7" fmla="*/ 185057 h 206828"/>
                <a:gd name="connsiteX8" fmla="*/ 740229 w 740229"/>
                <a:gd name="connsiteY8" fmla="*/ 206828 h 206828"/>
                <a:gd name="connsiteX9" fmla="*/ 740229 w 740229"/>
                <a:gd name="connsiteY9" fmla="*/ 206828 h 206828"/>
                <a:gd name="connsiteX0" fmla="*/ 0 w 740229"/>
                <a:gd name="connsiteY0" fmla="*/ 0 h 206828"/>
                <a:gd name="connsiteX1" fmla="*/ 108857 w 740229"/>
                <a:gd name="connsiteY1" fmla="*/ 108857 h 206828"/>
                <a:gd name="connsiteX2" fmla="*/ 210231 w 740229"/>
                <a:gd name="connsiteY2" fmla="*/ 115660 h 206828"/>
                <a:gd name="connsiteX3" fmla="*/ 322488 w 740229"/>
                <a:gd name="connsiteY3" fmla="*/ 70077 h 206828"/>
                <a:gd name="connsiteX4" fmla="*/ 400050 w 740229"/>
                <a:gd name="connsiteY4" fmla="*/ 56470 h 206828"/>
                <a:gd name="connsiteX5" fmla="*/ 478972 w 740229"/>
                <a:gd name="connsiteY5" fmla="*/ 95929 h 206828"/>
                <a:gd name="connsiteX6" fmla="*/ 557893 w 740229"/>
                <a:gd name="connsiteY6" fmla="*/ 194582 h 206828"/>
                <a:gd name="connsiteX7" fmla="*/ 609600 w 740229"/>
                <a:gd name="connsiteY7" fmla="*/ 185057 h 206828"/>
                <a:gd name="connsiteX8" fmla="*/ 740229 w 740229"/>
                <a:gd name="connsiteY8" fmla="*/ 206828 h 206828"/>
                <a:gd name="connsiteX9" fmla="*/ 740229 w 740229"/>
                <a:gd name="connsiteY9" fmla="*/ 206828 h 206828"/>
                <a:gd name="connsiteX0" fmla="*/ 0 w 749905"/>
                <a:gd name="connsiteY0" fmla="*/ 0 h 211017"/>
                <a:gd name="connsiteX1" fmla="*/ 108857 w 749905"/>
                <a:gd name="connsiteY1" fmla="*/ 108857 h 211017"/>
                <a:gd name="connsiteX2" fmla="*/ 210231 w 749905"/>
                <a:gd name="connsiteY2" fmla="*/ 115660 h 211017"/>
                <a:gd name="connsiteX3" fmla="*/ 322488 w 749905"/>
                <a:gd name="connsiteY3" fmla="*/ 70077 h 211017"/>
                <a:gd name="connsiteX4" fmla="*/ 400050 w 749905"/>
                <a:gd name="connsiteY4" fmla="*/ 56470 h 211017"/>
                <a:gd name="connsiteX5" fmla="*/ 478972 w 749905"/>
                <a:gd name="connsiteY5" fmla="*/ 95929 h 211017"/>
                <a:gd name="connsiteX6" fmla="*/ 557893 w 749905"/>
                <a:gd name="connsiteY6" fmla="*/ 194582 h 211017"/>
                <a:gd name="connsiteX7" fmla="*/ 609600 w 749905"/>
                <a:gd name="connsiteY7" fmla="*/ 185057 h 211017"/>
                <a:gd name="connsiteX8" fmla="*/ 740229 w 749905"/>
                <a:gd name="connsiteY8" fmla="*/ 206828 h 211017"/>
                <a:gd name="connsiteX9" fmla="*/ 740229 w 749905"/>
                <a:gd name="connsiteY9" fmla="*/ 87765 h 211017"/>
                <a:gd name="connsiteX0" fmla="*/ 0 w 740229"/>
                <a:gd name="connsiteY0" fmla="*/ 0 h 200943"/>
                <a:gd name="connsiteX1" fmla="*/ 108857 w 740229"/>
                <a:gd name="connsiteY1" fmla="*/ 108857 h 200943"/>
                <a:gd name="connsiteX2" fmla="*/ 210231 w 740229"/>
                <a:gd name="connsiteY2" fmla="*/ 115660 h 200943"/>
                <a:gd name="connsiteX3" fmla="*/ 322488 w 740229"/>
                <a:gd name="connsiteY3" fmla="*/ 70077 h 200943"/>
                <a:gd name="connsiteX4" fmla="*/ 400050 w 740229"/>
                <a:gd name="connsiteY4" fmla="*/ 56470 h 200943"/>
                <a:gd name="connsiteX5" fmla="*/ 478972 w 740229"/>
                <a:gd name="connsiteY5" fmla="*/ 95929 h 200943"/>
                <a:gd name="connsiteX6" fmla="*/ 557893 w 740229"/>
                <a:gd name="connsiteY6" fmla="*/ 194582 h 200943"/>
                <a:gd name="connsiteX7" fmla="*/ 609600 w 740229"/>
                <a:gd name="connsiteY7" fmla="*/ 185057 h 200943"/>
                <a:gd name="connsiteX8" fmla="*/ 687842 w 740229"/>
                <a:gd name="connsiteY8" fmla="*/ 135390 h 200943"/>
                <a:gd name="connsiteX9" fmla="*/ 740229 w 740229"/>
                <a:gd name="connsiteY9" fmla="*/ 87765 h 200943"/>
                <a:gd name="connsiteX0" fmla="*/ 0 w 749754"/>
                <a:gd name="connsiteY0" fmla="*/ 0 h 233727"/>
                <a:gd name="connsiteX1" fmla="*/ 108857 w 749754"/>
                <a:gd name="connsiteY1" fmla="*/ 108857 h 233727"/>
                <a:gd name="connsiteX2" fmla="*/ 210231 w 749754"/>
                <a:gd name="connsiteY2" fmla="*/ 115660 h 233727"/>
                <a:gd name="connsiteX3" fmla="*/ 322488 w 749754"/>
                <a:gd name="connsiteY3" fmla="*/ 70077 h 233727"/>
                <a:gd name="connsiteX4" fmla="*/ 400050 w 749754"/>
                <a:gd name="connsiteY4" fmla="*/ 56470 h 233727"/>
                <a:gd name="connsiteX5" fmla="*/ 478972 w 749754"/>
                <a:gd name="connsiteY5" fmla="*/ 95929 h 233727"/>
                <a:gd name="connsiteX6" fmla="*/ 557893 w 749754"/>
                <a:gd name="connsiteY6" fmla="*/ 194582 h 233727"/>
                <a:gd name="connsiteX7" fmla="*/ 609600 w 749754"/>
                <a:gd name="connsiteY7" fmla="*/ 185057 h 233727"/>
                <a:gd name="connsiteX8" fmla="*/ 687842 w 749754"/>
                <a:gd name="connsiteY8" fmla="*/ 135390 h 233727"/>
                <a:gd name="connsiteX9" fmla="*/ 749754 w 749754"/>
                <a:gd name="connsiteY9" fmla="*/ 225878 h 233727"/>
                <a:gd name="connsiteX0" fmla="*/ 0 w 749754"/>
                <a:gd name="connsiteY0" fmla="*/ 0 h 250492"/>
                <a:gd name="connsiteX1" fmla="*/ 108857 w 749754"/>
                <a:gd name="connsiteY1" fmla="*/ 108857 h 250492"/>
                <a:gd name="connsiteX2" fmla="*/ 210231 w 749754"/>
                <a:gd name="connsiteY2" fmla="*/ 115660 h 250492"/>
                <a:gd name="connsiteX3" fmla="*/ 322488 w 749754"/>
                <a:gd name="connsiteY3" fmla="*/ 70077 h 250492"/>
                <a:gd name="connsiteX4" fmla="*/ 400050 w 749754"/>
                <a:gd name="connsiteY4" fmla="*/ 56470 h 250492"/>
                <a:gd name="connsiteX5" fmla="*/ 478972 w 749754"/>
                <a:gd name="connsiteY5" fmla="*/ 95929 h 250492"/>
                <a:gd name="connsiteX6" fmla="*/ 557893 w 749754"/>
                <a:gd name="connsiteY6" fmla="*/ 194582 h 250492"/>
                <a:gd name="connsiteX7" fmla="*/ 609600 w 749754"/>
                <a:gd name="connsiteY7" fmla="*/ 185057 h 250492"/>
                <a:gd name="connsiteX8" fmla="*/ 687842 w 749754"/>
                <a:gd name="connsiteY8" fmla="*/ 240165 h 250492"/>
                <a:gd name="connsiteX9" fmla="*/ 749754 w 749754"/>
                <a:gd name="connsiteY9" fmla="*/ 225878 h 250492"/>
                <a:gd name="connsiteX0" fmla="*/ 0 w 749754"/>
                <a:gd name="connsiteY0" fmla="*/ 0 h 235553"/>
                <a:gd name="connsiteX1" fmla="*/ 108857 w 749754"/>
                <a:gd name="connsiteY1" fmla="*/ 108857 h 235553"/>
                <a:gd name="connsiteX2" fmla="*/ 210231 w 749754"/>
                <a:gd name="connsiteY2" fmla="*/ 115660 h 235553"/>
                <a:gd name="connsiteX3" fmla="*/ 322488 w 749754"/>
                <a:gd name="connsiteY3" fmla="*/ 70077 h 235553"/>
                <a:gd name="connsiteX4" fmla="*/ 400050 w 749754"/>
                <a:gd name="connsiteY4" fmla="*/ 56470 h 235553"/>
                <a:gd name="connsiteX5" fmla="*/ 478972 w 749754"/>
                <a:gd name="connsiteY5" fmla="*/ 95929 h 235553"/>
                <a:gd name="connsiteX6" fmla="*/ 557893 w 749754"/>
                <a:gd name="connsiteY6" fmla="*/ 194582 h 235553"/>
                <a:gd name="connsiteX7" fmla="*/ 609600 w 749754"/>
                <a:gd name="connsiteY7" fmla="*/ 185057 h 235553"/>
                <a:gd name="connsiteX8" fmla="*/ 687842 w 749754"/>
                <a:gd name="connsiteY8" fmla="*/ 163965 h 235553"/>
                <a:gd name="connsiteX9" fmla="*/ 749754 w 749754"/>
                <a:gd name="connsiteY9" fmla="*/ 225878 h 235553"/>
                <a:gd name="connsiteX0" fmla="*/ 0 w 702147"/>
                <a:gd name="connsiteY0" fmla="*/ 0 h 244485"/>
                <a:gd name="connsiteX1" fmla="*/ 108857 w 702147"/>
                <a:gd name="connsiteY1" fmla="*/ 108857 h 244485"/>
                <a:gd name="connsiteX2" fmla="*/ 210231 w 702147"/>
                <a:gd name="connsiteY2" fmla="*/ 115660 h 244485"/>
                <a:gd name="connsiteX3" fmla="*/ 322488 w 702147"/>
                <a:gd name="connsiteY3" fmla="*/ 70077 h 244485"/>
                <a:gd name="connsiteX4" fmla="*/ 400050 w 702147"/>
                <a:gd name="connsiteY4" fmla="*/ 56470 h 244485"/>
                <a:gd name="connsiteX5" fmla="*/ 478972 w 702147"/>
                <a:gd name="connsiteY5" fmla="*/ 95929 h 244485"/>
                <a:gd name="connsiteX6" fmla="*/ 557893 w 702147"/>
                <a:gd name="connsiteY6" fmla="*/ 194582 h 244485"/>
                <a:gd name="connsiteX7" fmla="*/ 609600 w 702147"/>
                <a:gd name="connsiteY7" fmla="*/ 185057 h 244485"/>
                <a:gd name="connsiteX8" fmla="*/ 687842 w 702147"/>
                <a:gd name="connsiteY8" fmla="*/ 163965 h 244485"/>
                <a:gd name="connsiteX9" fmla="*/ 702129 w 702147"/>
                <a:gd name="connsiteY9" fmla="*/ 235403 h 244485"/>
                <a:gd name="connsiteX0" fmla="*/ 0 w 702147"/>
                <a:gd name="connsiteY0" fmla="*/ 0 h 244485"/>
                <a:gd name="connsiteX1" fmla="*/ 108857 w 702147"/>
                <a:gd name="connsiteY1" fmla="*/ 108857 h 244485"/>
                <a:gd name="connsiteX2" fmla="*/ 210231 w 702147"/>
                <a:gd name="connsiteY2" fmla="*/ 115660 h 244485"/>
                <a:gd name="connsiteX3" fmla="*/ 322488 w 702147"/>
                <a:gd name="connsiteY3" fmla="*/ 70077 h 244485"/>
                <a:gd name="connsiteX4" fmla="*/ 400050 w 702147"/>
                <a:gd name="connsiteY4" fmla="*/ 56470 h 244485"/>
                <a:gd name="connsiteX5" fmla="*/ 478972 w 702147"/>
                <a:gd name="connsiteY5" fmla="*/ 95929 h 244485"/>
                <a:gd name="connsiteX6" fmla="*/ 520502 w 702147"/>
                <a:gd name="connsiteY6" fmla="*/ 197981 h 244485"/>
                <a:gd name="connsiteX7" fmla="*/ 609600 w 702147"/>
                <a:gd name="connsiteY7" fmla="*/ 185057 h 244485"/>
                <a:gd name="connsiteX8" fmla="*/ 687842 w 702147"/>
                <a:gd name="connsiteY8" fmla="*/ 163965 h 244485"/>
                <a:gd name="connsiteX9" fmla="*/ 702129 w 702147"/>
                <a:gd name="connsiteY9" fmla="*/ 235403 h 24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2147" h="244485">
                  <a:moveTo>
                    <a:pt x="0" y="0"/>
                  </a:moveTo>
                  <a:cubicBezTo>
                    <a:pt x="38100" y="47171"/>
                    <a:pt x="73819" y="89580"/>
                    <a:pt x="108857" y="108857"/>
                  </a:cubicBezTo>
                  <a:cubicBezTo>
                    <a:pt x="143896" y="128134"/>
                    <a:pt x="174626" y="122123"/>
                    <a:pt x="210231" y="115660"/>
                  </a:cubicBezTo>
                  <a:cubicBezTo>
                    <a:pt x="245836" y="109197"/>
                    <a:pt x="290852" y="79942"/>
                    <a:pt x="322488" y="70077"/>
                  </a:cubicBezTo>
                  <a:cubicBezTo>
                    <a:pt x="354125" y="60212"/>
                    <a:pt x="373969" y="52161"/>
                    <a:pt x="400050" y="56470"/>
                  </a:cubicBezTo>
                  <a:cubicBezTo>
                    <a:pt x="426131" y="60779"/>
                    <a:pt x="458897" y="72344"/>
                    <a:pt x="478972" y="95929"/>
                  </a:cubicBezTo>
                  <a:cubicBezTo>
                    <a:pt x="499047" y="119514"/>
                    <a:pt x="498731" y="183126"/>
                    <a:pt x="520502" y="197981"/>
                  </a:cubicBezTo>
                  <a:cubicBezTo>
                    <a:pt x="542273" y="212836"/>
                    <a:pt x="581710" y="190726"/>
                    <a:pt x="609600" y="185057"/>
                  </a:cubicBezTo>
                  <a:cubicBezTo>
                    <a:pt x="637490" y="179388"/>
                    <a:pt x="672421" y="155574"/>
                    <a:pt x="687842" y="163965"/>
                  </a:cubicBezTo>
                  <a:cubicBezTo>
                    <a:pt x="703263" y="172356"/>
                    <a:pt x="702129" y="275091"/>
                    <a:pt x="702129" y="235403"/>
                  </a:cubicBezTo>
                </a:path>
              </a:pathLst>
            </a:custGeom>
            <a:noFill/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990599" y="2577192"/>
              <a:ext cx="941983" cy="404308"/>
            </a:xfrm>
            <a:custGeom>
              <a:avLst/>
              <a:gdLst>
                <a:gd name="connsiteX0" fmla="*/ 0 w 979714"/>
                <a:gd name="connsiteY0" fmla="*/ 0 h 457200"/>
                <a:gd name="connsiteX1" fmla="*/ 65314 w 979714"/>
                <a:gd name="connsiteY1" fmla="*/ 43543 h 457200"/>
                <a:gd name="connsiteX2" fmla="*/ 174171 w 979714"/>
                <a:gd name="connsiteY2" fmla="*/ 130628 h 457200"/>
                <a:gd name="connsiteX3" fmla="*/ 272143 w 979714"/>
                <a:gd name="connsiteY3" fmla="*/ 108857 h 457200"/>
                <a:gd name="connsiteX4" fmla="*/ 381000 w 979714"/>
                <a:gd name="connsiteY4" fmla="*/ 76200 h 457200"/>
                <a:gd name="connsiteX5" fmla="*/ 478971 w 979714"/>
                <a:gd name="connsiteY5" fmla="*/ 32657 h 457200"/>
                <a:gd name="connsiteX6" fmla="*/ 598714 w 979714"/>
                <a:gd name="connsiteY6" fmla="*/ 54428 h 457200"/>
                <a:gd name="connsiteX7" fmla="*/ 642257 w 979714"/>
                <a:gd name="connsiteY7" fmla="*/ 163286 h 457200"/>
                <a:gd name="connsiteX8" fmla="*/ 707571 w 979714"/>
                <a:gd name="connsiteY8" fmla="*/ 228600 h 457200"/>
                <a:gd name="connsiteX9" fmla="*/ 772886 w 979714"/>
                <a:gd name="connsiteY9" fmla="*/ 217714 h 457200"/>
                <a:gd name="connsiteX10" fmla="*/ 838200 w 979714"/>
                <a:gd name="connsiteY10" fmla="*/ 163286 h 457200"/>
                <a:gd name="connsiteX11" fmla="*/ 870857 w 979714"/>
                <a:gd name="connsiteY11" fmla="*/ 152400 h 457200"/>
                <a:gd name="connsiteX12" fmla="*/ 925286 w 979714"/>
                <a:gd name="connsiteY12" fmla="*/ 217714 h 457200"/>
                <a:gd name="connsiteX13" fmla="*/ 957943 w 979714"/>
                <a:gd name="connsiteY13" fmla="*/ 304800 h 457200"/>
                <a:gd name="connsiteX14" fmla="*/ 979714 w 979714"/>
                <a:gd name="connsiteY14" fmla="*/ 457200 h 457200"/>
                <a:gd name="connsiteX0" fmla="*/ 0 w 979714"/>
                <a:gd name="connsiteY0" fmla="*/ 0 h 514350"/>
                <a:gd name="connsiteX1" fmla="*/ 65314 w 979714"/>
                <a:gd name="connsiteY1" fmla="*/ 100693 h 514350"/>
                <a:gd name="connsiteX2" fmla="*/ 174171 w 979714"/>
                <a:gd name="connsiteY2" fmla="*/ 187778 h 514350"/>
                <a:gd name="connsiteX3" fmla="*/ 272143 w 979714"/>
                <a:gd name="connsiteY3" fmla="*/ 166007 h 514350"/>
                <a:gd name="connsiteX4" fmla="*/ 381000 w 979714"/>
                <a:gd name="connsiteY4" fmla="*/ 133350 h 514350"/>
                <a:gd name="connsiteX5" fmla="*/ 478971 w 979714"/>
                <a:gd name="connsiteY5" fmla="*/ 89807 h 514350"/>
                <a:gd name="connsiteX6" fmla="*/ 598714 w 979714"/>
                <a:gd name="connsiteY6" fmla="*/ 111578 h 514350"/>
                <a:gd name="connsiteX7" fmla="*/ 642257 w 979714"/>
                <a:gd name="connsiteY7" fmla="*/ 220436 h 514350"/>
                <a:gd name="connsiteX8" fmla="*/ 707571 w 979714"/>
                <a:gd name="connsiteY8" fmla="*/ 285750 h 514350"/>
                <a:gd name="connsiteX9" fmla="*/ 772886 w 979714"/>
                <a:gd name="connsiteY9" fmla="*/ 274864 h 514350"/>
                <a:gd name="connsiteX10" fmla="*/ 838200 w 979714"/>
                <a:gd name="connsiteY10" fmla="*/ 220436 h 514350"/>
                <a:gd name="connsiteX11" fmla="*/ 870857 w 979714"/>
                <a:gd name="connsiteY11" fmla="*/ 209550 h 514350"/>
                <a:gd name="connsiteX12" fmla="*/ 925286 w 979714"/>
                <a:gd name="connsiteY12" fmla="*/ 274864 h 514350"/>
                <a:gd name="connsiteX13" fmla="*/ 957943 w 979714"/>
                <a:gd name="connsiteY13" fmla="*/ 361950 h 514350"/>
                <a:gd name="connsiteX14" fmla="*/ 979714 w 979714"/>
                <a:gd name="connsiteY14" fmla="*/ 514350 h 514350"/>
                <a:gd name="connsiteX0" fmla="*/ 0 w 964715"/>
                <a:gd name="connsiteY0" fmla="*/ 0 h 407193"/>
                <a:gd name="connsiteX1" fmla="*/ 65314 w 964715"/>
                <a:gd name="connsiteY1" fmla="*/ 100693 h 407193"/>
                <a:gd name="connsiteX2" fmla="*/ 174171 w 964715"/>
                <a:gd name="connsiteY2" fmla="*/ 187778 h 407193"/>
                <a:gd name="connsiteX3" fmla="*/ 272143 w 964715"/>
                <a:gd name="connsiteY3" fmla="*/ 166007 h 407193"/>
                <a:gd name="connsiteX4" fmla="*/ 381000 w 964715"/>
                <a:gd name="connsiteY4" fmla="*/ 133350 h 407193"/>
                <a:gd name="connsiteX5" fmla="*/ 478971 w 964715"/>
                <a:gd name="connsiteY5" fmla="*/ 89807 h 407193"/>
                <a:gd name="connsiteX6" fmla="*/ 598714 w 964715"/>
                <a:gd name="connsiteY6" fmla="*/ 111578 h 407193"/>
                <a:gd name="connsiteX7" fmla="*/ 642257 w 964715"/>
                <a:gd name="connsiteY7" fmla="*/ 220436 h 407193"/>
                <a:gd name="connsiteX8" fmla="*/ 707571 w 964715"/>
                <a:gd name="connsiteY8" fmla="*/ 285750 h 407193"/>
                <a:gd name="connsiteX9" fmla="*/ 772886 w 964715"/>
                <a:gd name="connsiteY9" fmla="*/ 274864 h 407193"/>
                <a:gd name="connsiteX10" fmla="*/ 838200 w 964715"/>
                <a:gd name="connsiteY10" fmla="*/ 220436 h 407193"/>
                <a:gd name="connsiteX11" fmla="*/ 870857 w 964715"/>
                <a:gd name="connsiteY11" fmla="*/ 209550 h 407193"/>
                <a:gd name="connsiteX12" fmla="*/ 925286 w 964715"/>
                <a:gd name="connsiteY12" fmla="*/ 274864 h 407193"/>
                <a:gd name="connsiteX13" fmla="*/ 957943 w 964715"/>
                <a:gd name="connsiteY13" fmla="*/ 361950 h 407193"/>
                <a:gd name="connsiteX14" fmla="*/ 964715 w 964715"/>
                <a:gd name="connsiteY14" fmla="*/ 407193 h 407193"/>
                <a:gd name="connsiteX0" fmla="*/ 0 w 964715"/>
                <a:gd name="connsiteY0" fmla="*/ 0 h 407193"/>
                <a:gd name="connsiteX1" fmla="*/ 65314 w 964715"/>
                <a:gd name="connsiteY1" fmla="*/ 100693 h 407193"/>
                <a:gd name="connsiteX2" fmla="*/ 174171 w 964715"/>
                <a:gd name="connsiteY2" fmla="*/ 187778 h 407193"/>
                <a:gd name="connsiteX3" fmla="*/ 272143 w 964715"/>
                <a:gd name="connsiteY3" fmla="*/ 166007 h 407193"/>
                <a:gd name="connsiteX4" fmla="*/ 381000 w 964715"/>
                <a:gd name="connsiteY4" fmla="*/ 133350 h 407193"/>
                <a:gd name="connsiteX5" fmla="*/ 478971 w 964715"/>
                <a:gd name="connsiteY5" fmla="*/ 89807 h 407193"/>
                <a:gd name="connsiteX6" fmla="*/ 626856 w 964715"/>
                <a:gd name="connsiteY6" fmla="*/ 96685 h 407193"/>
                <a:gd name="connsiteX7" fmla="*/ 642257 w 964715"/>
                <a:gd name="connsiteY7" fmla="*/ 220436 h 407193"/>
                <a:gd name="connsiteX8" fmla="*/ 707571 w 964715"/>
                <a:gd name="connsiteY8" fmla="*/ 285750 h 407193"/>
                <a:gd name="connsiteX9" fmla="*/ 772886 w 964715"/>
                <a:gd name="connsiteY9" fmla="*/ 274864 h 407193"/>
                <a:gd name="connsiteX10" fmla="*/ 838200 w 964715"/>
                <a:gd name="connsiteY10" fmla="*/ 220436 h 407193"/>
                <a:gd name="connsiteX11" fmla="*/ 870857 w 964715"/>
                <a:gd name="connsiteY11" fmla="*/ 209550 h 407193"/>
                <a:gd name="connsiteX12" fmla="*/ 925286 w 964715"/>
                <a:gd name="connsiteY12" fmla="*/ 274864 h 407193"/>
                <a:gd name="connsiteX13" fmla="*/ 957943 w 964715"/>
                <a:gd name="connsiteY13" fmla="*/ 361950 h 407193"/>
                <a:gd name="connsiteX14" fmla="*/ 964715 w 964715"/>
                <a:gd name="connsiteY14" fmla="*/ 407193 h 407193"/>
                <a:gd name="connsiteX0" fmla="*/ 0 w 964715"/>
                <a:gd name="connsiteY0" fmla="*/ 0 h 407193"/>
                <a:gd name="connsiteX1" fmla="*/ 65314 w 964715"/>
                <a:gd name="connsiteY1" fmla="*/ 100693 h 407193"/>
                <a:gd name="connsiteX2" fmla="*/ 174171 w 964715"/>
                <a:gd name="connsiteY2" fmla="*/ 187778 h 407193"/>
                <a:gd name="connsiteX3" fmla="*/ 272143 w 964715"/>
                <a:gd name="connsiteY3" fmla="*/ 166007 h 407193"/>
                <a:gd name="connsiteX4" fmla="*/ 381000 w 964715"/>
                <a:gd name="connsiteY4" fmla="*/ 133350 h 407193"/>
                <a:gd name="connsiteX5" fmla="*/ 478971 w 964715"/>
                <a:gd name="connsiteY5" fmla="*/ 89807 h 407193"/>
                <a:gd name="connsiteX6" fmla="*/ 626856 w 964715"/>
                <a:gd name="connsiteY6" fmla="*/ 96685 h 407193"/>
                <a:gd name="connsiteX7" fmla="*/ 642257 w 964715"/>
                <a:gd name="connsiteY7" fmla="*/ 220436 h 407193"/>
                <a:gd name="connsiteX8" fmla="*/ 673175 w 964715"/>
                <a:gd name="connsiteY8" fmla="*/ 285750 h 407193"/>
                <a:gd name="connsiteX9" fmla="*/ 772886 w 964715"/>
                <a:gd name="connsiteY9" fmla="*/ 274864 h 407193"/>
                <a:gd name="connsiteX10" fmla="*/ 838200 w 964715"/>
                <a:gd name="connsiteY10" fmla="*/ 220436 h 407193"/>
                <a:gd name="connsiteX11" fmla="*/ 870857 w 964715"/>
                <a:gd name="connsiteY11" fmla="*/ 209550 h 407193"/>
                <a:gd name="connsiteX12" fmla="*/ 925286 w 964715"/>
                <a:gd name="connsiteY12" fmla="*/ 274864 h 407193"/>
                <a:gd name="connsiteX13" fmla="*/ 957943 w 964715"/>
                <a:gd name="connsiteY13" fmla="*/ 361950 h 407193"/>
                <a:gd name="connsiteX14" fmla="*/ 964715 w 964715"/>
                <a:gd name="connsiteY14" fmla="*/ 407193 h 407193"/>
                <a:gd name="connsiteX0" fmla="*/ 0 w 964715"/>
                <a:gd name="connsiteY0" fmla="*/ 0 h 407193"/>
                <a:gd name="connsiteX1" fmla="*/ 65314 w 964715"/>
                <a:gd name="connsiteY1" fmla="*/ 100693 h 407193"/>
                <a:gd name="connsiteX2" fmla="*/ 174171 w 964715"/>
                <a:gd name="connsiteY2" fmla="*/ 187778 h 407193"/>
                <a:gd name="connsiteX3" fmla="*/ 272143 w 964715"/>
                <a:gd name="connsiteY3" fmla="*/ 166007 h 407193"/>
                <a:gd name="connsiteX4" fmla="*/ 381000 w 964715"/>
                <a:gd name="connsiteY4" fmla="*/ 133350 h 407193"/>
                <a:gd name="connsiteX5" fmla="*/ 478971 w 964715"/>
                <a:gd name="connsiteY5" fmla="*/ 89807 h 407193"/>
                <a:gd name="connsiteX6" fmla="*/ 626856 w 964715"/>
                <a:gd name="connsiteY6" fmla="*/ 96685 h 407193"/>
                <a:gd name="connsiteX7" fmla="*/ 642257 w 964715"/>
                <a:gd name="connsiteY7" fmla="*/ 220436 h 407193"/>
                <a:gd name="connsiteX8" fmla="*/ 673175 w 964715"/>
                <a:gd name="connsiteY8" fmla="*/ 285750 h 407193"/>
                <a:gd name="connsiteX9" fmla="*/ 772886 w 964715"/>
                <a:gd name="connsiteY9" fmla="*/ 274864 h 407193"/>
                <a:gd name="connsiteX10" fmla="*/ 838200 w 964715"/>
                <a:gd name="connsiteY10" fmla="*/ 220436 h 407193"/>
                <a:gd name="connsiteX11" fmla="*/ 908381 w 964715"/>
                <a:gd name="connsiteY11" fmla="*/ 212529 h 407193"/>
                <a:gd name="connsiteX12" fmla="*/ 925286 w 964715"/>
                <a:gd name="connsiteY12" fmla="*/ 274864 h 407193"/>
                <a:gd name="connsiteX13" fmla="*/ 957943 w 964715"/>
                <a:gd name="connsiteY13" fmla="*/ 361950 h 407193"/>
                <a:gd name="connsiteX14" fmla="*/ 964715 w 964715"/>
                <a:gd name="connsiteY14" fmla="*/ 407193 h 407193"/>
                <a:gd name="connsiteX0" fmla="*/ 0 w 964715"/>
                <a:gd name="connsiteY0" fmla="*/ 0 h 407193"/>
                <a:gd name="connsiteX1" fmla="*/ 65314 w 964715"/>
                <a:gd name="connsiteY1" fmla="*/ 100693 h 407193"/>
                <a:gd name="connsiteX2" fmla="*/ 174171 w 964715"/>
                <a:gd name="connsiteY2" fmla="*/ 187778 h 407193"/>
                <a:gd name="connsiteX3" fmla="*/ 272143 w 964715"/>
                <a:gd name="connsiteY3" fmla="*/ 166007 h 407193"/>
                <a:gd name="connsiteX4" fmla="*/ 381000 w 964715"/>
                <a:gd name="connsiteY4" fmla="*/ 133350 h 407193"/>
                <a:gd name="connsiteX5" fmla="*/ 478971 w 964715"/>
                <a:gd name="connsiteY5" fmla="*/ 89807 h 407193"/>
                <a:gd name="connsiteX6" fmla="*/ 626856 w 964715"/>
                <a:gd name="connsiteY6" fmla="*/ 96685 h 407193"/>
                <a:gd name="connsiteX7" fmla="*/ 642257 w 964715"/>
                <a:gd name="connsiteY7" fmla="*/ 220436 h 407193"/>
                <a:gd name="connsiteX8" fmla="*/ 673175 w 964715"/>
                <a:gd name="connsiteY8" fmla="*/ 285750 h 407193"/>
                <a:gd name="connsiteX9" fmla="*/ 772886 w 964715"/>
                <a:gd name="connsiteY9" fmla="*/ 274864 h 407193"/>
                <a:gd name="connsiteX10" fmla="*/ 838200 w 964715"/>
                <a:gd name="connsiteY10" fmla="*/ 220436 h 407193"/>
                <a:gd name="connsiteX11" fmla="*/ 908381 w 964715"/>
                <a:gd name="connsiteY11" fmla="*/ 212529 h 407193"/>
                <a:gd name="connsiteX12" fmla="*/ 925286 w 964715"/>
                <a:gd name="connsiteY12" fmla="*/ 274864 h 407193"/>
                <a:gd name="connsiteX13" fmla="*/ 951886 w 964715"/>
                <a:gd name="connsiteY13" fmla="*/ 356181 h 407193"/>
                <a:gd name="connsiteX14" fmla="*/ 964715 w 964715"/>
                <a:gd name="connsiteY14" fmla="*/ 407193 h 407193"/>
                <a:gd name="connsiteX0" fmla="*/ 0 w 988941"/>
                <a:gd name="connsiteY0" fmla="*/ 0 h 404308"/>
                <a:gd name="connsiteX1" fmla="*/ 65314 w 988941"/>
                <a:gd name="connsiteY1" fmla="*/ 100693 h 404308"/>
                <a:gd name="connsiteX2" fmla="*/ 174171 w 988941"/>
                <a:gd name="connsiteY2" fmla="*/ 187778 h 404308"/>
                <a:gd name="connsiteX3" fmla="*/ 272143 w 988941"/>
                <a:gd name="connsiteY3" fmla="*/ 166007 h 404308"/>
                <a:gd name="connsiteX4" fmla="*/ 381000 w 988941"/>
                <a:gd name="connsiteY4" fmla="*/ 133350 h 404308"/>
                <a:gd name="connsiteX5" fmla="*/ 478971 w 988941"/>
                <a:gd name="connsiteY5" fmla="*/ 89807 h 404308"/>
                <a:gd name="connsiteX6" fmla="*/ 626856 w 988941"/>
                <a:gd name="connsiteY6" fmla="*/ 96685 h 404308"/>
                <a:gd name="connsiteX7" fmla="*/ 642257 w 988941"/>
                <a:gd name="connsiteY7" fmla="*/ 220436 h 404308"/>
                <a:gd name="connsiteX8" fmla="*/ 673175 w 988941"/>
                <a:gd name="connsiteY8" fmla="*/ 285750 h 404308"/>
                <a:gd name="connsiteX9" fmla="*/ 772886 w 988941"/>
                <a:gd name="connsiteY9" fmla="*/ 274864 h 404308"/>
                <a:gd name="connsiteX10" fmla="*/ 838200 w 988941"/>
                <a:gd name="connsiteY10" fmla="*/ 220436 h 404308"/>
                <a:gd name="connsiteX11" fmla="*/ 908381 w 988941"/>
                <a:gd name="connsiteY11" fmla="*/ 212529 h 404308"/>
                <a:gd name="connsiteX12" fmla="*/ 925286 w 988941"/>
                <a:gd name="connsiteY12" fmla="*/ 274864 h 404308"/>
                <a:gd name="connsiteX13" fmla="*/ 951886 w 988941"/>
                <a:gd name="connsiteY13" fmla="*/ 356181 h 404308"/>
                <a:gd name="connsiteX14" fmla="*/ 988941 w 988941"/>
                <a:gd name="connsiteY14" fmla="*/ 404308 h 40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8941" h="404308">
                  <a:moveTo>
                    <a:pt x="0" y="0"/>
                  </a:moveTo>
                  <a:cubicBezTo>
                    <a:pt x="18143" y="10886"/>
                    <a:pt x="36286" y="69397"/>
                    <a:pt x="65314" y="100693"/>
                  </a:cubicBezTo>
                  <a:cubicBezTo>
                    <a:pt x="94342" y="131989"/>
                    <a:pt x="139699" y="176892"/>
                    <a:pt x="174171" y="187778"/>
                  </a:cubicBezTo>
                  <a:cubicBezTo>
                    <a:pt x="208643" y="198664"/>
                    <a:pt x="237672" y="175078"/>
                    <a:pt x="272143" y="166007"/>
                  </a:cubicBezTo>
                  <a:cubicBezTo>
                    <a:pt x="306615" y="156936"/>
                    <a:pt x="346529" y="146050"/>
                    <a:pt x="381000" y="133350"/>
                  </a:cubicBezTo>
                  <a:cubicBezTo>
                    <a:pt x="415471" y="120650"/>
                    <a:pt x="437995" y="95918"/>
                    <a:pt x="478971" y="89807"/>
                  </a:cubicBezTo>
                  <a:cubicBezTo>
                    <a:pt x="519947" y="83696"/>
                    <a:pt x="599642" y="74914"/>
                    <a:pt x="626856" y="96685"/>
                  </a:cubicBezTo>
                  <a:cubicBezTo>
                    <a:pt x="654070" y="118456"/>
                    <a:pt x="634537" y="188925"/>
                    <a:pt x="642257" y="220436"/>
                  </a:cubicBezTo>
                  <a:cubicBezTo>
                    <a:pt x="649977" y="251947"/>
                    <a:pt x="651404" y="276679"/>
                    <a:pt x="673175" y="285750"/>
                  </a:cubicBezTo>
                  <a:cubicBezTo>
                    <a:pt x="694946" y="294821"/>
                    <a:pt x="745382" y="285750"/>
                    <a:pt x="772886" y="274864"/>
                  </a:cubicBezTo>
                  <a:cubicBezTo>
                    <a:pt x="800390" y="263978"/>
                    <a:pt x="815618" y="230825"/>
                    <a:pt x="838200" y="220436"/>
                  </a:cubicBezTo>
                  <a:cubicBezTo>
                    <a:pt x="860783" y="210047"/>
                    <a:pt x="893867" y="203458"/>
                    <a:pt x="908381" y="212529"/>
                  </a:cubicBezTo>
                  <a:cubicBezTo>
                    <a:pt x="922895" y="221600"/>
                    <a:pt x="918035" y="250922"/>
                    <a:pt x="925286" y="274864"/>
                  </a:cubicBezTo>
                  <a:cubicBezTo>
                    <a:pt x="932537" y="298806"/>
                    <a:pt x="942815" y="316267"/>
                    <a:pt x="951886" y="356181"/>
                  </a:cubicBezTo>
                  <a:cubicBezTo>
                    <a:pt x="960957" y="396095"/>
                    <a:pt x="982591" y="348065"/>
                    <a:pt x="988941" y="404308"/>
                  </a:cubicBezTo>
                </a:path>
              </a:pathLst>
            </a:custGeom>
            <a:noFill/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2068286" y="2869768"/>
              <a:ext cx="620485" cy="221775"/>
            </a:xfrm>
            <a:custGeom>
              <a:avLst/>
              <a:gdLst>
                <a:gd name="connsiteX0" fmla="*/ 0 w 620485"/>
                <a:gd name="connsiteY0" fmla="*/ 163637 h 207180"/>
                <a:gd name="connsiteX1" fmla="*/ 54428 w 620485"/>
                <a:gd name="connsiteY1" fmla="*/ 98323 h 207180"/>
                <a:gd name="connsiteX2" fmla="*/ 97971 w 620485"/>
                <a:gd name="connsiteY2" fmla="*/ 43894 h 207180"/>
                <a:gd name="connsiteX3" fmla="*/ 141514 w 620485"/>
                <a:gd name="connsiteY3" fmla="*/ 11237 h 207180"/>
                <a:gd name="connsiteX4" fmla="*/ 185057 w 620485"/>
                <a:gd name="connsiteY4" fmla="*/ 351 h 207180"/>
                <a:gd name="connsiteX5" fmla="*/ 250371 w 620485"/>
                <a:gd name="connsiteY5" fmla="*/ 22123 h 207180"/>
                <a:gd name="connsiteX6" fmla="*/ 315685 w 620485"/>
                <a:gd name="connsiteY6" fmla="*/ 76551 h 207180"/>
                <a:gd name="connsiteX7" fmla="*/ 381000 w 620485"/>
                <a:gd name="connsiteY7" fmla="*/ 54780 h 207180"/>
                <a:gd name="connsiteX8" fmla="*/ 424543 w 620485"/>
                <a:gd name="connsiteY8" fmla="*/ 43894 h 207180"/>
                <a:gd name="connsiteX9" fmla="*/ 489857 w 620485"/>
                <a:gd name="connsiteY9" fmla="*/ 33008 h 207180"/>
                <a:gd name="connsiteX10" fmla="*/ 500743 w 620485"/>
                <a:gd name="connsiteY10" fmla="*/ 33008 h 207180"/>
                <a:gd name="connsiteX11" fmla="*/ 566057 w 620485"/>
                <a:gd name="connsiteY11" fmla="*/ 98323 h 207180"/>
                <a:gd name="connsiteX12" fmla="*/ 620485 w 620485"/>
                <a:gd name="connsiteY12" fmla="*/ 207180 h 207180"/>
                <a:gd name="connsiteX0" fmla="*/ 0 w 620485"/>
                <a:gd name="connsiteY0" fmla="*/ 163637 h 207180"/>
                <a:gd name="connsiteX1" fmla="*/ 54428 w 620485"/>
                <a:gd name="connsiteY1" fmla="*/ 98323 h 207180"/>
                <a:gd name="connsiteX2" fmla="*/ 97971 w 620485"/>
                <a:gd name="connsiteY2" fmla="*/ 43894 h 207180"/>
                <a:gd name="connsiteX3" fmla="*/ 141514 w 620485"/>
                <a:gd name="connsiteY3" fmla="*/ 11237 h 207180"/>
                <a:gd name="connsiteX4" fmla="*/ 185057 w 620485"/>
                <a:gd name="connsiteY4" fmla="*/ 351 h 207180"/>
                <a:gd name="connsiteX5" fmla="*/ 250371 w 620485"/>
                <a:gd name="connsiteY5" fmla="*/ 22123 h 207180"/>
                <a:gd name="connsiteX6" fmla="*/ 315685 w 620485"/>
                <a:gd name="connsiteY6" fmla="*/ 76551 h 207180"/>
                <a:gd name="connsiteX7" fmla="*/ 381000 w 620485"/>
                <a:gd name="connsiteY7" fmla="*/ 54780 h 207180"/>
                <a:gd name="connsiteX8" fmla="*/ 424543 w 620485"/>
                <a:gd name="connsiteY8" fmla="*/ 43894 h 207180"/>
                <a:gd name="connsiteX9" fmla="*/ 489857 w 620485"/>
                <a:gd name="connsiteY9" fmla="*/ 33008 h 207180"/>
                <a:gd name="connsiteX10" fmla="*/ 507886 w 620485"/>
                <a:gd name="connsiteY10" fmla="*/ 40151 h 207180"/>
                <a:gd name="connsiteX11" fmla="*/ 566057 w 620485"/>
                <a:gd name="connsiteY11" fmla="*/ 98323 h 207180"/>
                <a:gd name="connsiteX12" fmla="*/ 620485 w 620485"/>
                <a:gd name="connsiteY12" fmla="*/ 207180 h 207180"/>
                <a:gd name="connsiteX0" fmla="*/ 0 w 620485"/>
                <a:gd name="connsiteY0" fmla="*/ 166621 h 210164"/>
                <a:gd name="connsiteX1" fmla="*/ 54428 w 620485"/>
                <a:gd name="connsiteY1" fmla="*/ 101307 h 210164"/>
                <a:gd name="connsiteX2" fmla="*/ 97971 w 620485"/>
                <a:gd name="connsiteY2" fmla="*/ 46878 h 210164"/>
                <a:gd name="connsiteX3" fmla="*/ 141514 w 620485"/>
                <a:gd name="connsiteY3" fmla="*/ 14221 h 210164"/>
                <a:gd name="connsiteX4" fmla="*/ 185057 w 620485"/>
                <a:gd name="connsiteY4" fmla="*/ 3335 h 210164"/>
                <a:gd name="connsiteX5" fmla="*/ 268242 w 620485"/>
                <a:gd name="connsiteY5" fmla="*/ 7236 h 210164"/>
                <a:gd name="connsiteX6" fmla="*/ 315685 w 620485"/>
                <a:gd name="connsiteY6" fmla="*/ 79535 h 210164"/>
                <a:gd name="connsiteX7" fmla="*/ 381000 w 620485"/>
                <a:gd name="connsiteY7" fmla="*/ 57764 h 210164"/>
                <a:gd name="connsiteX8" fmla="*/ 424543 w 620485"/>
                <a:gd name="connsiteY8" fmla="*/ 46878 h 210164"/>
                <a:gd name="connsiteX9" fmla="*/ 489857 w 620485"/>
                <a:gd name="connsiteY9" fmla="*/ 35992 h 210164"/>
                <a:gd name="connsiteX10" fmla="*/ 507886 w 620485"/>
                <a:gd name="connsiteY10" fmla="*/ 43135 h 210164"/>
                <a:gd name="connsiteX11" fmla="*/ 566057 w 620485"/>
                <a:gd name="connsiteY11" fmla="*/ 101307 h 210164"/>
                <a:gd name="connsiteX12" fmla="*/ 620485 w 620485"/>
                <a:gd name="connsiteY12" fmla="*/ 210164 h 210164"/>
                <a:gd name="connsiteX0" fmla="*/ 0 w 620485"/>
                <a:gd name="connsiteY0" fmla="*/ 166621 h 210164"/>
                <a:gd name="connsiteX1" fmla="*/ 54428 w 620485"/>
                <a:gd name="connsiteY1" fmla="*/ 101307 h 210164"/>
                <a:gd name="connsiteX2" fmla="*/ 97971 w 620485"/>
                <a:gd name="connsiteY2" fmla="*/ 46878 h 210164"/>
                <a:gd name="connsiteX3" fmla="*/ 141514 w 620485"/>
                <a:gd name="connsiteY3" fmla="*/ 14221 h 210164"/>
                <a:gd name="connsiteX4" fmla="*/ 185057 w 620485"/>
                <a:gd name="connsiteY4" fmla="*/ 3335 h 210164"/>
                <a:gd name="connsiteX5" fmla="*/ 268242 w 620485"/>
                <a:gd name="connsiteY5" fmla="*/ 7236 h 210164"/>
                <a:gd name="connsiteX6" fmla="*/ 315685 w 620485"/>
                <a:gd name="connsiteY6" fmla="*/ 79535 h 210164"/>
                <a:gd name="connsiteX7" fmla="*/ 381000 w 620485"/>
                <a:gd name="connsiteY7" fmla="*/ 57764 h 210164"/>
                <a:gd name="connsiteX8" fmla="*/ 424543 w 620485"/>
                <a:gd name="connsiteY8" fmla="*/ 46878 h 210164"/>
                <a:gd name="connsiteX9" fmla="*/ 489857 w 620485"/>
                <a:gd name="connsiteY9" fmla="*/ 35992 h 210164"/>
                <a:gd name="connsiteX10" fmla="*/ 531714 w 620485"/>
                <a:gd name="connsiteY10" fmla="*/ 63985 h 210164"/>
                <a:gd name="connsiteX11" fmla="*/ 566057 w 620485"/>
                <a:gd name="connsiteY11" fmla="*/ 101307 h 210164"/>
                <a:gd name="connsiteX12" fmla="*/ 620485 w 620485"/>
                <a:gd name="connsiteY12" fmla="*/ 210164 h 210164"/>
                <a:gd name="connsiteX0" fmla="*/ 0 w 620485"/>
                <a:gd name="connsiteY0" fmla="*/ 166214 h 209757"/>
                <a:gd name="connsiteX1" fmla="*/ 54428 w 620485"/>
                <a:gd name="connsiteY1" fmla="*/ 100900 h 209757"/>
                <a:gd name="connsiteX2" fmla="*/ 97971 w 620485"/>
                <a:gd name="connsiteY2" fmla="*/ 46471 h 209757"/>
                <a:gd name="connsiteX3" fmla="*/ 141514 w 620485"/>
                <a:gd name="connsiteY3" fmla="*/ 13814 h 209757"/>
                <a:gd name="connsiteX4" fmla="*/ 185057 w 620485"/>
                <a:gd name="connsiteY4" fmla="*/ 2928 h 209757"/>
                <a:gd name="connsiteX5" fmla="*/ 268242 w 620485"/>
                <a:gd name="connsiteY5" fmla="*/ 6829 h 209757"/>
                <a:gd name="connsiteX6" fmla="*/ 339513 w 620485"/>
                <a:gd name="connsiteY6" fmla="*/ 73171 h 209757"/>
                <a:gd name="connsiteX7" fmla="*/ 381000 w 620485"/>
                <a:gd name="connsiteY7" fmla="*/ 57357 h 209757"/>
                <a:gd name="connsiteX8" fmla="*/ 424543 w 620485"/>
                <a:gd name="connsiteY8" fmla="*/ 46471 h 209757"/>
                <a:gd name="connsiteX9" fmla="*/ 489857 w 620485"/>
                <a:gd name="connsiteY9" fmla="*/ 35585 h 209757"/>
                <a:gd name="connsiteX10" fmla="*/ 531714 w 620485"/>
                <a:gd name="connsiteY10" fmla="*/ 63578 h 209757"/>
                <a:gd name="connsiteX11" fmla="*/ 566057 w 620485"/>
                <a:gd name="connsiteY11" fmla="*/ 100900 h 209757"/>
                <a:gd name="connsiteX12" fmla="*/ 620485 w 620485"/>
                <a:gd name="connsiteY12" fmla="*/ 209757 h 209757"/>
                <a:gd name="connsiteX0" fmla="*/ 0 w 620485"/>
                <a:gd name="connsiteY0" fmla="*/ 175430 h 218973"/>
                <a:gd name="connsiteX1" fmla="*/ 54428 w 620485"/>
                <a:gd name="connsiteY1" fmla="*/ 110116 h 218973"/>
                <a:gd name="connsiteX2" fmla="*/ 97971 w 620485"/>
                <a:gd name="connsiteY2" fmla="*/ 55687 h 218973"/>
                <a:gd name="connsiteX3" fmla="*/ 141514 w 620485"/>
                <a:gd name="connsiteY3" fmla="*/ 23030 h 218973"/>
                <a:gd name="connsiteX4" fmla="*/ 185057 w 620485"/>
                <a:gd name="connsiteY4" fmla="*/ 12144 h 218973"/>
                <a:gd name="connsiteX5" fmla="*/ 289092 w 620485"/>
                <a:gd name="connsiteY5" fmla="*/ 4131 h 218973"/>
                <a:gd name="connsiteX6" fmla="*/ 339513 w 620485"/>
                <a:gd name="connsiteY6" fmla="*/ 82387 h 218973"/>
                <a:gd name="connsiteX7" fmla="*/ 381000 w 620485"/>
                <a:gd name="connsiteY7" fmla="*/ 66573 h 218973"/>
                <a:gd name="connsiteX8" fmla="*/ 424543 w 620485"/>
                <a:gd name="connsiteY8" fmla="*/ 55687 h 218973"/>
                <a:gd name="connsiteX9" fmla="*/ 489857 w 620485"/>
                <a:gd name="connsiteY9" fmla="*/ 44801 h 218973"/>
                <a:gd name="connsiteX10" fmla="*/ 531714 w 620485"/>
                <a:gd name="connsiteY10" fmla="*/ 72794 h 218973"/>
                <a:gd name="connsiteX11" fmla="*/ 566057 w 620485"/>
                <a:gd name="connsiteY11" fmla="*/ 110116 h 218973"/>
                <a:gd name="connsiteX12" fmla="*/ 620485 w 620485"/>
                <a:gd name="connsiteY12" fmla="*/ 218973 h 218973"/>
                <a:gd name="connsiteX0" fmla="*/ 0 w 620485"/>
                <a:gd name="connsiteY0" fmla="*/ 178232 h 221775"/>
                <a:gd name="connsiteX1" fmla="*/ 54428 w 620485"/>
                <a:gd name="connsiteY1" fmla="*/ 112918 h 221775"/>
                <a:gd name="connsiteX2" fmla="*/ 97971 w 620485"/>
                <a:gd name="connsiteY2" fmla="*/ 58489 h 221775"/>
                <a:gd name="connsiteX3" fmla="*/ 141514 w 620485"/>
                <a:gd name="connsiteY3" fmla="*/ 25832 h 221775"/>
                <a:gd name="connsiteX4" fmla="*/ 211863 w 620485"/>
                <a:gd name="connsiteY4" fmla="*/ 6011 h 221775"/>
                <a:gd name="connsiteX5" fmla="*/ 289092 w 620485"/>
                <a:gd name="connsiteY5" fmla="*/ 6933 h 221775"/>
                <a:gd name="connsiteX6" fmla="*/ 339513 w 620485"/>
                <a:gd name="connsiteY6" fmla="*/ 85189 h 221775"/>
                <a:gd name="connsiteX7" fmla="*/ 381000 w 620485"/>
                <a:gd name="connsiteY7" fmla="*/ 69375 h 221775"/>
                <a:gd name="connsiteX8" fmla="*/ 424543 w 620485"/>
                <a:gd name="connsiteY8" fmla="*/ 58489 h 221775"/>
                <a:gd name="connsiteX9" fmla="*/ 489857 w 620485"/>
                <a:gd name="connsiteY9" fmla="*/ 47603 h 221775"/>
                <a:gd name="connsiteX10" fmla="*/ 531714 w 620485"/>
                <a:gd name="connsiteY10" fmla="*/ 75596 h 221775"/>
                <a:gd name="connsiteX11" fmla="*/ 566057 w 620485"/>
                <a:gd name="connsiteY11" fmla="*/ 112918 h 221775"/>
                <a:gd name="connsiteX12" fmla="*/ 620485 w 620485"/>
                <a:gd name="connsiteY12" fmla="*/ 221775 h 221775"/>
                <a:gd name="connsiteX0" fmla="*/ 0 w 620485"/>
                <a:gd name="connsiteY0" fmla="*/ 178232 h 221775"/>
                <a:gd name="connsiteX1" fmla="*/ 54428 w 620485"/>
                <a:gd name="connsiteY1" fmla="*/ 112918 h 221775"/>
                <a:gd name="connsiteX2" fmla="*/ 97971 w 620485"/>
                <a:gd name="connsiteY2" fmla="*/ 58489 h 221775"/>
                <a:gd name="connsiteX3" fmla="*/ 141514 w 620485"/>
                <a:gd name="connsiteY3" fmla="*/ 25832 h 221775"/>
                <a:gd name="connsiteX4" fmla="*/ 211863 w 620485"/>
                <a:gd name="connsiteY4" fmla="*/ 6011 h 221775"/>
                <a:gd name="connsiteX5" fmla="*/ 289092 w 620485"/>
                <a:gd name="connsiteY5" fmla="*/ 6933 h 221775"/>
                <a:gd name="connsiteX6" fmla="*/ 339513 w 620485"/>
                <a:gd name="connsiteY6" fmla="*/ 85189 h 221775"/>
                <a:gd name="connsiteX7" fmla="*/ 401849 w 620485"/>
                <a:gd name="connsiteY7" fmla="*/ 93203 h 221775"/>
                <a:gd name="connsiteX8" fmla="*/ 424543 w 620485"/>
                <a:gd name="connsiteY8" fmla="*/ 58489 h 221775"/>
                <a:gd name="connsiteX9" fmla="*/ 489857 w 620485"/>
                <a:gd name="connsiteY9" fmla="*/ 47603 h 221775"/>
                <a:gd name="connsiteX10" fmla="*/ 531714 w 620485"/>
                <a:gd name="connsiteY10" fmla="*/ 75596 h 221775"/>
                <a:gd name="connsiteX11" fmla="*/ 566057 w 620485"/>
                <a:gd name="connsiteY11" fmla="*/ 112918 h 221775"/>
                <a:gd name="connsiteX12" fmla="*/ 620485 w 620485"/>
                <a:gd name="connsiteY12" fmla="*/ 221775 h 221775"/>
                <a:gd name="connsiteX0" fmla="*/ 0 w 620485"/>
                <a:gd name="connsiteY0" fmla="*/ 178232 h 221775"/>
                <a:gd name="connsiteX1" fmla="*/ 54428 w 620485"/>
                <a:gd name="connsiteY1" fmla="*/ 112918 h 221775"/>
                <a:gd name="connsiteX2" fmla="*/ 97971 w 620485"/>
                <a:gd name="connsiteY2" fmla="*/ 58489 h 221775"/>
                <a:gd name="connsiteX3" fmla="*/ 141514 w 620485"/>
                <a:gd name="connsiteY3" fmla="*/ 25832 h 221775"/>
                <a:gd name="connsiteX4" fmla="*/ 211863 w 620485"/>
                <a:gd name="connsiteY4" fmla="*/ 6011 h 221775"/>
                <a:gd name="connsiteX5" fmla="*/ 289092 w 620485"/>
                <a:gd name="connsiteY5" fmla="*/ 6933 h 221775"/>
                <a:gd name="connsiteX6" fmla="*/ 339513 w 620485"/>
                <a:gd name="connsiteY6" fmla="*/ 85189 h 221775"/>
                <a:gd name="connsiteX7" fmla="*/ 401849 w 620485"/>
                <a:gd name="connsiteY7" fmla="*/ 93203 h 221775"/>
                <a:gd name="connsiteX8" fmla="*/ 445393 w 620485"/>
                <a:gd name="connsiteY8" fmla="*/ 64446 h 221775"/>
                <a:gd name="connsiteX9" fmla="*/ 489857 w 620485"/>
                <a:gd name="connsiteY9" fmla="*/ 47603 h 221775"/>
                <a:gd name="connsiteX10" fmla="*/ 531714 w 620485"/>
                <a:gd name="connsiteY10" fmla="*/ 75596 h 221775"/>
                <a:gd name="connsiteX11" fmla="*/ 566057 w 620485"/>
                <a:gd name="connsiteY11" fmla="*/ 112918 h 221775"/>
                <a:gd name="connsiteX12" fmla="*/ 620485 w 620485"/>
                <a:gd name="connsiteY12" fmla="*/ 221775 h 221775"/>
                <a:gd name="connsiteX0" fmla="*/ 0 w 620485"/>
                <a:gd name="connsiteY0" fmla="*/ 178232 h 221775"/>
                <a:gd name="connsiteX1" fmla="*/ 54428 w 620485"/>
                <a:gd name="connsiteY1" fmla="*/ 112918 h 221775"/>
                <a:gd name="connsiteX2" fmla="*/ 97971 w 620485"/>
                <a:gd name="connsiteY2" fmla="*/ 58489 h 221775"/>
                <a:gd name="connsiteX3" fmla="*/ 141514 w 620485"/>
                <a:gd name="connsiteY3" fmla="*/ 25832 h 221775"/>
                <a:gd name="connsiteX4" fmla="*/ 211863 w 620485"/>
                <a:gd name="connsiteY4" fmla="*/ 6011 h 221775"/>
                <a:gd name="connsiteX5" fmla="*/ 289092 w 620485"/>
                <a:gd name="connsiteY5" fmla="*/ 6933 h 221775"/>
                <a:gd name="connsiteX6" fmla="*/ 339513 w 620485"/>
                <a:gd name="connsiteY6" fmla="*/ 85189 h 221775"/>
                <a:gd name="connsiteX7" fmla="*/ 401849 w 620485"/>
                <a:gd name="connsiteY7" fmla="*/ 93203 h 221775"/>
                <a:gd name="connsiteX8" fmla="*/ 445393 w 620485"/>
                <a:gd name="connsiteY8" fmla="*/ 64446 h 221775"/>
                <a:gd name="connsiteX9" fmla="*/ 528578 w 620485"/>
                <a:gd name="connsiteY9" fmla="*/ 50582 h 221775"/>
                <a:gd name="connsiteX10" fmla="*/ 531714 w 620485"/>
                <a:gd name="connsiteY10" fmla="*/ 75596 h 221775"/>
                <a:gd name="connsiteX11" fmla="*/ 566057 w 620485"/>
                <a:gd name="connsiteY11" fmla="*/ 112918 h 221775"/>
                <a:gd name="connsiteX12" fmla="*/ 620485 w 620485"/>
                <a:gd name="connsiteY12" fmla="*/ 221775 h 221775"/>
                <a:gd name="connsiteX0" fmla="*/ 0 w 620485"/>
                <a:gd name="connsiteY0" fmla="*/ 178232 h 221775"/>
                <a:gd name="connsiteX1" fmla="*/ 54428 w 620485"/>
                <a:gd name="connsiteY1" fmla="*/ 112918 h 221775"/>
                <a:gd name="connsiteX2" fmla="*/ 97971 w 620485"/>
                <a:gd name="connsiteY2" fmla="*/ 58489 h 221775"/>
                <a:gd name="connsiteX3" fmla="*/ 141514 w 620485"/>
                <a:gd name="connsiteY3" fmla="*/ 25832 h 221775"/>
                <a:gd name="connsiteX4" fmla="*/ 211863 w 620485"/>
                <a:gd name="connsiteY4" fmla="*/ 6011 h 221775"/>
                <a:gd name="connsiteX5" fmla="*/ 289092 w 620485"/>
                <a:gd name="connsiteY5" fmla="*/ 6933 h 221775"/>
                <a:gd name="connsiteX6" fmla="*/ 339513 w 620485"/>
                <a:gd name="connsiteY6" fmla="*/ 85189 h 221775"/>
                <a:gd name="connsiteX7" fmla="*/ 401849 w 620485"/>
                <a:gd name="connsiteY7" fmla="*/ 93203 h 221775"/>
                <a:gd name="connsiteX8" fmla="*/ 445393 w 620485"/>
                <a:gd name="connsiteY8" fmla="*/ 64446 h 221775"/>
                <a:gd name="connsiteX9" fmla="*/ 528578 w 620485"/>
                <a:gd name="connsiteY9" fmla="*/ 50582 h 221775"/>
                <a:gd name="connsiteX10" fmla="*/ 558520 w 620485"/>
                <a:gd name="connsiteY10" fmla="*/ 81553 h 221775"/>
                <a:gd name="connsiteX11" fmla="*/ 566057 w 620485"/>
                <a:gd name="connsiteY11" fmla="*/ 112918 h 221775"/>
                <a:gd name="connsiteX12" fmla="*/ 620485 w 620485"/>
                <a:gd name="connsiteY12" fmla="*/ 221775 h 221775"/>
                <a:gd name="connsiteX0" fmla="*/ 0 w 620485"/>
                <a:gd name="connsiteY0" fmla="*/ 178232 h 221775"/>
                <a:gd name="connsiteX1" fmla="*/ 54428 w 620485"/>
                <a:gd name="connsiteY1" fmla="*/ 112918 h 221775"/>
                <a:gd name="connsiteX2" fmla="*/ 97971 w 620485"/>
                <a:gd name="connsiteY2" fmla="*/ 58489 h 221775"/>
                <a:gd name="connsiteX3" fmla="*/ 141514 w 620485"/>
                <a:gd name="connsiteY3" fmla="*/ 25832 h 221775"/>
                <a:gd name="connsiteX4" fmla="*/ 211863 w 620485"/>
                <a:gd name="connsiteY4" fmla="*/ 6011 h 221775"/>
                <a:gd name="connsiteX5" fmla="*/ 289092 w 620485"/>
                <a:gd name="connsiteY5" fmla="*/ 6933 h 221775"/>
                <a:gd name="connsiteX6" fmla="*/ 339513 w 620485"/>
                <a:gd name="connsiteY6" fmla="*/ 85189 h 221775"/>
                <a:gd name="connsiteX7" fmla="*/ 401849 w 620485"/>
                <a:gd name="connsiteY7" fmla="*/ 93203 h 221775"/>
                <a:gd name="connsiteX8" fmla="*/ 445393 w 620485"/>
                <a:gd name="connsiteY8" fmla="*/ 64446 h 221775"/>
                <a:gd name="connsiteX9" fmla="*/ 528578 w 620485"/>
                <a:gd name="connsiteY9" fmla="*/ 50582 h 221775"/>
                <a:gd name="connsiteX10" fmla="*/ 558520 w 620485"/>
                <a:gd name="connsiteY10" fmla="*/ 81553 h 221775"/>
                <a:gd name="connsiteX11" fmla="*/ 574992 w 620485"/>
                <a:gd name="connsiteY11" fmla="*/ 139725 h 221775"/>
                <a:gd name="connsiteX12" fmla="*/ 620485 w 620485"/>
                <a:gd name="connsiteY12" fmla="*/ 221775 h 221775"/>
                <a:gd name="connsiteX0" fmla="*/ 0 w 620485"/>
                <a:gd name="connsiteY0" fmla="*/ 178232 h 221775"/>
                <a:gd name="connsiteX1" fmla="*/ 54428 w 620485"/>
                <a:gd name="connsiteY1" fmla="*/ 112918 h 221775"/>
                <a:gd name="connsiteX2" fmla="*/ 97971 w 620485"/>
                <a:gd name="connsiteY2" fmla="*/ 58489 h 221775"/>
                <a:gd name="connsiteX3" fmla="*/ 141514 w 620485"/>
                <a:gd name="connsiteY3" fmla="*/ 25832 h 221775"/>
                <a:gd name="connsiteX4" fmla="*/ 211863 w 620485"/>
                <a:gd name="connsiteY4" fmla="*/ 6011 h 221775"/>
                <a:gd name="connsiteX5" fmla="*/ 289092 w 620485"/>
                <a:gd name="connsiteY5" fmla="*/ 6933 h 221775"/>
                <a:gd name="connsiteX6" fmla="*/ 339513 w 620485"/>
                <a:gd name="connsiteY6" fmla="*/ 85189 h 221775"/>
                <a:gd name="connsiteX7" fmla="*/ 401849 w 620485"/>
                <a:gd name="connsiteY7" fmla="*/ 93203 h 221775"/>
                <a:gd name="connsiteX8" fmla="*/ 445393 w 620485"/>
                <a:gd name="connsiteY8" fmla="*/ 64446 h 221775"/>
                <a:gd name="connsiteX9" fmla="*/ 528578 w 620485"/>
                <a:gd name="connsiteY9" fmla="*/ 50582 h 221775"/>
                <a:gd name="connsiteX10" fmla="*/ 558520 w 620485"/>
                <a:gd name="connsiteY10" fmla="*/ 81553 h 221775"/>
                <a:gd name="connsiteX11" fmla="*/ 574992 w 620485"/>
                <a:gd name="connsiteY11" fmla="*/ 139725 h 221775"/>
                <a:gd name="connsiteX12" fmla="*/ 620485 w 620485"/>
                <a:gd name="connsiteY12" fmla="*/ 221775 h 221775"/>
                <a:gd name="connsiteX0" fmla="*/ 0 w 620485"/>
                <a:gd name="connsiteY0" fmla="*/ 178232 h 221775"/>
                <a:gd name="connsiteX1" fmla="*/ 54428 w 620485"/>
                <a:gd name="connsiteY1" fmla="*/ 112918 h 221775"/>
                <a:gd name="connsiteX2" fmla="*/ 97971 w 620485"/>
                <a:gd name="connsiteY2" fmla="*/ 58489 h 221775"/>
                <a:gd name="connsiteX3" fmla="*/ 147471 w 620485"/>
                <a:gd name="connsiteY3" fmla="*/ 25832 h 221775"/>
                <a:gd name="connsiteX4" fmla="*/ 211863 w 620485"/>
                <a:gd name="connsiteY4" fmla="*/ 6011 h 221775"/>
                <a:gd name="connsiteX5" fmla="*/ 289092 w 620485"/>
                <a:gd name="connsiteY5" fmla="*/ 6933 h 221775"/>
                <a:gd name="connsiteX6" fmla="*/ 339513 w 620485"/>
                <a:gd name="connsiteY6" fmla="*/ 85189 h 221775"/>
                <a:gd name="connsiteX7" fmla="*/ 401849 w 620485"/>
                <a:gd name="connsiteY7" fmla="*/ 93203 h 221775"/>
                <a:gd name="connsiteX8" fmla="*/ 445393 w 620485"/>
                <a:gd name="connsiteY8" fmla="*/ 64446 h 221775"/>
                <a:gd name="connsiteX9" fmla="*/ 528578 w 620485"/>
                <a:gd name="connsiteY9" fmla="*/ 50582 h 221775"/>
                <a:gd name="connsiteX10" fmla="*/ 558520 w 620485"/>
                <a:gd name="connsiteY10" fmla="*/ 81553 h 221775"/>
                <a:gd name="connsiteX11" fmla="*/ 574992 w 620485"/>
                <a:gd name="connsiteY11" fmla="*/ 139725 h 221775"/>
                <a:gd name="connsiteX12" fmla="*/ 620485 w 620485"/>
                <a:gd name="connsiteY12" fmla="*/ 221775 h 221775"/>
                <a:gd name="connsiteX0" fmla="*/ 0 w 620485"/>
                <a:gd name="connsiteY0" fmla="*/ 178232 h 221775"/>
                <a:gd name="connsiteX1" fmla="*/ 54428 w 620485"/>
                <a:gd name="connsiteY1" fmla="*/ 112918 h 221775"/>
                <a:gd name="connsiteX2" fmla="*/ 106907 w 620485"/>
                <a:gd name="connsiteY2" fmla="*/ 61468 h 221775"/>
                <a:gd name="connsiteX3" fmla="*/ 147471 w 620485"/>
                <a:gd name="connsiteY3" fmla="*/ 25832 h 221775"/>
                <a:gd name="connsiteX4" fmla="*/ 211863 w 620485"/>
                <a:gd name="connsiteY4" fmla="*/ 6011 h 221775"/>
                <a:gd name="connsiteX5" fmla="*/ 289092 w 620485"/>
                <a:gd name="connsiteY5" fmla="*/ 6933 h 221775"/>
                <a:gd name="connsiteX6" fmla="*/ 339513 w 620485"/>
                <a:gd name="connsiteY6" fmla="*/ 85189 h 221775"/>
                <a:gd name="connsiteX7" fmla="*/ 401849 w 620485"/>
                <a:gd name="connsiteY7" fmla="*/ 93203 h 221775"/>
                <a:gd name="connsiteX8" fmla="*/ 445393 w 620485"/>
                <a:gd name="connsiteY8" fmla="*/ 64446 h 221775"/>
                <a:gd name="connsiteX9" fmla="*/ 528578 w 620485"/>
                <a:gd name="connsiteY9" fmla="*/ 50582 h 221775"/>
                <a:gd name="connsiteX10" fmla="*/ 558520 w 620485"/>
                <a:gd name="connsiteY10" fmla="*/ 81553 h 221775"/>
                <a:gd name="connsiteX11" fmla="*/ 574992 w 620485"/>
                <a:gd name="connsiteY11" fmla="*/ 139725 h 221775"/>
                <a:gd name="connsiteX12" fmla="*/ 620485 w 620485"/>
                <a:gd name="connsiteY12" fmla="*/ 221775 h 2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485" h="221775">
                  <a:moveTo>
                    <a:pt x="0" y="178232"/>
                  </a:moveTo>
                  <a:lnTo>
                    <a:pt x="54428" y="112918"/>
                  </a:lnTo>
                  <a:cubicBezTo>
                    <a:pt x="70756" y="92961"/>
                    <a:pt x="91400" y="75982"/>
                    <a:pt x="106907" y="61468"/>
                  </a:cubicBezTo>
                  <a:cubicBezTo>
                    <a:pt x="122414" y="46954"/>
                    <a:pt x="129978" y="35075"/>
                    <a:pt x="147471" y="25832"/>
                  </a:cubicBezTo>
                  <a:cubicBezTo>
                    <a:pt x="164964" y="16589"/>
                    <a:pt x="188260" y="9161"/>
                    <a:pt x="211863" y="6011"/>
                  </a:cubicBezTo>
                  <a:cubicBezTo>
                    <a:pt x="235466" y="2861"/>
                    <a:pt x="267817" y="-6263"/>
                    <a:pt x="289092" y="6933"/>
                  </a:cubicBezTo>
                  <a:cubicBezTo>
                    <a:pt x="310367" y="20129"/>
                    <a:pt x="320720" y="70811"/>
                    <a:pt x="339513" y="85189"/>
                  </a:cubicBezTo>
                  <a:cubicBezTo>
                    <a:pt x="358306" y="99567"/>
                    <a:pt x="384202" y="96660"/>
                    <a:pt x="401849" y="93203"/>
                  </a:cubicBezTo>
                  <a:cubicBezTo>
                    <a:pt x="419496" y="89746"/>
                    <a:pt x="424272" y="71549"/>
                    <a:pt x="445393" y="64446"/>
                  </a:cubicBezTo>
                  <a:cubicBezTo>
                    <a:pt x="466514" y="57343"/>
                    <a:pt x="509723" y="47731"/>
                    <a:pt x="528578" y="50582"/>
                  </a:cubicBezTo>
                  <a:cubicBezTo>
                    <a:pt x="547433" y="53433"/>
                    <a:pt x="550784" y="66696"/>
                    <a:pt x="558520" y="81553"/>
                  </a:cubicBezTo>
                  <a:cubicBezTo>
                    <a:pt x="566256" y="96410"/>
                    <a:pt x="571118" y="111887"/>
                    <a:pt x="574992" y="139725"/>
                  </a:cubicBezTo>
                  <a:cubicBezTo>
                    <a:pt x="593758" y="167563"/>
                    <a:pt x="603249" y="181861"/>
                    <a:pt x="620485" y="221775"/>
                  </a:cubicBezTo>
                </a:path>
              </a:pathLst>
            </a:custGeom>
            <a:noFill/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28057" y="5219700"/>
              <a:ext cx="489857" cy="1905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28057" y="5410200"/>
              <a:ext cx="489857" cy="1905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28057" y="5600700"/>
              <a:ext cx="489857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28057" y="5943600"/>
              <a:ext cx="489857" cy="228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1371599" y="5959542"/>
              <a:ext cx="413657" cy="208259"/>
            </a:xfrm>
            <a:custGeom>
              <a:avLst/>
              <a:gdLst>
                <a:gd name="connsiteX0" fmla="*/ 0 w 457200"/>
                <a:gd name="connsiteY0" fmla="*/ 131184 h 176390"/>
                <a:gd name="connsiteX1" fmla="*/ 65314 w 457200"/>
                <a:gd name="connsiteY1" fmla="*/ 33212 h 176390"/>
                <a:gd name="connsiteX2" fmla="*/ 141514 w 457200"/>
                <a:gd name="connsiteY2" fmla="*/ 555 h 176390"/>
                <a:gd name="connsiteX3" fmla="*/ 217714 w 457200"/>
                <a:gd name="connsiteY3" fmla="*/ 54984 h 176390"/>
                <a:gd name="connsiteX4" fmla="*/ 293914 w 457200"/>
                <a:gd name="connsiteY4" fmla="*/ 174727 h 176390"/>
                <a:gd name="connsiteX5" fmla="*/ 348343 w 457200"/>
                <a:gd name="connsiteY5" fmla="*/ 120298 h 176390"/>
                <a:gd name="connsiteX6" fmla="*/ 446314 w 457200"/>
                <a:gd name="connsiteY6" fmla="*/ 54984 h 176390"/>
                <a:gd name="connsiteX7" fmla="*/ 446314 w 457200"/>
                <a:gd name="connsiteY7" fmla="*/ 54984 h 176390"/>
                <a:gd name="connsiteX8" fmla="*/ 457200 w 457200"/>
                <a:gd name="connsiteY8" fmla="*/ 44098 h 176390"/>
                <a:gd name="connsiteX0" fmla="*/ 0 w 457200"/>
                <a:gd name="connsiteY0" fmla="*/ 131184 h 172181"/>
                <a:gd name="connsiteX1" fmla="*/ 65314 w 457200"/>
                <a:gd name="connsiteY1" fmla="*/ 33212 h 172181"/>
                <a:gd name="connsiteX2" fmla="*/ 141514 w 457200"/>
                <a:gd name="connsiteY2" fmla="*/ 555 h 172181"/>
                <a:gd name="connsiteX3" fmla="*/ 217714 w 457200"/>
                <a:gd name="connsiteY3" fmla="*/ 54984 h 172181"/>
                <a:gd name="connsiteX4" fmla="*/ 244312 w 457200"/>
                <a:gd name="connsiteY4" fmla="*/ 170399 h 172181"/>
                <a:gd name="connsiteX5" fmla="*/ 348343 w 457200"/>
                <a:gd name="connsiteY5" fmla="*/ 120298 h 172181"/>
                <a:gd name="connsiteX6" fmla="*/ 446314 w 457200"/>
                <a:gd name="connsiteY6" fmla="*/ 54984 h 172181"/>
                <a:gd name="connsiteX7" fmla="*/ 446314 w 457200"/>
                <a:gd name="connsiteY7" fmla="*/ 54984 h 172181"/>
                <a:gd name="connsiteX8" fmla="*/ 457200 w 457200"/>
                <a:gd name="connsiteY8" fmla="*/ 44098 h 172181"/>
                <a:gd name="connsiteX0" fmla="*/ 0 w 457200"/>
                <a:gd name="connsiteY0" fmla="*/ 118884 h 159881"/>
                <a:gd name="connsiteX1" fmla="*/ 65314 w 457200"/>
                <a:gd name="connsiteY1" fmla="*/ 20912 h 159881"/>
                <a:gd name="connsiteX2" fmla="*/ 184916 w 457200"/>
                <a:gd name="connsiteY2" fmla="*/ 1241 h 159881"/>
                <a:gd name="connsiteX3" fmla="*/ 217714 w 457200"/>
                <a:gd name="connsiteY3" fmla="*/ 42684 h 159881"/>
                <a:gd name="connsiteX4" fmla="*/ 244312 w 457200"/>
                <a:gd name="connsiteY4" fmla="*/ 158099 h 159881"/>
                <a:gd name="connsiteX5" fmla="*/ 348343 w 457200"/>
                <a:gd name="connsiteY5" fmla="*/ 107998 h 159881"/>
                <a:gd name="connsiteX6" fmla="*/ 446314 w 457200"/>
                <a:gd name="connsiteY6" fmla="*/ 42684 h 159881"/>
                <a:gd name="connsiteX7" fmla="*/ 446314 w 457200"/>
                <a:gd name="connsiteY7" fmla="*/ 42684 h 159881"/>
                <a:gd name="connsiteX8" fmla="*/ 457200 w 457200"/>
                <a:gd name="connsiteY8" fmla="*/ 31798 h 159881"/>
                <a:gd name="connsiteX0" fmla="*/ 0 w 457200"/>
                <a:gd name="connsiteY0" fmla="*/ 118884 h 160695"/>
                <a:gd name="connsiteX1" fmla="*/ 65314 w 457200"/>
                <a:gd name="connsiteY1" fmla="*/ 20912 h 160695"/>
                <a:gd name="connsiteX2" fmla="*/ 184916 w 457200"/>
                <a:gd name="connsiteY2" fmla="*/ 1241 h 160695"/>
                <a:gd name="connsiteX3" fmla="*/ 217714 w 457200"/>
                <a:gd name="connsiteY3" fmla="*/ 42684 h 160695"/>
                <a:gd name="connsiteX4" fmla="*/ 244312 w 457200"/>
                <a:gd name="connsiteY4" fmla="*/ 158099 h 160695"/>
                <a:gd name="connsiteX5" fmla="*/ 366943 w 457200"/>
                <a:gd name="connsiteY5" fmla="*/ 116655 h 160695"/>
                <a:gd name="connsiteX6" fmla="*/ 446314 w 457200"/>
                <a:gd name="connsiteY6" fmla="*/ 42684 h 160695"/>
                <a:gd name="connsiteX7" fmla="*/ 446314 w 457200"/>
                <a:gd name="connsiteY7" fmla="*/ 42684 h 160695"/>
                <a:gd name="connsiteX8" fmla="*/ 457200 w 457200"/>
                <a:gd name="connsiteY8" fmla="*/ 31798 h 16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160695">
                  <a:moveTo>
                    <a:pt x="0" y="118884"/>
                  </a:moveTo>
                  <a:cubicBezTo>
                    <a:pt x="20864" y="80783"/>
                    <a:pt x="34495" y="40519"/>
                    <a:pt x="65314" y="20912"/>
                  </a:cubicBezTo>
                  <a:cubicBezTo>
                    <a:pt x="96133" y="1305"/>
                    <a:pt x="159516" y="-2388"/>
                    <a:pt x="184916" y="1241"/>
                  </a:cubicBezTo>
                  <a:cubicBezTo>
                    <a:pt x="210316" y="4870"/>
                    <a:pt x="207815" y="16541"/>
                    <a:pt x="217714" y="42684"/>
                  </a:cubicBezTo>
                  <a:cubicBezTo>
                    <a:pt x="227613" y="68827"/>
                    <a:pt x="219441" y="145771"/>
                    <a:pt x="244312" y="158099"/>
                  </a:cubicBezTo>
                  <a:cubicBezTo>
                    <a:pt x="269183" y="170427"/>
                    <a:pt x="333276" y="135891"/>
                    <a:pt x="366943" y="116655"/>
                  </a:cubicBezTo>
                  <a:cubicBezTo>
                    <a:pt x="400610" y="97419"/>
                    <a:pt x="446314" y="42684"/>
                    <a:pt x="446314" y="42684"/>
                  </a:cubicBezTo>
                  <a:lnTo>
                    <a:pt x="446314" y="42684"/>
                  </a:lnTo>
                  <a:lnTo>
                    <a:pt x="457200" y="31798"/>
                  </a:lnTo>
                </a:path>
              </a:pathLst>
            </a:custGeom>
            <a:noFill/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4233181" y="3165019"/>
              <a:ext cx="2670742" cy="399371"/>
            </a:xfrm>
            <a:custGeom>
              <a:avLst/>
              <a:gdLst>
                <a:gd name="connsiteX0" fmla="*/ 0 w 2601686"/>
                <a:gd name="connsiteY0" fmla="*/ 0 h 413658"/>
                <a:gd name="connsiteX1" fmla="*/ 1741714 w 2601686"/>
                <a:gd name="connsiteY1" fmla="*/ 272143 h 413658"/>
                <a:gd name="connsiteX2" fmla="*/ 2057400 w 2601686"/>
                <a:gd name="connsiteY2" fmla="*/ 304800 h 413658"/>
                <a:gd name="connsiteX3" fmla="*/ 2601686 w 2601686"/>
                <a:gd name="connsiteY3" fmla="*/ 413658 h 413658"/>
                <a:gd name="connsiteX0" fmla="*/ 0 w 2601686"/>
                <a:gd name="connsiteY0" fmla="*/ 0 h 413658"/>
                <a:gd name="connsiteX1" fmla="*/ 1741714 w 2601686"/>
                <a:gd name="connsiteY1" fmla="*/ 272143 h 413658"/>
                <a:gd name="connsiteX2" fmla="*/ 2066925 w 2601686"/>
                <a:gd name="connsiteY2" fmla="*/ 347662 h 413658"/>
                <a:gd name="connsiteX3" fmla="*/ 2601686 w 2601686"/>
                <a:gd name="connsiteY3" fmla="*/ 413658 h 413658"/>
                <a:gd name="connsiteX0" fmla="*/ 0 w 2601686"/>
                <a:gd name="connsiteY0" fmla="*/ 0 h 413658"/>
                <a:gd name="connsiteX1" fmla="*/ 1689327 w 2601686"/>
                <a:gd name="connsiteY1" fmla="*/ 253093 h 413658"/>
                <a:gd name="connsiteX2" fmla="*/ 2066925 w 2601686"/>
                <a:gd name="connsiteY2" fmla="*/ 347662 h 413658"/>
                <a:gd name="connsiteX3" fmla="*/ 2601686 w 2601686"/>
                <a:gd name="connsiteY3" fmla="*/ 413658 h 413658"/>
                <a:gd name="connsiteX0" fmla="*/ 0 w 2601686"/>
                <a:gd name="connsiteY0" fmla="*/ 0 h 413658"/>
                <a:gd name="connsiteX1" fmla="*/ 1689327 w 2601686"/>
                <a:gd name="connsiteY1" fmla="*/ 253093 h 413658"/>
                <a:gd name="connsiteX2" fmla="*/ 2152650 w 2601686"/>
                <a:gd name="connsiteY2" fmla="*/ 338137 h 413658"/>
                <a:gd name="connsiteX3" fmla="*/ 2601686 w 2601686"/>
                <a:gd name="connsiteY3" fmla="*/ 413658 h 413658"/>
                <a:gd name="connsiteX0" fmla="*/ 0 w 2596923"/>
                <a:gd name="connsiteY0" fmla="*/ 0 h 432708"/>
                <a:gd name="connsiteX1" fmla="*/ 1689327 w 2596923"/>
                <a:gd name="connsiteY1" fmla="*/ 253093 h 432708"/>
                <a:gd name="connsiteX2" fmla="*/ 2152650 w 2596923"/>
                <a:gd name="connsiteY2" fmla="*/ 338137 h 432708"/>
                <a:gd name="connsiteX3" fmla="*/ 2596923 w 2596923"/>
                <a:gd name="connsiteY3" fmla="*/ 432708 h 432708"/>
                <a:gd name="connsiteX0" fmla="*/ 0 w 2596923"/>
                <a:gd name="connsiteY0" fmla="*/ 0 h 408896"/>
                <a:gd name="connsiteX1" fmla="*/ 1689327 w 2596923"/>
                <a:gd name="connsiteY1" fmla="*/ 229281 h 408896"/>
                <a:gd name="connsiteX2" fmla="*/ 2152650 w 2596923"/>
                <a:gd name="connsiteY2" fmla="*/ 314325 h 408896"/>
                <a:gd name="connsiteX3" fmla="*/ 2596923 w 2596923"/>
                <a:gd name="connsiteY3" fmla="*/ 408896 h 408896"/>
                <a:gd name="connsiteX0" fmla="*/ 0 w 2635023"/>
                <a:gd name="connsiteY0" fmla="*/ 0 h 413659"/>
                <a:gd name="connsiteX1" fmla="*/ 1727427 w 2635023"/>
                <a:gd name="connsiteY1" fmla="*/ 234044 h 413659"/>
                <a:gd name="connsiteX2" fmla="*/ 2190750 w 2635023"/>
                <a:gd name="connsiteY2" fmla="*/ 319088 h 413659"/>
                <a:gd name="connsiteX3" fmla="*/ 2635023 w 2635023"/>
                <a:gd name="connsiteY3" fmla="*/ 413659 h 413659"/>
                <a:gd name="connsiteX0" fmla="*/ 0 w 2663598"/>
                <a:gd name="connsiteY0" fmla="*/ 0 h 413659"/>
                <a:gd name="connsiteX1" fmla="*/ 1756002 w 2663598"/>
                <a:gd name="connsiteY1" fmla="*/ 234044 h 413659"/>
                <a:gd name="connsiteX2" fmla="*/ 2219325 w 2663598"/>
                <a:gd name="connsiteY2" fmla="*/ 319088 h 413659"/>
                <a:gd name="connsiteX3" fmla="*/ 2663598 w 2663598"/>
                <a:gd name="connsiteY3" fmla="*/ 413659 h 413659"/>
                <a:gd name="connsiteX0" fmla="*/ 0 w 2670742"/>
                <a:gd name="connsiteY0" fmla="*/ 0 h 399371"/>
                <a:gd name="connsiteX1" fmla="*/ 1756002 w 2670742"/>
                <a:gd name="connsiteY1" fmla="*/ 234044 h 399371"/>
                <a:gd name="connsiteX2" fmla="*/ 2219325 w 2670742"/>
                <a:gd name="connsiteY2" fmla="*/ 319088 h 399371"/>
                <a:gd name="connsiteX3" fmla="*/ 2670742 w 2670742"/>
                <a:gd name="connsiteY3" fmla="*/ 399371 h 39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742" h="399371">
                  <a:moveTo>
                    <a:pt x="0" y="0"/>
                  </a:moveTo>
                  <a:lnTo>
                    <a:pt x="1756002" y="234044"/>
                  </a:lnTo>
                  <a:cubicBezTo>
                    <a:pt x="2125890" y="287225"/>
                    <a:pt x="2066868" y="291534"/>
                    <a:pt x="2219325" y="319088"/>
                  </a:cubicBezTo>
                  <a:cubicBezTo>
                    <a:pt x="2371782" y="346643"/>
                    <a:pt x="2470263" y="356735"/>
                    <a:pt x="2670742" y="39937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677455" y="3154135"/>
              <a:ext cx="2860902" cy="397327"/>
            </a:xfrm>
            <a:custGeom>
              <a:avLst/>
              <a:gdLst>
                <a:gd name="connsiteX0" fmla="*/ 0 w 2656114"/>
                <a:gd name="connsiteY0" fmla="*/ 0 h 435428"/>
                <a:gd name="connsiteX1" fmla="*/ 544286 w 2656114"/>
                <a:gd name="connsiteY1" fmla="*/ 76200 h 435428"/>
                <a:gd name="connsiteX2" fmla="*/ 1621971 w 2656114"/>
                <a:gd name="connsiteY2" fmla="*/ 239485 h 435428"/>
                <a:gd name="connsiteX3" fmla="*/ 2275114 w 2656114"/>
                <a:gd name="connsiteY3" fmla="*/ 348343 h 435428"/>
                <a:gd name="connsiteX4" fmla="*/ 2656114 w 2656114"/>
                <a:gd name="connsiteY4" fmla="*/ 435428 h 435428"/>
                <a:gd name="connsiteX0" fmla="*/ 0 w 2670402"/>
                <a:gd name="connsiteY0" fmla="*/ 0 h 416378"/>
                <a:gd name="connsiteX1" fmla="*/ 558574 w 2670402"/>
                <a:gd name="connsiteY1" fmla="*/ 57150 h 416378"/>
                <a:gd name="connsiteX2" fmla="*/ 1636259 w 2670402"/>
                <a:gd name="connsiteY2" fmla="*/ 220435 h 416378"/>
                <a:gd name="connsiteX3" fmla="*/ 2289402 w 2670402"/>
                <a:gd name="connsiteY3" fmla="*/ 329293 h 416378"/>
                <a:gd name="connsiteX4" fmla="*/ 2670402 w 2670402"/>
                <a:gd name="connsiteY4" fmla="*/ 416378 h 416378"/>
                <a:gd name="connsiteX0" fmla="*/ 0 w 2834708"/>
                <a:gd name="connsiteY0" fmla="*/ 0 h 399709"/>
                <a:gd name="connsiteX1" fmla="*/ 558574 w 2834708"/>
                <a:gd name="connsiteY1" fmla="*/ 57150 h 399709"/>
                <a:gd name="connsiteX2" fmla="*/ 1636259 w 2834708"/>
                <a:gd name="connsiteY2" fmla="*/ 220435 h 399709"/>
                <a:gd name="connsiteX3" fmla="*/ 2289402 w 2834708"/>
                <a:gd name="connsiteY3" fmla="*/ 329293 h 399709"/>
                <a:gd name="connsiteX4" fmla="*/ 2834708 w 2834708"/>
                <a:gd name="connsiteY4" fmla="*/ 399709 h 399709"/>
                <a:gd name="connsiteX0" fmla="*/ 0 w 2860902"/>
                <a:gd name="connsiteY0" fmla="*/ 0 h 397327"/>
                <a:gd name="connsiteX1" fmla="*/ 558574 w 2860902"/>
                <a:gd name="connsiteY1" fmla="*/ 57150 h 397327"/>
                <a:gd name="connsiteX2" fmla="*/ 1636259 w 2860902"/>
                <a:gd name="connsiteY2" fmla="*/ 220435 h 397327"/>
                <a:gd name="connsiteX3" fmla="*/ 2289402 w 2860902"/>
                <a:gd name="connsiteY3" fmla="*/ 329293 h 397327"/>
                <a:gd name="connsiteX4" fmla="*/ 2860902 w 2860902"/>
                <a:gd name="connsiteY4" fmla="*/ 397327 h 39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0902" h="397327">
                  <a:moveTo>
                    <a:pt x="0" y="0"/>
                  </a:moveTo>
                  <a:cubicBezTo>
                    <a:pt x="186191" y="19050"/>
                    <a:pt x="285864" y="20411"/>
                    <a:pt x="558574" y="57150"/>
                  </a:cubicBezTo>
                  <a:cubicBezTo>
                    <a:pt x="831284" y="93889"/>
                    <a:pt x="1277031" y="166007"/>
                    <a:pt x="1636259" y="220435"/>
                  </a:cubicBezTo>
                  <a:cubicBezTo>
                    <a:pt x="1853973" y="256721"/>
                    <a:pt x="2085295" y="299811"/>
                    <a:pt x="2289402" y="329293"/>
                  </a:cubicBezTo>
                  <a:cubicBezTo>
                    <a:pt x="2493509" y="358775"/>
                    <a:pt x="2756580" y="370113"/>
                    <a:pt x="2860902" y="39732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6049057" y="3183392"/>
              <a:ext cx="1497125" cy="258535"/>
            </a:xfrm>
            <a:custGeom>
              <a:avLst/>
              <a:gdLst>
                <a:gd name="connsiteX0" fmla="*/ 0 w 1556657"/>
                <a:gd name="connsiteY0" fmla="*/ 0 h 239485"/>
                <a:gd name="connsiteX1" fmla="*/ 511628 w 1556657"/>
                <a:gd name="connsiteY1" fmla="*/ 108857 h 239485"/>
                <a:gd name="connsiteX2" fmla="*/ 1088571 w 1556657"/>
                <a:gd name="connsiteY2" fmla="*/ 206828 h 239485"/>
                <a:gd name="connsiteX3" fmla="*/ 1556657 w 1556657"/>
                <a:gd name="connsiteY3" fmla="*/ 239485 h 239485"/>
                <a:gd name="connsiteX0" fmla="*/ 0 w 1528082"/>
                <a:gd name="connsiteY0" fmla="*/ 0 h 172810"/>
                <a:gd name="connsiteX1" fmla="*/ 483053 w 1528082"/>
                <a:gd name="connsiteY1" fmla="*/ 42182 h 172810"/>
                <a:gd name="connsiteX2" fmla="*/ 1059996 w 1528082"/>
                <a:gd name="connsiteY2" fmla="*/ 140153 h 172810"/>
                <a:gd name="connsiteX3" fmla="*/ 1528082 w 1528082"/>
                <a:gd name="connsiteY3" fmla="*/ 172810 h 172810"/>
                <a:gd name="connsiteX0" fmla="*/ 0 w 1428069"/>
                <a:gd name="connsiteY0" fmla="*/ 12484 h 132907"/>
                <a:gd name="connsiteX1" fmla="*/ 383040 w 1428069"/>
                <a:gd name="connsiteY1" fmla="*/ 2279 h 132907"/>
                <a:gd name="connsiteX2" fmla="*/ 959983 w 1428069"/>
                <a:gd name="connsiteY2" fmla="*/ 100250 h 132907"/>
                <a:gd name="connsiteX3" fmla="*/ 1428069 w 1428069"/>
                <a:gd name="connsiteY3" fmla="*/ 132907 h 132907"/>
                <a:gd name="connsiteX0" fmla="*/ 0 w 1494744"/>
                <a:gd name="connsiteY0" fmla="*/ 0 h 234723"/>
                <a:gd name="connsiteX1" fmla="*/ 449715 w 1494744"/>
                <a:gd name="connsiteY1" fmla="*/ 104095 h 234723"/>
                <a:gd name="connsiteX2" fmla="*/ 1026658 w 1494744"/>
                <a:gd name="connsiteY2" fmla="*/ 202066 h 234723"/>
                <a:gd name="connsiteX3" fmla="*/ 1494744 w 1494744"/>
                <a:gd name="connsiteY3" fmla="*/ 234723 h 234723"/>
                <a:gd name="connsiteX0" fmla="*/ 0 w 1497125"/>
                <a:gd name="connsiteY0" fmla="*/ 0 h 258535"/>
                <a:gd name="connsiteX1" fmla="*/ 449715 w 1497125"/>
                <a:gd name="connsiteY1" fmla="*/ 104095 h 258535"/>
                <a:gd name="connsiteX2" fmla="*/ 1026658 w 1497125"/>
                <a:gd name="connsiteY2" fmla="*/ 202066 h 258535"/>
                <a:gd name="connsiteX3" fmla="*/ 1497125 w 1497125"/>
                <a:gd name="connsiteY3" fmla="*/ 258535 h 25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7125" h="258535">
                  <a:moveTo>
                    <a:pt x="0" y="0"/>
                  </a:moveTo>
                  <a:cubicBezTo>
                    <a:pt x="165100" y="37193"/>
                    <a:pt x="278606" y="70417"/>
                    <a:pt x="449715" y="104095"/>
                  </a:cubicBezTo>
                  <a:cubicBezTo>
                    <a:pt x="620824" y="137773"/>
                    <a:pt x="852090" y="176326"/>
                    <a:pt x="1026658" y="202066"/>
                  </a:cubicBezTo>
                  <a:cubicBezTo>
                    <a:pt x="1201226" y="227806"/>
                    <a:pt x="1415482" y="253092"/>
                    <a:pt x="1497125" y="25853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6680087" y="3177949"/>
              <a:ext cx="863713" cy="142194"/>
            </a:xfrm>
            <a:custGeom>
              <a:avLst/>
              <a:gdLst>
                <a:gd name="connsiteX0" fmla="*/ 0 w 870857"/>
                <a:gd name="connsiteY0" fmla="*/ 0 h 185057"/>
                <a:gd name="connsiteX1" fmla="*/ 370114 w 870857"/>
                <a:gd name="connsiteY1" fmla="*/ 87085 h 185057"/>
                <a:gd name="connsiteX2" fmla="*/ 870857 w 870857"/>
                <a:gd name="connsiteY2" fmla="*/ 185057 h 185057"/>
                <a:gd name="connsiteX0" fmla="*/ 0 w 870857"/>
                <a:gd name="connsiteY0" fmla="*/ 0 h 137432"/>
                <a:gd name="connsiteX1" fmla="*/ 370114 w 870857"/>
                <a:gd name="connsiteY1" fmla="*/ 39460 h 137432"/>
                <a:gd name="connsiteX2" fmla="*/ 870857 w 870857"/>
                <a:gd name="connsiteY2" fmla="*/ 137432 h 137432"/>
                <a:gd name="connsiteX0" fmla="*/ 0 w 870857"/>
                <a:gd name="connsiteY0" fmla="*/ 0 h 137432"/>
                <a:gd name="connsiteX1" fmla="*/ 379639 w 870857"/>
                <a:gd name="connsiteY1" fmla="*/ 63273 h 137432"/>
                <a:gd name="connsiteX2" fmla="*/ 870857 w 870857"/>
                <a:gd name="connsiteY2" fmla="*/ 137432 h 137432"/>
                <a:gd name="connsiteX0" fmla="*/ 0 w 827994"/>
                <a:gd name="connsiteY0" fmla="*/ 0 h 151719"/>
                <a:gd name="connsiteX1" fmla="*/ 336776 w 827994"/>
                <a:gd name="connsiteY1" fmla="*/ 77560 h 151719"/>
                <a:gd name="connsiteX2" fmla="*/ 827994 w 827994"/>
                <a:gd name="connsiteY2" fmla="*/ 151719 h 151719"/>
                <a:gd name="connsiteX0" fmla="*/ 0 w 839900"/>
                <a:gd name="connsiteY0" fmla="*/ 0 h 146957"/>
                <a:gd name="connsiteX1" fmla="*/ 348682 w 839900"/>
                <a:gd name="connsiteY1" fmla="*/ 72798 h 146957"/>
                <a:gd name="connsiteX2" fmla="*/ 839900 w 839900"/>
                <a:gd name="connsiteY2" fmla="*/ 146957 h 146957"/>
                <a:gd name="connsiteX0" fmla="*/ 0 w 851806"/>
                <a:gd name="connsiteY0" fmla="*/ 0 h 144575"/>
                <a:gd name="connsiteX1" fmla="*/ 360588 w 851806"/>
                <a:gd name="connsiteY1" fmla="*/ 70416 h 144575"/>
                <a:gd name="connsiteX2" fmla="*/ 851806 w 851806"/>
                <a:gd name="connsiteY2" fmla="*/ 144575 h 144575"/>
                <a:gd name="connsiteX0" fmla="*/ 0 w 856569"/>
                <a:gd name="connsiteY0" fmla="*/ 0 h 154100"/>
                <a:gd name="connsiteX1" fmla="*/ 365351 w 856569"/>
                <a:gd name="connsiteY1" fmla="*/ 79941 h 154100"/>
                <a:gd name="connsiteX2" fmla="*/ 856569 w 856569"/>
                <a:gd name="connsiteY2" fmla="*/ 154100 h 154100"/>
                <a:gd name="connsiteX0" fmla="*/ 0 w 863713"/>
                <a:gd name="connsiteY0" fmla="*/ 0 h 142194"/>
                <a:gd name="connsiteX1" fmla="*/ 372495 w 863713"/>
                <a:gd name="connsiteY1" fmla="*/ 68035 h 142194"/>
                <a:gd name="connsiteX2" fmla="*/ 863713 w 863713"/>
                <a:gd name="connsiteY2" fmla="*/ 142194 h 1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713" h="142194">
                  <a:moveTo>
                    <a:pt x="0" y="0"/>
                  </a:moveTo>
                  <a:cubicBezTo>
                    <a:pt x="112485" y="28121"/>
                    <a:pt x="228543" y="44336"/>
                    <a:pt x="372495" y="68035"/>
                  </a:cubicBezTo>
                  <a:cubicBezTo>
                    <a:pt x="516447" y="91734"/>
                    <a:pt x="685913" y="108629"/>
                    <a:pt x="863713" y="142194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1995488" y="2348299"/>
              <a:ext cx="41378" cy="5032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4733925" y="2759137"/>
              <a:ext cx="0" cy="29410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5943600" y="2822121"/>
              <a:ext cx="0" cy="27214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6553200" y="2426732"/>
              <a:ext cx="0" cy="66481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reeform 50"/>
            <p:cNvSpPr/>
            <p:nvPr/>
          </p:nvSpPr>
          <p:spPr>
            <a:xfrm>
              <a:off x="2681288" y="3124200"/>
              <a:ext cx="4848225" cy="71600"/>
            </a:xfrm>
            <a:custGeom>
              <a:avLst/>
              <a:gdLst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2900 w 4829175"/>
                <a:gd name="connsiteY2" fmla="*/ 33338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919162 w 4829175"/>
                <a:gd name="connsiteY5" fmla="*/ 28575 h 71600"/>
                <a:gd name="connsiteX6" fmla="*/ 1042987 w 4829175"/>
                <a:gd name="connsiteY6" fmla="*/ 9525 h 71600"/>
                <a:gd name="connsiteX7" fmla="*/ 1223962 w 4829175"/>
                <a:gd name="connsiteY7" fmla="*/ 14288 h 71600"/>
                <a:gd name="connsiteX8" fmla="*/ 1452562 w 4829175"/>
                <a:gd name="connsiteY8" fmla="*/ 28575 h 71600"/>
                <a:gd name="connsiteX9" fmla="*/ 1581150 w 4829175"/>
                <a:gd name="connsiteY9" fmla="*/ 28575 h 71600"/>
                <a:gd name="connsiteX10" fmla="*/ 1671637 w 4829175"/>
                <a:gd name="connsiteY10" fmla="*/ 19050 h 71600"/>
                <a:gd name="connsiteX11" fmla="*/ 1881187 w 4829175"/>
                <a:gd name="connsiteY11" fmla="*/ 23813 h 71600"/>
                <a:gd name="connsiteX12" fmla="*/ 2033587 w 4829175"/>
                <a:gd name="connsiteY12" fmla="*/ 23813 h 71600"/>
                <a:gd name="connsiteX13" fmla="*/ 2214562 w 4829175"/>
                <a:gd name="connsiteY13" fmla="*/ 28575 h 71600"/>
                <a:gd name="connsiteX14" fmla="*/ 2400300 w 4829175"/>
                <a:gd name="connsiteY14" fmla="*/ 38100 h 71600"/>
                <a:gd name="connsiteX15" fmla="*/ 2714625 w 4829175"/>
                <a:gd name="connsiteY15" fmla="*/ 47625 h 71600"/>
                <a:gd name="connsiteX16" fmla="*/ 2976562 w 4829175"/>
                <a:gd name="connsiteY16" fmla="*/ 47625 h 71600"/>
                <a:gd name="connsiteX17" fmla="*/ 3086100 w 4829175"/>
                <a:gd name="connsiteY17" fmla="*/ 47625 h 71600"/>
                <a:gd name="connsiteX18" fmla="*/ 3209925 w 4829175"/>
                <a:gd name="connsiteY18" fmla="*/ 66675 h 71600"/>
                <a:gd name="connsiteX19" fmla="*/ 3333750 w 4829175"/>
                <a:gd name="connsiteY19" fmla="*/ 61913 h 71600"/>
                <a:gd name="connsiteX20" fmla="*/ 3381375 w 4829175"/>
                <a:gd name="connsiteY20" fmla="*/ 52388 h 71600"/>
                <a:gd name="connsiteX21" fmla="*/ 3619500 w 4829175"/>
                <a:gd name="connsiteY21" fmla="*/ 52388 h 71600"/>
                <a:gd name="connsiteX22" fmla="*/ 3929062 w 4829175"/>
                <a:gd name="connsiteY22" fmla="*/ 52388 h 71600"/>
                <a:gd name="connsiteX23" fmla="*/ 4033837 w 4829175"/>
                <a:gd name="connsiteY23" fmla="*/ 33338 h 71600"/>
                <a:gd name="connsiteX24" fmla="*/ 4291012 w 4829175"/>
                <a:gd name="connsiteY24" fmla="*/ 42863 h 71600"/>
                <a:gd name="connsiteX25" fmla="*/ 4510087 w 4829175"/>
                <a:gd name="connsiteY25" fmla="*/ 42863 h 71600"/>
                <a:gd name="connsiteX26" fmla="*/ 4710112 w 4829175"/>
                <a:gd name="connsiteY26" fmla="*/ 71438 h 71600"/>
                <a:gd name="connsiteX27" fmla="*/ 4829175 w 4829175"/>
                <a:gd name="connsiteY27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919162 w 4829175"/>
                <a:gd name="connsiteY5" fmla="*/ 28575 h 71600"/>
                <a:gd name="connsiteX6" fmla="*/ 1042987 w 4829175"/>
                <a:gd name="connsiteY6" fmla="*/ 9525 h 71600"/>
                <a:gd name="connsiteX7" fmla="*/ 1223962 w 4829175"/>
                <a:gd name="connsiteY7" fmla="*/ 14288 h 71600"/>
                <a:gd name="connsiteX8" fmla="*/ 1452562 w 4829175"/>
                <a:gd name="connsiteY8" fmla="*/ 28575 h 71600"/>
                <a:gd name="connsiteX9" fmla="*/ 1581150 w 4829175"/>
                <a:gd name="connsiteY9" fmla="*/ 28575 h 71600"/>
                <a:gd name="connsiteX10" fmla="*/ 1671637 w 4829175"/>
                <a:gd name="connsiteY10" fmla="*/ 19050 h 71600"/>
                <a:gd name="connsiteX11" fmla="*/ 1881187 w 4829175"/>
                <a:gd name="connsiteY11" fmla="*/ 23813 h 71600"/>
                <a:gd name="connsiteX12" fmla="*/ 2033587 w 4829175"/>
                <a:gd name="connsiteY12" fmla="*/ 23813 h 71600"/>
                <a:gd name="connsiteX13" fmla="*/ 2214562 w 4829175"/>
                <a:gd name="connsiteY13" fmla="*/ 28575 h 71600"/>
                <a:gd name="connsiteX14" fmla="*/ 2400300 w 4829175"/>
                <a:gd name="connsiteY14" fmla="*/ 38100 h 71600"/>
                <a:gd name="connsiteX15" fmla="*/ 2714625 w 4829175"/>
                <a:gd name="connsiteY15" fmla="*/ 47625 h 71600"/>
                <a:gd name="connsiteX16" fmla="*/ 2976562 w 4829175"/>
                <a:gd name="connsiteY16" fmla="*/ 47625 h 71600"/>
                <a:gd name="connsiteX17" fmla="*/ 3086100 w 4829175"/>
                <a:gd name="connsiteY17" fmla="*/ 47625 h 71600"/>
                <a:gd name="connsiteX18" fmla="*/ 3209925 w 4829175"/>
                <a:gd name="connsiteY18" fmla="*/ 66675 h 71600"/>
                <a:gd name="connsiteX19" fmla="*/ 3333750 w 4829175"/>
                <a:gd name="connsiteY19" fmla="*/ 61913 h 71600"/>
                <a:gd name="connsiteX20" fmla="*/ 3381375 w 4829175"/>
                <a:gd name="connsiteY20" fmla="*/ 52388 h 71600"/>
                <a:gd name="connsiteX21" fmla="*/ 3619500 w 4829175"/>
                <a:gd name="connsiteY21" fmla="*/ 52388 h 71600"/>
                <a:gd name="connsiteX22" fmla="*/ 3929062 w 4829175"/>
                <a:gd name="connsiteY22" fmla="*/ 52388 h 71600"/>
                <a:gd name="connsiteX23" fmla="*/ 4033837 w 4829175"/>
                <a:gd name="connsiteY23" fmla="*/ 33338 h 71600"/>
                <a:gd name="connsiteX24" fmla="*/ 4291012 w 4829175"/>
                <a:gd name="connsiteY24" fmla="*/ 42863 h 71600"/>
                <a:gd name="connsiteX25" fmla="*/ 4510087 w 4829175"/>
                <a:gd name="connsiteY25" fmla="*/ 42863 h 71600"/>
                <a:gd name="connsiteX26" fmla="*/ 4710112 w 4829175"/>
                <a:gd name="connsiteY26" fmla="*/ 71438 h 71600"/>
                <a:gd name="connsiteX27" fmla="*/ 4829175 w 4829175"/>
                <a:gd name="connsiteY27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928687 w 4829175"/>
                <a:gd name="connsiteY5" fmla="*/ 7144 h 71600"/>
                <a:gd name="connsiteX6" fmla="*/ 1042987 w 4829175"/>
                <a:gd name="connsiteY6" fmla="*/ 9525 h 71600"/>
                <a:gd name="connsiteX7" fmla="*/ 1223962 w 4829175"/>
                <a:gd name="connsiteY7" fmla="*/ 14288 h 71600"/>
                <a:gd name="connsiteX8" fmla="*/ 1452562 w 4829175"/>
                <a:gd name="connsiteY8" fmla="*/ 28575 h 71600"/>
                <a:gd name="connsiteX9" fmla="*/ 1581150 w 4829175"/>
                <a:gd name="connsiteY9" fmla="*/ 28575 h 71600"/>
                <a:gd name="connsiteX10" fmla="*/ 1671637 w 4829175"/>
                <a:gd name="connsiteY10" fmla="*/ 19050 h 71600"/>
                <a:gd name="connsiteX11" fmla="*/ 1881187 w 4829175"/>
                <a:gd name="connsiteY11" fmla="*/ 23813 h 71600"/>
                <a:gd name="connsiteX12" fmla="*/ 2033587 w 4829175"/>
                <a:gd name="connsiteY12" fmla="*/ 23813 h 71600"/>
                <a:gd name="connsiteX13" fmla="*/ 2214562 w 4829175"/>
                <a:gd name="connsiteY13" fmla="*/ 28575 h 71600"/>
                <a:gd name="connsiteX14" fmla="*/ 2400300 w 4829175"/>
                <a:gd name="connsiteY14" fmla="*/ 38100 h 71600"/>
                <a:gd name="connsiteX15" fmla="*/ 2714625 w 4829175"/>
                <a:gd name="connsiteY15" fmla="*/ 47625 h 71600"/>
                <a:gd name="connsiteX16" fmla="*/ 2976562 w 4829175"/>
                <a:gd name="connsiteY16" fmla="*/ 47625 h 71600"/>
                <a:gd name="connsiteX17" fmla="*/ 3086100 w 4829175"/>
                <a:gd name="connsiteY17" fmla="*/ 47625 h 71600"/>
                <a:gd name="connsiteX18" fmla="*/ 3209925 w 4829175"/>
                <a:gd name="connsiteY18" fmla="*/ 66675 h 71600"/>
                <a:gd name="connsiteX19" fmla="*/ 3333750 w 4829175"/>
                <a:gd name="connsiteY19" fmla="*/ 61913 h 71600"/>
                <a:gd name="connsiteX20" fmla="*/ 3381375 w 4829175"/>
                <a:gd name="connsiteY20" fmla="*/ 52388 h 71600"/>
                <a:gd name="connsiteX21" fmla="*/ 3619500 w 4829175"/>
                <a:gd name="connsiteY21" fmla="*/ 52388 h 71600"/>
                <a:gd name="connsiteX22" fmla="*/ 3929062 w 4829175"/>
                <a:gd name="connsiteY22" fmla="*/ 52388 h 71600"/>
                <a:gd name="connsiteX23" fmla="*/ 4033837 w 4829175"/>
                <a:gd name="connsiteY23" fmla="*/ 33338 h 71600"/>
                <a:gd name="connsiteX24" fmla="*/ 4291012 w 4829175"/>
                <a:gd name="connsiteY24" fmla="*/ 42863 h 71600"/>
                <a:gd name="connsiteX25" fmla="*/ 4510087 w 4829175"/>
                <a:gd name="connsiteY25" fmla="*/ 42863 h 71600"/>
                <a:gd name="connsiteX26" fmla="*/ 4710112 w 4829175"/>
                <a:gd name="connsiteY26" fmla="*/ 71438 h 71600"/>
                <a:gd name="connsiteX27" fmla="*/ 4829175 w 4829175"/>
                <a:gd name="connsiteY27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928687 w 4829175"/>
                <a:gd name="connsiteY5" fmla="*/ 7144 h 71600"/>
                <a:gd name="connsiteX6" fmla="*/ 1042987 w 4829175"/>
                <a:gd name="connsiteY6" fmla="*/ 9525 h 71600"/>
                <a:gd name="connsiteX7" fmla="*/ 1223962 w 4829175"/>
                <a:gd name="connsiteY7" fmla="*/ 14288 h 71600"/>
                <a:gd name="connsiteX8" fmla="*/ 1452562 w 4829175"/>
                <a:gd name="connsiteY8" fmla="*/ 28575 h 71600"/>
                <a:gd name="connsiteX9" fmla="*/ 1581150 w 4829175"/>
                <a:gd name="connsiteY9" fmla="*/ 28575 h 71600"/>
                <a:gd name="connsiteX10" fmla="*/ 1671637 w 4829175"/>
                <a:gd name="connsiteY10" fmla="*/ 19050 h 71600"/>
                <a:gd name="connsiteX11" fmla="*/ 1881187 w 4829175"/>
                <a:gd name="connsiteY11" fmla="*/ 23813 h 71600"/>
                <a:gd name="connsiteX12" fmla="*/ 2033587 w 4829175"/>
                <a:gd name="connsiteY12" fmla="*/ 23813 h 71600"/>
                <a:gd name="connsiteX13" fmla="*/ 2214562 w 4829175"/>
                <a:gd name="connsiteY13" fmla="*/ 28575 h 71600"/>
                <a:gd name="connsiteX14" fmla="*/ 2400300 w 4829175"/>
                <a:gd name="connsiteY14" fmla="*/ 38100 h 71600"/>
                <a:gd name="connsiteX15" fmla="*/ 2714625 w 4829175"/>
                <a:gd name="connsiteY15" fmla="*/ 47625 h 71600"/>
                <a:gd name="connsiteX16" fmla="*/ 2976562 w 4829175"/>
                <a:gd name="connsiteY16" fmla="*/ 47625 h 71600"/>
                <a:gd name="connsiteX17" fmla="*/ 3086100 w 4829175"/>
                <a:gd name="connsiteY17" fmla="*/ 47625 h 71600"/>
                <a:gd name="connsiteX18" fmla="*/ 3209925 w 4829175"/>
                <a:gd name="connsiteY18" fmla="*/ 38100 h 71600"/>
                <a:gd name="connsiteX19" fmla="*/ 3333750 w 4829175"/>
                <a:gd name="connsiteY19" fmla="*/ 61913 h 71600"/>
                <a:gd name="connsiteX20" fmla="*/ 3381375 w 4829175"/>
                <a:gd name="connsiteY20" fmla="*/ 52388 h 71600"/>
                <a:gd name="connsiteX21" fmla="*/ 3619500 w 4829175"/>
                <a:gd name="connsiteY21" fmla="*/ 52388 h 71600"/>
                <a:gd name="connsiteX22" fmla="*/ 3929062 w 4829175"/>
                <a:gd name="connsiteY22" fmla="*/ 52388 h 71600"/>
                <a:gd name="connsiteX23" fmla="*/ 4033837 w 4829175"/>
                <a:gd name="connsiteY23" fmla="*/ 33338 h 71600"/>
                <a:gd name="connsiteX24" fmla="*/ 4291012 w 4829175"/>
                <a:gd name="connsiteY24" fmla="*/ 42863 h 71600"/>
                <a:gd name="connsiteX25" fmla="*/ 4510087 w 4829175"/>
                <a:gd name="connsiteY25" fmla="*/ 42863 h 71600"/>
                <a:gd name="connsiteX26" fmla="*/ 4710112 w 4829175"/>
                <a:gd name="connsiteY26" fmla="*/ 71438 h 71600"/>
                <a:gd name="connsiteX27" fmla="*/ 4829175 w 4829175"/>
                <a:gd name="connsiteY27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928687 w 4829175"/>
                <a:gd name="connsiteY5" fmla="*/ 7144 h 71600"/>
                <a:gd name="connsiteX6" fmla="*/ 1042987 w 4829175"/>
                <a:gd name="connsiteY6" fmla="*/ 9525 h 71600"/>
                <a:gd name="connsiteX7" fmla="*/ 1223962 w 4829175"/>
                <a:gd name="connsiteY7" fmla="*/ 14288 h 71600"/>
                <a:gd name="connsiteX8" fmla="*/ 1452562 w 4829175"/>
                <a:gd name="connsiteY8" fmla="*/ 28575 h 71600"/>
                <a:gd name="connsiteX9" fmla="*/ 1581150 w 4829175"/>
                <a:gd name="connsiteY9" fmla="*/ 28575 h 71600"/>
                <a:gd name="connsiteX10" fmla="*/ 1671637 w 4829175"/>
                <a:gd name="connsiteY10" fmla="*/ 19050 h 71600"/>
                <a:gd name="connsiteX11" fmla="*/ 1881187 w 4829175"/>
                <a:gd name="connsiteY11" fmla="*/ 23813 h 71600"/>
                <a:gd name="connsiteX12" fmla="*/ 2033587 w 4829175"/>
                <a:gd name="connsiteY12" fmla="*/ 23813 h 71600"/>
                <a:gd name="connsiteX13" fmla="*/ 2214562 w 4829175"/>
                <a:gd name="connsiteY13" fmla="*/ 28575 h 71600"/>
                <a:gd name="connsiteX14" fmla="*/ 2400300 w 4829175"/>
                <a:gd name="connsiteY14" fmla="*/ 38100 h 71600"/>
                <a:gd name="connsiteX15" fmla="*/ 2714625 w 4829175"/>
                <a:gd name="connsiteY15" fmla="*/ 47625 h 71600"/>
                <a:gd name="connsiteX16" fmla="*/ 2976562 w 4829175"/>
                <a:gd name="connsiteY16" fmla="*/ 47625 h 71600"/>
                <a:gd name="connsiteX17" fmla="*/ 3086100 w 4829175"/>
                <a:gd name="connsiteY17" fmla="*/ 47625 h 71600"/>
                <a:gd name="connsiteX18" fmla="*/ 3238500 w 4829175"/>
                <a:gd name="connsiteY18" fmla="*/ 57150 h 71600"/>
                <a:gd name="connsiteX19" fmla="*/ 3333750 w 4829175"/>
                <a:gd name="connsiteY19" fmla="*/ 61913 h 71600"/>
                <a:gd name="connsiteX20" fmla="*/ 3381375 w 4829175"/>
                <a:gd name="connsiteY20" fmla="*/ 52388 h 71600"/>
                <a:gd name="connsiteX21" fmla="*/ 3619500 w 4829175"/>
                <a:gd name="connsiteY21" fmla="*/ 52388 h 71600"/>
                <a:gd name="connsiteX22" fmla="*/ 3929062 w 4829175"/>
                <a:gd name="connsiteY22" fmla="*/ 52388 h 71600"/>
                <a:gd name="connsiteX23" fmla="*/ 4033837 w 4829175"/>
                <a:gd name="connsiteY23" fmla="*/ 33338 h 71600"/>
                <a:gd name="connsiteX24" fmla="*/ 4291012 w 4829175"/>
                <a:gd name="connsiteY24" fmla="*/ 42863 h 71600"/>
                <a:gd name="connsiteX25" fmla="*/ 4510087 w 4829175"/>
                <a:gd name="connsiteY25" fmla="*/ 42863 h 71600"/>
                <a:gd name="connsiteX26" fmla="*/ 4710112 w 4829175"/>
                <a:gd name="connsiteY26" fmla="*/ 71438 h 71600"/>
                <a:gd name="connsiteX27" fmla="*/ 4829175 w 4829175"/>
                <a:gd name="connsiteY27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928687 w 4829175"/>
                <a:gd name="connsiteY5" fmla="*/ 7144 h 71600"/>
                <a:gd name="connsiteX6" fmla="*/ 1042987 w 4829175"/>
                <a:gd name="connsiteY6" fmla="*/ 9525 h 71600"/>
                <a:gd name="connsiteX7" fmla="*/ 1223962 w 4829175"/>
                <a:gd name="connsiteY7" fmla="*/ 14288 h 71600"/>
                <a:gd name="connsiteX8" fmla="*/ 1452562 w 4829175"/>
                <a:gd name="connsiteY8" fmla="*/ 28575 h 71600"/>
                <a:gd name="connsiteX9" fmla="*/ 1581150 w 4829175"/>
                <a:gd name="connsiteY9" fmla="*/ 28575 h 71600"/>
                <a:gd name="connsiteX10" fmla="*/ 1671637 w 4829175"/>
                <a:gd name="connsiteY10" fmla="*/ 19050 h 71600"/>
                <a:gd name="connsiteX11" fmla="*/ 1881187 w 4829175"/>
                <a:gd name="connsiteY11" fmla="*/ 23813 h 71600"/>
                <a:gd name="connsiteX12" fmla="*/ 2033587 w 4829175"/>
                <a:gd name="connsiteY12" fmla="*/ 23813 h 71600"/>
                <a:gd name="connsiteX13" fmla="*/ 2214562 w 4829175"/>
                <a:gd name="connsiteY13" fmla="*/ 28575 h 71600"/>
                <a:gd name="connsiteX14" fmla="*/ 2400300 w 4829175"/>
                <a:gd name="connsiteY14" fmla="*/ 38100 h 71600"/>
                <a:gd name="connsiteX15" fmla="*/ 2714625 w 4829175"/>
                <a:gd name="connsiteY15" fmla="*/ 47625 h 71600"/>
                <a:gd name="connsiteX16" fmla="*/ 2976562 w 4829175"/>
                <a:gd name="connsiteY16" fmla="*/ 47625 h 71600"/>
                <a:gd name="connsiteX17" fmla="*/ 3086100 w 4829175"/>
                <a:gd name="connsiteY17" fmla="*/ 47625 h 71600"/>
                <a:gd name="connsiteX18" fmla="*/ 3238500 w 4829175"/>
                <a:gd name="connsiteY18" fmla="*/ 57150 h 71600"/>
                <a:gd name="connsiteX19" fmla="*/ 3324225 w 4829175"/>
                <a:gd name="connsiteY19" fmla="*/ 23813 h 71600"/>
                <a:gd name="connsiteX20" fmla="*/ 3381375 w 4829175"/>
                <a:gd name="connsiteY20" fmla="*/ 52388 h 71600"/>
                <a:gd name="connsiteX21" fmla="*/ 3619500 w 4829175"/>
                <a:gd name="connsiteY21" fmla="*/ 52388 h 71600"/>
                <a:gd name="connsiteX22" fmla="*/ 3929062 w 4829175"/>
                <a:gd name="connsiteY22" fmla="*/ 52388 h 71600"/>
                <a:gd name="connsiteX23" fmla="*/ 4033837 w 4829175"/>
                <a:gd name="connsiteY23" fmla="*/ 33338 h 71600"/>
                <a:gd name="connsiteX24" fmla="*/ 4291012 w 4829175"/>
                <a:gd name="connsiteY24" fmla="*/ 42863 h 71600"/>
                <a:gd name="connsiteX25" fmla="*/ 4510087 w 4829175"/>
                <a:gd name="connsiteY25" fmla="*/ 42863 h 71600"/>
                <a:gd name="connsiteX26" fmla="*/ 4710112 w 4829175"/>
                <a:gd name="connsiteY26" fmla="*/ 71438 h 71600"/>
                <a:gd name="connsiteX27" fmla="*/ 4829175 w 4829175"/>
                <a:gd name="connsiteY27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928687 w 4829175"/>
                <a:gd name="connsiteY5" fmla="*/ 7144 h 71600"/>
                <a:gd name="connsiteX6" fmla="*/ 1042987 w 4829175"/>
                <a:gd name="connsiteY6" fmla="*/ 9525 h 71600"/>
                <a:gd name="connsiteX7" fmla="*/ 1223962 w 4829175"/>
                <a:gd name="connsiteY7" fmla="*/ 14288 h 71600"/>
                <a:gd name="connsiteX8" fmla="*/ 1452562 w 4829175"/>
                <a:gd name="connsiteY8" fmla="*/ 28575 h 71600"/>
                <a:gd name="connsiteX9" fmla="*/ 1581150 w 4829175"/>
                <a:gd name="connsiteY9" fmla="*/ 28575 h 71600"/>
                <a:gd name="connsiteX10" fmla="*/ 1671637 w 4829175"/>
                <a:gd name="connsiteY10" fmla="*/ 19050 h 71600"/>
                <a:gd name="connsiteX11" fmla="*/ 1881187 w 4829175"/>
                <a:gd name="connsiteY11" fmla="*/ 23813 h 71600"/>
                <a:gd name="connsiteX12" fmla="*/ 2033587 w 4829175"/>
                <a:gd name="connsiteY12" fmla="*/ 23813 h 71600"/>
                <a:gd name="connsiteX13" fmla="*/ 2214562 w 4829175"/>
                <a:gd name="connsiteY13" fmla="*/ 28575 h 71600"/>
                <a:gd name="connsiteX14" fmla="*/ 2400300 w 4829175"/>
                <a:gd name="connsiteY14" fmla="*/ 38100 h 71600"/>
                <a:gd name="connsiteX15" fmla="*/ 2714625 w 4829175"/>
                <a:gd name="connsiteY15" fmla="*/ 47625 h 71600"/>
                <a:gd name="connsiteX16" fmla="*/ 2976562 w 4829175"/>
                <a:gd name="connsiteY16" fmla="*/ 47625 h 71600"/>
                <a:gd name="connsiteX17" fmla="*/ 3086100 w 4829175"/>
                <a:gd name="connsiteY17" fmla="*/ 47625 h 71600"/>
                <a:gd name="connsiteX18" fmla="*/ 3238500 w 4829175"/>
                <a:gd name="connsiteY18" fmla="*/ 57150 h 71600"/>
                <a:gd name="connsiteX19" fmla="*/ 3324225 w 4829175"/>
                <a:gd name="connsiteY19" fmla="*/ 61913 h 71600"/>
                <a:gd name="connsiteX20" fmla="*/ 3381375 w 4829175"/>
                <a:gd name="connsiteY20" fmla="*/ 52388 h 71600"/>
                <a:gd name="connsiteX21" fmla="*/ 3619500 w 4829175"/>
                <a:gd name="connsiteY21" fmla="*/ 52388 h 71600"/>
                <a:gd name="connsiteX22" fmla="*/ 3929062 w 4829175"/>
                <a:gd name="connsiteY22" fmla="*/ 52388 h 71600"/>
                <a:gd name="connsiteX23" fmla="*/ 4033837 w 4829175"/>
                <a:gd name="connsiteY23" fmla="*/ 33338 h 71600"/>
                <a:gd name="connsiteX24" fmla="*/ 4291012 w 4829175"/>
                <a:gd name="connsiteY24" fmla="*/ 42863 h 71600"/>
                <a:gd name="connsiteX25" fmla="*/ 4510087 w 4829175"/>
                <a:gd name="connsiteY25" fmla="*/ 42863 h 71600"/>
                <a:gd name="connsiteX26" fmla="*/ 4710112 w 4829175"/>
                <a:gd name="connsiteY26" fmla="*/ 71438 h 71600"/>
                <a:gd name="connsiteX27" fmla="*/ 4829175 w 4829175"/>
                <a:gd name="connsiteY27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869156 w 4829175"/>
                <a:gd name="connsiteY5" fmla="*/ 23813 h 71600"/>
                <a:gd name="connsiteX6" fmla="*/ 928687 w 4829175"/>
                <a:gd name="connsiteY6" fmla="*/ 7144 h 71600"/>
                <a:gd name="connsiteX7" fmla="*/ 1042987 w 4829175"/>
                <a:gd name="connsiteY7" fmla="*/ 9525 h 71600"/>
                <a:gd name="connsiteX8" fmla="*/ 1223962 w 4829175"/>
                <a:gd name="connsiteY8" fmla="*/ 14288 h 71600"/>
                <a:gd name="connsiteX9" fmla="*/ 1452562 w 4829175"/>
                <a:gd name="connsiteY9" fmla="*/ 28575 h 71600"/>
                <a:gd name="connsiteX10" fmla="*/ 1581150 w 4829175"/>
                <a:gd name="connsiteY10" fmla="*/ 28575 h 71600"/>
                <a:gd name="connsiteX11" fmla="*/ 1671637 w 4829175"/>
                <a:gd name="connsiteY11" fmla="*/ 19050 h 71600"/>
                <a:gd name="connsiteX12" fmla="*/ 1881187 w 4829175"/>
                <a:gd name="connsiteY12" fmla="*/ 23813 h 71600"/>
                <a:gd name="connsiteX13" fmla="*/ 2033587 w 4829175"/>
                <a:gd name="connsiteY13" fmla="*/ 23813 h 71600"/>
                <a:gd name="connsiteX14" fmla="*/ 2214562 w 4829175"/>
                <a:gd name="connsiteY14" fmla="*/ 28575 h 71600"/>
                <a:gd name="connsiteX15" fmla="*/ 2400300 w 4829175"/>
                <a:gd name="connsiteY15" fmla="*/ 38100 h 71600"/>
                <a:gd name="connsiteX16" fmla="*/ 2714625 w 4829175"/>
                <a:gd name="connsiteY16" fmla="*/ 47625 h 71600"/>
                <a:gd name="connsiteX17" fmla="*/ 2976562 w 4829175"/>
                <a:gd name="connsiteY17" fmla="*/ 47625 h 71600"/>
                <a:gd name="connsiteX18" fmla="*/ 3086100 w 4829175"/>
                <a:gd name="connsiteY18" fmla="*/ 47625 h 71600"/>
                <a:gd name="connsiteX19" fmla="*/ 3238500 w 4829175"/>
                <a:gd name="connsiteY19" fmla="*/ 57150 h 71600"/>
                <a:gd name="connsiteX20" fmla="*/ 3324225 w 4829175"/>
                <a:gd name="connsiteY20" fmla="*/ 61913 h 71600"/>
                <a:gd name="connsiteX21" fmla="*/ 3381375 w 4829175"/>
                <a:gd name="connsiteY21" fmla="*/ 52388 h 71600"/>
                <a:gd name="connsiteX22" fmla="*/ 3619500 w 4829175"/>
                <a:gd name="connsiteY22" fmla="*/ 52388 h 71600"/>
                <a:gd name="connsiteX23" fmla="*/ 3929062 w 4829175"/>
                <a:gd name="connsiteY23" fmla="*/ 52388 h 71600"/>
                <a:gd name="connsiteX24" fmla="*/ 4033837 w 4829175"/>
                <a:gd name="connsiteY24" fmla="*/ 33338 h 71600"/>
                <a:gd name="connsiteX25" fmla="*/ 4291012 w 4829175"/>
                <a:gd name="connsiteY25" fmla="*/ 42863 h 71600"/>
                <a:gd name="connsiteX26" fmla="*/ 4510087 w 4829175"/>
                <a:gd name="connsiteY26" fmla="*/ 42863 h 71600"/>
                <a:gd name="connsiteX27" fmla="*/ 4710112 w 4829175"/>
                <a:gd name="connsiteY27" fmla="*/ 71438 h 71600"/>
                <a:gd name="connsiteX28" fmla="*/ 4829175 w 4829175"/>
                <a:gd name="connsiteY28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869156 w 4829175"/>
                <a:gd name="connsiteY5" fmla="*/ 23813 h 71600"/>
                <a:gd name="connsiteX6" fmla="*/ 947737 w 4829175"/>
                <a:gd name="connsiteY6" fmla="*/ 9526 h 71600"/>
                <a:gd name="connsiteX7" fmla="*/ 1042987 w 4829175"/>
                <a:gd name="connsiteY7" fmla="*/ 9525 h 71600"/>
                <a:gd name="connsiteX8" fmla="*/ 1223962 w 4829175"/>
                <a:gd name="connsiteY8" fmla="*/ 14288 h 71600"/>
                <a:gd name="connsiteX9" fmla="*/ 1452562 w 4829175"/>
                <a:gd name="connsiteY9" fmla="*/ 28575 h 71600"/>
                <a:gd name="connsiteX10" fmla="*/ 1581150 w 4829175"/>
                <a:gd name="connsiteY10" fmla="*/ 28575 h 71600"/>
                <a:gd name="connsiteX11" fmla="*/ 1671637 w 4829175"/>
                <a:gd name="connsiteY11" fmla="*/ 19050 h 71600"/>
                <a:gd name="connsiteX12" fmla="*/ 1881187 w 4829175"/>
                <a:gd name="connsiteY12" fmla="*/ 23813 h 71600"/>
                <a:gd name="connsiteX13" fmla="*/ 2033587 w 4829175"/>
                <a:gd name="connsiteY13" fmla="*/ 23813 h 71600"/>
                <a:gd name="connsiteX14" fmla="*/ 2214562 w 4829175"/>
                <a:gd name="connsiteY14" fmla="*/ 28575 h 71600"/>
                <a:gd name="connsiteX15" fmla="*/ 2400300 w 4829175"/>
                <a:gd name="connsiteY15" fmla="*/ 38100 h 71600"/>
                <a:gd name="connsiteX16" fmla="*/ 2714625 w 4829175"/>
                <a:gd name="connsiteY16" fmla="*/ 47625 h 71600"/>
                <a:gd name="connsiteX17" fmla="*/ 2976562 w 4829175"/>
                <a:gd name="connsiteY17" fmla="*/ 47625 h 71600"/>
                <a:gd name="connsiteX18" fmla="*/ 3086100 w 4829175"/>
                <a:gd name="connsiteY18" fmla="*/ 47625 h 71600"/>
                <a:gd name="connsiteX19" fmla="*/ 3238500 w 4829175"/>
                <a:gd name="connsiteY19" fmla="*/ 57150 h 71600"/>
                <a:gd name="connsiteX20" fmla="*/ 3324225 w 4829175"/>
                <a:gd name="connsiteY20" fmla="*/ 61913 h 71600"/>
                <a:gd name="connsiteX21" fmla="*/ 3381375 w 4829175"/>
                <a:gd name="connsiteY21" fmla="*/ 52388 h 71600"/>
                <a:gd name="connsiteX22" fmla="*/ 3619500 w 4829175"/>
                <a:gd name="connsiteY22" fmla="*/ 52388 h 71600"/>
                <a:gd name="connsiteX23" fmla="*/ 3929062 w 4829175"/>
                <a:gd name="connsiteY23" fmla="*/ 52388 h 71600"/>
                <a:gd name="connsiteX24" fmla="*/ 4033837 w 4829175"/>
                <a:gd name="connsiteY24" fmla="*/ 33338 h 71600"/>
                <a:gd name="connsiteX25" fmla="*/ 4291012 w 4829175"/>
                <a:gd name="connsiteY25" fmla="*/ 42863 h 71600"/>
                <a:gd name="connsiteX26" fmla="*/ 4510087 w 4829175"/>
                <a:gd name="connsiteY26" fmla="*/ 42863 h 71600"/>
                <a:gd name="connsiteX27" fmla="*/ 4710112 w 4829175"/>
                <a:gd name="connsiteY27" fmla="*/ 71438 h 71600"/>
                <a:gd name="connsiteX28" fmla="*/ 4829175 w 4829175"/>
                <a:gd name="connsiteY28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869156 w 4829175"/>
                <a:gd name="connsiteY5" fmla="*/ 23813 h 71600"/>
                <a:gd name="connsiteX6" fmla="*/ 947737 w 4829175"/>
                <a:gd name="connsiteY6" fmla="*/ 9526 h 71600"/>
                <a:gd name="connsiteX7" fmla="*/ 1040606 w 4829175"/>
                <a:gd name="connsiteY7" fmla="*/ 21431 h 71600"/>
                <a:gd name="connsiteX8" fmla="*/ 1223962 w 4829175"/>
                <a:gd name="connsiteY8" fmla="*/ 14288 h 71600"/>
                <a:gd name="connsiteX9" fmla="*/ 1452562 w 4829175"/>
                <a:gd name="connsiteY9" fmla="*/ 28575 h 71600"/>
                <a:gd name="connsiteX10" fmla="*/ 1581150 w 4829175"/>
                <a:gd name="connsiteY10" fmla="*/ 28575 h 71600"/>
                <a:gd name="connsiteX11" fmla="*/ 1671637 w 4829175"/>
                <a:gd name="connsiteY11" fmla="*/ 19050 h 71600"/>
                <a:gd name="connsiteX12" fmla="*/ 1881187 w 4829175"/>
                <a:gd name="connsiteY12" fmla="*/ 23813 h 71600"/>
                <a:gd name="connsiteX13" fmla="*/ 2033587 w 4829175"/>
                <a:gd name="connsiteY13" fmla="*/ 23813 h 71600"/>
                <a:gd name="connsiteX14" fmla="*/ 2214562 w 4829175"/>
                <a:gd name="connsiteY14" fmla="*/ 28575 h 71600"/>
                <a:gd name="connsiteX15" fmla="*/ 2400300 w 4829175"/>
                <a:gd name="connsiteY15" fmla="*/ 38100 h 71600"/>
                <a:gd name="connsiteX16" fmla="*/ 2714625 w 4829175"/>
                <a:gd name="connsiteY16" fmla="*/ 47625 h 71600"/>
                <a:gd name="connsiteX17" fmla="*/ 2976562 w 4829175"/>
                <a:gd name="connsiteY17" fmla="*/ 47625 h 71600"/>
                <a:gd name="connsiteX18" fmla="*/ 3086100 w 4829175"/>
                <a:gd name="connsiteY18" fmla="*/ 47625 h 71600"/>
                <a:gd name="connsiteX19" fmla="*/ 3238500 w 4829175"/>
                <a:gd name="connsiteY19" fmla="*/ 57150 h 71600"/>
                <a:gd name="connsiteX20" fmla="*/ 3324225 w 4829175"/>
                <a:gd name="connsiteY20" fmla="*/ 61913 h 71600"/>
                <a:gd name="connsiteX21" fmla="*/ 3381375 w 4829175"/>
                <a:gd name="connsiteY21" fmla="*/ 52388 h 71600"/>
                <a:gd name="connsiteX22" fmla="*/ 3619500 w 4829175"/>
                <a:gd name="connsiteY22" fmla="*/ 52388 h 71600"/>
                <a:gd name="connsiteX23" fmla="*/ 3929062 w 4829175"/>
                <a:gd name="connsiteY23" fmla="*/ 52388 h 71600"/>
                <a:gd name="connsiteX24" fmla="*/ 4033837 w 4829175"/>
                <a:gd name="connsiteY24" fmla="*/ 33338 h 71600"/>
                <a:gd name="connsiteX25" fmla="*/ 4291012 w 4829175"/>
                <a:gd name="connsiteY25" fmla="*/ 42863 h 71600"/>
                <a:gd name="connsiteX26" fmla="*/ 4510087 w 4829175"/>
                <a:gd name="connsiteY26" fmla="*/ 42863 h 71600"/>
                <a:gd name="connsiteX27" fmla="*/ 4710112 w 4829175"/>
                <a:gd name="connsiteY27" fmla="*/ 71438 h 71600"/>
                <a:gd name="connsiteX28" fmla="*/ 4829175 w 4829175"/>
                <a:gd name="connsiteY28" fmla="*/ 52388 h 71600"/>
                <a:gd name="connsiteX0" fmla="*/ 0 w 4829175"/>
                <a:gd name="connsiteY0" fmla="*/ 0 h 71600"/>
                <a:gd name="connsiteX1" fmla="*/ 147637 w 4829175"/>
                <a:gd name="connsiteY1" fmla="*/ 9525 h 71600"/>
                <a:gd name="connsiteX2" fmla="*/ 345281 w 4829175"/>
                <a:gd name="connsiteY2" fmla="*/ 11907 h 71600"/>
                <a:gd name="connsiteX3" fmla="*/ 471487 w 4829175"/>
                <a:gd name="connsiteY3" fmla="*/ 19050 h 71600"/>
                <a:gd name="connsiteX4" fmla="*/ 752475 w 4829175"/>
                <a:gd name="connsiteY4" fmla="*/ 28575 h 71600"/>
                <a:gd name="connsiteX5" fmla="*/ 869156 w 4829175"/>
                <a:gd name="connsiteY5" fmla="*/ 23813 h 71600"/>
                <a:gd name="connsiteX6" fmla="*/ 947737 w 4829175"/>
                <a:gd name="connsiteY6" fmla="*/ 9526 h 71600"/>
                <a:gd name="connsiteX7" fmla="*/ 1052512 w 4829175"/>
                <a:gd name="connsiteY7" fmla="*/ 11906 h 71600"/>
                <a:gd name="connsiteX8" fmla="*/ 1223962 w 4829175"/>
                <a:gd name="connsiteY8" fmla="*/ 14288 h 71600"/>
                <a:gd name="connsiteX9" fmla="*/ 1452562 w 4829175"/>
                <a:gd name="connsiteY9" fmla="*/ 28575 h 71600"/>
                <a:gd name="connsiteX10" fmla="*/ 1581150 w 4829175"/>
                <a:gd name="connsiteY10" fmla="*/ 28575 h 71600"/>
                <a:gd name="connsiteX11" fmla="*/ 1671637 w 4829175"/>
                <a:gd name="connsiteY11" fmla="*/ 19050 h 71600"/>
                <a:gd name="connsiteX12" fmla="*/ 1881187 w 4829175"/>
                <a:gd name="connsiteY12" fmla="*/ 23813 h 71600"/>
                <a:gd name="connsiteX13" fmla="*/ 2033587 w 4829175"/>
                <a:gd name="connsiteY13" fmla="*/ 23813 h 71600"/>
                <a:gd name="connsiteX14" fmla="*/ 2214562 w 4829175"/>
                <a:gd name="connsiteY14" fmla="*/ 28575 h 71600"/>
                <a:gd name="connsiteX15" fmla="*/ 2400300 w 4829175"/>
                <a:gd name="connsiteY15" fmla="*/ 38100 h 71600"/>
                <a:gd name="connsiteX16" fmla="*/ 2714625 w 4829175"/>
                <a:gd name="connsiteY16" fmla="*/ 47625 h 71600"/>
                <a:gd name="connsiteX17" fmla="*/ 2976562 w 4829175"/>
                <a:gd name="connsiteY17" fmla="*/ 47625 h 71600"/>
                <a:gd name="connsiteX18" fmla="*/ 3086100 w 4829175"/>
                <a:gd name="connsiteY18" fmla="*/ 47625 h 71600"/>
                <a:gd name="connsiteX19" fmla="*/ 3238500 w 4829175"/>
                <a:gd name="connsiteY19" fmla="*/ 57150 h 71600"/>
                <a:gd name="connsiteX20" fmla="*/ 3324225 w 4829175"/>
                <a:gd name="connsiteY20" fmla="*/ 61913 h 71600"/>
                <a:gd name="connsiteX21" fmla="*/ 3381375 w 4829175"/>
                <a:gd name="connsiteY21" fmla="*/ 52388 h 71600"/>
                <a:gd name="connsiteX22" fmla="*/ 3619500 w 4829175"/>
                <a:gd name="connsiteY22" fmla="*/ 52388 h 71600"/>
                <a:gd name="connsiteX23" fmla="*/ 3929062 w 4829175"/>
                <a:gd name="connsiteY23" fmla="*/ 52388 h 71600"/>
                <a:gd name="connsiteX24" fmla="*/ 4033837 w 4829175"/>
                <a:gd name="connsiteY24" fmla="*/ 33338 h 71600"/>
                <a:gd name="connsiteX25" fmla="*/ 4291012 w 4829175"/>
                <a:gd name="connsiteY25" fmla="*/ 42863 h 71600"/>
                <a:gd name="connsiteX26" fmla="*/ 4510087 w 4829175"/>
                <a:gd name="connsiteY26" fmla="*/ 42863 h 71600"/>
                <a:gd name="connsiteX27" fmla="*/ 4710112 w 4829175"/>
                <a:gd name="connsiteY27" fmla="*/ 71438 h 71600"/>
                <a:gd name="connsiteX28" fmla="*/ 4829175 w 4829175"/>
                <a:gd name="connsiteY28" fmla="*/ 52388 h 71600"/>
                <a:gd name="connsiteX0" fmla="*/ 0 w 4848225"/>
                <a:gd name="connsiteY0" fmla="*/ 0 h 71600"/>
                <a:gd name="connsiteX1" fmla="*/ 166687 w 4848225"/>
                <a:gd name="connsiteY1" fmla="*/ 9525 h 71600"/>
                <a:gd name="connsiteX2" fmla="*/ 364331 w 4848225"/>
                <a:gd name="connsiteY2" fmla="*/ 11907 h 71600"/>
                <a:gd name="connsiteX3" fmla="*/ 490537 w 4848225"/>
                <a:gd name="connsiteY3" fmla="*/ 19050 h 71600"/>
                <a:gd name="connsiteX4" fmla="*/ 771525 w 4848225"/>
                <a:gd name="connsiteY4" fmla="*/ 28575 h 71600"/>
                <a:gd name="connsiteX5" fmla="*/ 888206 w 4848225"/>
                <a:gd name="connsiteY5" fmla="*/ 23813 h 71600"/>
                <a:gd name="connsiteX6" fmla="*/ 966787 w 4848225"/>
                <a:gd name="connsiteY6" fmla="*/ 9526 h 71600"/>
                <a:gd name="connsiteX7" fmla="*/ 1071562 w 4848225"/>
                <a:gd name="connsiteY7" fmla="*/ 11906 h 71600"/>
                <a:gd name="connsiteX8" fmla="*/ 1243012 w 4848225"/>
                <a:gd name="connsiteY8" fmla="*/ 14288 h 71600"/>
                <a:gd name="connsiteX9" fmla="*/ 1471612 w 4848225"/>
                <a:gd name="connsiteY9" fmla="*/ 28575 h 71600"/>
                <a:gd name="connsiteX10" fmla="*/ 1600200 w 4848225"/>
                <a:gd name="connsiteY10" fmla="*/ 28575 h 71600"/>
                <a:gd name="connsiteX11" fmla="*/ 1690687 w 4848225"/>
                <a:gd name="connsiteY11" fmla="*/ 19050 h 71600"/>
                <a:gd name="connsiteX12" fmla="*/ 1900237 w 4848225"/>
                <a:gd name="connsiteY12" fmla="*/ 23813 h 71600"/>
                <a:gd name="connsiteX13" fmla="*/ 2052637 w 4848225"/>
                <a:gd name="connsiteY13" fmla="*/ 23813 h 71600"/>
                <a:gd name="connsiteX14" fmla="*/ 2233612 w 4848225"/>
                <a:gd name="connsiteY14" fmla="*/ 28575 h 71600"/>
                <a:gd name="connsiteX15" fmla="*/ 2419350 w 4848225"/>
                <a:gd name="connsiteY15" fmla="*/ 38100 h 71600"/>
                <a:gd name="connsiteX16" fmla="*/ 2733675 w 4848225"/>
                <a:gd name="connsiteY16" fmla="*/ 47625 h 71600"/>
                <a:gd name="connsiteX17" fmla="*/ 2995612 w 4848225"/>
                <a:gd name="connsiteY17" fmla="*/ 47625 h 71600"/>
                <a:gd name="connsiteX18" fmla="*/ 3105150 w 4848225"/>
                <a:gd name="connsiteY18" fmla="*/ 47625 h 71600"/>
                <a:gd name="connsiteX19" fmla="*/ 3257550 w 4848225"/>
                <a:gd name="connsiteY19" fmla="*/ 57150 h 71600"/>
                <a:gd name="connsiteX20" fmla="*/ 3343275 w 4848225"/>
                <a:gd name="connsiteY20" fmla="*/ 61913 h 71600"/>
                <a:gd name="connsiteX21" fmla="*/ 3400425 w 4848225"/>
                <a:gd name="connsiteY21" fmla="*/ 52388 h 71600"/>
                <a:gd name="connsiteX22" fmla="*/ 3638550 w 4848225"/>
                <a:gd name="connsiteY22" fmla="*/ 52388 h 71600"/>
                <a:gd name="connsiteX23" fmla="*/ 3948112 w 4848225"/>
                <a:gd name="connsiteY23" fmla="*/ 52388 h 71600"/>
                <a:gd name="connsiteX24" fmla="*/ 4052887 w 4848225"/>
                <a:gd name="connsiteY24" fmla="*/ 33338 h 71600"/>
                <a:gd name="connsiteX25" fmla="*/ 4310062 w 4848225"/>
                <a:gd name="connsiteY25" fmla="*/ 42863 h 71600"/>
                <a:gd name="connsiteX26" fmla="*/ 4529137 w 4848225"/>
                <a:gd name="connsiteY26" fmla="*/ 42863 h 71600"/>
                <a:gd name="connsiteX27" fmla="*/ 4729162 w 4848225"/>
                <a:gd name="connsiteY27" fmla="*/ 71438 h 71600"/>
                <a:gd name="connsiteX28" fmla="*/ 4848225 w 4848225"/>
                <a:gd name="connsiteY28" fmla="*/ 52388 h 71600"/>
                <a:gd name="connsiteX0" fmla="*/ 0 w 4848225"/>
                <a:gd name="connsiteY0" fmla="*/ 0 h 71600"/>
                <a:gd name="connsiteX1" fmla="*/ 166687 w 4848225"/>
                <a:gd name="connsiteY1" fmla="*/ 9525 h 71600"/>
                <a:gd name="connsiteX2" fmla="*/ 361950 w 4848225"/>
                <a:gd name="connsiteY2" fmla="*/ 26195 h 71600"/>
                <a:gd name="connsiteX3" fmla="*/ 490537 w 4848225"/>
                <a:gd name="connsiteY3" fmla="*/ 19050 h 71600"/>
                <a:gd name="connsiteX4" fmla="*/ 771525 w 4848225"/>
                <a:gd name="connsiteY4" fmla="*/ 28575 h 71600"/>
                <a:gd name="connsiteX5" fmla="*/ 888206 w 4848225"/>
                <a:gd name="connsiteY5" fmla="*/ 23813 h 71600"/>
                <a:gd name="connsiteX6" fmla="*/ 966787 w 4848225"/>
                <a:gd name="connsiteY6" fmla="*/ 9526 h 71600"/>
                <a:gd name="connsiteX7" fmla="*/ 1071562 w 4848225"/>
                <a:gd name="connsiteY7" fmla="*/ 11906 h 71600"/>
                <a:gd name="connsiteX8" fmla="*/ 1243012 w 4848225"/>
                <a:gd name="connsiteY8" fmla="*/ 14288 h 71600"/>
                <a:gd name="connsiteX9" fmla="*/ 1471612 w 4848225"/>
                <a:gd name="connsiteY9" fmla="*/ 28575 h 71600"/>
                <a:gd name="connsiteX10" fmla="*/ 1600200 w 4848225"/>
                <a:gd name="connsiteY10" fmla="*/ 28575 h 71600"/>
                <a:gd name="connsiteX11" fmla="*/ 1690687 w 4848225"/>
                <a:gd name="connsiteY11" fmla="*/ 19050 h 71600"/>
                <a:gd name="connsiteX12" fmla="*/ 1900237 w 4848225"/>
                <a:gd name="connsiteY12" fmla="*/ 23813 h 71600"/>
                <a:gd name="connsiteX13" fmla="*/ 2052637 w 4848225"/>
                <a:gd name="connsiteY13" fmla="*/ 23813 h 71600"/>
                <a:gd name="connsiteX14" fmla="*/ 2233612 w 4848225"/>
                <a:gd name="connsiteY14" fmla="*/ 28575 h 71600"/>
                <a:gd name="connsiteX15" fmla="*/ 2419350 w 4848225"/>
                <a:gd name="connsiteY15" fmla="*/ 38100 h 71600"/>
                <a:gd name="connsiteX16" fmla="*/ 2733675 w 4848225"/>
                <a:gd name="connsiteY16" fmla="*/ 47625 h 71600"/>
                <a:gd name="connsiteX17" fmla="*/ 2995612 w 4848225"/>
                <a:gd name="connsiteY17" fmla="*/ 47625 h 71600"/>
                <a:gd name="connsiteX18" fmla="*/ 3105150 w 4848225"/>
                <a:gd name="connsiteY18" fmla="*/ 47625 h 71600"/>
                <a:gd name="connsiteX19" fmla="*/ 3257550 w 4848225"/>
                <a:gd name="connsiteY19" fmla="*/ 57150 h 71600"/>
                <a:gd name="connsiteX20" fmla="*/ 3343275 w 4848225"/>
                <a:gd name="connsiteY20" fmla="*/ 61913 h 71600"/>
                <a:gd name="connsiteX21" fmla="*/ 3400425 w 4848225"/>
                <a:gd name="connsiteY21" fmla="*/ 52388 h 71600"/>
                <a:gd name="connsiteX22" fmla="*/ 3638550 w 4848225"/>
                <a:gd name="connsiteY22" fmla="*/ 52388 h 71600"/>
                <a:gd name="connsiteX23" fmla="*/ 3948112 w 4848225"/>
                <a:gd name="connsiteY23" fmla="*/ 52388 h 71600"/>
                <a:gd name="connsiteX24" fmla="*/ 4052887 w 4848225"/>
                <a:gd name="connsiteY24" fmla="*/ 33338 h 71600"/>
                <a:gd name="connsiteX25" fmla="*/ 4310062 w 4848225"/>
                <a:gd name="connsiteY25" fmla="*/ 42863 h 71600"/>
                <a:gd name="connsiteX26" fmla="*/ 4529137 w 4848225"/>
                <a:gd name="connsiteY26" fmla="*/ 42863 h 71600"/>
                <a:gd name="connsiteX27" fmla="*/ 4729162 w 4848225"/>
                <a:gd name="connsiteY27" fmla="*/ 71438 h 71600"/>
                <a:gd name="connsiteX28" fmla="*/ 4848225 w 4848225"/>
                <a:gd name="connsiteY28" fmla="*/ 52388 h 71600"/>
                <a:gd name="connsiteX0" fmla="*/ 0 w 4848225"/>
                <a:gd name="connsiteY0" fmla="*/ 0 h 71600"/>
                <a:gd name="connsiteX1" fmla="*/ 161924 w 4848225"/>
                <a:gd name="connsiteY1" fmla="*/ 19050 h 71600"/>
                <a:gd name="connsiteX2" fmla="*/ 361950 w 4848225"/>
                <a:gd name="connsiteY2" fmla="*/ 26195 h 71600"/>
                <a:gd name="connsiteX3" fmla="*/ 490537 w 4848225"/>
                <a:gd name="connsiteY3" fmla="*/ 19050 h 71600"/>
                <a:gd name="connsiteX4" fmla="*/ 771525 w 4848225"/>
                <a:gd name="connsiteY4" fmla="*/ 28575 h 71600"/>
                <a:gd name="connsiteX5" fmla="*/ 888206 w 4848225"/>
                <a:gd name="connsiteY5" fmla="*/ 23813 h 71600"/>
                <a:gd name="connsiteX6" fmla="*/ 966787 w 4848225"/>
                <a:gd name="connsiteY6" fmla="*/ 9526 h 71600"/>
                <a:gd name="connsiteX7" fmla="*/ 1071562 w 4848225"/>
                <a:gd name="connsiteY7" fmla="*/ 11906 h 71600"/>
                <a:gd name="connsiteX8" fmla="*/ 1243012 w 4848225"/>
                <a:gd name="connsiteY8" fmla="*/ 14288 h 71600"/>
                <a:gd name="connsiteX9" fmla="*/ 1471612 w 4848225"/>
                <a:gd name="connsiteY9" fmla="*/ 28575 h 71600"/>
                <a:gd name="connsiteX10" fmla="*/ 1600200 w 4848225"/>
                <a:gd name="connsiteY10" fmla="*/ 28575 h 71600"/>
                <a:gd name="connsiteX11" fmla="*/ 1690687 w 4848225"/>
                <a:gd name="connsiteY11" fmla="*/ 19050 h 71600"/>
                <a:gd name="connsiteX12" fmla="*/ 1900237 w 4848225"/>
                <a:gd name="connsiteY12" fmla="*/ 23813 h 71600"/>
                <a:gd name="connsiteX13" fmla="*/ 2052637 w 4848225"/>
                <a:gd name="connsiteY13" fmla="*/ 23813 h 71600"/>
                <a:gd name="connsiteX14" fmla="*/ 2233612 w 4848225"/>
                <a:gd name="connsiteY14" fmla="*/ 28575 h 71600"/>
                <a:gd name="connsiteX15" fmla="*/ 2419350 w 4848225"/>
                <a:gd name="connsiteY15" fmla="*/ 38100 h 71600"/>
                <a:gd name="connsiteX16" fmla="*/ 2733675 w 4848225"/>
                <a:gd name="connsiteY16" fmla="*/ 47625 h 71600"/>
                <a:gd name="connsiteX17" fmla="*/ 2995612 w 4848225"/>
                <a:gd name="connsiteY17" fmla="*/ 47625 h 71600"/>
                <a:gd name="connsiteX18" fmla="*/ 3105150 w 4848225"/>
                <a:gd name="connsiteY18" fmla="*/ 47625 h 71600"/>
                <a:gd name="connsiteX19" fmla="*/ 3257550 w 4848225"/>
                <a:gd name="connsiteY19" fmla="*/ 57150 h 71600"/>
                <a:gd name="connsiteX20" fmla="*/ 3343275 w 4848225"/>
                <a:gd name="connsiteY20" fmla="*/ 61913 h 71600"/>
                <a:gd name="connsiteX21" fmla="*/ 3400425 w 4848225"/>
                <a:gd name="connsiteY21" fmla="*/ 52388 h 71600"/>
                <a:gd name="connsiteX22" fmla="*/ 3638550 w 4848225"/>
                <a:gd name="connsiteY22" fmla="*/ 52388 h 71600"/>
                <a:gd name="connsiteX23" fmla="*/ 3948112 w 4848225"/>
                <a:gd name="connsiteY23" fmla="*/ 52388 h 71600"/>
                <a:gd name="connsiteX24" fmla="*/ 4052887 w 4848225"/>
                <a:gd name="connsiteY24" fmla="*/ 33338 h 71600"/>
                <a:gd name="connsiteX25" fmla="*/ 4310062 w 4848225"/>
                <a:gd name="connsiteY25" fmla="*/ 42863 h 71600"/>
                <a:gd name="connsiteX26" fmla="*/ 4529137 w 4848225"/>
                <a:gd name="connsiteY26" fmla="*/ 42863 h 71600"/>
                <a:gd name="connsiteX27" fmla="*/ 4729162 w 4848225"/>
                <a:gd name="connsiteY27" fmla="*/ 71438 h 71600"/>
                <a:gd name="connsiteX28" fmla="*/ 4848225 w 4848225"/>
                <a:gd name="connsiteY28" fmla="*/ 52388 h 71600"/>
                <a:gd name="connsiteX0" fmla="*/ 0 w 4848225"/>
                <a:gd name="connsiteY0" fmla="*/ 0 h 71600"/>
                <a:gd name="connsiteX1" fmla="*/ 157161 w 4848225"/>
                <a:gd name="connsiteY1" fmla="*/ 7144 h 71600"/>
                <a:gd name="connsiteX2" fmla="*/ 361950 w 4848225"/>
                <a:gd name="connsiteY2" fmla="*/ 26195 h 71600"/>
                <a:gd name="connsiteX3" fmla="*/ 490537 w 4848225"/>
                <a:gd name="connsiteY3" fmla="*/ 19050 h 71600"/>
                <a:gd name="connsiteX4" fmla="*/ 771525 w 4848225"/>
                <a:gd name="connsiteY4" fmla="*/ 28575 h 71600"/>
                <a:gd name="connsiteX5" fmla="*/ 888206 w 4848225"/>
                <a:gd name="connsiteY5" fmla="*/ 23813 h 71600"/>
                <a:gd name="connsiteX6" fmla="*/ 966787 w 4848225"/>
                <a:gd name="connsiteY6" fmla="*/ 9526 h 71600"/>
                <a:gd name="connsiteX7" fmla="*/ 1071562 w 4848225"/>
                <a:gd name="connsiteY7" fmla="*/ 11906 h 71600"/>
                <a:gd name="connsiteX8" fmla="*/ 1243012 w 4848225"/>
                <a:gd name="connsiteY8" fmla="*/ 14288 h 71600"/>
                <a:gd name="connsiteX9" fmla="*/ 1471612 w 4848225"/>
                <a:gd name="connsiteY9" fmla="*/ 28575 h 71600"/>
                <a:gd name="connsiteX10" fmla="*/ 1600200 w 4848225"/>
                <a:gd name="connsiteY10" fmla="*/ 28575 h 71600"/>
                <a:gd name="connsiteX11" fmla="*/ 1690687 w 4848225"/>
                <a:gd name="connsiteY11" fmla="*/ 19050 h 71600"/>
                <a:gd name="connsiteX12" fmla="*/ 1900237 w 4848225"/>
                <a:gd name="connsiteY12" fmla="*/ 23813 h 71600"/>
                <a:gd name="connsiteX13" fmla="*/ 2052637 w 4848225"/>
                <a:gd name="connsiteY13" fmla="*/ 23813 h 71600"/>
                <a:gd name="connsiteX14" fmla="*/ 2233612 w 4848225"/>
                <a:gd name="connsiteY14" fmla="*/ 28575 h 71600"/>
                <a:gd name="connsiteX15" fmla="*/ 2419350 w 4848225"/>
                <a:gd name="connsiteY15" fmla="*/ 38100 h 71600"/>
                <a:gd name="connsiteX16" fmla="*/ 2733675 w 4848225"/>
                <a:gd name="connsiteY16" fmla="*/ 47625 h 71600"/>
                <a:gd name="connsiteX17" fmla="*/ 2995612 w 4848225"/>
                <a:gd name="connsiteY17" fmla="*/ 47625 h 71600"/>
                <a:gd name="connsiteX18" fmla="*/ 3105150 w 4848225"/>
                <a:gd name="connsiteY18" fmla="*/ 47625 h 71600"/>
                <a:gd name="connsiteX19" fmla="*/ 3257550 w 4848225"/>
                <a:gd name="connsiteY19" fmla="*/ 57150 h 71600"/>
                <a:gd name="connsiteX20" fmla="*/ 3343275 w 4848225"/>
                <a:gd name="connsiteY20" fmla="*/ 61913 h 71600"/>
                <a:gd name="connsiteX21" fmla="*/ 3400425 w 4848225"/>
                <a:gd name="connsiteY21" fmla="*/ 52388 h 71600"/>
                <a:gd name="connsiteX22" fmla="*/ 3638550 w 4848225"/>
                <a:gd name="connsiteY22" fmla="*/ 52388 h 71600"/>
                <a:gd name="connsiteX23" fmla="*/ 3948112 w 4848225"/>
                <a:gd name="connsiteY23" fmla="*/ 52388 h 71600"/>
                <a:gd name="connsiteX24" fmla="*/ 4052887 w 4848225"/>
                <a:gd name="connsiteY24" fmla="*/ 33338 h 71600"/>
                <a:gd name="connsiteX25" fmla="*/ 4310062 w 4848225"/>
                <a:gd name="connsiteY25" fmla="*/ 42863 h 71600"/>
                <a:gd name="connsiteX26" fmla="*/ 4529137 w 4848225"/>
                <a:gd name="connsiteY26" fmla="*/ 42863 h 71600"/>
                <a:gd name="connsiteX27" fmla="*/ 4729162 w 4848225"/>
                <a:gd name="connsiteY27" fmla="*/ 71438 h 71600"/>
                <a:gd name="connsiteX28" fmla="*/ 4848225 w 4848225"/>
                <a:gd name="connsiteY28" fmla="*/ 52388 h 71600"/>
                <a:gd name="connsiteX0" fmla="*/ 0 w 4848225"/>
                <a:gd name="connsiteY0" fmla="*/ 0 h 71600"/>
                <a:gd name="connsiteX1" fmla="*/ 157161 w 4848225"/>
                <a:gd name="connsiteY1" fmla="*/ 14288 h 71600"/>
                <a:gd name="connsiteX2" fmla="*/ 361950 w 4848225"/>
                <a:gd name="connsiteY2" fmla="*/ 26195 h 71600"/>
                <a:gd name="connsiteX3" fmla="*/ 490537 w 4848225"/>
                <a:gd name="connsiteY3" fmla="*/ 19050 h 71600"/>
                <a:gd name="connsiteX4" fmla="*/ 771525 w 4848225"/>
                <a:gd name="connsiteY4" fmla="*/ 28575 h 71600"/>
                <a:gd name="connsiteX5" fmla="*/ 888206 w 4848225"/>
                <a:gd name="connsiteY5" fmla="*/ 23813 h 71600"/>
                <a:gd name="connsiteX6" fmla="*/ 966787 w 4848225"/>
                <a:gd name="connsiteY6" fmla="*/ 9526 h 71600"/>
                <a:gd name="connsiteX7" fmla="*/ 1071562 w 4848225"/>
                <a:gd name="connsiteY7" fmla="*/ 11906 h 71600"/>
                <a:gd name="connsiteX8" fmla="*/ 1243012 w 4848225"/>
                <a:gd name="connsiteY8" fmla="*/ 14288 h 71600"/>
                <a:gd name="connsiteX9" fmla="*/ 1471612 w 4848225"/>
                <a:gd name="connsiteY9" fmla="*/ 28575 h 71600"/>
                <a:gd name="connsiteX10" fmla="*/ 1600200 w 4848225"/>
                <a:gd name="connsiteY10" fmla="*/ 28575 h 71600"/>
                <a:gd name="connsiteX11" fmla="*/ 1690687 w 4848225"/>
                <a:gd name="connsiteY11" fmla="*/ 19050 h 71600"/>
                <a:gd name="connsiteX12" fmla="*/ 1900237 w 4848225"/>
                <a:gd name="connsiteY12" fmla="*/ 23813 h 71600"/>
                <a:gd name="connsiteX13" fmla="*/ 2052637 w 4848225"/>
                <a:gd name="connsiteY13" fmla="*/ 23813 h 71600"/>
                <a:gd name="connsiteX14" fmla="*/ 2233612 w 4848225"/>
                <a:gd name="connsiteY14" fmla="*/ 28575 h 71600"/>
                <a:gd name="connsiteX15" fmla="*/ 2419350 w 4848225"/>
                <a:gd name="connsiteY15" fmla="*/ 38100 h 71600"/>
                <a:gd name="connsiteX16" fmla="*/ 2733675 w 4848225"/>
                <a:gd name="connsiteY16" fmla="*/ 47625 h 71600"/>
                <a:gd name="connsiteX17" fmla="*/ 2995612 w 4848225"/>
                <a:gd name="connsiteY17" fmla="*/ 47625 h 71600"/>
                <a:gd name="connsiteX18" fmla="*/ 3105150 w 4848225"/>
                <a:gd name="connsiteY18" fmla="*/ 47625 h 71600"/>
                <a:gd name="connsiteX19" fmla="*/ 3257550 w 4848225"/>
                <a:gd name="connsiteY19" fmla="*/ 57150 h 71600"/>
                <a:gd name="connsiteX20" fmla="*/ 3343275 w 4848225"/>
                <a:gd name="connsiteY20" fmla="*/ 61913 h 71600"/>
                <a:gd name="connsiteX21" fmla="*/ 3400425 w 4848225"/>
                <a:gd name="connsiteY21" fmla="*/ 52388 h 71600"/>
                <a:gd name="connsiteX22" fmla="*/ 3638550 w 4848225"/>
                <a:gd name="connsiteY22" fmla="*/ 52388 h 71600"/>
                <a:gd name="connsiteX23" fmla="*/ 3948112 w 4848225"/>
                <a:gd name="connsiteY23" fmla="*/ 52388 h 71600"/>
                <a:gd name="connsiteX24" fmla="*/ 4052887 w 4848225"/>
                <a:gd name="connsiteY24" fmla="*/ 33338 h 71600"/>
                <a:gd name="connsiteX25" fmla="*/ 4310062 w 4848225"/>
                <a:gd name="connsiteY25" fmla="*/ 42863 h 71600"/>
                <a:gd name="connsiteX26" fmla="*/ 4529137 w 4848225"/>
                <a:gd name="connsiteY26" fmla="*/ 42863 h 71600"/>
                <a:gd name="connsiteX27" fmla="*/ 4729162 w 4848225"/>
                <a:gd name="connsiteY27" fmla="*/ 71438 h 71600"/>
                <a:gd name="connsiteX28" fmla="*/ 4848225 w 4848225"/>
                <a:gd name="connsiteY28" fmla="*/ 52388 h 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48225" h="71600">
                  <a:moveTo>
                    <a:pt x="0" y="0"/>
                  </a:moveTo>
                  <a:cubicBezTo>
                    <a:pt x="45243" y="1984"/>
                    <a:pt x="96836" y="9922"/>
                    <a:pt x="157161" y="14288"/>
                  </a:cubicBezTo>
                  <a:cubicBezTo>
                    <a:pt x="217486" y="18654"/>
                    <a:pt x="306387" y="25401"/>
                    <a:pt x="361950" y="26195"/>
                  </a:cubicBezTo>
                  <a:cubicBezTo>
                    <a:pt x="417513" y="26989"/>
                    <a:pt x="422275" y="18653"/>
                    <a:pt x="490537" y="19050"/>
                  </a:cubicBezTo>
                  <a:cubicBezTo>
                    <a:pt x="558799" y="19447"/>
                    <a:pt x="677862" y="25400"/>
                    <a:pt x="771525" y="28575"/>
                  </a:cubicBezTo>
                  <a:cubicBezTo>
                    <a:pt x="837803" y="29369"/>
                    <a:pt x="858837" y="27385"/>
                    <a:pt x="888206" y="23813"/>
                  </a:cubicBezTo>
                  <a:cubicBezTo>
                    <a:pt x="917575" y="20241"/>
                    <a:pt x="936228" y="11511"/>
                    <a:pt x="966787" y="9526"/>
                  </a:cubicBezTo>
                  <a:cubicBezTo>
                    <a:pt x="997346" y="7541"/>
                    <a:pt x="1025525" y="11112"/>
                    <a:pt x="1071562" y="11906"/>
                  </a:cubicBezTo>
                  <a:cubicBezTo>
                    <a:pt x="1117599" y="12700"/>
                    <a:pt x="1176337" y="11510"/>
                    <a:pt x="1243012" y="14288"/>
                  </a:cubicBezTo>
                  <a:cubicBezTo>
                    <a:pt x="1309687" y="17066"/>
                    <a:pt x="1412081" y="26194"/>
                    <a:pt x="1471612" y="28575"/>
                  </a:cubicBezTo>
                  <a:cubicBezTo>
                    <a:pt x="1531143" y="30956"/>
                    <a:pt x="1563688" y="30162"/>
                    <a:pt x="1600200" y="28575"/>
                  </a:cubicBezTo>
                  <a:cubicBezTo>
                    <a:pt x="1636712" y="26988"/>
                    <a:pt x="1690687" y="19050"/>
                    <a:pt x="1690687" y="19050"/>
                  </a:cubicBezTo>
                  <a:lnTo>
                    <a:pt x="1900237" y="23813"/>
                  </a:lnTo>
                  <a:cubicBezTo>
                    <a:pt x="1960562" y="24607"/>
                    <a:pt x="1997075" y="23019"/>
                    <a:pt x="2052637" y="23813"/>
                  </a:cubicBezTo>
                  <a:cubicBezTo>
                    <a:pt x="2108199" y="24607"/>
                    <a:pt x="2172493" y="26194"/>
                    <a:pt x="2233612" y="28575"/>
                  </a:cubicBezTo>
                  <a:cubicBezTo>
                    <a:pt x="2294731" y="30956"/>
                    <a:pt x="2419350" y="38100"/>
                    <a:pt x="2419350" y="38100"/>
                  </a:cubicBezTo>
                  <a:lnTo>
                    <a:pt x="2733675" y="47625"/>
                  </a:lnTo>
                  <a:cubicBezTo>
                    <a:pt x="2829719" y="49213"/>
                    <a:pt x="2995612" y="47625"/>
                    <a:pt x="2995612" y="47625"/>
                  </a:cubicBezTo>
                  <a:cubicBezTo>
                    <a:pt x="3057524" y="47625"/>
                    <a:pt x="3061494" y="46038"/>
                    <a:pt x="3105150" y="47625"/>
                  </a:cubicBezTo>
                  <a:cubicBezTo>
                    <a:pt x="3148806" y="49212"/>
                    <a:pt x="3217863" y="54769"/>
                    <a:pt x="3257550" y="57150"/>
                  </a:cubicBezTo>
                  <a:cubicBezTo>
                    <a:pt x="3297238" y="59531"/>
                    <a:pt x="3319463" y="62707"/>
                    <a:pt x="3343275" y="61913"/>
                  </a:cubicBezTo>
                  <a:cubicBezTo>
                    <a:pt x="3367087" y="61119"/>
                    <a:pt x="3351213" y="53975"/>
                    <a:pt x="3400425" y="52388"/>
                  </a:cubicBezTo>
                  <a:cubicBezTo>
                    <a:pt x="3449637" y="50801"/>
                    <a:pt x="3638550" y="52388"/>
                    <a:pt x="3638550" y="52388"/>
                  </a:cubicBezTo>
                  <a:cubicBezTo>
                    <a:pt x="3729831" y="52388"/>
                    <a:pt x="3879056" y="55563"/>
                    <a:pt x="3948112" y="52388"/>
                  </a:cubicBezTo>
                  <a:cubicBezTo>
                    <a:pt x="4017168" y="49213"/>
                    <a:pt x="3992562" y="34925"/>
                    <a:pt x="4052887" y="33338"/>
                  </a:cubicBezTo>
                  <a:cubicBezTo>
                    <a:pt x="4113212" y="31751"/>
                    <a:pt x="4230687" y="41276"/>
                    <a:pt x="4310062" y="42863"/>
                  </a:cubicBezTo>
                  <a:cubicBezTo>
                    <a:pt x="4389437" y="44450"/>
                    <a:pt x="4459287" y="38101"/>
                    <a:pt x="4529137" y="42863"/>
                  </a:cubicBezTo>
                  <a:cubicBezTo>
                    <a:pt x="4598987" y="47626"/>
                    <a:pt x="4675981" y="69851"/>
                    <a:pt x="4729162" y="71438"/>
                  </a:cubicBezTo>
                  <a:cubicBezTo>
                    <a:pt x="4782343" y="73026"/>
                    <a:pt x="4815284" y="62707"/>
                    <a:pt x="4848225" y="52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28057" y="1937266"/>
              <a:ext cx="18723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Grahamstown</a:t>
              </a:r>
              <a:endParaRPr lang="en-ZA" sz="20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05762" y="2057400"/>
              <a:ext cx="1931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Fort Beaufort</a:t>
              </a:r>
              <a:endParaRPr lang="en-ZA" sz="20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86400" y="2491265"/>
              <a:ext cx="914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Locality 2</a:t>
              </a:r>
              <a:endParaRPr lang="en-ZA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58641" y="2491265"/>
              <a:ext cx="1227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Locality 1</a:t>
              </a:r>
              <a:endParaRPr lang="en-ZA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15000" y="37338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 km</a:t>
              </a:r>
              <a:endParaRPr lang="en-ZA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4799" y="3182712"/>
              <a:ext cx="2666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</a:t>
              </a:r>
              <a:endParaRPr lang="en-ZA" sz="12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22515" y="4876799"/>
              <a:ext cx="478732" cy="2315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68285" y="4800600"/>
              <a:ext cx="2190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Dolerite (Jurassic)</a:t>
              </a:r>
              <a:endParaRPr lang="en-ZA" sz="14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068286" y="5108378"/>
              <a:ext cx="1515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Beaufort Group</a:t>
              </a:r>
              <a:endParaRPr lang="en-ZA" sz="14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068287" y="5334000"/>
              <a:ext cx="1199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Ecca</a:t>
              </a:r>
              <a:r>
                <a:rPr lang="en-US" sz="1400" dirty="0" smtClean="0"/>
                <a:t> Group</a:t>
              </a:r>
              <a:endParaRPr lang="en-ZA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068287" y="5543550"/>
              <a:ext cx="14083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Dwyka</a:t>
              </a:r>
              <a:r>
                <a:rPr lang="en-US" sz="1400" dirty="0" smtClean="0"/>
                <a:t> Group</a:t>
              </a:r>
              <a:endParaRPr lang="en-ZA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068287" y="5908477"/>
              <a:ext cx="2064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Witteberg</a:t>
              </a:r>
              <a:r>
                <a:rPr lang="en-US" sz="1400" dirty="0" smtClean="0"/>
                <a:t> Group</a:t>
              </a:r>
              <a:endParaRPr lang="en-ZA" sz="1400" dirty="0"/>
            </a:p>
          </p:txBody>
        </p:sp>
        <p:sp>
          <p:nvSpPr>
            <p:cNvPr id="64" name="Right Brace 63"/>
            <p:cNvSpPr/>
            <p:nvPr/>
          </p:nvSpPr>
          <p:spPr>
            <a:xfrm>
              <a:off x="3886200" y="5219700"/>
              <a:ext cx="152400" cy="64770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523363" y="5389661"/>
              <a:ext cx="1877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Karoo </a:t>
              </a:r>
              <a:r>
                <a:rPr lang="en-US" sz="1400" dirty="0" err="1" smtClean="0"/>
                <a:t>Supergroup</a:t>
              </a:r>
              <a:endParaRPr lang="en-ZA" sz="14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23364" y="5908477"/>
              <a:ext cx="1877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Cape </a:t>
              </a:r>
              <a:r>
                <a:rPr lang="en-US" sz="1400" dirty="0" err="1" smtClean="0"/>
                <a:t>Supergroup</a:t>
              </a:r>
              <a:endParaRPr lang="en-ZA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797619" y="761999"/>
              <a:ext cx="1097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  </a:t>
              </a:r>
              <a:r>
                <a:rPr lang="en-US" sz="2000" b="1" dirty="0" smtClean="0"/>
                <a:t>NORTH</a:t>
              </a:r>
              <a:endParaRPr lang="en-ZA" sz="20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38147" y="762000"/>
              <a:ext cx="1149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SOUTH</a:t>
              </a:r>
              <a:endParaRPr lang="en-ZA" sz="2000" b="1" dirty="0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7541419" y="2809875"/>
              <a:ext cx="4762" cy="778669"/>
            </a:xfrm>
            <a:custGeom>
              <a:avLst/>
              <a:gdLst>
                <a:gd name="connsiteX0" fmla="*/ 0 w 4762"/>
                <a:gd name="connsiteY0" fmla="*/ 0 h 778669"/>
                <a:gd name="connsiteX1" fmla="*/ 4762 w 4762"/>
                <a:gd name="connsiteY1" fmla="*/ 778669 h 778669"/>
                <a:gd name="connsiteX2" fmla="*/ 4762 w 4762"/>
                <a:gd name="connsiteY2" fmla="*/ 778669 h 77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" h="778669">
                  <a:moveTo>
                    <a:pt x="0" y="0"/>
                  </a:moveTo>
                  <a:cubicBezTo>
                    <a:pt x="1984" y="324445"/>
                    <a:pt x="4762" y="778669"/>
                    <a:pt x="4762" y="778669"/>
                  </a:cubicBezTo>
                  <a:lnTo>
                    <a:pt x="4762" y="778669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771525" y="3069432"/>
              <a:ext cx="764381" cy="35800"/>
            </a:xfrm>
            <a:custGeom>
              <a:avLst/>
              <a:gdLst>
                <a:gd name="connsiteX0" fmla="*/ 0 w 661987"/>
                <a:gd name="connsiteY0" fmla="*/ 26193 h 27109"/>
                <a:gd name="connsiteX1" fmla="*/ 138112 w 661987"/>
                <a:gd name="connsiteY1" fmla="*/ 26193 h 27109"/>
                <a:gd name="connsiteX2" fmla="*/ 304800 w 661987"/>
                <a:gd name="connsiteY2" fmla="*/ 16668 h 27109"/>
                <a:gd name="connsiteX3" fmla="*/ 433387 w 661987"/>
                <a:gd name="connsiteY3" fmla="*/ 19050 h 27109"/>
                <a:gd name="connsiteX4" fmla="*/ 554831 w 661987"/>
                <a:gd name="connsiteY4" fmla="*/ 23812 h 27109"/>
                <a:gd name="connsiteX5" fmla="*/ 661987 w 661987"/>
                <a:gd name="connsiteY5" fmla="*/ 0 h 27109"/>
                <a:gd name="connsiteX0" fmla="*/ 0 w 745331"/>
                <a:gd name="connsiteY0" fmla="*/ 33337 h 33419"/>
                <a:gd name="connsiteX1" fmla="*/ 221456 w 745331"/>
                <a:gd name="connsiteY1" fmla="*/ 26193 h 33419"/>
                <a:gd name="connsiteX2" fmla="*/ 388144 w 745331"/>
                <a:gd name="connsiteY2" fmla="*/ 16668 h 33419"/>
                <a:gd name="connsiteX3" fmla="*/ 516731 w 745331"/>
                <a:gd name="connsiteY3" fmla="*/ 19050 h 33419"/>
                <a:gd name="connsiteX4" fmla="*/ 638175 w 745331"/>
                <a:gd name="connsiteY4" fmla="*/ 23812 h 33419"/>
                <a:gd name="connsiteX5" fmla="*/ 745331 w 745331"/>
                <a:gd name="connsiteY5" fmla="*/ 0 h 33419"/>
                <a:gd name="connsiteX0" fmla="*/ 0 w 754856"/>
                <a:gd name="connsiteY0" fmla="*/ 33337 h 33419"/>
                <a:gd name="connsiteX1" fmla="*/ 230981 w 754856"/>
                <a:gd name="connsiteY1" fmla="*/ 26193 h 33419"/>
                <a:gd name="connsiteX2" fmla="*/ 397669 w 754856"/>
                <a:gd name="connsiteY2" fmla="*/ 16668 h 33419"/>
                <a:gd name="connsiteX3" fmla="*/ 526256 w 754856"/>
                <a:gd name="connsiteY3" fmla="*/ 19050 h 33419"/>
                <a:gd name="connsiteX4" fmla="*/ 647700 w 754856"/>
                <a:gd name="connsiteY4" fmla="*/ 23812 h 33419"/>
                <a:gd name="connsiteX5" fmla="*/ 754856 w 754856"/>
                <a:gd name="connsiteY5" fmla="*/ 0 h 33419"/>
                <a:gd name="connsiteX0" fmla="*/ 0 w 764381"/>
                <a:gd name="connsiteY0" fmla="*/ 35718 h 35800"/>
                <a:gd name="connsiteX1" fmla="*/ 230981 w 764381"/>
                <a:gd name="connsiteY1" fmla="*/ 28574 h 35800"/>
                <a:gd name="connsiteX2" fmla="*/ 397669 w 764381"/>
                <a:gd name="connsiteY2" fmla="*/ 19049 h 35800"/>
                <a:gd name="connsiteX3" fmla="*/ 526256 w 764381"/>
                <a:gd name="connsiteY3" fmla="*/ 21431 h 35800"/>
                <a:gd name="connsiteX4" fmla="*/ 647700 w 764381"/>
                <a:gd name="connsiteY4" fmla="*/ 26193 h 35800"/>
                <a:gd name="connsiteX5" fmla="*/ 764381 w 764381"/>
                <a:gd name="connsiteY5" fmla="*/ 0 h 3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381" h="35800">
                  <a:moveTo>
                    <a:pt x="0" y="35718"/>
                  </a:moveTo>
                  <a:cubicBezTo>
                    <a:pt x="43656" y="36512"/>
                    <a:pt x="164703" y="31352"/>
                    <a:pt x="230981" y="28574"/>
                  </a:cubicBezTo>
                  <a:cubicBezTo>
                    <a:pt x="297259" y="25796"/>
                    <a:pt x="348457" y="20239"/>
                    <a:pt x="397669" y="19049"/>
                  </a:cubicBezTo>
                  <a:lnTo>
                    <a:pt x="526256" y="21431"/>
                  </a:lnTo>
                  <a:cubicBezTo>
                    <a:pt x="567928" y="22622"/>
                    <a:pt x="609600" y="29368"/>
                    <a:pt x="647700" y="26193"/>
                  </a:cubicBezTo>
                  <a:cubicBezTo>
                    <a:pt x="685800" y="23018"/>
                    <a:pt x="729853" y="10318"/>
                    <a:pt x="764381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1676402" y="3083914"/>
              <a:ext cx="2090738" cy="445100"/>
            </a:xfrm>
            <a:custGeom>
              <a:avLst/>
              <a:gdLst>
                <a:gd name="connsiteX0" fmla="*/ 0 w 1654969"/>
                <a:gd name="connsiteY0" fmla="*/ 0 h 367119"/>
                <a:gd name="connsiteX1" fmla="*/ 21431 w 1654969"/>
                <a:gd name="connsiteY1" fmla="*/ 71438 h 367119"/>
                <a:gd name="connsiteX2" fmla="*/ 59531 w 1654969"/>
                <a:gd name="connsiteY2" fmla="*/ 161925 h 367119"/>
                <a:gd name="connsiteX3" fmla="*/ 76200 w 1654969"/>
                <a:gd name="connsiteY3" fmla="*/ 238125 h 367119"/>
                <a:gd name="connsiteX4" fmla="*/ 171450 w 1654969"/>
                <a:gd name="connsiteY4" fmla="*/ 285750 h 367119"/>
                <a:gd name="connsiteX5" fmla="*/ 307181 w 1654969"/>
                <a:gd name="connsiteY5" fmla="*/ 276225 h 367119"/>
                <a:gd name="connsiteX6" fmla="*/ 423863 w 1654969"/>
                <a:gd name="connsiteY6" fmla="*/ 214313 h 367119"/>
                <a:gd name="connsiteX7" fmla="*/ 483394 w 1654969"/>
                <a:gd name="connsiteY7" fmla="*/ 128588 h 367119"/>
                <a:gd name="connsiteX8" fmla="*/ 542925 w 1654969"/>
                <a:gd name="connsiteY8" fmla="*/ 54769 h 367119"/>
                <a:gd name="connsiteX9" fmla="*/ 588169 w 1654969"/>
                <a:gd name="connsiteY9" fmla="*/ 23813 h 367119"/>
                <a:gd name="connsiteX10" fmla="*/ 652463 w 1654969"/>
                <a:gd name="connsiteY10" fmla="*/ 7144 h 367119"/>
                <a:gd name="connsiteX11" fmla="*/ 719138 w 1654969"/>
                <a:gd name="connsiteY11" fmla="*/ 73819 h 367119"/>
                <a:gd name="connsiteX12" fmla="*/ 754856 w 1654969"/>
                <a:gd name="connsiteY12" fmla="*/ 123825 h 367119"/>
                <a:gd name="connsiteX13" fmla="*/ 814388 w 1654969"/>
                <a:gd name="connsiteY13" fmla="*/ 119063 h 367119"/>
                <a:gd name="connsiteX14" fmla="*/ 854869 w 1654969"/>
                <a:gd name="connsiteY14" fmla="*/ 85725 h 367119"/>
                <a:gd name="connsiteX15" fmla="*/ 969169 w 1654969"/>
                <a:gd name="connsiteY15" fmla="*/ 173831 h 367119"/>
                <a:gd name="connsiteX16" fmla="*/ 973931 w 1654969"/>
                <a:gd name="connsiteY16" fmla="*/ 176213 h 367119"/>
                <a:gd name="connsiteX17" fmla="*/ 1047750 w 1654969"/>
                <a:gd name="connsiteY17" fmla="*/ 261938 h 367119"/>
                <a:gd name="connsiteX18" fmla="*/ 1138238 w 1654969"/>
                <a:gd name="connsiteY18" fmla="*/ 300038 h 367119"/>
                <a:gd name="connsiteX19" fmla="*/ 1245394 w 1654969"/>
                <a:gd name="connsiteY19" fmla="*/ 307181 h 367119"/>
                <a:gd name="connsiteX20" fmla="*/ 1297781 w 1654969"/>
                <a:gd name="connsiteY20" fmla="*/ 273844 h 367119"/>
                <a:gd name="connsiteX21" fmla="*/ 1388269 w 1654969"/>
                <a:gd name="connsiteY21" fmla="*/ 276225 h 367119"/>
                <a:gd name="connsiteX22" fmla="*/ 1466850 w 1654969"/>
                <a:gd name="connsiteY22" fmla="*/ 328613 h 367119"/>
                <a:gd name="connsiteX23" fmla="*/ 1562100 w 1654969"/>
                <a:gd name="connsiteY23" fmla="*/ 366713 h 367119"/>
                <a:gd name="connsiteX24" fmla="*/ 1654969 w 1654969"/>
                <a:gd name="connsiteY24" fmla="*/ 352425 h 367119"/>
                <a:gd name="connsiteX0" fmla="*/ 0 w 1654969"/>
                <a:gd name="connsiteY0" fmla="*/ 0 h 367119"/>
                <a:gd name="connsiteX1" fmla="*/ 21431 w 1654969"/>
                <a:gd name="connsiteY1" fmla="*/ 71438 h 367119"/>
                <a:gd name="connsiteX2" fmla="*/ 59531 w 1654969"/>
                <a:gd name="connsiteY2" fmla="*/ 161925 h 367119"/>
                <a:gd name="connsiteX3" fmla="*/ 109537 w 1654969"/>
                <a:gd name="connsiteY3" fmla="*/ 242887 h 367119"/>
                <a:gd name="connsiteX4" fmla="*/ 171450 w 1654969"/>
                <a:gd name="connsiteY4" fmla="*/ 285750 h 367119"/>
                <a:gd name="connsiteX5" fmla="*/ 307181 w 1654969"/>
                <a:gd name="connsiteY5" fmla="*/ 276225 h 367119"/>
                <a:gd name="connsiteX6" fmla="*/ 423863 w 1654969"/>
                <a:gd name="connsiteY6" fmla="*/ 214313 h 367119"/>
                <a:gd name="connsiteX7" fmla="*/ 483394 w 1654969"/>
                <a:gd name="connsiteY7" fmla="*/ 128588 h 367119"/>
                <a:gd name="connsiteX8" fmla="*/ 542925 w 1654969"/>
                <a:gd name="connsiteY8" fmla="*/ 54769 h 367119"/>
                <a:gd name="connsiteX9" fmla="*/ 588169 w 1654969"/>
                <a:gd name="connsiteY9" fmla="*/ 23813 h 367119"/>
                <a:gd name="connsiteX10" fmla="*/ 652463 w 1654969"/>
                <a:gd name="connsiteY10" fmla="*/ 7144 h 367119"/>
                <a:gd name="connsiteX11" fmla="*/ 719138 w 1654969"/>
                <a:gd name="connsiteY11" fmla="*/ 73819 h 367119"/>
                <a:gd name="connsiteX12" fmla="*/ 754856 w 1654969"/>
                <a:gd name="connsiteY12" fmla="*/ 123825 h 367119"/>
                <a:gd name="connsiteX13" fmla="*/ 814388 w 1654969"/>
                <a:gd name="connsiteY13" fmla="*/ 119063 h 367119"/>
                <a:gd name="connsiteX14" fmla="*/ 854869 w 1654969"/>
                <a:gd name="connsiteY14" fmla="*/ 85725 h 367119"/>
                <a:gd name="connsiteX15" fmla="*/ 969169 w 1654969"/>
                <a:gd name="connsiteY15" fmla="*/ 173831 h 367119"/>
                <a:gd name="connsiteX16" fmla="*/ 973931 w 1654969"/>
                <a:gd name="connsiteY16" fmla="*/ 176213 h 367119"/>
                <a:gd name="connsiteX17" fmla="*/ 1047750 w 1654969"/>
                <a:gd name="connsiteY17" fmla="*/ 261938 h 367119"/>
                <a:gd name="connsiteX18" fmla="*/ 1138238 w 1654969"/>
                <a:gd name="connsiteY18" fmla="*/ 300038 h 367119"/>
                <a:gd name="connsiteX19" fmla="*/ 1245394 w 1654969"/>
                <a:gd name="connsiteY19" fmla="*/ 307181 h 367119"/>
                <a:gd name="connsiteX20" fmla="*/ 1297781 w 1654969"/>
                <a:gd name="connsiteY20" fmla="*/ 273844 h 367119"/>
                <a:gd name="connsiteX21" fmla="*/ 1388269 w 1654969"/>
                <a:gd name="connsiteY21" fmla="*/ 276225 h 367119"/>
                <a:gd name="connsiteX22" fmla="*/ 1466850 w 1654969"/>
                <a:gd name="connsiteY22" fmla="*/ 328613 h 367119"/>
                <a:gd name="connsiteX23" fmla="*/ 1562100 w 1654969"/>
                <a:gd name="connsiteY23" fmla="*/ 366713 h 367119"/>
                <a:gd name="connsiteX24" fmla="*/ 1654969 w 1654969"/>
                <a:gd name="connsiteY24" fmla="*/ 352425 h 367119"/>
                <a:gd name="connsiteX0" fmla="*/ 0 w 1654969"/>
                <a:gd name="connsiteY0" fmla="*/ 0 h 367119"/>
                <a:gd name="connsiteX1" fmla="*/ 21431 w 1654969"/>
                <a:gd name="connsiteY1" fmla="*/ 71438 h 367119"/>
                <a:gd name="connsiteX2" fmla="*/ 71437 w 1654969"/>
                <a:gd name="connsiteY2" fmla="*/ 159543 h 367119"/>
                <a:gd name="connsiteX3" fmla="*/ 109537 w 1654969"/>
                <a:gd name="connsiteY3" fmla="*/ 242887 h 367119"/>
                <a:gd name="connsiteX4" fmla="*/ 171450 w 1654969"/>
                <a:gd name="connsiteY4" fmla="*/ 285750 h 367119"/>
                <a:gd name="connsiteX5" fmla="*/ 307181 w 1654969"/>
                <a:gd name="connsiteY5" fmla="*/ 276225 h 367119"/>
                <a:gd name="connsiteX6" fmla="*/ 423863 w 1654969"/>
                <a:gd name="connsiteY6" fmla="*/ 214313 h 367119"/>
                <a:gd name="connsiteX7" fmla="*/ 483394 w 1654969"/>
                <a:gd name="connsiteY7" fmla="*/ 128588 h 367119"/>
                <a:gd name="connsiteX8" fmla="*/ 542925 w 1654969"/>
                <a:gd name="connsiteY8" fmla="*/ 54769 h 367119"/>
                <a:gd name="connsiteX9" fmla="*/ 588169 w 1654969"/>
                <a:gd name="connsiteY9" fmla="*/ 23813 h 367119"/>
                <a:gd name="connsiteX10" fmla="*/ 652463 w 1654969"/>
                <a:gd name="connsiteY10" fmla="*/ 7144 h 367119"/>
                <a:gd name="connsiteX11" fmla="*/ 719138 w 1654969"/>
                <a:gd name="connsiteY11" fmla="*/ 73819 h 367119"/>
                <a:gd name="connsiteX12" fmla="*/ 754856 w 1654969"/>
                <a:gd name="connsiteY12" fmla="*/ 123825 h 367119"/>
                <a:gd name="connsiteX13" fmla="*/ 814388 w 1654969"/>
                <a:gd name="connsiteY13" fmla="*/ 119063 h 367119"/>
                <a:gd name="connsiteX14" fmla="*/ 854869 w 1654969"/>
                <a:gd name="connsiteY14" fmla="*/ 85725 h 367119"/>
                <a:gd name="connsiteX15" fmla="*/ 969169 w 1654969"/>
                <a:gd name="connsiteY15" fmla="*/ 173831 h 367119"/>
                <a:gd name="connsiteX16" fmla="*/ 973931 w 1654969"/>
                <a:gd name="connsiteY16" fmla="*/ 176213 h 367119"/>
                <a:gd name="connsiteX17" fmla="*/ 1047750 w 1654969"/>
                <a:gd name="connsiteY17" fmla="*/ 261938 h 367119"/>
                <a:gd name="connsiteX18" fmla="*/ 1138238 w 1654969"/>
                <a:gd name="connsiteY18" fmla="*/ 300038 h 367119"/>
                <a:gd name="connsiteX19" fmla="*/ 1245394 w 1654969"/>
                <a:gd name="connsiteY19" fmla="*/ 307181 h 367119"/>
                <a:gd name="connsiteX20" fmla="*/ 1297781 w 1654969"/>
                <a:gd name="connsiteY20" fmla="*/ 273844 h 367119"/>
                <a:gd name="connsiteX21" fmla="*/ 1388269 w 1654969"/>
                <a:gd name="connsiteY21" fmla="*/ 276225 h 367119"/>
                <a:gd name="connsiteX22" fmla="*/ 1466850 w 1654969"/>
                <a:gd name="connsiteY22" fmla="*/ 328613 h 367119"/>
                <a:gd name="connsiteX23" fmla="*/ 1562100 w 1654969"/>
                <a:gd name="connsiteY23" fmla="*/ 366713 h 367119"/>
                <a:gd name="connsiteX24" fmla="*/ 1654969 w 1654969"/>
                <a:gd name="connsiteY24" fmla="*/ 352425 h 367119"/>
                <a:gd name="connsiteX0" fmla="*/ 0 w 1654969"/>
                <a:gd name="connsiteY0" fmla="*/ 0 h 367119"/>
                <a:gd name="connsiteX1" fmla="*/ 33338 w 1654969"/>
                <a:gd name="connsiteY1" fmla="*/ 69057 h 367119"/>
                <a:gd name="connsiteX2" fmla="*/ 71437 w 1654969"/>
                <a:gd name="connsiteY2" fmla="*/ 159543 h 367119"/>
                <a:gd name="connsiteX3" fmla="*/ 109537 w 1654969"/>
                <a:gd name="connsiteY3" fmla="*/ 242887 h 367119"/>
                <a:gd name="connsiteX4" fmla="*/ 171450 w 1654969"/>
                <a:gd name="connsiteY4" fmla="*/ 285750 h 367119"/>
                <a:gd name="connsiteX5" fmla="*/ 307181 w 1654969"/>
                <a:gd name="connsiteY5" fmla="*/ 276225 h 367119"/>
                <a:gd name="connsiteX6" fmla="*/ 423863 w 1654969"/>
                <a:gd name="connsiteY6" fmla="*/ 214313 h 367119"/>
                <a:gd name="connsiteX7" fmla="*/ 483394 w 1654969"/>
                <a:gd name="connsiteY7" fmla="*/ 128588 h 367119"/>
                <a:gd name="connsiteX8" fmla="*/ 542925 w 1654969"/>
                <a:gd name="connsiteY8" fmla="*/ 54769 h 367119"/>
                <a:gd name="connsiteX9" fmla="*/ 588169 w 1654969"/>
                <a:gd name="connsiteY9" fmla="*/ 23813 h 367119"/>
                <a:gd name="connsiteX10" fmla="*/ 652463 w 1654969"/>
                <a:gd name="connsiteY10" fmla="*/ 7144 h 367119"/>
                <a:gd name="connsiteX11" fmla="*/ 719138 w 1654969"/>
                <a:gd name="connsiteY11" fmla="*/ 73819 h 367119"/>
                <a:gd name="connsiteX12" fmla="*/ 754856 w 1654969"/>
                <a:gd name="connsiteY12" fmla="*/ 123825 h 367119"/>
                <a:gd name="connsiteX13" fmla="*/ 814388 w 1654969"/>
                <a:gd name="connsiteY13" fmla="*/ 119063 h 367119"/>
                <a:gd name="connsiteX14" fmla="*/ 854869 w 1654969"/>
                <a:gd name="connsiteY14" fmla="*/ 85725 h 367119"/>
                <a:gd name="connsiteX15" fmla="*/ 969169 w 1654969"/>
                <a:gd name="connsiteY15" fmla="*/ 173831 h 367119"/>
                <a:gd name="connsiteX16" fmla="*/ 973931 w 1654969"/>
                <a:gd name="connsiteY16" fmla="*/ 176213 h 367119"/>
                <a:gd name="connsiteX17" fmla="*/ 1047750 w 1654969"/>
                <a:gd name="connsiteY17" fmla="*/ 261938 h 367119"/>
                <a:gd name="connsiteX18" fmla="*/ 1138238 w 1654969"/>
                <a:gd name="connsiteY18" fmla="*/ 300038 h 367119"/>
                <a:gd name="connsiteX19" fmla="*/ 1245394 w 1654969"/>
                <a:gd name="connsiteY19" fmla="*/ 307181 h 367119"/>
                <a:gd name="connsiteX20" fmla="*/ 1297781 w 1654969"/>
                <a:gd name="connsiteY20" fmla="*/ 273844 h 367119"/>
                <a:gd name="connsiteX21" fmla="*/ 1388269 w 1654969"/>
                <a:gd name="connsiteY21" fmla="*/ 276225 h 367119"/>
                <a:gd name="connsiteX22" fmla="*/ 1466850 w 1654969"/>
                <a:gd name="connsiteY22" fmla="*/ 328613 h 367119"/>
                <a:gd name="connsiteX23" fmla="*/ 1562100 w 1654969"/>
                <a:gd name="connsiteY23" fmla="*/ 366713 h 367119"/>
                <a:gd name="connsiteX24" fmla="*/ 1654969 w 1654969"/>
                <a:gd name="connsiteY24" fmla="*/ 352425 h 367119"/>
                <a:gd name="connsiteX0" fmla="*/ 0 w 1654969"/>
                <a:gd name="connsiteY0" fmla="*/ 0 h 367119"/>
                <a:gd name="connsiteX1" fmla="*/ 33338 w 1654969"/>
                <a:gd name="connsiteY1" fmla="*/ 69057 h 367119"/>
                <a:gd name="connsiteX2" fmla="*/ 61912 w 1654969"/>
                <a:gd name="connsiteY2" fmla="*/ 166686 h 367119"/>
                <a:gd name="connsiteX3" fmla="*/ 109537 w 1654969"/>
                <a:gd name="connsiteY3" fmla="*/ 242887 h 367119"/>
                <a:gd name="connsiteX4" fmla="*/ 171450 w 1654969"/>
                <a:gd name="connsiteY4" fmla="*/ 285750 h 367119"/>
                <a:gd name="connsiteX5" fmla="*/ 307181 w 1654969"/>
                <a:gd name="connsiteY5" fmla="*/ 276225 h 367119"/>
                <a:gd name="connsiteX6" fmla="*/ 423863 w 1654969"/>
                <a:gd name="connsiteY6" fmla="*/ 214313 h 367119"/>
                <a:gd name="connsiteX7" fmla="*/ 483394 w 1654969"/>
                <a:gd name="connsiteY7" fmla="*/ 128588 h 367119"/>
                <a:gd name="connsiteX8" fmla="*/ 542925 w 1654969"/>
                <a:gd name="connsiteY8" fmla="*/ 54769 h 367119"/>
                <a:gd name="connsiteX9" fmla="*/ 588169 w 1654969"/>
                <a:gd name="connsiteY9" fmla="*/ 23813 h 367119"/>
                <a:gd name="connsiteX10" fmla="*/ 652463 w 1654969"/>
                <a:gd name="connsiteY10" fmla="*/ 7144 h 367119"/>
                <a:gd name="connsiteX11" fmla="*/ 719138 w 1654969"/>
                <a:gd name="connsiteY11" fmla="*/ 73819 h 367119"/>
                <a:gd name="connsiteX12" fmla="*/ 754856 w 1654969"/>
                <a:gd name="connsiteY12" fmla="*/ 123825 h 367119"/>
                <a:gd name="connsiteX13" fmla="*/ 814388 w 1654969"/>
                <a:gd name="connsiteY13" fmla="*/ 119063 h 367119"/>
                <a:gd name="connsiteX14" fmla="*/ 854869 w 1654969"/>
                <a:gd name="connsiteY14" fmla="*/ 85725 h 367119"/>
                <a:gd name="connsiteX15" fmla="*/ 969169 w 1654969"/>
                <a:gd name="connsiteY15" fmla="*/ 173831 h 367119"/>
                <a:gd name="connsiteX16" fmla="*/ 973931 w 1654969"/>
                <a:gd name="connsiteY16" fmla="*/ 176213 h 367119"/>
                <a:gd name="connsiteX17" fmla="*/ 1047750 w 1654969"/>
                <a:gd name="connsiteY17" fmla="*/ 261938 h 367119"/>
                <a:gd name="connsiteX18" fmla="*/ 1138238 w 1654969"/>
                <a:gd name="connsiteY18" fmla="*/ 300038 h 367119"/>
                <a:gd name="connsiteX19" fmla="*/ 1245394 w 1654969"/>
                <a:gd name="connsiteY19" fmla="*/ 307181 h 367119"/>
                <a:gd name="connsiteX20" fmla="*/ 1297781 w 1654969"/>
                <a:gd name="connsiteY20" fmla="*/ 273844 h 367119"/>
                <a:gd name="connsiteX21" fmla="*/ 1388269 w 1654969"/>
                <a:gd name="connsiteY21" fmla="*/ 276225 h 367119"/>
                <a:gd name="connsiteX22" fmla="*/ 1466850 w 1654969"/>
                <a:gd name="connsiteY22" fmla="*/ 328613 h 367119"/>
                <a:gd name="connsiteX23" fmla="*/ 1562100 w 1654969"/>
                <a:gd name="connsiteY23" fmla="*/ 366713 h 367119"/>
                <a:gd name="connsiteX24" fmla="*/ 1654969 w 1654969"/>
                <a:gd name="connsiteY24" fmla="*/ 352425 h 367119"/>
                <a:gd name="connsiteX0" fmla="*/ 0 w 1654969"/>
                <a:gd name="connsiteY0" fmla="*/ 0 h 367119"/>
                <a:gd name="connsiteX1" fmla="*/ 33338 w 1654969"/>
                <a:gd name="connsiteY1" fmla="*/ 69057 h 367119"/>
                <a:gd name="connsiteX2" fmla="*/ 61912 w 1654969"/>
                <a:gd name="connsiteY2" fmla="*/ 166686 h 367119"/>
                <a:gd name="connsiteX3" fmla="*/ 100012 w 1654969"/>
                <a:gd name="connsiteY3" fmla="*/ 254793 h 367119"/>
                <a:gd name="connsiteX4" fmla="*/ 171450 w 1654969"/>
                <a:gd name="connsiteY4" fmla="*/ 285750 h 367119"/>
                <a:gd name="connsiteX5" fmla="*/ 307181 w 1654969"/>
                <a:gd name="connsiteY5" fmla="*/ 276225 h 367119"/>
                <a:gd name="connsiteX6" fmla="*/ 423863 w 1654969"/>
                <a:gd name="connsiteY6" fmla="*/ 214313 h 367119"/>
                <a:gd name="connsiteX7" fmla="*/ 483394 w 1654969"/>
                <a:gd name="connsiteY7" fmla="*/ 128588 h 367119"/>
                <a:gd name="connsiteX8" fmla="*/ 542925 w 1654969"/>
                <a:gd name="connsiteY8" fmla="*/ 54769 h 367119"/>
                <a:gd name="connsiteX9" fmla="*/ 588169 w 1654969"/>
                <a:gd name="connsiteY9" fmla="*/ 23813 h 367119"/>
                <a:gd name="connsiteX10" fmla="*/ 652463 w 1654969"/>
                <a:gd name="connsiteY10" fmla="*/ 7144 h 367119"/>
                <a:gd name="connsiteX11" fmla="*/ 719138 w 1654969"/>
                <a:gd name="connsiteY11" fmla="*/ 73819 h 367119"/>
                <a:gd name="connsiteX12" fmla="*/ 754856 w 1654969"/>
                <a:gd name="connsiteY12" fmla="*/ 123825 h 367119"/>
                <a:gd name="connsiteX13" fmla="*/ 814388 w 1654969"/>
                <a:gd name="connsiteY13" fmla="*/ 119063 h 367119"/>
                <a:gd name="connsiteX14" fmla="*/ 854869 w 1654969"/>
                <a:gd name="connsiteY14" fmla="*/ 85725 h 367119"/>
                <a:gd name="connsiteX15" fmla="*/ 969169 w 1654969"/>
                <a:gd name="connsiteY15" fmla="*/ 173831 h 367119"/>
                <a:gd name="connsiteX16" fmla="*/ 973931 w 1654969"/>
                <a:gd name="connsiteY16" fmla="*/ 176213 h 367119"/>
                <a:gd name="connsiteX17" fmla="*/ 1047750 w 1654969"/>
                <a:gd name="connsiteY17" fmla="*/ 261938 h 367119"/>
                <a:gd name="connsiteX18" fmla="*/ 1138238 w 1654969"/>
                <a:gd name="connsiteY18" fmla="*/ 300038 h 367119"/>
                <a:gd name="connsiteX19" fmla="*/ 1245394 w 1654969"/>
                <a:gd name="connsiteY19" fmla="*/ 307181 h 367119"/>
                <a:gd name="connsiteX20" fmla="*/ 1297781 w 1654969"/>
                <a:gd name="connsiteY20" fmla="*/ 273844 h 367119"/>
                <a:gd name="connsiteX21" fmla="*/ 1388269 w 1654969"/>
                <a:gd name="connsiteY21" fmla="*/ 276225 h 367119"/>
                <a:gd name="connsiteX22" fmla="*/ 1466850 w 1654969"/>
                <a:gd name="connsiteY22" fmla="*/ 328613 h 367119"/>
                <a:gd name="connsiteX23" fmla="*/ 1562100 w 1654969"/>
                <a:gd name="connsiteY23" fmla="*/ 366713 h 367119"/>
                <a:gd name="connsiteX24" fmla="*/ 1654969 w 1654969"/>
                <a:gd name="connsiteY24" fmla="*/ 352425 h 367119"/>
                <a:gd name="connsiteX0" fmla="*/ 0 w 1654969"/>
                <a:gd name="connsiteY0" fmla="*/ 0 h 367119"/>
                <a:gd name="connsiteX1" fmla="*/ 33338 w 1654969"/>
                <a:gd name="connsiteY1" fmla="*/ 69057 h 367119"/>
                <a:gd name="connsiteX2" fmla="*/ 61912 w 1654969"/>
                <a:gd name="connsiteY2" fmla="*/ 166686 h 367119"/>
                <a:gd name="connsiteX3" fmla="*/ 100012 w 1654969"/>
                <a:gd name="connsiteY3" fmla="*/ 254793 h 367119"/>
                <a:gd name="connsiteX4" fmla="*/ 171450 w 1654969"/>
                <a:gd name="connsiteY4" fmla="*/ 285750 h 367119"/>
                <a:gd name="connsiteX5" fmla="*/ 307181 w 1654969"/>
                <a:gd name="connsiteY5" fmla="*/ 276225 h 367119"/>
                <a:gd name="connsiteX6" fmla="*/ 419100 w 1654969"/>
                <a:gd name="connsiteY6" fmla="*/ 190500 h 367119"/>
                <a:gd name="connsiteX7" fmla="*/ 483394 w 1654969"/>
                <a:gd name="connsiteY7" fmla="*/ 128588 h 367119"/>
                <a:gd name="connsiteX8" fmla="*/ 542925 w 1654969"/>
                <a:gd name="connsiteY8" fmla="*/ 54769 h 367119"/>
                <a:gd name="connsiteX9" fmla="*/ 588169 w 1654969"/>
                <a:gd name="connsiteY9" fmla="*/ 23813 h 367119"/>
                <a:gd name="connsiteX10" fmla="*/ 652463 w 1654969"/>
                <a:gd name="connsiteY10" fmla="*/ 7144 h 367119"/>
                <a:gd name="connsiteX11" fmla="*/ 719138 w 1654969"/>
                <a:gd name="connsiteY11" fmla="*/ 73819 h 367119"/>
                <a:gd name="connsiteX12" fmla="*/ 754856 w 1654969"/>
                <a:gd name="connsiteY12" fmla="*/ 123825 h 367119"/>
                <a:gd name="connsiteX13" fmla="*/ 814388 w 1654969"/>
                <a:gd name="connsiteY13" fmla="*/ 119063 h 367119"/>
                <a:gd name="connsiteX14" fmla="*/ 854869 w 1654969"/>
                <a:gd name="connsiteY14" fmla="*/ 85725 h 367119"/>
                <a:gd name="connsiteX15" fmla="*/ 969169 w 1654969"/>
                <a:gd name="connsiteY15" fmla="*/ 173831 h 367119"/>
                <a:gd name="connsiteX16" fmla="*/ 973931 w 1654969"/>
                <a:gd name="connsiteY16" fmla="*/ 176213 h 367119"/>
                <a:gd name="connsiteX17" fmla="*/ 1047750 w 1654969"/>
                <a:gd name="connsiteY17" fmla="*/ 261938 h 367119"/>
                <a:gd name="connsiteX18" fmla="*/ 1138238 w 1654969"/>
                <a:gd name="connsiteY18" fmla="*/ 300038 h 367119"/>
                <a:gd name="connsiteX19" fmla="*/ 1245394 w 1654969"/>
                <a:gd name="connsiteY19" fmla="*/ 307181 h 367119"/>
                <a:gd name="connsiteX20" fmla="*/ 1297781 w 1654969"/>
                <a:gd name="connsiteY20" fmla="*/ 273844 h 367119"/>
                <a:gd name="connsiteX21" fmla="*/ 1388269 w 1654969"/>
                <a:gd name="connsiteY21" fmla="*/ 276225 h 367119"/>
                <a:gd name="connsiteX22" fmla="*/ 1466850 w 1654969"/>
                <a:gd name="connsiteY22" fmla="*/ 328613 h 367119"/>
                <a:gd name="connsiteX23" fmla="*/ 1562100 w 1654969"/>
                <a:gd name="connsiteY23" fmla="*/ 366713 h 367119"/>
                <a:gd name="connsiteX24" fmla="*/ 1654969 w 1654969"/>
                <a:gd name="connsiteY24" fmla="*/ 352425 h 367119"/>
                <a:gd name="connsiteX0" fmla="*/ 0 w 1654969"/>
                <a:gd name="connsiteY0" fmla="*/ 0 h 367119"/>
                <a:gd name="connsiteX1" fmla="*/ 33338 w 1654969"/>
                <a:gd name="connsiteY1" fmla="*/ 69057 h 367119"/>
                <a:gd name="connsiteX2" fmla="*/ 61912 w 1654969"/>
                <a:gd name="connsiteY2" fmla="*/ 166686 h 367119"/>
                <a:gd name="connsiteX3" fmla="*/ 100012 w 1654969"/>
                <a:gd name="connsiteY3" fmla="*/ 254793 h 367119"/>
                <a:gd name="connsiteX4" fmla="*/ 171450 w 1654969"/>
                <a:gd name="connsiteY4" fmla="*/ 285750 h 367119"/>
                <a:gd name="connsiteX5" fmla="*/ 307181 w 1654969"/>
                <a:gd name="connsiteY5" fmla="*/ 276225 h 367119"/>
                <a:gd name="connsiteX6" fmla="*/ 419100 w 1654969"/>
                <a:gd name="connsiteY6" fmla="*/ 190500 h 367119"/>
                <a:gd name="connsiteX7" fmla="*/ 481013 w 1654969"/>
                <a:gd name="connsiteY7" fmla="*/ 97632 h 367119"/>
                <a:gd name="connsiteX8" fmla="*/ 542925 w 1654969"/>
                <a:gd name="connsiteY8" fmla="*/ 54769 h 367119"/>
                <a:gd name="connsiteX9" fmla="*/ 588169 w 1654969"/>
                <a:gd name="connsiteY9" fmla="*/ 23813 h 367119"/>
                <a:gd name="connsiteX10" fmla="*/ 652463 w 1654969"/>
                <a:gd name="connsiteY10" fmla="*/ 7144 h 367119"/>
                <a:gd name="connsiteX11" fmla="*/ 719138 w 1654969"/>
                <a:gd name="connsiteY11" fmla="*/ 73819 h 367119"/>
                <a:gd name="connsiteX12" fmla="*/ 754856 w 1654969"/>
                <a:gd name="connsiteY12" fmla="*/ 123825 h 367119"/>
                <a:gd name="connsiteX13" fmla="*/ 814388 w 1654969"/>
                <a:gd name="connsiteY13" fmla="*/ 119063 h 367119"/>
                <a:gd name="connsiteX14" fmla="*/ 854869 w 1654969"/>
                <a:gd name="connsiteY14" fmla="*/ 85725 h 367119"/>
                <a:gd name="connsiteX15" fmla="*/ 969169 w 1654969"/>
                <a:gd name="connsiteY15" fmla="*/ 173831 h 367119"/>
                <a:gd name="connsiteX16" fmla="*/ 973931 w 1654969"/>
                <a:gd name="connsiteY16" fmla="*/ 176213 h 367119"/>
                <a:gd name="connsiteX17" fmla="*/ 1047750 w 1654969"/>
                <a:gd name="connsiteY17" fmla="*/ 261938 h 367119"/>
                <a:gd name="connsiteX18" fmla="*/ 1138238 w 1654969"/>
                <a:gd name="connsiteY18" fmla="*/ 300038 h 367119"/>
                <a:gd name="connsiteX19" fmla="*/ 1245394 w 1654969"/>
                <a:gd name="connsiteY19" fmla="*/ 307181 h 367119"/>
                <a:gd name="connsiteX20" fmla="*/ 1297781 w 1654969"/>
                <a:gd name="connsiteY20" fmla="*/ 273844 h 367119"/>
                <a:gd name="connsiteX21" fmla="*/ 1388269 w 1654969"/>
                <a:gd name="connsiteY21" fmla="*/ 276225 h 367119"/>
                <a:gd name="connsiteX22" fmla="*/ 1466850 w 1654969"/>
                <a:gd name="connsiteY22" fmla="*/ 328613 h 367119"/>
                <a:gd name="connsiteX23" fmla="*/ 1562100 w 1654969"/>
                <a:gd name="connsiteY23" fmla="*/ 366713 h 367119"/>
                <a:gd name="connsiteX24" fmla="*/ 1654969 w 1654969"/>
                <a:gd name="connsiteY24" fmla="*/ 352425 h 367119"/>
                <a:gd name="connsiteX0" fmla="*/ 0 w 1654969"/>
                <a:gd name="connsiteY0" fmla="*/ 0 h 367119"/>
                <a:gd name="connsiteX1" fmla="*/ 33338 w 1654969"/>
                <a:gd name="connsiteY1" fmla="*/ 69057 h 367119"/>
                <a:gd name="connsiteX2" fmla="*/ 61912 w 1654969"/>
                <a:gd name="connsiteY2" fmla="*/ 166686 h 367119"/>
                <a:gd name="connsiteX3" fmla="*/ 100012 w 1654969"/>
                <a:gd name="connsiteY3" fmla="*/ 254793 h 367119"/>
                <a:gd name="connsiteX4" fmla="*/ 171450 w 1654969"/>
                <a:gd name="connsiteY4" fmla="*/ 285750 h 367119"/>
                <a:gd name="connsiteX5" fmla="*/ 307181 w 1654969"/>
                <a:gd name="connsiteY5" fmla="*/ 276225 h 367119"/>
                <a:gd name="connsiteX6" fmla="*/ 419100 w 1654969"/>
                <a:gd name="connsiteY6" fmla="*/ 190500 h 367119"/>
                <a:gd name="connsiteX7" fmla="*/ 481013 w 1654969"/>
                <a:gd name="connsiteY7" fmla="*/ 97632 h 367119"/>
                <a:gd name="connsiteX8" fmla="*/ 542925 w 1654969"/>
                <a:gd name="connsiteY8" fmla="*/ 23813 h 367119"/>
                <a:gd name="connsiteX9" fmla="*/ 588169 w 1654969"/>
                <a:gd name="connsiteY9" fmla="*/ 23813 h 367119"/>
                <a:gd name="connsiteX10" fmla="*/ 652463 w 1654969"/>
                <a:gd name="connsiteY10" fmla="*/ 7144 h 367119"/>
                <a:gd name="connsiteX11" fmla="*/ 719138 w 1654969"/>
                <a:gd name="connsiteY11" fmla="*/ 73819 h 367119"/>
                <a:gd name="connsiteX12" fmla="*/ 754856 w 1654969"/>
                <a:gd name="connsiteY12" fmla="*/ 123825 h 367119"/>
                <a:gd name="connsiteX13" fmla="*/ 814388 w 1654969"/>
                <a:gd name="connsiteY13" fmla="*/ 119063 h 367119"/>
                <a:gd name="connsiteX14" fmla="*/ 854869 w 1654969"/>
                <a:gd name="connsiteY14" fmla="*/ 85725 h 367119"/>
                <a:gd name="connsiteX15" fmla="*/ 969169 w 1654969"/>
                <a:gd name="connsiteY15" fmla="*/ 173831 h 367119"/>
                <a:gd name="connsiteX16" fmla="*/ 973931 w 1654969"/>
                <a:gd name="connsiteY16" fmla="*/ 176213 h 367119"/>
                <a:gd name="connsiteX17" fmla="*/ 1047750 w 1654969"/>
                <a:gd name="connsiteY17" fmla="*/ 261938 h 367119"/>
                <a:gd name="connsiteX18" fmla="*/ 1138238 w 1654969"/>
                <a:gd name="connsiteY18" fmla="*/ 300038 h 367119"/>
                <a:gd name="connsiteX19" fmla="*/ 1245394 w 1654969"/>
                <a:gd name="connsiteY19" fmla="*/ 307181 h 367119"/>
                <a:gd name="connsiteX20" fmla="*/ 1297781 w 1654969"/>
                <a:gd name="connsiteY20" fmla="*/ 273844 h 367119"/>
                <a:gd name="connsiteX21" fmla="*/ 1388269 w 1654969"/>
                <a:gd name="connsiteY21" fmla="*/ 276225 h 367119"/>
                <a:gd name="connsiteX22" fmla="*/ 1466850 w 1654969"/>
                <a:gd name="connsiteY22" fmla="*/ 328613 h 367119"/>
                <a:gd name="connsiteX23" fmla="*/ 1562100 w 1654969"/>
                <a:gd name="connsiteY23" fmla="*/ 366713 h 367119"/>
                <a:gd name="connsiteX24" fmla="*/ 1654969 w 1654969"/>
                <a:gd name="connsiteY24" fmla="*/ 352425 h 367119"/>
                <a:gd name="connsiteX0" fmla="*/ 0 w 1654969"/>
                <a:gd name="connsiteY0" fmla="*/ 14768 h 381887"/>
                <a:gd name="connsiteX1" fmla="*/ 33338 w 1654969"/>
                <a:gd name="connsiteY1" fmla="*/ 83825 h 381887"/>
                <a:gd name="connsiteX2" fmla="*/ 61912 w 1654969"/>
                <a:gd name="connsiteY2" fmla="*/ 181454 h 381887"/>
                <a:gd name="connsiteX3" fmla="*/ 100012 w 1654969"/>
                <a:gd name="connsiteY3" fmla="*/ 269561 h 381887"/>
                <a:gd name="connsiteX4" fmla="*/ 171450 w 1654969"/>
                <a:gd name="connsiteY4" fmla="*/ 300518 h 381887"/>
                <a:gd name="connsiteX5" fmla="*/ 307181 w 1654969"/>
                <a:gd name="connsiteY5" fmla="*/ 290993 h 381887"/>
                <a:gd name="connsiteX6" fmla="*/ 419100 w 1654969"/>
                <a:gd name="connsiteY6" fmla="*/ 205268 h 381887"/>
                <a:gd name="connsiteX7" fmla="*/ 481013 w 1654969"/>
                <a:gd name="connsiteY7" fmla="*/ 112400 h 381887"/>
                <a:gd name="connsiteX8" fmla="*/ 542925 w 1654969"/>
                <a:gd name="connsiteY8" fmla="*/ 38581 h 381887"/>
                <a:gd name="connsiteX9" fmla="*/ 600076 w 1654969"/>
                <a:gd name="connsiteY9" fmla="*/ 481 h 381887"/>
                <a:gd name="connsiteX10" fmla="*/ 652463 w 1654969"/>
                <a:gd name="connsiteY10" fmla="*/ 21912 h 381887"/>
                <a:gd name="connsiteX11" fmla="*/ 719138 w 1654969"/>
                <a:gd name="connsiteY11" fmla="*/ 88587 h 381887"/>
                <a:gd name="connsiteX12" fmla="*/ 754856 w 1654969"/>
                <a:gd name="connsiteY12" fmla="*/ 138593 h 381887"/>
                <a:gd name="connsiteX13" fmla="*/ 814388 w 1654969"/>
                <a:gd name="connsiteY13" fmla="*/ 133831 h 381887"/>
                <a:gd name="connsiteX14" fmla="*/ 854869 w 1654969"/>
                <a:gd name="connsiteY14" fmla="*/ 100493 h 381887"/>
                <a:gd name="connsiteX15" fmla="*/ 969169 w 1654969"/>
                <a:gd name="connsiteY15" fmla="*/ 188599 h 381887"/>
                <a:gd name="connsiteX16" fmla="*/ 973931 w 1654969"/>
                <a:gd name="connsiteY16" fmla="*/ 190981 h 381887"/>
                <a:gd name="connsiteX17" fmla="*/ 1047750 w 1654969"/>
                <a:gd name="connsiteY17" fmla="*/ 276706 h 381887"/>
                <a:gd name="connsiteX18" fmla="*/ 1138238 w 1654969"/>
                <a:gd name="connsiteY18" fmla="*/ 314806 h 381887"/>
                <a:gd name="connsiteX19" fmla="*/ 1245394 w 1654969"/>
                <a:gd name="connsiteY19" fmla="*/ 321949 h 381887"/>
                <a:gd name="connsiteX20" fmla="*/ 1297781 w 1654969"/>
                <a:gd name="connsiteY20" fmla="*/ 288612 h 381887"/>
                <a:gd name="connsiteX21" fmla="*/ 1388269 w 1654969"/>
                <a:gd name="connsiteY21" fmla="*/ 290993 h 381887"/>
                <a:gd name="connsiteX22" fmla="*/ 1466850 w 1654969"/>
                <a:gd name="connsiteY22" fmla="*/ 343381 h 381887"/>
                <a:gd name="connsiteX23" fmla="*/ 1562100 w 1654969"/>
                <a:gd name="connsiteY23" fmla="*/ 381481 h 381887"/>
                <a:gd name="connsiteX24" fmla="*/ 1654969 w 1654969"/>
                <a:gd name="connsiteY24" fmla="*/ 367193 h 381887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19138 w 1654969"/>
                <a:gd name="connsiteY12" fmla="*/ 88525 h 381825"/>
                <a:gd name="connsiteX13" fmla="*/ 754856 w 1654969"/>
                <a:gd name="connsiteY13" fmla="*/ 138531 h 381825"/>
                <a:gd name="connsiteX14" fmla="*/ 814388 w 1654969"/>
                <a:gd name="connsiteY14" fmla="*/ 133769 h 381825"/>
                <a:gd name="connsiteX15" fmla="*/ 854869 w 1654969"/>
                <a:gd name="connsiteY15" fmla="*/ 100431 h 381825"/>
                <a:gd name="connsiteX16" fmla="*/ 969169 w 1654969"/>
                <a:gd name="connsiteY16" fmla="*/ 188537 h 381825"/>
                <a:gd name="connsiteX17" fmla="*/ 973931 w 1654969"/>
                <a:gd name="connsiteY17" fmla="*/ 190919 h 381825"/>
                <a:gd name="connsiteX18" fmla="*/ 1047750 w 1654969"/>
                <a:gd name="connsiteY18" fmla="*/ 276644 h 381825"/>
                <a:gd name="connsiteX19" fmla="*/ 1138238 w 1654969"/>
                <a:gd name="connsiteY19" fmla="*/ 314744 h 381825"/>
                <a:gd name="connsiteX20" fmla="*/ 1245394 w 1654969"/>
                <a:gd name="connsiteY20" fmla="*/ 321887 h 381825"/>
                <a:gd name="connsiteX21" fmla="*/ 1297781 w 1654969"/>
                <a:gd name="connsiteY21" fmla="*/ 288550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4856 w 1654969"/>
                <a:gd name="connsiteY13" fmla="*/ 138531 h 381825"/>
                <a:gd name="connsiteX14" fmla="*/ 814388 w 1654969"/>
                <a:gd name="connsiteY14" fmla="*/ 133769 h 381825"/>
                <a:gd name="connsiteX15" fmla="*/ 854869 w 1654969"/>
                <a:gd name="connsiteY15" fmla="*/ 100431 h 381825"/>
                <a:gd name="connsiteX16" fmla="*/ 969169 w 1654969"/>
                <a:gd name="connsiteY16" fmla="*/ 188537 h 381825"/>
                <a:gd name="connsiteX17" fmla="*/ 973931 w 1654969"/>
                <a:gd name="connsiteY17" fmla="*/ 190919 h 381825"/>
                <a:gd name="connsiteX18" fmla="*/ 1047750 w 1654969"/>
                <a:gd name="connsiteY18" fmla="*/ 276644 h 381825"/>
                <a:gd name="connsiteX19" fmla="*/ 1138238 w 1654969"/>
                <a:gd name="connsiteY19" fmla="*/ 314744 h 381825"/>
                <a:gd name="connsiteX20" fmla="*/ 1245394 w 1654969"/>
                <a:gd name="connsiteY20" fmla="*/ 321887 h 381825"/>
                <a:gd name="connsiteX21" fmla="*/ 1297781 w 1654969"/>
                <a:gd name="connsiteY21" fmla="*/ 288550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9619 w 1654969"/>
                <a:gd name="connsiteY13" fmla="*/ 171869 h 381825"/>
                <a:gd name="connsiteX14" fmla="*/ 814388 w 1654969"/>
                <a:gd name="connsiteY14" fmla="*/ 133769 h 381825"/>
                <a:gd name="connsiteX15" fmla="*/ 854869 w 1654969"/>
                <a:gd name="connsiteY15" fmla="*/ 100431 h 381825"/>
                <a:gd name="connsiteX16" fmla="*/ 969169 w 1654969"/>
                <a:gd name="connsiteY16" fmla="*/ 188537 h 381825"/>
                <a:gd name="connsiteX17" fmla="*/ 973931 w 1654969"/>
                <a:gd name="connsiteY17" fmla="*/ 190919 h 381825"/>
                <a:gd name="connsiteX18" fmla="*/ 1047750 w 1654969"/>
                <a:gd name="connsiteY18" fmla="*/ 276644 h 381825"/>
                <a:gd name="connsiteX19" fmla="*/ 1138238 w 1654969"/>
                <a:gd name="connsiteY19" fmla="*/ 314744 h 381825"/>
                <a:gd name="connsiteX20" fmla="*/ 1245394 w 1654969"/>
                <a:gd name="connsiteY20" fmla="*/ 321887 h 381825"/>
                <a:gd name="connsiteX21" fmla="*/ 1297781 w 1654969"/>
                <a:gd name="connsiteY21" fmla="*/ 288550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9619 w 1654969"/>
                <a:gd name="connsiteY13" fmla="*/ 171869 h 381825"/>
                <a:gd name="connsiteX14" fmla="*/ 804863 w 1654969"/>
                <a:gd name="connsiteY14" fmla="*/ 124244 h 381825"/>
                <a:gd name="connsiteX15" fmla="*/ 854869 w 1654969"/>
                <a:gd name="connsiteY15" fmla="*/ 100431 h 381825"/>
                <a:gd name="connsiteX16" fmla="*/ 969169 w 1654969"/>
                <a:gd name="connsiteY16" fmla="*/ 188537 h 381825"/>
                <a:gd name="connsiteX17" fmla="*/ 973931 w 1654969"/>
                <a:gd name="connsiteY17" fmla="*/ 190919 h 381825"/>
                <a:gd name="connsiteX18" fmla="*/ 1047750 w 1654969"/>
                <a:gd name="connsiteY18" fmla="*/ 276644 h 381825"/>
                <a:gd name="connsiteX19" fmla="*/ 1138238 w 1654969"/>
                <a:gd name="connsiteY19" fmla="*/ 314744 h 381825"/>
                <a:gd name="connsiteX20" fmla="*/ 1245394 w 1654969"/>
                <a:gd name="connsiteY20" fmla="*/ 321887 h 381825"/>
                <a:gd name="connsiteX21" fmla="*/ 1297781 w 1654969"/>
                <a:gd name="connsiteY21" fmla="*/ 288550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9619 w 1654969"/>
                <a:gd name="connsiteY13" fmla="*/ 171869 h 381825"/>
                <a:gd name="connsiteX14" fmla="*/ 804863 w 1654969"/>
                <a:gd name="connsiteY14" fmla="*/ 124244 h 381825"/>
                <a:gd name="connsiteX15" fmla="*/ 854869 w 1654969"/>
                <a:gd name="connsiteY15" fmla="*/ 100431 h 381825"/>
                <a:gd name="connsiteX16" fmla="*/ 969169 w 1654969"/>
                <a:gd name="connsiteY16" fmla="*/ 188537 h 381825"/>
                <a:gd name="connsiteX17" fmla="*/ 959643 w 1654969"/>
                <a:gd name="connsiteY17" fmla="*/ 202825 h 381825"/>
                <a:gd name="connsiteX18" fmla="*/ 1047750 w 1654969"/>
                <a:gd name="connsiteY18" fmla="*/ 276644 h 381825"/>
                <a:gd name="connsiteX19" fmla="*/ 1138238 w 1654969"/>
                <a:gd name="connsiteY19" fmla="*/ 314744 h 381825"/>
                <a:gd name="connsiteX20" fmla="*/ 1245394 w 1654969"/>
                <a:gd name="connsiteY20" fmla="*/ 321887 h 381825"/>
                <a:gd name="connsiteX21" fmla="*/ 1297781 w 1654969"/>
                <a:gd name="connsiteY21" fmla="*/ 288550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9619 w 1654969"/>
                <a:gd name="connsiteY13" fmla="*/ 171869 h 381825"/>
                <a:gd name="connsiteX14" fmla="*/ 804863 w 1654969"/>
                <a:gd name="connsiteY14" fmla="*/ 124244 h 381825"/>
                <a:gd name="connsiteX15" fmla="*/ 854869 w 1654969"/>
                <a:gd name="connsiteY15" fmla="*/ 100431 h 381825"/>
                <a:gd name="connsiteX16" fmla="*/ 947738 w 1654969"/>
                <a:gd name="connsiteY16" fmla="*/ 169487 h 381825"/>
                <a:gd name="connsiteX17" fmla="*/ 959643 w 1654969"/>
                <a:gd name="connsiteY17" fmla="*/ 202825 h 381825"/>
                <a:gd name="connsiteX18" fmla="*/ 1047750 w 1654969"/>
                <a:gd name="connsiteY18" fmla="*/ 276644 h 381825"/>
                <a:gd name="connsiteX19" fmla="*/ 1138238 w 1654969"/>
                <a:gd name="connsiteY19" fmla="*/ 314744 h 381825"/>
                <a:gd name="connsiteX20" fmla="*/ 1245394 w 1654969"/>
                <a:gd name="connsiteY20" fmla="*/ 321887 h 381825"/>
                <a:gd name="connsiteX21" fmla="*/ 1297781 w 1654969"/>
                <a:gd name="connsiteY21" fmla="*/ 288550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9619 w 1654969"/>
                <a:gd name="connsiteY13" fmla="*/ 171869 h 381825"/>
                <a:gd name="connsiteX14" fmla="*/ 804863 w 1654969"/>
                <a:gd name="connsiteY14" fmla="*/ 124244 h 381825"/>
                <a:gd name="connsiteX15" fmla="*/ 854869 w 1654969"/>
                <a:gd name="connsiteY15" fmla="*/ 100431 h 381825"/>
                <a:gd name="connsiteX16" fmla="*/ 947738 w 1654969"/>
                <a:gd name="connsiteY16" fmla="*/ 169487 h 381825"/>
                <a:gd name="connsiteX17" fmla="*/ 985837 w 1654969"/>
                <a:gd name="connsiteY17" fmla="*/ 219494 h 381825"/>
                <a:gd name="connsiteX18" fmla="*/ 1047750 w 1654969"/>
                <a:gd name="connsiteY18" fmla="*/ 276644 h 381825"/>
                <a:gd name="connsiteX19" fmla="*/ 1138238 w 1654969"/>
                <a:gd name="connsiteY19" fmla="*/ 314744 h 381825"/>
                <a:gd name="connsiteX20" fmla="*/ 1245394 w 1654969"/>
                <a:gd name="connsiteY20" fmla="*/ 321887 h 381825"/>
                <a:gd name="connsiteX21" fmla="*/ 1297781 w 1654969"/>
                <a:gd name="connsiteY21" fmla="*/ 288550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9619 w 1654969"/>
                <a:gd name="connsiteY13" fmla="*/ 171869 h 381825"/>
                <a:gd name="connsiteX14" fmla="*/ 804863 w 1654969"/>
                <a:gd name="connsiteY14" fmla="*/ 124244 h 381825"/>
                <a:gd name="connsiteX15" fmla="*/ 854869 w 1654969"/>
                <a:gd name="connsiteY15" fmla="*/ 100431 h 381825"/>
                <a:gd name="connsiteX16" fmla="*/ 947738 w 1654969"/>
                <a:gd name="connsiteY16" fmla="*/ 169487 h 381825"/>
                <a:gd name="connsiteX17" fmla="*/ 985837 w 1654969"/>
                <a:gd name="connsiteY17" fmla="*/ 219494 h 381825"/>
                <a:gd name="connsiteX18" fmla="*/ 1047750 w 1654969"/>
                <a:gd name="connsiteY18" fmla="*/ 276644 h 381825"/>
                <a:gd name="connsiteX19" fmla="*/ 1135856 w 1654969"/>
                <a:gd name="connsiteY19" fmla="*/ 338556 h 381825"/>
                <a:gd name="connsiteX20" fmla="*/ 1245394 w 1654969"/>
                <a:gd name="connsiteY20" fmla="*/ 321887 h 381825"/>
                <a:gd name="connsiteX21" fmla="*/ 1297781 w 1654969"/>
                <a:gd name="connsiteY21" fmla="*/ 288550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9619 w 1654969"/>
                <a:gd name="connsiteY13" fmla="*/ 171869 h 381825"/>
                <a:gd name="connsiteX14" fmla="*/ 804863 w 1654969"/>
                <a:gd name="connsiteY14" fmla="*/ 124244 h 381825"/>
                <a:gd name="connsiteX15" fmla="*/ 854869 w 1654969"/>
                <a:gd name="connsiteY15" fmla="*/ 100431 h 381825"/>
                <a:gd name="connsiteX16" fmla="*/ 947738 w 1654969"/>
                <a:gd name="connsiteY16" fmla="*/ 169487 h 381825"/>
                <a:gd name="connsiteX17" fmla="*/ 985837 w 1654969"/>
                <a:gd name="connsiteY17" fmla="*/ 219494 h 381825"/>
                <a:gd name="connsiteX18" fmla="*/ 1047750 w 1654969"/>
                <a:gd name="connsiteY18" fmla="*/ 276644 h 381825"/>
                <a:gd name="connsiteX19" fmla="*/ 1135856 w 1654969"/>
                <a:gd name="connsiteY19" fmla="*/ 338556 h 381825"/>
                <a:gd name="connsiteX20" fmla="*/ 1245394 w 1654969"/>
                <a:gd name="connsiteY20" fmla="*/ 321887 h 381825"/>
                <a:gd name="connsiteX21" fmla="*/ 1321593 w 1654969"/>
                <a:gd name="connsiteY21" fmla="*/ 271881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9619 w 1654969"/>
                <a:gd name="connsiteY13" fmla="*/ 171869 h 381825"/>
                <a:gd name="connsiteX14" fmla="*/ 804863 w 1654969"/>
                <a:gd name="connsiteY14" fmla="*/ 124244 h 381825"/>
                <a:gd name="connsiteX15" fmla="*/ 854869 w 1654969"/>
                <a:gd name="connsiteY15" fmla="*/ 100431 h 381825"/>
                <a:gd name="connsiteX16" fmla="*/ 947738 w 1654969"/>
                <a:gd name="connsiteY16" fmla="*/ 169487 h 381825"/>
                <a:gd name="connsiteX17" fmla="*/ 985837 w 1654969"/>
                <a:gd name="connsiteY17" fmla="*/ 219494 h 381825"/>
                <a:gd name="connsiteX18" fmla="*/ 1047750 w 1654969"/>
                <a:gd name="connsiteY18" fmla="*/ 276644 h 381825"/>
                <a:gd name="connsiteX19" fmla="*/ 1135856 w 1654969"/>
                <a:gd name="connsiteY19" fmla="*/ 338556 h 381825"/>
                <a:gd name="connsiteX20" fmla="*/ 1245394 w 1654969"/>
                <a:gd name="connsiteY20" fmla="*/ 321887 h 381825"/>
                <a:gd name="connsiteX21" fmla="*/ 1323974 w 1654969"/>
                <a:gd name="connsiteY21" fmla="*/ 286169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81825"/>
                <a:gd name="connsiteX1" fmla="*/ 33338 w 1654969"/>
                <a:gd name="connsiteY1" fmla="*/ 83763 h 381825"/>
                <a:gd name="connsiteX2" fmla="*/ 61912 w 1654969"/>
                <a:gd name="connsiteY2" fmla="*/ 181392 h 381825"/>
                <a:gd name="connsiteX3" fmla="*/ 100012 w 1654969"/>
                <a:gd name="connsiteY3" fmla="*/ 269499 h 381825"/>
                <a:gd name="connsiteX4" fmla="*/ 171450 w 1654969"/>
                <a:gd name="connsiteY4" fmla="*/ 300456 h 381825"/>
                <a:gd name="connsiteX5" fmla="*/ 307181 w 1654969"/>
                <a:gd name="connsiteY5" fmla="*/ 290931 h 381825"/>
                <a:gd name="connsiteX6" fmla="*/ 419100 w 1654969"/>
                <a:gd name="connsiteY6" fmla="*/ 205206 h 381825"/>
                <a:gd name="connsiteX7" fmla="*/ 481013 w 1654969"/>
                <a:gd name="connsiteY7" fmla="*/ 112338 h 381825"/>
                <a:gd name="connsiteX8" fmla="*/ 542925 w 1654969"/>
                <a:gd name="connsiteY8" fmla="*/ 38519 h 381825"/>
                <a:gd name="connsiteX9" fmla="*/ 600076 w 1654969"/>
                <a:gd name="connsiteY9" fmla="*/ 419 h 381825"/>
                <a:gd name="connsiteX10" fmla="*/ 652463 w 1654969"/>
                <a:gd name="connsiteY10" fmla="*/ 21850 h 381825"/>
                <a:gd name="connsiteX11" fmla="*/ 688181 w 1654969"/>
                <a:gd name="connsiteY11" fmla="*/ 76619 h 381825"/>
                <a:gd name="connsiteX12" fmla="*/ 709613 w 1654969"/>
                <a:gd name="connsiteY12" fmla="*/ 117100 h 381825"/>
                <a:gd name="connsiteX13" fmla="*/ 759619 w 1654969"/>
                <a:gd name="connsiteY13" fmla="*/ 171869 h 381825"/>
                <a:gd name="connsiteX14" fmla="*/ 804863 w 1654969"/>
                <a:gd name="connsiteY14" fmla="*/ 124244 h 381825"/>
                <a:gd name="connsiteX15" fmla="*/ 854869 w 1654969"/>
                <a:gd name="connsiteY15" fmla="*/ 100431 h 381825"/>
                <a:gd name="connsiteX16" fmla="*/ 947738 w 1654969"/>
                <a:gd name="connsiteY16" fmla="*/ 169487 h 381825"/>
                <a:gd name="connsiteX17" fmla="*/ 985837 w 1654969"/>
                <a:gd name="connsiteY17" fmla="*/ 219494 h 381825"/>
                <a:gd name="connsiteX18" fmla="*/ 1047750 w 1654969"/>
                <a:gd name="connsiteY18" fmla="*/ 276644 h 381825"/>
                <a:gd name="connsiteX19" fmla="*/ 1135856 w 1654969"/>
                <a:gd name="connsiteY19" fmla="*/ 338556 h 381825"/>
                <a:gd name="connsiteX20" fmla="*/ 1245394 w 1654969"/>
                <a:gd name="connsiteY20" fmla="*/ 338556 h 381825"/>
                <a:gd name="connsiteX21" fmla="*/ 1323974 w 1654969"/>
                <a:gd name="connsiteY21" fmla="*/ 286169 h 381825"/>
                <a:gd name="connsiteX22" fmla="*/ 1388269 w 1654969"/>
                <a:gd name="connsiteY22" fmla="*/ 290931 h 381825"/>
                <a:gd name="connsiteX23" fmla="*/ 1466850 w 1654969"/>
                <a:gd name="connsiteY23" fmla="*/ 343319 h 381825"/>
                <a:gd name="connsiteX24" fmla="*/ 1562100 w 1654969"/>
                <a:gd name="connsiteY24" fmla="*/ 381419 h 381825"/>
                <a:gd name="connsiteX25" fmla="*/ 1654969 w 1654969"/>
                <a:gd name="connsiteY25" fmla="*/ 367131 h 381825"/>
                <a:gd name="connsiteX0" fmla="*/ 0 w 1654969"/>
                <a:gd name="connsiteY0" fmla="*/ 14706 h 367131"/>
                <a:gd name="connsiteX1" fmla="*/ 33338 w 1654969"/>
                <a:gd name="connsiteY1" fmla="*/ 83763 h 367131"/>
                <a:gd name="connsiteX2" fmla="*/ 61912 w 1654969"/>
                <a:gd name="connsiteY2" fmla="*/ 181392 h 367131"/>
                <a:gd name="connsiteX3" fmla="*/ 100012 w 1654969"/>
                <a:gd name="connsiteY3" fmla="*/ 269499 h 367131"/>
                <a:gd name="connsiteX4" fmla="*/ 171450 w 1654969"/>
                <a:gd name="connsiteY4" fmla="*/ 300456 h 367131"/>
                <a:gd name="connsiteX5" fmla="*/ 307181 w 1654969"/>
                <a:gd name="connsiteY5" fmla="*/ 290931 h 367131"/>
                <a:gd name="connsiteX6" fmla="*/ 419100 w 1654969"/>
                <a:gd name="connsiteY6" fmla="*/ 205206 h 367131"/>
                <a:gd name="connsiteX7" fmla="*/ 481013 w 1654969"/>
                <a:gd name="connsiteY7" fmla="*/ 112338 h 367131"/>
                <a:gd name="connsiteX8" fmla="*/ 542925 w 1654969"/>
                <a:gd name="connsiteY8" fmla="*/ 38519 h 367131"/>
                <a:gd name="connsiteX9" fmla="*/ 600076 w 1654969"/>
                <a:gd name="connsiteY9" fmla="*/ 419 h 367131"/>
                <a:gd name="connsiteX10" fmla="*/ 652463 w 1654969"/>
                <a:gd name="connsiteY10" fmla="*/ 21850 h 367131"/>
                <a:gd name="connsiteX11" fmla="*/ 688181 w 1654969"/>
                <a:gd name="connsiteY11" fmla="*/ 76619 h 367131"/>
                <a:gd name="connsiteX12" fmla="*/ 709613 w 1654969"/>
                <a:gd name="connsiteY12" fmla="*/ 117100 h 367131"/>
                <a:gd name="connsiteX13" fmla="*/ 759619 w 1654969"/>
                <a:gd name="connsiteY13" fmla="*/ 171869 h 367131"/>
                <a:gd name="connsiteX14" fmla="*/ 804863 w 1654969"/>
                <a:gd name="connsiteY14" fmla="*/ 124244 h 367131"/>
                <a:gd name="connsiteX15" fmla="*/ 854869 w 1654969"/>
                <a:gd name="connsiteY15" fmla="*/ 100431 h 367131"/>
                <a:gd name="connsiteX16" fmla="*/ 947738 w 1654969"/>
                <a:gd name="connsiteY16" fmla="*/ 169487 h 367131"/>
                <a:gd name="connsiteX17" fmla="*/ 985837 w 1654969"/>
                <a:gd name="connsiteY17" fmla="*/ 219494 h 367131"/>
                <a:gd name="connsiteX18" fmla="*/ 1047750 w 1654969"/>
                <a:gd name="connsiteY18" fmla="*/ 276644 h 367131"/>
                <a:gd name="connsiteX19" fmla="*/ 1135856 w 1654969"/>
                <a:gd name="connsiteY19" fmla="*/ 338556 h 367131"/>
                <a:gd name="connsiteX20" fmla="*/ 1245394 w 1654969"/>
                <a:gd name="connsiteY20" fmla="*/ 338556 h 367131"/>
                <a:gd name="connsiteX21" fmla="*/ 1323974 w 1654969"/>
                <a:gd name="connsiteY21" fmla="*/ 286169 h 367131"/>
                <a:gd name="connsiteX22" fmla="*/ 1388269 w 1654969"/>
                <a:gd name="connsiteY22" fmla="*/ 290931 h 367131"/>
                <a:gd name="connsiteX23" fmla="*/ 1466850 w 1654969"/>
                <a:gd name="connsiteY23" fmla="*/ 343319 h 367131"/>
                <a:gd name="connsiteX24" fmla="*/ 1574007 w 1654969"/>
                <a:gd name="connsiteY24" fmla="*/ 345700 h 367131"/>
                <a:gd name="connsiteX25" fmla="*/ 1654969 w 1654969"/>
                <a:gd name="connsiteY25" fmla="*/ 367131 h 367131"/>
                <a:gd name="connsiteX0" fmla="*/ 0 w 1764506"/>
                <a:gd name="connsiteY0" fmla="*/ 14706 h 440950"/>
                <a:gd name="connsiteX1" fmla="*/ 33338 w 1764506"/>
                <a:gd name="connsiteY1" fmla="*/ 83763 h 440950"/>
                <a:gd name="connsiteX2" fmla="*/ 61912 w 1764506"/>
                <a:gd name="connsiteY2" fmla="*/ 181392 h 440950"/>
                <a:gd name="connsiteX3" fmla="*/ 100012 w 1764506"/>
                <a:gd name="connsiteY3" fmla="*/ 269499 h 440950"/>
                <a:gd name="connsiteX4" fmla="*/ 171450 w 1764506"/>
                <a:gd name="connsiteY4" fmla="*/ 300456 h 440950"/>
                <a:gd name="connsiteX5" fmla="*/ 307181 w 1764506"/>
                <a:gd name="connsiteY5" fmla="*/ 290931 h 440950"/>
                <a:gd name="connsiteX6" fmla="*/ 419100 w 1764506"/>
                <a:gd name="connsiteY6" fmla="*/ 205206 h 440950"/>
                <a:gd name="connsiteX7" fmla="*/ 481013 w 1764506"/>
                <a:gd name="connsiteY7" fmla="*/ 112338 h 440950"/>
                <a:gd name="connsiteX8" fmla="*/ 542925 w 1764506"/>
                <a:gd name="connsiteY8" fmla="*/ 38519 h 440950"/>
                <a:gd name="connsiteX9" fmla="*/ 600076 w 1764506"/>
                <a:gd name="connsiteY9" fmla="*/ 419 h 440950"/>
                <a:gd name="connsiteX10" fmla="*/ 652463 w 1764506"/>
                <a:gd name="connsiteY10" fmla="*/ 21850 h 440950"/>
                <a:gd name="connsiteX11" fmla="*/ 688181 w 1764506"/>
                <a:gd name="connsiteY11" fmla="*/ 76619 h 440950"/>
                <a:gd name="connsiteX12" fmla="*/ 709613 w 1764506"/>
                <a:gd name="connsiteY12" fmla="*/ 117100 h 440950"/>
                <a:gd name="connsiteX13" fmla="*/ 759619 w 1764506"/>
                <a:gd name="connsiteY13" fmla="*/ 171869 h 440950"/>
                <a:gd name="connsiteX14" fmla="*/ 804863 w 1764506"/>
                <a:gd name="connsiteY14" fmla="*/ 124244 h 440950"/>
                <a:gd name="connsiteX15" fmla="*/ 854869 w 1764506"/>
                <a:gd name="connsiteY15" fmla="*/ 100431 h 440950"/>
                <a:gd name="connsiteX16" fmla="*/ 947738 w 1764506"/>
                <a:gd name="connsiteY16" fmla="*/ 169487 h 440950"/>
                <a:gd name="connsiteX17" fmla="*/ 985837 w 1764506"/>
                <a:gd name="connsiteY17" fmla="*/ 219494 h 440950"/>
                <a:gd name="connsiteX18" fmla="*/ 1047750 w 1764506"/>
                <a:gd name="connsiteY18" fmla="*/ 276644 h 440950"/>
                <a:gd name="connsiteX19" fmla="*/ 1135856 w 1764506"/>
                <a:gd name="connsiteY19" fmla="*/ 338556 h 440950"/>
                <a:gd name="connsiteX20" fmla="*/ 1245394 w 1764506"/>
                <a:gd name="connsiteY20" fmla="*/ 338556 h 440950"/>
                <a:gd name="connsiteX21" fmla="*/ 1323974 w 1764506"/>
                <a:gd name="connsiteY21" fmla="*/ 286169 h 440950"/>
                <a:gd name="connsiteX22" fmla="*/ 1388269 w 1764506"/>
                <a:gd name="connsiteY22" fmla="*/ 290931 h 440950"/>
                <a:gd name="connsiteX23" fmla="*/ 1466850 w 1764506"/>
                <a:gd name="connsiteY23" fmla="*/ 343319 h 440950"/>
                <a:gd name="connsiteX24" fmla="*/ 1574007 w 1764506"/>
                <a:gd name="connsiteY24" fmla="*/ 345700 h 440950"/>
                <a:gd name="connsiteX25" fmla="*/ 1764506 w 1764506"/>
                <a:gd name="connsiteY25" fmla="*/ 440950 h 440950"/>
                <a:gd name="connsiteX0" fmla="*/ 0 w 1764506"/>
                <a:gd name="connsiteY0" fmla="*/ 14706 h 440950"/>
                <a:gd name="connsiteX1" fmla="*/ 33338 w 1764506"/>
                <a:gd name="connsiteY1" fmla="*/ 83763 h 440950"/>
                <a:gd name="connsiteX2" fmla="*/ 61912 w 1764506"/>
                <a:gd name="connsiteY2" fmla="*/ 181392 h 440950"/>
                <a:gd name="connsiteX3" fmla="*/ 100012 w 1764506"/>
                <a:gd name="connsiteY3" fmla="*/ 269499 h 440950"/>
                <a:gd name="connsiteX4" fmla="*/ 171450 w 1764506"/>
                <a:gd name="connsiteY4" fmla="*/ 300456 h 440950"/>
                <a:gd name="connsiteX5" fmla="*/ 307181 w 1764506"/>
                <a:gd name="connsiteY5" fmla="*/ 290931 h 440950"/>
                <a:gd name="connsiteX6" fmla="*/ 419100 w 1764506"/>
                <a:gd name="connsiteY6" fmla="*/ 205206 h 440950"/>
                <a:gd name="connsiteX7" fmla="*/ 481013 w 1764506"/>
                <a:gd name="connsiteY7" fmla="*/ 112338 h 440950"/>
                <a:gd name="connsiteX8" fmla="*/ 542925 w 1764506"/>
                <a:gd name="connsiteY8" fmla="*/ 38519 h 440950"/>
                <a:gd name="connsiteX9" fmla="*/ 600076 w 1764506"/>
                <a:gd name="connsiteY9" fmla="*/ 419 h 440950"/>
                <a:gd name="connsiteX10" fmla="*/ 652463 w 1764506"/>
                <a:gd name="connsiteY10" fmla="*/ 21850 h 440950"/>
                <a:gd name="connsiteX11" fmla="*/ 688181 w 1764506"/>
                <a:gd name="connsiteY11" fmla="*/ 76619 h 440950"/>
                <a:gd name="connsiteX12" fmla="*/ 709613 w 1764506"/>
                <a:gd name="connsiteY12" fmla="*/ 117100 h 440950"/>
                <a:gd name="connsiteX13" fmla="*/ 759619 w 1764506"/>
                <a:gd name="connsiteY13" fmla="*/ 171869 h 440950"/>
                <a:gd name="connsiteX14" fmla="*/ 804863 w 1764506"/>
                <a:gd name="connsiteY14" fmla="*/ 124244 h 440950"/>
                <a:gd name="connsiteX15" fmla="*/ 854869 w 1764506"/>
                <a:gd name="connsiteY15" fmla="*/ 100431 h 440950"/>
                <a:gd name="connsiteX16" fmla="*/ 947738 w 1764506"/>
                <a:gd name="connsiteY16" fmla="*/ 169487 h 440950"/>
                <a:gd name="connsiteX17" fmla="*/ 985837 w 1764506"/>
                <a:gd name="connsiteY17" fmla="*/ 219494 h 440950"/>
                <a:gd name="connsiteX18" fmla="*/ 1047750 w 1764506"/>
                <a:gd name="connsiteY18" fmla="*/ 276644 h 440950"/>
                <a:gd name="connsiteX19" fmla="*/ 1135856 w 1764506"/>
                <a:gd name="connsiteY19" fmla="*/ 338556 h 440950"/>
                <a:gd name="connsiteX20" fmla="*/ 1245394 w 1764506"/>
                <a:gd name="connsiteY20" fmla="*/ 338556 h 440950"/>
                <a:gd name="connsiteX21" fmla="*/ 1323974 w 1764506"/>
                <a:gd name="connsiteY21" fmla="*/ 286169 h 440950"/>
                <a:gd name="connsiteX22" fmla="*/ 1388269 w 1764506"/>
                <a:gd name="connsiteY22" fmla="*/ 290931 h 440950"/>
                <a:gd name="connsiteX23" fmla="*/ 1466850 w 1764506"/>
                <a:gd name="connsiteY23" fmla="*/ 343319 h 440950"/>
                <a:gd name="connsiteX24" fmla="*/ 1574007 w 1764506"/>
                <a:gd name="connsiteY24" fmla="*/ 345700 h 440950"/>
                <a:gd name="connsiteX25" fmla="*/ 1662112 w 1764506"/>
                <a:gd name="connsiteY25" fmla="*/ 357605 h 440950"/>
                <a:gd name="connsiteX26" fmla="*/ 1764506 w 1764506"/>
                <a:gd name="connsiteY26" fmla="*/ 440950 h 440950"/>
                <a:gd name="connsiteX0" fmla="*/ 0 w 1819275"/>
                <a:gd name="connsiteY0" fmla="*/ 14706 h 440950"/>
                <a:gd name="connsiteX1" fmla="*/ 33338 w 1819275"/>
                <a:gd name="connsiteY1" fmla="*/ 83763 h 440950"/>
                <a:gd name="connsiteX2" fmla="*/ 61912 w 1819275"/>
                <a:gd name="connsiteY2" fmla="*/ 181392 h 440950"/>
                <a:gd name="connsiteX3" fmla="*/ 100012 w 1819275"/>
                <a:gd name="connsiteY3" fmla="*/ 269499 h 440950"/>
                <a:gd name="connsiteX4" fmla="*/ 171450 w 1819275"/>
                <a:gd name="connsiteY4" fmla="*/ 300456 h 440950"/>
                <a:gd name="connsiteX5" fmla="*/ 307181 w 1819275"/>
                <a:gd name="connsiteY5" fmla="*/ 290931 h 440950"/>
                <a:gd name="connsiteX6" fmla="*/ 419100 w 1819275"/>
                <a:gd name="connsiteY6" fmla="*/ 205206 h 440950"/>
                <a:gd name="connsiteX7" fmla="*/ 481013 w 1819275"/>
                <a:gd name="connsiteY7" fmla="*/ 112338 h 440950"/>
                <a:gd name="connsiteX8" fmla="*/ 542925 w 1819275"/>
                <a:gd name="connsiteY8" fmla="*/ 38519 h 440950"/>
                <a:gd name="connsiteX9" fmla="*/ 600076 w 1819275"/>
                <a:gd name="connsiteY9" fmla="*/ 419 h 440950"/>
                <a:gd name="connsiteX10" fmla="*/ 652463 w 1819275"/>
                <a:gd name="connsiteY10" fmla="*/ 21850 h 440950"/>
                <a:gd name="connsiteX11" fmla="*/ 688181 w 1819275"/>
                <a:gd name="connsiteY11" fmla="*/ 76619 h 440950"/>
                <a:gd name="connsiteX12" fmla="*/ 709613 w 1819275"/>
                <a:gd name="connsiteY12" fmla="*/ 117100 h 440950"/>
                <a:gd name="connsiteX13" fmla="*/ 759619 w 1819275"/>
                <a:gd name="connsiteY13" fmla="*/ 171869 h 440950"/>
                <a:gd name="connsiteX14" fmla="*/ 804863 w 1819275"/>
                <a:gd name="connsiteY14" fmla="*/ 124244 h 440950"/>
                <a:gd name="connsiteX15" fmla="*/ 854869 w 1819275"/>
                <a:gd name="connsiteY15" fmla="*/ 100431 h 440950"/>
                <a:gd name="connsiteX16" fmla="*/ 947738 w 1819275"/>
                <a:gd name="connsiteY16" fmla="*/ 169487 h 440950"/>
                <a:gd name="connsiteX17" fmla="*/ 985837 w 1819275"/>
                <a:gd name="connsiteY17" fmla="*/ 219494 h 440950"/>
                <a:gd name="connsiteX18" fmla="*/ 1047750 w 1819275"/>
                <a:gd name="connsiteY18" fmla="*/ 276644 h 440950"/>
                <a:gd name="connsiteX19" fmla="*/ 1135856 w 1819275"/>
                <a:gd name="connsiteY19" fmla="*/ 338556 h 440950"/>
                <a:gd name="connsiteX20" fmla="*/ 1245394 w 1819275"/>
                <a:gd name="connsiteY20" fmla="*/ 338556 h 440950"/>
                <a:gd name="connsiteX21" fmla="*/ 1323974 w 1819275"/>
                <a:gd name="connsiteY21" fmla="*/ 286169 h 440950"/>
                <a:gd name="connsiteX22" fmla="*/ 1388269 w 1819275"/>
                <a:gd name="connsiteY22" fmla="*/ 290931 h 440950"/>
                <a:gd name="connsiteX23" fmla="*/ 1466850 w 1819275"/>
                <a:gd name="connsiteY23" fmla="*/ 343319 h 440950"/>
                <a:gd name="connsiteX24" fmla="*/ 1574007 w 1819275"/>
                <a:gd name="connsiteY24" fmla="*/ 345700 h 440950"/>
                <a:gd name="connsiteX25" fmla="*/ 1662112 w 1819275"/>
                <a:gd name="connsiteY25" fmla="*/ 357605 h 440950"/>
                <a:gd name="connsiteX26" fmla="*/ 1819275 w 1819275"/>
                <a:gd name="connsiteY26" fmla="*/ 440950 h 440950"/>
                <a:gd name="connsiteX0" fmla="*/ 0 w 1819275"/>
                <a:gd name="connsiteY0" fmla="*/ 14706 h 440950"/>
                <a:gd name="connsiteX1" fmla="*/ 33338 w 1819275"/>
                <a:gd name="connsiteY1" fmla="*/ 83763 h 440950"/>
                <a:gd name="connsiteX2" fmla="*/ 61912 w 1819275"/>
                <a:gd name="connsiteY2" fmla="*/ 181392 h 440950"/>
                <a:gd name="connsiteX3" fmla="*/ 100012 w 1819275"/>
                <a:gd name="connsiteY3" fmla="*/ 269499 h 440950"/>
                <a:gd name="connsiteX4" fmla="*/ 171450 w 1819275"/>
                <a:gd name="connsiteY4" fmla="*/ 300456 h 440950"/>
                <a:gd name="connsiteX5" fmla="*/ 307181 w 1819275"/>
                <a:gd name="connsiteY5" fmla="*/ 290931 h 440950"/>
                <a:gd name="connsiteX6" fmla="*/ 419100 w 1819275"/>
                <a:gd name="connsiteY6" fmla="*/ 205206 h 440950"/>
                <a:gd name="connsiteX7" fmla="*/ 481013 w 1819275"/>
                <a:gd name="connsiteY7" fmla="*/ 112338 h 440950"/>
                <a:gd name="connsiteX8" fmla="*/ 542925 w 1819275"/>
                <a:gd name="connsiteY8" fmla="*/ 38519 h 440950"/>
                <a:gd name="connsiteX9" fmla="*/ 600076 w 1819275"/>
                <a:gd name="connsiteY9" fmla="*/ 419 h 440950"/>
                <a:gd name="connsiteX10" fmla="*/ 652463 w 1819275"/>
                <a:gd name="connsiteY10" fmla="*/ 21850 h 440950"/>
                <a:gd name="connsiteX11" fmla="*/ 688181 w 1819275"/>
                <a:gd name="connsiteY11" fmla="*/ 76619 h 440950"/>
                <a:gd name="connsiteX12" fmla="*/ 709613 w 1819275"/>
                <a:gd name="connsiteY12" fmla="*/ 117100 h 440950"/>
                <a:gd name="connsiteX13" fmla="*/ 759619 w 1819275"/>
                <a:gd name="connsiteY13" fmla="*/ 171869 h 440950"/>
                <a:gd name="connsiteX14" fmla="*/ 804863 w 1819275"/>
                <a:gd name="connsiteY14" fmla="*/ 124244 h 440950"/>
                <a:gd name="connsiteX15" fmla="*/ 854869 w 1819275"/>
                <a:gd name="connsiteY15" fmla="*/ 100431 h 440950"/>
                <a:gd name="connsiteX16" fmla="*/ 947738 w 1819275"/>
                <a:gd name="connsiteY16" fmla="*/ 169487 h 440950"/>
                <a:gd name="connsiteX17" fmla="*/ 985837 w 1819275"/>
                <a:gd name="connsiteY17" fmla="*/ 219494 h 440950"/>
                <a:gd name="connsiteX18" fmla="*/ 1047750 w 1819275"/>
                <a:gd name="connsiteY18" fmla="*/ 276644 h 440950"/>
                <a:gd name="connsiteX19" fmla="*/ 1135856 w 1819275"/>
                <a:gd name="connsiteY19" fmla="*/ 338556 h 440950"/>
                <a:gd name="connsiteX20" fmla="*/ 1245394 w 1819275"/>
                <a:gd name="connsiteY20" fmla="*/ 338556 h 440950"/>
                <a:gd name="connsiteX21" fmla="*/ 1323974 w 1819275"/>
                <a:gd name="connsiteY21" fmla="*/ 286169 h 440950"/>
                <a:gd name="connsiteX22" fmla="*/ 1388269 w 1819275"/>
                <a:gd name="connsiteY22" fmla="*/ 290931 h 440950"/>
                <a:gd name="connsiteX23" fmla="*/ 1466850 w 1819275"/>
                <a:gd name="connsiteY23" fmla="*/ 343319 h 440950"/>
                <a:gd name="connsiteX24" fmla="*/ 1574007 w 1819275"/>
                <a:gd name="connsiteY24" fmla="*/ 345700 h 440950"/>
                <a:gd name="connsiteX25" fmla="*/ 1662112 w 1819275"/>
                <a:gd name="connsiteY25" fmla="*/ 357605 h 440950"/>
                <a:gd name="connsiteX26" fmla="*/ 1757362 w 1819275"/>
                <a:gd name="connsiteY26" fmla="*/ 414755 h 440950"/>
                <a:gd name="connsiteX27" fmla="*/ 1819275 w 1819275"/>
                <a:gd name="connsiteY27" fmla="*/ 440950 h 440950"/>
                <a:gd name="connsiteX0" fmla="*/ 0 w 1976438"/>
                <a:gd name="connsiteY0" fmla="*/ 14706 h 433807"/>
                <a:gd name="connsiteX1" fmla="*/ 33338 w 1976438"/>
                <a:gd name="connsiteY1" fmla="*/ 83763 h 433807"/>
                <a:gd name="connsiteX2" fmla="*/ 61912 w 1976438"/>
                <a:gd name="connsiteY2" fmla="*/ 181392 h 433807"/>
                <a:gd name="connsiteX3" fmla="*/ 100012 w 1976438"/>
                <a:gd name="connsiteY3" fmla="*/ 269499 h 433807"/>
                <a:gd name="connsiteX4" fmla="*/ 171450 w 1976438"/>
                <a:gd name="connsiteY4" fmla="*/ 300456 h 433807"/>
                <a:gd name="connsiteX5" fmla="*/ 307181 w 1976438"/>
                <a:gd name="connsiteY5" fmla="*/ 290931 h 433807"/>
                <a:gd name="connsiteX6" fmla="*/ 419100 w 1976438"/>
                <a:gd name="connsiteY6" fmla="*/ 205206 h 433807"/>
                <a:gd name="connsiteX7" fmla="*/ 481013 w 1976438"/>
                <a:gd name="connsiteY7" fmla="*/ 112338 h 433807"/>
                <a:gd name="connsiteX8" fmla="*/ 542925 w 1976438"/>
                <a:gd name="connsiteY8" fmla="*/ 38519 h 433807"/>
                <a:gd name="connsiteX9" fmla="*/ 600076 w 1976438"/>
                <a:gd name="connsiteY9" fmla="*/ 419 h 433807"/>
                <a:gd name="connsiteX10" fmla="*/ 652463 w 1976438"/>
                <a:gd name="connsiteY10" fmla="*/ 21850 h 433807"/>
                <a:gd name="connsiteX11" fmla="*/ 688181 w 1976438"/>
                <a:gd name="connsiteY11" fmla="*/ 76619 h 433807"/>
                <a:gd name="connsiteX12" fmla="*/ 709613 w 1976438"/>
                <a:gd name="connsiteY12" fmla="*/ 117100 h 433807"/>
                <a:gd name="connsiteX13" fmla="*/ 759619 w 1976438"/>
                <a:gd name="connsiteY13" fmla="*/ 171869 h 433807"/>
                <a:gd name="connsiteX14" fmla="*/ 804863 w 1976438"/>
                <a:gd name="connsiteY14" fmla="*/ 124244 h 433807"/>
                <a:gd name="connsiteX15" fmla="*/ 854869 w 1976438"/>
                <a:gd name="connsiteY15" fmla="*/ 100431 h 433807"/>
                <a:gd name="connsiteX16" fmla="*/ 947738 w 1976438"/>
                <a:gd name="connsiteY16" fmla="*/ 169487 h 433807"/>
                <a:gd name="connsiteX17" fmla="*/ 985837 w 1976438"/>
                <a:gd name="connsiteY17" fmla="*/ 219494 h 433807"/>
                <a:gd name="connsiteX18" fmla="*/ 1047750 w 1976438"/>
                <a:gd name="connsiteY18" fmla="*/ 276644 h 433807"/>
                <a:gd name="connsiteX19" fmla="*/ 1135856 w 1976438"/>
                <a:gd name="connsiteY19" fmla="*/ 338556 h 433807"/>
                <a:gd name="connsiteX20" fmla="*/ 1245394 w 1976438"/>
                <a:gd name="connsiteY20" fmla="*/ 338556 h 433807"/>
                <a:gd name="connsiteX21" fmla="*/ 1323974 w 1976438"/>
                <a:gd name="connsiteY21" fmla="*/ 286169 h 433807"/>
                <a:gd name="connsiteX22" fmla="*/ 1388269 w 1976438"/>
                <a:gd name="connsiteY22" fmla="*/ 290931 h 433807"/>
                <a:gd name="connsiteX23" fmla="*/ 1466850 w 1976438"/>
                <a:gd name="connsiteY23" fmla="*/ 343319 h 433807"/>
                <a:gd name="connsiteX24" fmla="*/ 1574007 w 1976438"/>
                <a:gd name="connsiteY24" fmla="*/ 345700 h 433807"/>
                <a:gd name="connsiteX25" fmla="*/ 1662112 w 1976438"/>
                <a:gd name="connsiteY25" fmla="*/ 357605 h 433807"/>
                <a:gd name="connsiteX26" fmla="*/ 1757362 w 1976438"/>
                <a:gd name="connsiteY26" fmla="*/ 414755 h 433807"/>
                <a:gd name="connsiteX27" fmla="*/ 1976438 w 1976438"/>
                <a:gd name="connsiteY27" fmla="*/ 433807 h 433807"/>
                <a:gd name="connsiteX0" fmla="*/ 0 w 1976438"/>
                <a:gd name="connsiteY0" fmla="*/ 14706 h 433807"/>
                <a:gd name="connsiteX1" fmla="*/ 33338 w 1976438"/>
                <a:gd name="connsiteY1" fmla="*/ 83763 h 433807"/>
                <a:gd name="connsiteX2" fmla="*/ 61912 w 1976438"/>
                <a:gd name="connsiteY2" fmla="*/ 181392 h 433807"/>
                <a:gd name="connsiteX3" fmla="*/ 100012 w 1976438"/>
                <a:gd name="connsiteY3" fmla="*/ 269499 h 433807"/>
                <a:gd name="connsiteX4" fmla="*/ 171450 w 1976438"/>
                <a:gd name="connsiteY4" fmla="*/ 300456 h 433807"/>
                <a:gd name="connsiteX5" fmla="*/ 307181 w 1976438"/>
                <a:gd name="connsiteY5" fmla="*/ 290931 h 433807"/>
                <a:gd name="connsiteX6" fmla="*/ 419100 w 1976438"/>
                <a:gd name="connsiteY6" fmla="*/ 205206 h 433807"/>
                <a:gd name="connsiteX7" fmla="*/ 481013 w 1976438"/>
                <a:gd name="connsiteY7" fmla="*/ 112338 h 433807"/>
                <a:gd name="connsiteX8" fmla="*/ 542925 w 1976438"/>
                <a:gd name="connsiteY8" fmla="*/ 38519 h 433807"/>
                <a:gd name="connsiteX9" fmla="*/ 600076 w 1976438"/>
                <a:gd name="connsiteY9" fmla="*/ 419 h 433807"/>
                <a:gd name="connsiteX10" fmla="*/ 652463 w 1976438"/>
                <a:gd name="connsiteY10" fmla="*/ 21850 h 433807"/>
                <a:gd name="connsiteX11" fmla="*/ 688181 w 1976438"/>
                <a:gd name="connsiteY11" fmla="*/ 76619 h 433807"/>
                <a:gd name="connsiteX12" fmla="*/ 709613 w 1976438"/>
                <a:gd name="connsiteY12" fmla="*/ 117100 h 433807"/>
                <a:gd name="connsiteX13" fmla="*/ 759619 w 1976438"/>
                <a:gd name="connsiteY13" fmla="*/ 171869 h 433807"/>
                <a:gd name="connsiteX14" fmla="*/ 804863 w 1976438"/>
                <a:gd name="connsiteY14" fmla="*/ 124244 h 433807"/>
                <a:gd name="connsiteX15" fmla="*/ 854869 w 1976438"/>
                <a:gd name="connsiteY15" fmla="*/ 100431 h 433807"/>
                <a:gd name="connsiteX16" fmla="*/ 947738 w 1976438"/>
                <a:gd name="connsiteY16" fmla="*/ 169487 h 433807"/>
                <a:gd name="connsiteX17" fmla="*/ 985837 w 1976438"/>
                <a:gd name="connsiteY17" fmla="*/ 219494 h 433807"/>
                <a:gd name="connsiteX18" fmla="*/ 1047750 w 1976438"/>
                <a:gd name="connsiteY18" fmla="*/ 276644 h 433807"/>
                <a:gd name="connsiteX19" fmla="*/ 1135856 w 1976438"/>
                <a:gd name="connsiteY19" fmla="*/ 338556 h 433807"/>
                <a:gd name="connsiteX20" fmla="*/ 1245394 w 1976438"/>
                <a:gd name="connsiteY20" fmla="*/ 338556 h 433807"/>
                <a:gd name="connsiteX21" fmla="*/ 1323974 w 1976438"/>
                <a:gd name="connsiteY21" fmla="*/ 286169 h 433807"/>
                <a:gd name="connsiteX22" fmla="*/ 1388269 w 1976438"/>
                <a:gd name="connsiteY22" fmla="*/ 290931 h 433807"/>
                <a:gd name="connsiteX23" fmla="*/ 1466850 w 1976438"/>
                <a:gd name="connsiteY23" fmla="*/ 343319 h 433807"/>
                <a:gd name="connsiteX24" fmla="*/ 1574007 w 1976438"/>
                <a:gd name="connsiteY24" fmla="*/ 345700 h 433807"/>
                <a:gd name="connsiteX25" fmla="*/ 1662112 w 1976438"/>
                <a:gd name="connsiteY25" fmla="*/ 357605 h 433807"/>
                <a:gd name="connsiteX26" fmla="*/ 1774031 w 1976438"/>
                <a:gd name="connsiteY26" fmla="*/ 398086 h 433807"/>
                <a:gd name="connsiteX27" fmla="*/ 1976438 w 1976438"/>
                <a:gd name="connsiteY27" fmla="*/ 433807 h 433807"/>
                <a:gd name="connsiteX0" fmla="*/ 0 w 1976438"/>
                <a:gd name="connsiteY0" fmla="*/ 14706 h 433807"/>
                <a:gd name="connsiteX1" fmla="*/ 33338 w 1976438"/>
                <a:gd name="connsiteY1" fmla="*/ 83763 h 433807"/>
                <a:gd name="connsiteX2" fmla="*/ 61912 w 1976438"/>
                <a:gd name="connsiteY2" fmla="*/ 181392 h 433807"/>
                <a:gd name="connsiteX3" fmla="*/ 100012 w 1976438"/>
                <a:gd name="connsiteY3" fmla="*/ 269499 h 433807"/>
                <a:gd name="connsiteX4" fmla="*/ 171450 w 1976438"/>
                <a:gd name="connsiteY4" fmla="*/ 300456 h 433807"/>
                <a:gd name="connsiteX5" fmla="*/ 307181 w 1976438"/>
                <a:gd name="connsiteY5" fmla="*/ 290931 h 433807"/>
                <a:gd name="connsiteX6" fmla="*/ 419100 w 1976438"/>
                <a:gd name="connsiteY6" fmla="*/ 205206 h 433807"/>
                <a:gd name="connsiteX7" fmla="*/ 481013 w 1976438"/>
                <a:gd name="connsiteY7" fmla="*/ 112338 h 433807"/>
                <a:gd name="connsiteX8" fmla="*/ 542925 w 1976438"/>
                <a:gd name="connsiteY8" fmla="*/ 38519 h 433807"/>
                <a:gd name="connsiteX9" fmla="*/ 600076 w 1976438"/>
                <a:gd name="connsiteY9" fmla="*/ 419 h 433807"/>
                <a:gd name="connsiteX10" fmla="*/ 652463 w 1976438"/>
                <a:gd name="connsiteY10" fmla="*/ 21850 h 433807"/>
                <a:gd name="connsiteX11" fmla="*/ 688181 w 1976438"/>
                <a:gd name="connsiteY11" fmla="*/ 76619 h 433807"/>
                <a:gd name="connsiteX12" fmla="*/ 709613 w 1976438"/>
                <a:gd name="connsiteY12" fmla="*/ 117100 h 433807"/>
                <a:gd name="connsiteX13" fmla="*/ 759619 w 1976438"/>
                <a:gd name="connsiteY13" fmla="*/ 171869 h 433807"/>
                <a:gd name="connsiteX14" fmla="*/ 804863 w 1976438"/>
                <a:gd name="connsiteY14" fmla="*/ 124244 h 433807"/>
                <a:gd name="connsiteX15" fmla="*/ 854869 w 1976438"/>
                <a:gd name="connsiteY15" fmla="*/ 100431 h 433807"/>
                <a:gd name="connsiteX16" fmla="*/ 947738 w 1976438"/>
                <a:gd name="connsiteY16" fmla="*/ 169487 h 433807"/>
                <a:gd name="connsiteX17" fmla="*/ 985837 w 1976438"/>
                <a:gd name="connsiteY17" fmla="*/ 219494 h 433807"/>
                <a:gd name="connsiteX18" fmla="*/ 1047750 w 1976438"/>
                <a:gd name="connsiteY18" fmla="*/ 276644 h 433807"/>
                <a:gd name="connsiteX19" fmla="*/ 1135856 w 1976438"/>
                <a:gd name="connsiteY19" fmla="*/ 338556 h 433807"/>
                <a:gd name="connsiteX20" fmla="*/ 1245394 w 1976438"/>
                <a:gd name="connsiteY20" fmla="*/ 338556 h 433807"/>
                <a:gd name="connsiteX21" fmla="*/ 1323974 w 1976438"/>
                <a:gd name="connsiteY21" fmla="*/ 286169 h 433807"/>
                <a:gd name="connsiteX22" fmla="*/ 1388269 w 1976438"/>
                <a:gd name="connsiteY22" fmla="*/ 290931 h 433807"/>
                <a:gd name="connsiteX23" fmla="*/ 1466850 w 1976438"/>
                <a:gd name="connsiteY23" fmla="*/ 343319 h 433807"/>
                <a:gd name="connsiteX24" fmla="*/ 1574007 w 1976438"/>
                <a:gd name="connsiteY24" fmla="*/ 345700 h 433807"/>
                <a:gd name="connsiteX25" fmla="*/ 1662112 w 1976438"/>
                <a:gd name="connsiteY25" fmla="*/ 357605 h 433807"/>
                <a:gd name="connsiteX26" fmla="*/ 1769268 w 1976438"/>
                <a:gd name="connsiteY26" fmla="*/ 409992 h 433807"/>
                <a:gd name="connsiteX27" fmla="*/ 1976438 w 1976438"/>
                <a:gd name="connsiteY27" fmla="*/ 433807 h 433807"/>
                <a:gd name="connsiteX0" fmla="*/ 0 w 1995488"/>
                <a:gd name="connsiteY0" fmla="*/ 14706 h 440951"/>
                <a:gd name="connsiteX1" fmla="*/ 33338 w 1995488"/>
                <a:gd name="connsiteY1" fmla="*/ 83763 h 440951"/>
                <a:gd name="connsiteX2" fmla="*/ 61912 w 1995488"/>
                <a:gd name="connsiteY2" fmla="*/ 181392 h 440951"/>
                <a:gd name="connsiteX3" fmla="*/ 100012 w 1995488"/>
                <a:gd name="connsiteY3" fmla="*/ 269499 h 440951"/>
                <a:gd name="connsiteX4" fmla="*/ 171450 w 1995488"/>
                <a:gd name="connsiteY4" fmla="*/ 300456 h 440951"/>
                <a:gd name="connsiteX5" fmla="*/ 307181 w 1995488"/>
                <a:gd name="connsiteY5" fmla="*/ 290931 h 440951"/>
                <a:gd name="connsiteX6" fmla="*/ 419100 w 1995488"/>
                <a:gd name="connsiteY6" fmla="*/ 205206 h 440951"/>
                <a:gd name="connsiteX7" fmla="*/ 481013 w 1995488"/>
                <a:gd name="connsiteY7" fmla="*/ 112338 h 440951"/>
                <a:gd name="connsiteX8" fmla="*/ 542925 w 1995488"/>
                <a:gd name="connsiteY8" fmla="*/ 38519 h 440951"/>
                <a:gd name="connsiteX9" fmla="*/ 600076 w 1995488"/>
                <a:gd name="connsiteY9" fmla="*/ 419 h 440951"/>
                <a:gd name="connsiteX10" fmla="*/ 652463 w 1995488"/>
                <a:gd name="connsiteY10" fmla="*/ 21850 h 440951"/>
                <a:gd name="connsiteX11" fmla="*/ 688181 w 1995488"/>
                <a:gd name="connsiteY11" fmla="*/ 76619 h 440951"/>
                <a:gd name="connsiteX12" fmla="*/ 709613 w 1995488"/>
                <a:gd name="connsiteY12" fmla="*/ 117100 h 440951"/>
                <a:gd name="connsiteX13" fmla="*/ 759619 w 1995488"/>
                <a:gd name="connsiteY13" fmla="*/ 171869 h 440951"/>
                <a:gd name="connsiteX14" fmla="*/ 804863 w 1995488"/>
                <a:gd name="connsiteY14" fmla="*/ 124244 h 440951"/>
                <a:gd name="connsiteX15" fmla="*/ 854869 w 1995488"/>
                <a:gd name="connsiteY15" fmla="*/ 100431 h 440951"/>
                <a:gd name="connsiteX16" fmla="*/ 947738 w 1995488"/>
                <a:gd name="connsiteY16" fmla="*/ 169487 h 440951"/>
                <a:gd name="connsiteX17" fmla="*/ 985837 w 1995488"/>
                <a:gd name="connsiteY17" fmla="*/ 219494 h 440951"/>
                <a:gd name="connsiteX18" fmla="*/ 1047750 w 1995488"/>
                <a:gd name="connsiteY18" fmla="*/ 276644 h 440951"/>
                <a:gd name="connsiteX19" fmla="*/ 1135856 w 1995488"/>
                <a:gd name="connsiteY19" fmla="*/ 338556 h 440951"/>
                <a:gd name="connsiteX20" fmla="*/ 1245394 w 1995488"/>
                <a:gd name="connsiteY20" fmla="*/ 338556 h 440951"/>
                <a:gd name="connsiteX21" fmla="*/ 1323974 w 1995488"/>
                <a:gd name="connsiteY21" fmla="*/ 286169 h 440951"/>
                <a:gd name="connsiteX22" fmla="*/ 1388269 w 1995488"/>
                <a:gd name="connsiteY22" fmla="*/ 290931 h 440951"/>
                <a:gd name="connsiteX23" fmla="*/ 1466850 w 1995488"/>
                <a:gd name="connsiteY23" fmla="*/ 343319 h 440951"/>
                <a:gd name="connsiteX24" fmla="*/ 1574007 w 1995488"/>
                <a:gd name="connsiteY24" fmla="*/ 345700 h 440951"/>
                <a:gd name="connsiteX25" fmla="*/ 1662112 w 1995488"/>
                <a:gd name="connsiteY25" fmla="*/ 357605 h 440951"/>
                <a:gd name="connsiteX26" fmla="*/ 1769268 w 1995488"/>
                <a:gd name="connsiteY26" fmla="*/ 409992 h 440951"/>
                <a:gd name="connsiteX27" fmla="*/ 1995488 w 1995488"/>
                <a:gd name="connsiteY27" fmla="*/ 440951 h 440951"/>
                <a:gd name="connsiteX0" fmla="*/ 0 w 1995488"/>
                <a:gd name="connsiteY0" fmla="*/ 14706 h 440951"/>
                <a:gd name="connsiteX1" fmla="*/ 33338 w 1995488"/>
                <a:gd name="connsiteY1" fmla="*/ 83763 h 440951"/>
                <a:gd name="connsiteX2" fmla="*/ 61912 w 1995488"/>
                <a:gd name="connsiteY2" fmla="*/ 181392 h 440951"/>
                <a:gd name="connsiteX3" fmla="*/ 100012 w 1995488"/>
                <a:gd name="connsiteY3" fmla="*/ 269499 h 440951"/>
                <a:gd name="connsiteX4" fmla="*/ 171450 w 1995488"/>
                <a:gd name="connsiteY4" fmla="*/ 300456 h 440951"/>
                <a:gd name="connsiteX5" fmla="*/ 307181 w 1995488"/>
                <a:gd name="connsiteY5" fmla="*/ 290931 h 440951"/>
                <a:gd name="connsiteX6" fmla="*/ 419100 w 1995488"/>
                <a:gd name="connsiteY6" fmla="*/ 205206 h 440951"/>
                <a:gd name="connsiteX7" fmla="*/ 481013 w 1995488"/>
                <a:gd name="connsiteY7" fmla="*/ 112338 h 440951"/>
                <a:gd name="connsiteX8" fmla="*/ 542925 w 1995488"/>
                <a:gd name="connsiteY8" fmla="*/ 38519 h 440951"/>
                <a:gd name="connsiteX9" fmla="*/ 600076 w 1995488"/>
                <a:gd name="connsiteY9" fmla="*/ 419 h 440951"/>
                <a:gd name="connsiteX10" fmla="*/ 652463 w 1995488"/>
                <a:gd name="connsiteY10" fmla="*/ 21850 h 440951"/>
                <a:gd name="connsiteX11" fmla="*/ 688181 w 1995488"/>
                <a:gd name="connsiteY11" fmla="*/ 76619 h 440951"/>
                <a:gd name="connsiteX12" fmla="*/ 709613 w 1995488"/>
                <a:gd name="connsiteY12" fmla="*/ 117100 h 440951"/>
                <a:gd name="connsiteX13" fmla="*/ 759619 w 1995488"/>
                <a:gd name="connsiteY13" fmla="*/ 171869 h 440951"/>
                <a:gd name="connsiteX14" fmla="*/ 804863 w 1995488"/>
                <a:gd name="connsiteY14" fmla="*/ 124244 h 440951"/>
                <a:gd name="connsiteX15" fmla="*/ 854869 w 1995488"/>
                <a:gd name="connsiteY15" fmla="*/ 100431 h 440951"/>
                <a:gd name="connsiteX16" fmla="*/ 947738 w 1995488"/>
                <a:gd name="connsiteY16" fmla="*/ 169487 h 440951"/>
                <a:gd name="connsiteX17" fmla="*/ 985837 w 1995488"/>
                <a:gd name="connsiteY17" fmla="*/ 219494 h 440951"/>
                <a:gd name="connsiteX18" fmla="*/ 1047750 w 1995488"/>
                <a:gd name="connsiteY18" fmla="*/ 276644 h 440951"/>
                <a:gd name="connsiteX19" fmla="*/ 1135856 w 1995488"/>
                <a:gd name="connsiteY19" fmla="*/ 338556 h 440951"/>
                <a:gd name="connsiteX20" fmla="*/ 1245394 w 1995488"/>
                <a:gd name="connsiteY20" fmla="*/ 338556 h 440951"/>
                <a:gd name="connsiteX21" fmla="*/ 1323974 w 1995488"/>
                <a:gd name="connsiteY21" fmla="*/ 286169 h 440951"/>
                <a:gd name="connsiteX22" fmla="*/ 1388269 w 1995488"/>
                <a:gd name="connsiteY22" fmla="*/ 290931 h 440951"/>
                <a:gd name="connsiteX23" fmla="*/ 1466850 w 1995488"/>
                <a:gd name="connsiteY23" fmla="*/ 343319 h 440951"/>
                <a:gd name="connsiteX24" fmla="*/ 1574007 w 1995488"/>
                <a:gd name="connsiteY24" fmla="*/ 345700 h 440951"/>
                <a:gd name="connsiteX25" fmla="*/ 1662112 w 1995488"/>
                <a:gd name="connsiteY25" fmla="*/ 357605 h 440951"/>
                <a:gd name="connsiteX26" fmla="*/ 1769268 w 1995488"/>
                <a:gd name="connsiteY26" fmla="*/ 409992 h 440951"/>
                <a:gd name="connsiteX27" fmla="*/ 1914523 w 1995488"/>
                <a:gd name="connsiteY27" fmla="*/ 421900 h 440951"/>
                <a:gd name="connsiteX28" fmla="*/ 1995488 w 1995488"/>
                <a:gd name="connsiteY28" fmla="*/ 440951 h 440951"/>
                <a:gd name="connsiteX0" fmla="*/ 0 w 2078832"/>
                <a:gd name="connsiteY0" fmla="*/ 14706 h 424294"/>
                <a:gd name="connsiteX1" fmla="*/ 33338 w 2078832"/>
                <a:gd name="connsiteY1" fmla="*/ 83763 h 424294"/>
                <a:gd name="connsiteX2" fmla="*/ 61912 w 2078832"/>
                <a:gd name="connsiteY2" fmla="*/ 181392 h 424294"/>
                <a:gd name="connsiteX3" fmla="*/ 100012 w 2078832"/>
                <a:gd name="connsiteY3" fmla="*/ 269499 h 424294"/>
                <a:gd name="connsiteX4" fmla="*/ 171450 w 2078832"/>
                <a:gd name="connsiteY4" fmla="*/ 300456 h 424294"/>
                <a:gd name="connsiteX5" fmla="*/ 307181 w 2078832"/>
                <a:gd name="connsiteY5" fmla="*/ 290931 h 424294"/>
                <a:gd name="connsiteX6" fmla="*/ 419100 w 2078832"/>
                <a:gd name="connsiteY6" fmla="*/ 205206 h 424294"/>
                <a:gd name="connsiteX7" fmla="*/ 481013 w 2078832"/>
                <a:gd name="connsiteY7" fmla="*/ 112338 h 424294"/>
                <a:gd name="connsiteX8" fmla="*/ 542925 w 2078832"/>
                <a:gd name="connsiteY8" fmla="*/ 38519 h 424294"/>
                <a:gd name="connsiteX9" fmla="*/ 600076 w 2078832"/>
                <a:gd name="connsiteY9" fmla="*/ 419 h 424294"/>
                <a:gd name="connsiteX10" fmla="*/ 652463 w 2078832"/>
                <a:gd name="connsiteY10" fmla="*/ 21850 h 424294"/>
                <a:gd name="connsiteX11" fmla="*/ 688181 w 2078832"/>
                <a:gd name="connsiteY11" fmla="*/ 76619 h 424294"/>
                <a:gd name="connsiteX12" fmla="*/ 709613 w 2078832"/>
                <a:gd name="connsiteY12" fmla="*/ 117100 h 424294"/>
                <a:gd name="connsiteX13" fmla="*/ 759619 w 2078832"/>
                <a:gd name="connsiteY13" fmla="*/ 171869 h 424294"/>
                <a:gd name="connsiteX14" fmla="*/ 804863 w 2078832"/>
                <a:gd name="connsiteY14" fmla="*/ 124244 h 424294"/>
                <a:gd name="connsiteX15" fmla="*/ 854869 w 2078832"/>
                <a:gd name="connsiteY15" fmla="*/ 100431 h 424294"/>
                <a:gd name="connsiteX16" fmla="*/ 947738 w 2078832"/>
                <a:gd name="connsiteY16" fmla="*/ 169487 h 424294"/>
                <a:gd name="connsiteX17" fmla="*/ 985837 w 2078832"/>
                <a:gd name="connsiteY17" fmla="*/ 219494 h 424294"/>
                <a:gd name="connsiteX18" fmla="*/ 1047750 w 2078832"/>
                <a:gd name="connsiteY18" fmla="*/ 276644 h 424294"/>
                <a:gd name="connsiteX19" fmla="*/ 1135856 w 2078832"/>
                <a:gd name="connsiteY19" fmla="*/ 338556 h 424294"/>
                <a:gd name="connsiteX20" fmla="*/ 1245394 w 2078832"/>
                <a:gd name="connsiteY20" fmla="*/ 338556 h 424294"/>
                <a:gd name="connsiteX21" fmla="*/ 1323974 w 2078832"/>
                <a:gd name="connsiteY21" fmla="*/ 286169 h 424294"/>
                <a:gd name="connsiteX22" fmla="*/ 1388269 w 2078832"/>
                <a:gd name="connsiteY22" fmla="*/ 290931 h 424294"/>
                <a:gd name="connsiteX23" fmla="*/ 1466850 w 2078832"/>
                <a:gd name="connsiteY23" fmla="*/ 343319 h 424294"/>
                <a:gd name="connsiteX24" fmla="*/ 1574007 w 2078832"/>
                <a:gd name="connsiteY24" fmla="*/ 345700 h 424294"/>
                <a:gd name="connsiteX25" fmla="*/ 1662112 w 2078832"/>
                <a:gd name="connsiteY25" fmla="*/ 357605 h 424294"/>
                <a:gd name="connsiteX26" fmla="*/ 1769268 w 2078832"/>
                <a:gd name="connsiteY26" fmla="*/ 409992 h 424294"/>
                <a:gd name="connsiteX27" fmla="*/ 1914523 w 2078832"/>
                <a:gd name="connsiteY27" fmla="*/ 421900 h 424294"/>
                <a:gd name="connsiteX28" fmla="*/ 2078832 w 2078832"/>
                <a:gd name="connsiteY28" fmla="*/ 424282 h 424294"/>
                <a:gd name="connsiteX0" fmla="*/ 0 w 2090738"/>
                <a:gd name="connsiteY0" fmla="*/ 14706 h 438570"/>
                <a:gd name="connsiteX1" fmla="*/ 33338 w 2090738"/>
                <a:gd name="connsiteY1" fmla="*/ 83763 h 438570"/>
                <a:gd name="connsiteX2" fmla="*/ 61912 w 2090738"/>
                <a:gd name="connsiteY2" fmla="*/ 181392 h 438570"/>
                <a:gd name="connsiteX3" fmla="*/ 100012 w 2090738"/>
                <a:gd name="connsiteY3" fmla="*/ 269499 h 438570"/>
                <a:gd name="connsiteX4" fmla="*/ 171450 w 2090738"/>
                <a:gd name="connsiteY4" fmla="*/ 300456 h 438570"/>
                <a:gd name="connsiteX5" fmla="*/ 307181 w 2090738"/>
                <a:gd name="connsiteY5" fmla="*/ 290931 h 438570"/>
                <a:gd name="connsiteX6" fmla="*/ 419100 w 2090738"/>
                <a:gd name="connsiteY6" fmla="*/ 205206 h 438570"/>
                <a:gd name="connsiteX7" fmla="*/ 481013 w 2090738"/>
                <a:gd name="connsiteY7" fmla="*/ 112338 h 438570"/>
                <a:gd name="connsiteX8" fmla="*/ 542925 w 2090738"/>
                <a:gd name="connsiteY8" fmla="*/ 38519 h 438570"/>
                <a:gd name="connsiteX9" fmla="*/ 600076 w 2090738"/>
                <a:gd name="connsiteY9" fmla="*/ 419 h 438570"/>
                <a:gd name="connsiteX10" fmla="*/ 652463 w 2090738"/>
                <a:gd name="connsiteY10" fmla="*/ 21850 h 438570"/>
                <a:gd name="connsiteX11" fmla="*/ 688181 w 2090738"/>
                <a:gd name="connsiteY11" fmla="*/ 76619 h 438570"/>
                <a:gd name="connsiteX12" fmla="*/ 709613 w 2090738"/>
                <a:gd name="connsiteY12" fmla="*/ 117100 h 438570"/>
                <a:gd name="connsiteX13" fmla="*/ 759619 w 2090738"/>
                <a:gd name="connsiteY13" fmla="*/ 171869 h 438570"/>
                <a:gd name="connsiteX14" fmla="*/ 804863 w 2090738"/>
                <a:gd name="connsiteY14" fmla="*/ 124244 h 438570"/>
                <a:gd name="connsiteX15" fmla="*/ 854869 w 2090738"/>
                <a:gd name="connsiteY15" fmla="*/ 100431 h 438570"/>
                <a:gd name="connsiteX16" fmla="*/ 947738 w 2090738"/>
                <a:gd name="connsiteY16" fmla="*/ 169487 h 438570"/>
                <a:gd name="connsiteX17" fmla="*/ 985837 w 2090738"/>
                <a:gd name="connsiteY17" fmla="*/ 219494 h 438570"/>
                <a:gd name="connsiteX18" fmla="*/ 1047750 w 2090738"/>
                <a:gd name="connsiteY18" fmla="*/ 276644 h 438570"/>
                <a:gd name="connsiteX19" fmla="*/ 1135856 w 2090738"/>
                <a:gd name="connsiteY19" fmla="*/ 338556 h 438570"/>
                <a:gd name="connsiteX20" fmla="*/ 1245394 w 2090738"/>
                <a:gd name="connsiteY20" fmla="*/ 338556 h 438570"/>
                <a:gd name="connsiteX21" fmla="*/ 1323974 w 2090738"/>
                <a:gd name="connsiteY21" fmla="*/ 286169 h 438570"/>
                <a:gd name="connsiteX22" fmla="*/ 1388269 w 2090738"/>
                <a:gd name="connsiteY22" fmla="*/ 290931 h 438570"/>
                <a:gd name="connsiteX23" fmla="*/ 1466850 w 2090738"/>
                <a:gd name="connsiteY23" fmla="*/ 343319 h 438570"/>
                <a:gd name="connsiteX24" fmla="*/ 1574007 w 2090738"/>
                <a:gd name="connsiteY24" fmla="*/ 345700 h 438570"/>
                <a:gd name="connsiteX25" fmla="*/ 1662112 w 2090738"/>
                <a:gd name="connsiteY25" fmla="*/ 357605 h 438570"/>
                <a:gd name="connsiteX26" fmla="*/ 1769268 w 2090738"/>
                <a:gd name="connsiteY26" fmla="*/ 409992 h 438570"/>
                <a:gd name="connsiteX27" fmla="*/ 1914523 w 2090738"/>
                <a:gd name="connsiteY27" fmla="*/ 421900 h 438570"/>
                <a:gd name="connsiteX28" fmla="*/ 2090738 w 2090738"/>
                <a:gd name="connsiteY28" fmla="*/ 438570 h 438570"/>
                <a:gd name="connsiteX0" fmla="*/ 0 w 2090738"/>
                <a:gd name="connsiteY0" fmla="*/ 14706 h 438570"/>
                <a:gd name="connsiteX1" fmla="*/ 33338 w 2090738"/>
                <a:gd name="connsiteY1" fmla="*/ 83763 h 438570"/>
                <a:gd name="connsiteX2" fmla="*/ 61912 w 2090738"/>
                <a:gd name="connsiteY2" fmla="*/ 181392 h 438570"/>
                <a:gd name="connsiteX3" fmla="*/ 88106 w 2090738"/>
                <a:gd name="connsiteY3" fmla="*/ 290930 h 438570"/>
                <a:gd name="connsiteX4" fmla="*/ 171450 w 2090738"/>
                <a:gd name="connsiteY4" fmla="*/ 300456 h 438570"/>
                <a:gd name="connsiteX5" fmla="*/ 307181 w 2090738"/>
                <a:gd name="connsiteY5" fmla="*/ 290931 h 438570"/>
                <a:gd name="connsiteX6" fmla="*/ 419100 w 2090738"/>
                <a:gd name="connsiteY6" fmla="*/ 205206 h 438570"/>
                <a:gd name="connsiteX7" fmla="*/ 481013 w 2090738"/>
                <a:gd name="connsiteY7" fmla="*/ 112338 h 438570"/>
                <a:gd name="connsiteX8" fmla="*/ 542925 w 2090738"/>
                <a:gd name="connsiteY8" fmla="*/ 38519 h 438570"/>
                <a:gd name="connsiteX9" fmla="*/ 600076 w 2090738"/>
                <a:gd name="connsiteY9" fmla="*/ 419 h 438570"/>
                <a:gd name="connsiteX10" fmla="*/ 652463 w 2090738"/>
                <a:gd name="connsiteY10" fmla="*/ 21850 h 438570"/>
                <a:gd name="connsiteX11" fmla="*/ 688181 w 2090738"/>
                <a:gd name="connsiteY11" fmla="*/ 76619 h 438570"/>
                <a:gd name="connsiteX12" fmla="*/ 709613 w 2090738"/>
                <a:gd name="connsiteY12" fmla="*/ 117100 h 438570"/>
                <a:gd name="connsiteX13" fmla="*/ 759619 w 2090738"/>
                <a:gd name="connsiteY13" fmla="*/ 171869 h 438570"/>
                <a:gd name="connsiteX14" fmla="*/ 804863 w 2090738"/>
                <a:gd name="connsiteY14" fmla="*/ 124244 h 438570"/>
                <a:gd name="connsiteX15" fmla="*/ 854869 w 2090738"/>
                <a:gd name="connsiteY15" fmla="*/ 100431 h 438570"/>
                <a:gd name="connsiteX16" fmla="*/ 947738 w 2090738"/>
                <a:gd name="connsiteY16" fmla="*/ 169487 h 438570"/>
                <a:gd name="connsiteX17" fmla="*/ 985837 w 2090738"/>
                <a:gd name="connsiteY17" fmla="*/ 219494 h 438570"/>
                <a:gd name="connsiteX18" fmla="*/ 1047750 w 2090738"/>
                <a:gd name="connsiteY18" fmla="*/ 276644 h 438570"/>
                <a:gd name="connsiteX19" fmla="*/ 1135856 w 2090738"/>
                <a:gd name="connsiteY19" fmla="*/ 338556 h 438570"/>
                <a:gd name="connsiteX20" fmla="*/ 1245394 w 2090738"/>
                <a:gd name="connsiteY20" fmla="*/ 338556 h 438570"/>
                <a:gd name="connsiteX21" fmla="*/ 1323974 w 2090738"/>
                <a:gd name="connsiteY21" fmla="*/ 286169 h 438570"/>
                <a:gd name="connsiteX22" fmla="*/ 1388269 w 2090738"/>
                <a:gd name="connsiteY22" fmla="*/ 290931 h 438570"/>
                <a:gd name="connsiteX23" fmla="*/ 1466850 w 2090738"/>
                <a:gd name="connsiteY23" fmla="*/ 343319 h 438570"/>
                <a:gd name="connsiteX24" fmla="*/ 1574007 w 2090738"/>
                <a:gd name="connsiteY24" fmla="*/ 345700 h 438570"/>
                <a:gd name="connsiteX25" fmla="*/ 1662112 w 2090738"/>
                <a:gd name="connsiteY25" fmla="*/ 357605 h 438570"/>
                <a:gd name="connsiteX26" fmla="*/ 1769268 w 2090738"/>
                <a:gd name="connsiteY26" fmla="*/ 409992 h 438570"/>
                <a:gd name="connsiteX27" fmla="*/ 1914523 w 2090738"/>
                <a:gd name="connsiteY27" fmla="*/ 421900 h 438570"/>
                <a:gd name="connsiteX28" fmla="*/ 2090738 w 2090738"/>
                <a:gd name="connsiteY28" fmla="*/ 438570 h 438570"/>
                <a:gd name="connsiteX0" fmla="*/ 0 w 2090738"/>
                <a:gd name="connsiteY0" fmla="*/ 21235 h 445099"/>
                <a:gd name="connsiteX1" fmla="*/ 33338 w 2090738"/>
                <a:gd name="connsiteY1" fmla="*/ 90292 h 445099"/>
                <a:gd name="connsiteX2" fmla="*/ 61912 w 2090738"/>
                <a:gd name="connsiteY2" fmla="*/ 187921 h 445099"/>
                <a:gd name="connsiteX3" fmla="*/ 88106 w 2090738"/>
                <a:gd name="connsiteY3" fmla="*/ 297459 h 445099"/>
                <a:gd name="connsiteX4" fmla="*/ 171450 w 2090738"/>
                <a:gd name="connsiteY4" fmla="*/ 306985 h 445099"/>
                <a:gd name="connsiteX5" fmla="*/ 307181 w 2090738"/>
                <a:gd name="connsiteY5" fmla="*/ 297460 h 445099"/>
                <a:gd name="connsiteX6" fmla="*/ 419100 w 2090738"/>
                <a:gd name="connsiteY6" fmla="*/ 211735 h 445099"/>
                <a:gd name="connsiteX7" fmla="*/ 481013 w 2090738"/>
                <a:gd name="connsiteY7" fmla="*/ 118867 h 445099"/>
                <a:gd name="connsiteX8" fmla="*/ 542925 w 2090738"/>
                <a:gd name="connsiteY8" fmla="*/ 45048 h 445099"/>
                <a:gd name="connsiteX9" fmla="*/ 600076 w 2090738"/>
                <a:gd name="connsiteY9" fmla="*/ 6948 h 445099"/>
                <a:gd name="connsiteX10" fmla="*/ 667356 w 2090738"/>
                <a:gd name="connsiteY10" fmla="*/ 7530 h 445099"/>
                <a:gd name="connsiteX11" fmla="*/ 688181 w 2090738"/>
                <a:gd name="connsiteY11" fmla="*/ 83148 h 445099"/>
                <a:gd name="connsiteX12" fmla="*/ 709613 w 2090738"/>
                <a:gd name="connsiteY12" fmla="*/ 123629 h 445099"/>
                <a:gd name="connsiteX13" fmla="*/ 759619 w 2090738"/>
                <a:gd name="connsiteY13" fmla="*/ 178398 h 445099"/>
                <a:gd name="connsiteX14" fmla="*/ 804863 w 2090738"/>
                <a:gd name="connsiteY14" fmla="*/ 130773 h 445099"/>
                <a:gd name="connsiteX15" fmla="*/ 854869 w 2090738"/>
                <a:gd name="connsiteY15" fmla="*/ 106960 h 445099"/>
                <a:gd name="connsiteX16" fmla="*/ 947738 w 2090738"/>
                <a:gd name="connsiteY16" fmla="*/ 176016 h 445099"/>
                <a:gd name="connsiteX17" fmla="*/ 985837 w 2090738"/>
                <a:gd name="connsiteY17" fmla="*/ 226023 h 445099"/>
                <a:gd name="connsiteX18" fmla="*/ 1047750 w 2090738"/>
                <a:gd name="connsiteY18" fmla="*/ 283173 h 445099"/>
                <a:gd name="connsiteX19" fmla="*/ 1135856 w 2090738"/>
                <a:gd name="connsiteY19" fmla="*/ 345085 h 445099"/>
                <a:gd name="connsiteX20" fmla="*/ 1245394 w 2090738"/>
                <a:gd name="connsiteY20" fmla="*/ 345085 h 445099"/>
                <a:gd name="connsiteX21" fmla="*/ 1323974 w 2090738"/>
                <a:gd name="connsiteY21" fmla="*/ 292698 h 445099"/>
                <a:gd name="connsiteX22" fmla="*/ 1388269 w 2090738"/>
                <a:gd name="connsiteY22" fmla="*/ 297460 h 445099"/>
                <a:gd name="connsiteX23" fmla="*/ 1466850 w 2090738"/>
                <a:gd name="connsiteY23" fmla="*/ 349848 h 445099"/>
                <a:gd name="connsiteX24" fmla="*/ 1574007 w 2090738"/>
                <a:gd name="connsiteY24" fmla="*/ 352229 h 445099"/>
                <a:gd name="connsiteX25" fmla="*/ 1662112 w 2090738"/>
                <a:gd name="connsiteY25" fmla="*/ 364134 h 445099"/>
                <a:gd name="connsiteX26" fmla="*/ 1769268 w 2090738"/>
                <a:gd name="connsiteY26" fmla="*/ 416521 h 445099"/>
                <a:gd name="connsiteX27" fmla="*/ 1914523 w 2090738"/>
                <a:gd name="connsiteY27" fmla="*/ 428429 h 445099"/>
                <a:gd name="connsiteX28" fmla="*/ 2090738 w 2090738"/>
                <a:gd name="connsiteY28" fmla="*/ 445099 h 445099"/>
                <a:gd name="connsiteX0" fmla="*/ 0 w 2090738"/>
                <a:gd name="connsiteY0" fmla="*/ 35579 h 459443"/>
                <a:gd name="connsiteX1" fmla="*/ 33338 w 2090738"/>
                <a:gd name="connsiteY1" fmla="*/ 104636 h 459443"/>
                <a:gd name="connsiteX2" fmla="*/ 61912 w 2090738"/>
                <a:gd name="connsiteY2" fmla="*/ 202265 h 459443"/>
                <a:gd name="connsiteX3" fmla="*/ 88106 w 2090738"/>
                <a:gd name="connsiteY3" fmla="*/ 311803 h 459443"/>
                <a:gd name="connsiteX4" fmla="*/ 171450 w 2090738"/>
                <a:gd name="connsiteY4" fmla="*/ 321329 h 459443"/>
                <a:gd name="connsiteX5" fmla="*/ 307181 w 2090738"/>
                <a:gd name="connsiteY5" fmla="*/ 311804 h 459443"/>
                <a:gd name="connsiteX6" fmla="*/ 419100 w 2090738"/>
                <a:gd name="connsiteY6" fmla="*/ 226079 h 459443"/>
                <a:gd name="connsiteX7" fmla="*/ 481013 w 2090738"/>
                <a:gd name="connsiteY7" fmla="*/ 133211 h 459443"/>
                <a:gd name="connsiteX8" fmla="*/ 542925 w 2090738"/>
                <a:gd name="connsiteY8" fmla="*/ 59392 h 459443"/>
                <a:gd name="connsiteX9" fmla="*/ 600076 w 2090738"/>
                <a:gd name="connsiteY9" fmla="*/ 21292 h 459443"/>
                <a:gd name="connsiteX10" fmla="*/ 670335 w 2090738"/>
                <a:gd name="connsiteY10" fmla="*/ 4003 h 459443"/>
                <a:gd name="connsiteX11" fmla="*/ 688181 w 2090738"/>
                <a:gd name="connsiteY11" fmla="*/ 97492 h 459443"/>
                <a:gd name="connsiteX12" fmla="*/ 709613 w 2090738"/>
                <a:gd name="connsiteY12" fmla="*/ 137973 h 459443"/>
                <a:gd name="connsiteX13" fmla="*/ 759619 w 2090738"/>
                <a:gd name="connsiteY13" fmla="*/ 192742 h 459443"/>
                <a:gd name="connsiteX14" fmla="*/ 804863 w 2090738"/>
                <a:gd name="connsiteY14" fmla="*/ 145117 h 459443"/>
                <a:gd name="connsiteX15" fmla="*/ 854869 w 2090738"/>
                <a:gd name="connsiteY15" fmla="*/ 121304 h 459443"/>
                <a:gd name="connsiteX16" fmla="*/ 947738 w 2090738"/>
                <a:gd name="connsiteY16" fmla="*/ 190360 h 459443"/>
                <a:gd name="connsiteX17" fmla="*/ 985837 w 2090738"/>
                <a:gd name="connsiteY17" fmla="*/ 240367 h 459443"/>
                <a:gd name="connsiteX18" fmla="*/ 1047750 w 2090738"/>
                <a:gd name="connsiteY18" fmla="*/ 297517 h 459443"/>
                <a:gd name="connsiteX19" fmla="*/ 1135856 w 2090738"/>
                <a:gd name="connsiteY19" fmla="*/ 359429 h 459443"/>
                <a:gd name="connsiteX20" fmla="*/ 1245394 w 2090738"/>
                <a:gd name="connsiteY20" fmla="*/ 359429 h 459443"/>
                <a:gd name="connsiteX21" fmla="*/ 1323974 w 2090738"/>
                <a:gd name="connsiteY21" fmla="*/ 307042 h 459443"/>
                <a:gd name="connsiteX22" fmla="*/ 1388269 w 2090738"/>
                <a:gd name="connsiteY22" fmla="*/ 311804 h 459443"/>
                <a:gd name="connsiteX23" fmla="*/ 1466850 w 2090738"/>
                <a:gd name="connsiteY23" fmla="*/ 364192 h 459443"/>
                <a:gd name="connsiteX24" fmla="*/ 1574007 w 2090738"/>
                <a:gd name="connsiteY24" fmla="*/ 366573 h 459443"/>
                <a:gd name="connsiteX25" fmla="*/ 1662112 w 2090738"/>
                <a:gd name="connsiteY25" fmla="*/ 378478 h 459443"/>
                <a:gd name="connsiteX26" fmla="*/ 1769268 w 2090738"/>
                <a:gd name="connsiteY26" fmla="*/ 430865 h 459443"/>
                <a:gd name="connsiteX27" fmla="*/ 1914523 w 2090738"/>
                <a:gd name="connsiteY27" fmla="*/ 442773 h 459443"/>
                <a:gd name="connsiteX28" fmla="*/ 2090738 w 2090738"/>
                <a:gd name="connsiteY28" fmla="*/ 459443 h 459443"/>
                <a:gd name="connsiteX0" fmla="*/ 0 w 2090738"/>
                <a:gd name="connsiteY0" fmla="*/ 21236 h 445100"/>
                <a:gd name="connsiteX1" fmla="*/ 33338 w 2090738"/>
                <a:gd name="connsiteY1" fmla="*/ 90293 h 445100"/>
                <a:gd name="connsiteX2" fmla="*/ 61912 w 2090738"/>
                <a:gd name="connsiteY2" fmla="*/ 187922 h 445100"/>
                <a:gd name="connsiteX3" fmla="*/ 88106 w 2090738"/>
                <a:gd name="connsiteY3" fmla="*/ 297460 h 445100"/>
                <a:gd name="connsiteX4" fmla="*/ 171450 w 2090738"/>
                <a:gd name="connsiteY4" fmla="*/ 306986 h 445100"/>
                <a:gd name="connsiteX5" fmla="*/ 307181 w 2090738"/>
                <a:gd name="connsiteY5" fmla="*/ 297461 h 445100"/>
                <a:gd name="connsiteX6" fmla="*/ 419100 w 2090738"/>
                <a:gd name="connsiteY6" fmla="*/ 211736 h 445100"/>
                <a:gd name="connsiteX7" fmla="*/ 481013 w 2090738"/>
                <a:gd name="connsiteY7" fmla="*/ 118868 h 445100"/>
                <a:gd name="connsiteX8" fmla="*/ 542925 w 2090738"/>
                <a:gd name="connsiteY8" fmla="*/ 45049 h 445100"/>
                <a:gd name="connsiteX9" fmla="*/ 600076 w 2090738"/>
                <a:gd name="connsiteY9" fmla="*/ 6949 h 445100"/>
                <a:gd name="connsiteX10" fmla="*/ 673313 w 2090738"/>
                <a:gd name="connsiteY10" fmla="*/ 7531 h 445100"/>
                <a:gd name="connsiteX11" fmla="*/ 688181 w 2090738"/>
                <a:gd name="connsiteY11" fmla="*/ 83149 h 445100"/>
                <a:gd name="connsiteX12" fmla="*/ 709613 w 2090738"/>
                <a:gd name="connsiteY12" fmla="*/ 123630 h 445100"/>
                <a:gd name="connsiteX13" fmla="*/ 759619 w 2090738"/>
                <a:gd name="connsiteY13" fmla="*/ 178399 h 445100"/>
                <a:gd name="connsiteX14" fmla="*/ 804863 w 2090738"/>
                <a:gd name="connsiteY14" fmla="*/ 130774 h 445100"/>
                <a:gd name="connsiteX15" fmla="*/ 854869 w 2090738"/>
                <a:gd name="connsiteY15" fmla="*/ 106961 h 445100"/>
                <a:gd name="connsiteX16" fmla="*/ 947738 w 2090738"/>
                <a:gd name="connsiteY16" fmla="*/ 176017 h 445100"/>
                <a:gd name="connsiteX17" fmla="*/ 985837 w 2090738"/>
                <a:gd name="connsiteY17" fmla="*/ 226024 h 445100"/>
                <a:gd name="connsiteX18" fmla="*/ 1047750 w 2090738"/>
                <a:gd name="connsiteY18" fmla="*/ 283174 h 445100"/>
                <a:gd name="connsiteX19" fmla="*/ 1135856 w 2090738"/>
                <a:gd name="connsiteY19" fmla="*/ 345086 h 445100"/>
                <a:gd name="connsiteX20" fmla="*/ 1245394 w 2090738"/>
                <a:gd name="connsiteY20" fmla="*/ 345086 h 445100"/>
                <a:gd name="connsiteX21" fmla="*/ 1323974 w 2090738"/>
                <a:gd name="connsiteY21" fmla="*/ 292699 h 445100"/>
                <a:gd name="connsiteX22" fmla="*/ 1388269 w 2090738"/>
                <a:gd name="connsiteY22" fmla="*/ 297461 h 445100"/>
                <a:gd name="connsiteX23" fmla="*/ 1466850 w 2090738"/>
                <a:gd name="connsiteY23" fmla="*/ 349849 h 445100"/>
                <a:gd name="connsiteX24" fmla="*/ 1574007 w 2090738"/>
                <a:gd name="connsiteY24" fmla="*/ 352230 h 445100"/>
                <a:gd name="connsiteX25" fmla="*/ 1662112 w 2090738"/>
                <a:gd name="connsiteY25" fmla="*/ 364135 h 445100"/>
                <a:gd name="connsiteX26" fmla="*/ 1769268 w 2090738"/>
                <a:gd name="connsiteY26" fmla="*/ 416522 h 445100"/>
                <a:gd name="connsiteX27" fmla="*/ 1914523 w 2090738"/>
                <a:gd name="connsiteY27" fmla="*/ 428430 h 445100"/>
                <a:gd name="connsiteX28" fmla="*/ 2090738 w 2090738"/>
                <a:gd name="connsiteY28" fmla="*/ 445100 h 445100"/>
                <a:gd name="connsiteX0" fmla="*/ 0 w 2090738"/>
                <a:gd name="connsiteY0" fmla="*/ 21236 h 445100"/>
                <a:gd name="connsiteX1" fmla="*/ 33338 w 2090738"/>
                <a:gd name="connsiteY1" fmla="*/ 90293 h 445100"/>
                <a:gd name="connsiteX2" fmla="*/ 61912 w 2090738"/>
                <a:gd name="connsiteY2" fmla="*/ 187922 h 445100"/>
                <a:gd name="connsiteX3" fmla="*/ 88106 w 2090738"/>
                <a:gd name="connsiteY3" fmla="*/ 297460 h 445100"/>
                <a:gd name="connsiteX4" fmla="*/ 171450 w 2090738"/>
                <a:gd name="connsiteY4" fmla="*/ 306986 h 445100"/>
                <a:gd name="connsiteX5" fmla="*/ 307181 w 2090738"/>
                <a:gd name="connsiteY5" fmla="*/ 297461 h 445100"/>
                <a:gd name="connsiteX6" fmla="*/ 419100 w 2090738"/>
                <a:gd name="connsiteY6" fmla="*/ 211736 h 445100"/>
                <a:gd name="connsiteX7" fmla="*/ 481013 w 2090738"/>
                <a:gd name="connsiteY7" fmla="*/ 118868 h 445100"/>
                <a:gd name="connsiteX8" fmla="*/ 542925 w 2090738"/>
                <a:gd name="connsiteY8" fmla="*/ 45049 h 445100"/>
                <a:gd name="connsiteX9" fmla="*/ 600076 w 2090738"/>
                <a:gd name="connsiteY9" fmla="*/ 6949 h 445100"/>
                <a:gd name="connsiteX10" fmla="*/ 673313 w 2090738"/>
                <a:gd name="connsiteY10" fmla="*/ 7531 h 445100"/>
                <a:gd name="connsiteX11" fmla="*/ 688181 w 2090738"/>
                <a:gd name="connsiteY11" fmla="*/ 83149 h 445100"/>
                <a:gd name="connsiteX12" fmla="*/ 706634 w 2090738"/>
                <a:gd name="connsiteY12" fmla="*/ 150436 h 445100"/>
                <a:gd name="connsiteX13" fmla="*/ 759619 w 2090738"/>
                <a:gd name="connsiteY13" fmla="*/ 178399 h 445100"/>
                <a:gd name="connsiteX14" fmla="*/ 804863 w 2090738"/>
                <a:gd name="connsiteY14" fmla="*/ 130774 h 445100"/>
                <a:gd name="connsiteX15" fmla="*/ 854869 w 2090738"/>
                <a:gd name="connsiteY15" fmla="*/ 106961 h 445100"/>
                <a:gd name="connsiteX16" fmla="*/ 947738 w 2090738"/>
                <a:gd name="connsiteY16" fmla="*/ 176017 h 445100"/>
                <a:gd name="connsiteX17" fmla="*/ 985837 w 2090738"/>
                <a:gd name="connsiteY17" fmla="*/ 226024 h 445100"/>
                <a:gd name="connsiteX18" fmla="*/ 1047750 w 2090738"/>
                <a:gd name="connsiteY18" fmla="*/ 283174 h 445100"/>
                <a:gd name="connsiteX19" fmla="*/ 1135856 w 2090738"/>
                <a:gd name="connsiteY19" fmla="*/ 345086 h 445100"/>
                <a:gd name="connsiteX20" fmla="*/ 1245394 w 2090738"/>
                <a:gd name="connsiteY20" fmla="*/ 345086 h 445100"/>
                <a:gd name="connsiteX21" fmla="*/ 1323974 w 2090738"/>
                <a:gd name="connsiteY21" fmla="*/ 292699 h 445100"/>
                <a:gd name="connsiteX22" fmla="*/ 1388269 w 2090738"/>
                <a:gd name="connsiteY22" fmla="*/ 297461 h 445100"/>
                <a:gd name="connsiteX23" fmla="*/ 1466850 w 2090738"/>
                <a:gd name="connsiteY23" fmla="*/ 349849 h 445100"/>
                <a:gd name="connsiteX24" fmla="*/ 1574007 w 2090738"/>
                <a:gd name="connsiteY24" fmla="*/ 352230 h 445100"/>
                <a:gd name="connsiteX25" fmla="*/ 1662112 w 2090738"/>
                <a:gd name="connsiteY25" fmla="*/ 364135 h 445100"/>
                <a:gd name="connsiteX26" fmla="*/ 1769268 w 2090738"/>
                <a:gd name="connsiteY26" fmla="*/ 416522 h 445100"/>
                <a:gd name="connsiteX27" fmla="*/ 1914523 w 2090738"/>
                <a:gd name="connsiteY27" fmla="*/ 428430 h 445100"/>
                <a:gd name="connsiteX28" fmla="*/ 2090738 w 2090738"/>
                <a:gd name="connsiteY28" fmla="*/ 445100 h 445100"/>
                <a:gd name="connsiteX0" fmla="*/ 0 w 2090738"/>
                <a:gd name="connsiteY0" fmla="*/ 21236 h 445100"/>
                <a:gd name="connsiteX1" fmla="*/ 33338 w 2090738"/>
                <a:gd name="connsiteY1" fmla="*/ 90293 h 445100"/>
                <a:gd name="connsiteX2" fmla="*/ 61912 w 2090738"/>
                <a:gd name="connsiteY2" fmla="*/ 187922 h 445100"/>
                <a:gd name="connsiteX3" fmla="*/ 88106 w 2090738"/>
                <a:gd name="connsiteY3" fmla="*/ 297460 h 445100"/>
                <a:gd name="connsiteX4" fmla="*/ 171450 w 2090738"/>
                <a:gd name="connsiteY4" fmla="*/ 306986 h 445100"/>
                <a:gd name="connsiteX5" fmla="*/ 307181 w 2090738"/>
                <a:gd name="connsiteY5" fmla="*/ 297461 h 445100"/>
                <a:gd name="connsiteX6" fmla="*/ 419100 w 2090738"/>
                <a:gd name="connsiteY6" fmla="*/ 211736 h 445100"/>
                <a:gd name="connsiteX7" fmla="*/ 481013 w 2090738"/>
                <a:gd name="connsiteY7" fmla="*/ 118868 h 445100"/>
                <a:gd name="connsiteX8" fmla="*/ 542925 w 2090738"/>
                <a:gd name="connsiteY8" fmla="*/ 45049 h 445100"/>
                <a:gd name="connsiteX9" fmla="*/ 600076 w 2090738"/>
                <a:gd name="connsiteY9" fmla="*/ 6949 h 445100"/>
                <a:gd name="connsiteX10" fmla="*/ 673313 w 2090738"/>
                <a:gd name="connsiteY10" fmla="*/ 7531 h 445100"/>
                <a:gd name="connsiteX11" fmla="*/ 688181 w 2090738"/>
                <a:gd name="connsiteY11" fmla="*/ 83149 h 445100"/>
                <a:gd name="connsiteX12" fmla="*/ 706634 w 2090738"/>
                <a:gd name="connsiteY12" fmla="*/ 150436 h 445100"/>
                <a:gd name="connsiteX13" fmla="*/ 765576 w 2090738"/>
                <a:gd name="connsiteY13" fmla="*/ 160528 h 445100"/>
                <a:gd name="connsiteX14" fmla="*/ 804863 w 2090738"/>
                <a:gd name="connsiteY14" fmla="*/ 130774 h 445100"/>
                <a:gd name="connsiteX15" fmla="*/ 854869 w 2090738"/>
                <a:gd name="connsiteY15" fmla="*/ 106961 h 445100"/>
                <a:gd name="connsiteX16" fmla="*/ 947738 w 2090738"/>
                <a:gd name="connsiteY16" fmla="*/ 176017 h 445100"/>
                <a:gd name="connsiteX17" fmla="*/ 985837 w 2090738"/>
                <a:gd name="connsiteY17" fmla="*/ 226024 h 445100"/>
                <a:gd name="connsiteX18" fmla="*/ 1047750 w 2090738"/>
                <a:gd name="connsiteY18" fmla="*/ 283174 h 445100"/>
                <a:gd name="connsiteX19" fmla="*/ 1135856 w 2090738"/>
                <a:gd name="connsiteY19" fmla="*/ 345086 h 445100"/>
                <a:gd name="connsiteX20" fmla="*/ 1245394 w 2090738"/>
                <a:gd name="connsiteY20" fmla="*/ 345086 h 445100"/>
                <a:gd name="connsiteX21" fmla="*/ 1323974 w 2090738"/>
                <a:gd name="connsiteY21" fmla="*/ 292699 h 445100"/>
                <a:gd name="connsiteX22" fmla="*/ 1388269 w 2090738"/>
                <a:gd name="connsiteY22" fmla="*/ 297461 h 445100"/>
                <a:gd name="connsiteX23" fmla="*/ 1466850 w 2090738"/>
                <a:gd name="connsiteY23" fmla="*/ 349849 h 445100"/>
                <a:gd name="connsiteX24" fmla="*/ 1574007 w 2090738"/>
                <a:gd name="connsiteY24" fmla="*/ 352230 h 445100"/>
                <a:gd name="connsiteX25" fmla="*/ 1662112 w 2090738"/>
                <a:gd name="connsiteY25" fmla="*/ 364135 h 445100"/>
                <a:gd name="connsiteX26" fmla="*/ 1769268 w 2090738"/>
                <a:gd name="connsiteY26" fmla="*/ 416522 h 445100"/>
                <a:gd name="connsiteX27" fmla="*/ 1914523 w 2090738"/>
                <a:gd name="connsiteY27" fmla="*/ 428430 h 445100"/>
                <a:gd name="connsiteX28" fmla="*/ 2090738 w 2090738"/>
                <a:gd name="connsiteY28" fmla="*/ 445100 h 445100"/>
                <a:gd name="connsiteX0" fmla="*/ 0 w 2090738"/>
                <a:gd name="connsiteY0" fmla="*/ 21236 h 445100"/>
                <a:gd name="connsiteX1" fmla="*/ 33338 w 2090738"/>
                <a:gd name="connsiteY1" fmla="*/ 90293 h 445100"/>
                <a:gd name="connsiteX2" fmla="*/ 61912 w 2090738"/>
                <a:gd name="connsiteY2" fmla="*/ 187922 h 445100"/>
                <a:gd name="connsiteX3" fmla="*/ 88106 w 2090738"/>
                <a:gd name="connsiteY3" fmla="*/ 297460 h 445100"/>
                <a:gd name="connsiteX4" fmla="*/ 171450 w 2090738"/>
                <a:gd name="connsiteY4" fmla="*/ 306986 h 445100"/>
                <a:gd name="connsiteX5" fmla="*/ 307181 w 2090738"/>
                <a:gd name="connsiteY5" fmla="*/ 297461 h 445100"/>
                <a:gd name="connsiteX6" fmla="*/ 419100 w 2090738"/>
                <a:gd name="connsiteY6" fmla="*/ 211736 h 445100"/>
                <a:gd name="connsiteX7" fmla="*/ 481013 w 2090738"/>
                <a:gd name="connsiteY7" fmla="*/ 118868 h 445100"/>
                <a:gd name="connsiteX8" fmla="*/ 542925 w 2090738"/>
                <a:gd name="connsiteY8" fmla="*/ 45049 h 445100"/>
                <a:gd name="connsiteX9" fmla="*/ 600076 w 2090738"/>
                <a:gd name="connsiteY9" fmla="*/ 6949 h 445100"/>
                <a:gd name="connsiteX10" fmla="*/ 673313 w 2090738"/>
                <a:gd name="connsiteY10" fmla="*/ 7531 h 445100"/>
                <a:gd name="connsiteX11" fmla="*/ 688181 w 2090738"/>
                <a:gd name="connsiteY11" fmla="*/ 83149 h 445100"/>
                <a:gd name="connsiteX12" fmla="*/ 706634 w 2090738"/>
                <a:gd name="connsiteY12" fmla="*/ 150436 h 445100"/>
                <a:gd name="connsiteX13" fmla="*/ 765576 w 2090738"/>
                <a:gd name="connsiteY13" fmla="*/ 160528 h 445100"/>
                <a:gd name="connsiteX14" fmla="*/ 804863 w 2090738"/>
                <a:gd name="connsiteY14" fmla="*/ 130774 h 445100"/>
                <a:gd name="connsiteX15" fmla="*/ 854869 w 2090738"/>
                <a:gd name="connsiteY15" fmla="*/ 106961 h 445100"/>
                <a:gd name="connsiteX16" fmla="*/ 906039 w 2090738"/>
                <a:gd name="connsiteY16" fmla="*/ 116447 h 445100"/>
                <a:gd name="connsiteX17" fmla="*/ 985837 w 2090738"/>
                <a:gd name="connsiteY17" fmla="*/ 226024 h 445100"/>
                <a:gd name="connsiteX18" fmla="*/ 1047750 w 2090738"/>
                <a:gd name="connsiteY18" fmla="*/ 283174 h 445100"/>
                <a:gd name="connsiteX19" fmla="*/ 1135856 w 2090738"/>
                <a:gd name="connsiteY19" fmla="*/ 345086 h 445100"/>
                <a:gd name="connsiteX20" fmla="*/ 1245394 w 2090738"/>
                <a:gd name="connsiteY20" fmla="*/ 345086 h 445100"/>
                <a:gd name="connsiteX21" fmla="*/ 1323974 w 2090738"/>
                <a:gd name="connsiteY21" fmla="*/ 292699 h 445100"/>
                <a:gd name="connsiteX22" fmla="*/ 1388269 w 2090738"/>
                <a:gd name="connsiteY22" fmla="*/ 297461 h 445100"/>
                <a:gd name="connsiteX23" fmla="*/ 1466850 w 2090738"/>
                <a:gd name="connsiteY23" fmla="*/ 349849 h 445100"/>
                <a:gd name="connsiteX24" fmla="*/ 1574007 w 2090738"/>
                <a:gd name="connsiteY24" fmla="*/ 352230 h 445100"/>
                <a:gd name="connsiteX25" fmla="*/ 1662112 w 2090738"/>
                <a:gd name="connsiteY25" fmla="*/ 364135 h 445100"/>
                <a:gd name="connsiteX26" fmla="*/ 1769268 w 2090738"/>
                <a:gd name="connsiteY26" fmla="*/ 416522 h 445100"/>
                <a:gd name="connsiteX27" fmla="*/ 1914523 w 2090738"/>
                <a:gd name="connsiteY27" fmla="*/ 428430 h 445100"/>
                <a:gd name="connsiteX28" fmla="*/ 2090738 w 2090738"/>
                <a:gd name="connsiteY28" fmla="*/ 445100 h 445100"/>
                <a:gd name="connsiteX0" fmla="*/ 0 w 2090738"/>
                <a:gd name="connsiteY0" fmla="*/ 21236 h 445100"/>
                <a:gd name="connsiteX1" fmla="*/ 33338 w 2090738"/>
                <a:gd name="connsiteY1" fmla="*/ 90293 h 445100"/>
                <a:gd name="connsiteX2" fmla="*/ 61912 w 2090738"/>
                <a:gd name="connsiteY2" fmla="*/ 187922 h 445100"/>
                <a:gd name="connsiteX3" fmla="*/ 88106 w 2090738"/>
                <a:gd name="connsiteY3" fmla="*/ 297460 h 445100"/>
                <a:gd name="connsiteX4" fmla="*/ 171450 w 2090738"/>
                <a:gd name="connsiteY4" fmla="*/ 306986 h 445100"/>
                <a:gd name="connsiteX5" fmla="*/ 307181 w 2090738"/>
                <a:gd name="connsiteY5" fmla="*/ 297461 h 445100"/>
                <a:gd name="connsiteX6" fmla="*/ 419100 w 2090738"/>
                <a:gd name="connsiteY6" fmla="*/ 211736 h 445100"/>
                <a:gd name="connsiteX7" fmla="*/ 481013 w 2090738"/>
                <a:gd name="connsiteY7" fmla="*/ 118868 h 445100"/>
                <a:gd name="connsiteX8" fmla="*/ 542925 w 2090738"/>
                <a:gd name="connsiteY8" fmla="*/ 45049 h 445100"/>
                <a:gd name="connsiteX9" fmla="*/ 600076 w 2090738"/>
                <a:gd name="connsiteY9" fmla="*/ 6949 h 445100"/>
                <a:gd name="connsiteX10" fmla="*/ 673313 w 2090738"/>
                <a:gd name="connsiteY10" fmla="*/ 7531 h 445100"/>
                <a:gd name="connsiteX11" fmla="*/ 688181 w 2090738"/>
                <a:gd name="connsiteY11" fmla="*/ 83149 h 445100"/>
                <a:gd name="connsiteX12" fmla="*/ 706634 w 2090738"/>
                <a:gd name="connsiteY12" fmla="*/ 150436 h 445100"/>
                <a:gd name="connsiteX13" fmla="*/ 765576 w 2090738"/>
                <a:gd name="connsiteY13" fmla="*/ 160528 h 445100"/>
                <a:gd name="connsiteX14" fmla="*/ 804863 w 2090738"/>
                <a:gd name="connsiteY14" fmla="*/ 130774 h 445100"/>
                <a:gd name="connsiteX15" fmla="*/ 854869 w 2090738"/>
                <a:gd name="connsiteY15" fmla="*/ 106961 h 445100"/>
                <a:gd name="connsiteX16" fmla="*/ 906039 w 2090738"/>
                <a:gd name="connsiteY16" fmla="*/ 116447 h 445100"/>
                <a:gd name="connsiteX17" fmla="*/ 944679 w 2090738"/>
                <a:gd name="connsiteY17" fmla="*/ 183502 h 445100"/>
                <a:gd name="connsiteX18" fmla="*/ 985837 w 2090738"/>
                <a:gd name="connsiteY18" fmla="*/ 226024 h 445100"/>
                <a:gd name="connsiteX19" fmla="*/ 1047750 w 2090738"/>
                <a:gd name="connsiteY19" fmla="*/ 283174 h 445100"/>
                <a:gd name="connsiteX20" fmla="*/ 1135856 w 2090738"/>
                <a:gd name="connsiteY20" fmla="*/ 345086 h 445100"/>
                <a:gd name="connsiteX21" fmla="*/ 1245394 w 2090738"/>
                <a:gd name="connsiteY21" fmla="*/ 345086 h 445100"/>
                <a:gd name="connsiteX22" fmla="*/ 1323974 w 2090738"/>
                <a:gd name="connsiteY22" fmla="*/ 292699 h 445100"/>
                <a:gd name="connsiteX23" fmla="*/ 1388269 w 2090738"/>
                <a:gd name="connsiteY23" fmla="*/ 297461 h 445100"/>
                <a:gd name="connsiteX24" fmla="*/ 1466850 w 2090738"/>
                <a:gd name="connsiteY24" fmla="*/ 349849 h 445100"/>
                <a:gd name="connsiteX25" fmla="*/ 1574007 w 2090738"/>
                <a:gd name="connsiteY25" fmla="*/ 352230 h 445100"/>
                <a:gd name="connsiteX26" fmla="*/ 1662112 w 2090738"/>
                <a:gd name="connsiteY26" fmla="*/ 364135 h 445100"/>
                <a:gd name="connsiteX27" fmla="*/ 1769268 w 2090738"/>
                <a:gd name="connsiteY27" fmla="*/ 416522 h 445100"/>
                <a:gd name="connsiteX28" fmla="*/ 1914523 w 2090738"/>
                <a:gd name="connsiteY28" fmla="*/ 428430 h 445100"/>
                <a:gd name="connsiteX29" fmla="*/ 2090738 w 2090738"/>
                <a:gd name="connsiteY29" fmla="*/ 445100 h 445100"/>
                <a:gd name="connsiteX0" fmla="*/ 0 w 2090738"/>
                <a:gd name="connsiteY0" fmla="*/ 21236 h 445100"/>
                <a:gd name="connsiteX1" fmla="*/ 33338 w 2090738"/>
                <a:gd name="connsiteY1" fmla="*/ 90293 h 445100"/>
                <a:gd name="connsiteX2" fmla="*/ 61912 w 2090738"/>
                <a:gd name="connsiteY2" fmla="*/ 187922 h 445100"/>
                <a:gd name="connsiteX3" fmla="*/ 88106 w 2090738"/>
                <a:gd name="connsiteY3" fmla="*/ 297460 h 445100"/>
                <a:gd name="connsiteX4" fmla="*/ 171450 w 2090738"/>
                <a:gd name="connsiteY4" fmla="*/ 306986 h 445100"/>
                <a:gd name="connsiteX5" fmla="*/ 307181 w 2090738"/>
                <a:gd name="connsiteY5" fmla="*/ 297461 h 445100"/>
                <a:gd name="connsiteX6" fmla="*/ 419100 w 2090738"/>
                <a:gd name="connsiteY6" fmla="*/ 211736 h 445100"/>
                <a:gd name="connsiteX7" fmla="*/ 481013 w 2090738"/>
                <a:gd name="connsiteY7" fmla="*/ 118868 h 445100"/>
                <a:gd name="connsiteX8" fmla="*/ 542925 w 2090738"/>
                <a:gd name="connsiteY8" fmla="*/ 45049 h 445100"/>
                <a:gd name="connsiteX9" fmla="*/ 600076 w 2090738"/>
                <a:gd name="connsiteY9" fmla="*/ 6949 h 445100"/>
                <a:gd name="connsiteX10" fmla="*/ 673313 w 2090738"/>
                <a:gd name="connsiteY10" fmla="*/ 7531 h 445100"/>
                <a:gd name="connsiteX11" fmla="*/ 688181 w 2090738"/>
                <a:gd name="connsiteY11" fmla="*/ 83149 h 445100"/>
                <a:gd name="connsiteX12" fmla="*/ 706634 w 2090738"/>
                <a:gd name="connsiteY12" fmla="*/ 150436 h 445100"/>
                <a:gd name="connsiteX13" fmla="*/ 765576 w 2090738"/>
                <a:gd name="connsiteY13" fmla="*/ 160528 h 445100"/>
                <a:gd name="connsiteX14" fmla="*/ 804863 w 2090738"/>
                <a:gd name="connsiteY14" fmla="*/ 130774 h 445100"/>
                <a:gd name="connsiteX15" fmla="*/ 854869 w 2090738"/>
                <a:gd name="connsiteY15" fmla="*/ 106961 h 445100"/>
                <a:gd name="connsiteX16" fmla="*/ 906039 w 2090738"/>
                <a:gd name="connsiteY16" fmla="*/ 116447 h 445100"/>
                <a:gd name="connsiteX17" fmla="*/ 944679 w 2090738"/>
                <a:gd name="connsiteY17" fmla="*/ 183502 h 445100"/>
                <a:gd name="connsiteX18" fmla="*/ 982859 w 2090738"/>
                <a:gd name="connsiteY18" fmla="*/ 237938 h 445100"/>
                <a:gd name="connsiteX19" fmla="*/ 1047750 w 2090738"/>
                <a:gd name="connsiteY19" fmla="*/ 283174 h 445100"/>
                <a:gd name="connsiteX20" fmla="*/ 1135856 w 2090738"/>
                <a:gd name="connsiteY20" fmla="*/ 345086 h 445100"/>
                <a:gd name="connsiteX21" fmla="*/ 1245394 w 2090738"/>
                <a:gd name="connsiteY21" fmla="*/ 345086 h 445100"/>
                <a:gd name="connsiteX22" fmla="*/ 1323974 w 2090738"/>
                <a:gd name="connsiteY22" fmla="*/ 292699 h 445100"/>
                <a:gd name="connsiteX23" fmla="*/ 1388269 w 2090738"/>
                <a:gd name="connsiteY23" fmla="*/ 297461 h 445100"/>
                <a:gd name="connsiteX24" fmla="*/ 1466850 w 2090738"/>
                <a:gd name="connsiteY24" fmla="*/ 349849 h 445100"/>
                <a:gd name="connsiteX25" fmla="*/ 1574007 w 2090738"/>
                <a:gd name="connsiteY25" fmla="*/ 352230 h 445100"/>
                <a:gd name="connsiteX26" fmla="*/ 1662112 w 2090738"/>
                <a:gd name="connsiteY26" fmla="*/ 364135 h 445100"/>
                <a:gd name="connsiteX27" fmla="*/ 1769268 w 2090738"/>
                <a:gd name="connsiteY27" fmla="*/ 416522 h 445100"/>
                <a:gd name="connsiteX28" fmla="*/ 1914523 w 2090738"/>
                <a:gd name="connsiteY28" fmla="*/ 428430 h 445100"/>
                <a:gd name="connsiteX29" fmla="*/ 2090738 w 2090738"/>
                <a:gd name="connsiteY29" fmla="*/ 445100 h 445100"/>
                <a:gd name="connsiteX0" fmla="*/ 0 w 2090738"/>
                <a:gd name="connsiteY0" fmla="*/ 21236 h 445100"/>
                <a:gd name="connsiteX1" fmla="*/ 33338 w 2090738"/>
                <a:gd name="connsiteY1" fmla="*/ 90293 h 445100"/>
                <a:gd name="connsiteX2" fmla="*/ 61912 w 2090738"/>
                <a:gd name="connsiteY2" fmla="*/ 187922 h 445100"/>
                <a:gd name="connsiteX3" fmla="*/ 88106 w 2090738"/>
                <a:gd name="connsiteY3" fmla="*/ 297460 h 445100"/>
                <a:gd name="connsiteX4" fmla="*/ 171450 w 2090738"/>
                <a:gd name="connsiteY4" fmla="*/ 306986 h 445100"/>
                <a:gd name="connsiteX5" fmla="*/ 307181 w 2090738"/>
                <a:gd name="connsiteY5" fmla="*/ 297461 h 445100"/>
                <a:gd name="connsiteX6" fmla="*/ 419100 w 2090738"/>
                <a:gd name="connsiteY6" fmla="*/ 211736 h 445100"/>
                <a:gd name="connsiteX7" fmla="*/ 481013 w 2090738"/>
                <a:gd name="connsiteY7" fmla="*/ 118868 h 445100"/>
                <a:gd name="connsiteX8" fmla="*/ 542925 w 2090738"/>
                <a:gd name="connsiteY8" fmla="*/ 45049 h 445100"/>
                <a:gd name="connsiteX9" fmla="*/ 600076 w 2090738"/>
                <a:gd name="connsiteY9" fmla="*/ 6949 h 445100"/>
                <a:gd name="connsiteX10" fmla="*/ 673313 w 2090738"/>
                <a:gd name="connsiteY10" fmla="*/ 7531 h 445100"/>
                <a:gd name="connsiteX11" fmla="*/ 688181 w 2090738"/>
                <a:gd name="connsiteY11" fmla="*/ 83149 h 445100"/>
                <a:gd name="connsiteX12" fmla="*/ 706634 w 2090738"/>
                <a:gd name="connsiteY12" fmla="*/ 150436 h 445100"/>
                <a:gd name="connsiteX13" fmla="*/ 765576 w 2090738"/>
                <a:gd name="connsiteY13" fmla="*/ 160528 h 445100"/>
                <a:gd name="connsiteX14" fmla="*/ 804863 w 2090738"/>
                <a:gd name="connsiteY14" fmla="*/ 130774 h 445100"/>
                <a:gd name="connsiteX15" fmla="*/ 854869 w 2090738"/>
                <a:gd name="connsiteY15" fmla="*/ 106961 h 445100"/>
                <a:gd name="connsiteX16" fmla="*/ 906039 w 2090738"/>
                <a:gd name="connsiteY16" fmla="*/ 116447 h 445100"/>
                <a:gd name="connsiteX17" fmla="*/ 944679 w 2090738"/>
                <a:gd name="connsiteY17" fmla="*/ 183502 h 445100"/>
                <a:gd name="connsiteX18" fmla="*/ 982859 w 2090738"/>
                <a:gd name="connsiteY18" fmla="*/ 237938 h 445100"/>
                <a:gd name="connsiteX19" fmla="*/ 1041793 w 2090738"/>
                <a:gd name="connsiteY19" fmla="*/ 295088 h 445100"/>
                <a:gd name="connsiteX20" fmla="*/ 1135856 w 2090738"/>
                <a:gd name="connsiteY20" fmla="*/ 345086 h 445100"/>
                <a:gd name="connsiteX21" fmla="*/ 1245394 w 2090738"/>
                <a:gd name="connsiteY21" fmla="*/ 345086 h 445100"/>
                <a:gd name="connsiteX22" fmla="*/ 1323974 w 2090738"/>
                <a:gd name="connsiteY22" fmla="*/ 292699 h 445100"/>
                <a:gd name="connsiteX23" fmla="*/ 1388269 w 2090738"/>
                <a:gd name="connsiteY23" fmla="*/ 297461 h 445100"/>
                <a:gd name="connsiteX24" fmla="*/ 1466850 w 2090738"/>
                <a:gd name="connsiteY24" fmla="*/ 349849 h 445100"/>
                <a:gd name="connsiteX25" fmla="*/ 1574007 w 2090738"/>
                <a:gd name="connsiteY25" fmla="*/ 352230 h 445100"/>
                <a:gd name="connsiteX26" fmla="*/ 1662112 w 2090738"/>
                <a:gd name="connsiteY26" fmla="*/ 364135 h 445100"/>
                <a:gd name="connsiteX27" fmla="*/ 1769268 w 2090738"/>
                <a:gd name="connsiteY27" fmla="*/ 416522 h 445100"/>
                <a:gd name="connsiteX28" fmla="*/ 1914523 w 2090738"/>
                <a:gd name="connsiteY28" fmla="*/ 428430 h 445100"/>
                <a:gd name="connsiteX29" fmla="*/ 2090738 w 2090738"/>
                <a:gd name="connsiteY29" fmla="*/ 445100 h 44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90738" h="445100">
                  <a:moveTo>
                    <a:pt x="0" y="21236"/>
                  </a:moveTo>
                  <a:cubicBezTo>
                    <a:pt x="5754" y="43461"/>
                    <a:pt x="23019" y="62512"/>
                    <a:pt x="33338" y="90293"/>
                  </a:cubicBezTo>
                  <a:cubicBezTo>
                    <a:pt x="43657" y="118074"/>
                    <a:pt x="52784" y="153394"/>
                    <a:pt x="61912" y="187922"/>
                  </a:cubicBezTo>
                  <a:cubicBezTo>
                    <a:pt x="71040" y="222450"/>
                    <a:pt x="69850" y="277616"/>
                    <a:pt x="88106" y="297460"/>
                  </a:cubicBezTo>
                  <a:cubicBezTo>
                    <a:pt x="106362" y="317304"/>
                    <a:pt x="134938" y="306986"/>
                    <a:pt x="171450" y="306986"/>
                  </a:cubicBezTo>
                  <a:cubicBezTo>
                    <a:pt x="207962" y="306986"/>
                    <a:pt x="265906" y="313336"/>
                    <a:pt x="307181" y="297461"/>
                  </a:cubicBezTo>
                  <a:cubicBezTo>
                    <a:pt x="348456" y="281586"/>
                    <a:pt x="390128" y="241501"/>
                    <a:pt x="419100" y="211736"/>
                  </a:cubicBezTo>
                  <a:cubicBezTo>
                    <a:pt x="448072" y="181971"/>
                    <a:pt x="460376" y="146649"/>
                    <a:pt x="481013" y="118868"/>
                  </a:cubicBezTo>
                  <a:cubicBezTo>
                    <a:pt x="501650" y="91087"/>
                    <a:pt x="523081" y="63702"/>
                    <a:pt x="542925" y="45049"/>
                  </a:cubicBezTo>
                  <a:cubicBezTo>
                    <a:pt x="562769" y="26396"/>
                    <a:pt x="578345" y="13202"/>
                    <a:pt x="600076" y="6949"/>
                  </a:cubicBezTo>
                  <a:cubicBezTo>
                    <a:pt x="621807" y="696"/>
                    <a:pt x="658629" y="-5169"/>
                    <a:pt x="673313" y="7531"/>
                  </a:cubicBezTo>
                  <a:cubicBezTo>
                    <a:pt x="687997" y="20231"/>
                    <a:pt x="682628" y="59332"/>
                    <a:pt x="688181" y="83149"/>
                  </a:cubicBezTo>
                  <a:cubicBezTo>
                    <a:pt x="693735" y="106967"/>
                    <a:pt x="693735" y="137540"/>
                    <a:pt x="706634" y="150436"/>
                  </a:cubicBezTo>
                  <a:cubicBezTo>
                    <a:pt x="719533" y="163332"/>
                    <a:pt x="749205" y="163805"/>
                    <a:pt x="765576" y="160528"/>
                  </a:cubicBezTo>
                  <a:cubicBezTo>
                    <a:pt x="781948" y="157251"/>
                    <a:pt x="789981" y="139702"/>
                    <a:pt x="804863" y="130774"/>
                  </a:cubicBezTo>
                  <a:cubicBezTo>
                    <a:pt x="819745" y="121846"/>
                    <a:pt x="838006" y="109349"/>
                    <a:pt x="854869" y="106961"/>
                  </a:cubicBezTo>
                  <a:cubicBezTo>
                    <a:pt x="871732" y="104573"/>
                    <a:pt x="891071" y="103690"/>
                    <a:pt x="906039" y="116447"/>
                  </a:cubicBezTo>
                  <a:cubicBezTo>
                    <a:pt x="921007" y="129204"/>
                    <a:pt x="931379" y="165239"/>
                    <a:pt x="944679" y="183502"/>
                  </a:cubicBezTo>
                  <a:cubicBezTo>
                    <a:pt x="957979" y="201765"/>
                    <a:pt x="966673" y="219340"/>
                    <a:pt x="982859" y="237938"/>
                  </a:cubicBezTo>
                  <a:cubicBezTo>
                    <a:pt x="999045" y="256536"/>
                    <a:pt x="1016294" y="277230"/>
                    <a:pt x="1041793" y="295088"/>
                  </a:cubicBezTo>
                  <a:cubicBezTo>
                    <a:pt x="1067292" y="312946"/>
                    <a:pt x="1101923" y="336753"/>
                    <a:pt x="1135856" y="345086"/>
                  </a:cubicBezTo>
                  <a:cubicBezTo>
                    <a:pt x="1169789" y="353419"/>
                    <a:pt x="1214041" y="353817"/>
                    <a:pt x="1245394" y="345086"/>
                  </a:cubicBezTo>
                  <a:cubicBezTo>
                    <a:pt x="1276747" y="336355"/>
                    <a:pt x="1300162" y="300637"/>
                    <a:pt x="1323974" y="292699"/>
                  </a:cubicBezTo>
                  <a:cubicBezTo>
                    <a:pt x="1347787" y="284762"/>
                    <a:pt x="1364456" y="287936"/>
                    <a:pt x="1388269" y="297461"/>
                  </a:cubicBezTo>
                  <a:cubicBezTo>
                    <a:pt x="1412082" y="306986"/>
                    <a:pt x="1435894" y="340721"/>
                    <a:pt x="1466850" y="349849"/>
                  </a:cubicBezTo>
                  <a:cubicBezTo>
                    <a:pt x="1497806" y="358977"/>
                    <a:pt x="1541463" y="349849"/>
                    <a:pt x="1574007" y="352230"/>
                  </a:cubicBezTo>
                  <a:cubicBezTo>
                    <a:pt x="1606551" y="354611"/>
                    <a:pt x="1630759" y="354213"/>
                    <a:pt x="1662112" y="364135"/>
                  </a:cubicBezTo>
                  <a:cubicBezTo>
                    <a:pt x="1693465" y="374057"/>
                    <a:pt x="1728787" y="405013"/>
                    <a:pt x="1769268" y="416522"/>
                  </a:cubicBezTo>
                  <a:cubicBezTo>
                    <a:pt x="1809749" y="428031"/>
                    <a:pt x="1876820" y="423270"/>
                    <a:pt x="1914523" y="428430"/>
                  </a:cubicBezTo>
                  <a:cubicBezTo>
                    <a:pt x="1952226" y="433590"/>
                    <a:pt x="2075656" y="442719"/>
                    <a:pt x="2090738" y="445100"/>
                  </a:cubicBezTo>
                </a:path>
              </a:pathLst>
            </a:custGeom>
            <a:noFill/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1554956" y="2974181"/>
              <a:ext cx="440532" cy="92869"/>
            </a:xfrm>
            <a:custGeom>
              <a:avLst/>
              <a:gdLst>
                <a:gd name="connsiteX0" fmla="*/ 0 w 407194"/>
                <a:gd name="connsiteY0" fmla="*/ 83344 h 83344"/>
                <a:gd name="connsiteX1" fmla="*/ 76200 w 407194"/>
                <a:gd name="connsiteY1" fmla="*/ 76200 h 83344"/>
                <a:gd name="connsiteX2" fmla="*/ 188119 w 407194"/>
                <a:gd name="connsiteY2" fmla="*/ 57150 h 83344"/>
                <a:gd name="connsiteX3" fmla="*/ 283369 w 407194"/>
                <a:gd name="connsiteY3" fmla="*/ 38100 h 83344"/>
                <a:gd name="connsiteX4" fmla="*/ 357187 w 407194"/>
                <a:gd name="connsiteY4" fmla="*/ 14288 h 83344"/>
                <a:gd name="connsiteX5" fmla="*/ 407194 w 407194"/>
                <a:gd name="connsiteY5" fmla="*/ 0 h 83344"/>
                <a:gd name="connsiteX6" fmla="*/ 407194 w 407194"/>
                <a:gd name="connsiteY6" fmla="*/ 0 h 83344"/>
                <a:gd name="connsiteX0" fmla="*/ 0 w 440532"/>
                <a:gd name="connsiteY0" fmla="*/ 92869 h 92869"/>
                <a:gd name="connsiteX1" fmla="*/ 109538 w 440532"/>
                <a:gd name="connsiteY1" fmla="*/ 76200 h 92869"/>
                <a:gd name="connsiteX2" fmla="*/ 221457 w 440532"/>
                <a:gd name="connsiteY2" fmla="*/ 57150 h 92869"/>
                <a:gd name="connsiteX3" fmla="*/ 316707 w 440532"/>
                <a:gd name="connsiteY3" fmla="*/ 38100 h 92869"/>
                <a:gd name="connsiteX4" fmla="*/ 390525 w 440532"/>
                <a:gd name="connsiteY4" fmla="*/ 14288 h 92869"/>
                <a:gd name="connsiteX5" fmla="*/ 440532 w 440532"/>
                <a:gd name="connsiteY5" fmla="*/ 0 h 92869"/>
                <a:gd name="connsiteX6" fmla="*/ 440532 w 440532"/>
                <a:gd name="connsiteY6" fmla="*/ 0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532" h="92869">
                  <a:moveTo>
                    <a:pt x="0" y="92869"/>
                  </a:moveTo>
                  <a:cubicBezTo>
                    <a:pt x="22423" y="91480"/>
                    <a:pt x="72629" y="82153"/>
                    <a:pt x="109538" y="76200"/>
                  </a:cubicBezTo>
                  <a:lnTo>
                    <a:pt x="221457" y="57150"/>
                  </a:lnTo>
                  <a:cubicBezTo>
                    <a:pt x="255985" y="50800"/>
                    <a:pt x="288529" y="45244"/>
                    <a:pt x="316707" y="38100"/>
                  </a:cubicBezTo>
                  <a:cubicBezTo>
                    <a:pt x="344885" y="30956"/>
                    <a:pt x="369888" y="20638"/>
                    <a:pt x="390525" y="14288"/>
                  </a:cubicBezTo>
                  <a:cubicBezTo>
                    <a:pt x="411162" y="7938"/>
                    <a:pt x="440532" y="0"/>
                    <a:pt x="440532" y="0"/>
                  </a:cubicBezTo>
                  <a:lnTo>
                    <a:pt x="44053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1597819" y="2965155"/>
              <a:ext cx="238174" cy="49508"/>
            </a:xfrm>
            <a:custGeom>
              <a:avLst/>
              <a:gdLst>
                <a:gd name="connsiteX0" fmla="*/ 0 w 225286"/>
                <a:gd name="connsiteY0" fmla="*/ 43673 h 43673"/>
                <a:gd name="connsiteX1" fmla="*/ 204787 w 225286"/>
                <a:gd name="connsiteY1" fmla="*/ 3191 h 43673"/>
                <a:gd name="connsiteX2" fmla="*/ 207169 w 225286"/>
                <a:gd name="connsiteY2" fmla="*/ 5573 h 43673"/>
                <a:gd name="connsiteX0" fmla="*/ 0 w 238174"/>
                <a:gd name="connsiteY0" fmla="*/ 49508 h 49508"/>
                <a:gd name="connsiteX1" fmla="*/ 204787 w 238174"/>
                <a:gd name="connsiteY1" fmla="*/ 9026 h 49508"/>
                <a:gd name="connsiteX2" fmla="*/ 228600 w 238174"/>
                <a:gd name="connsiteY2" fmla="*/ 1883 h 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74" h="49508">
                  <a:moveTo>
                    <a:pt x="0" y="49508"/>
                  </a:moveTo>
                  <a:lnTo>
                    <a:pt x="204787" y="9026"/>
                  </a:lnTo>
                  <a:cubicBezTo>
                    <a:pt x="242887" y="1089"/>
                    <a:pt x="244673" y="-2483"/>
                    <a:pt x="228600" y="188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1735931" y="2940845"/>
              <a:ext cx="107458" cy="23812"/>
            </a:xfrm>
            <a:custGeom>
              <a:avLst/>
              <a:gdLst>
                <a:gd name="connsiteX0" fmla="*/ 0 w 102394"/>
                <a:gd name="connsiteY0" fmla="*/ 0 h 21431"/>
                <a:gd name="connsiteX1" fmla="*/ 102394 w 102394"/>
                <a:gd name="connsiteY1" fmla="*/ 21431 h 21431"/>
                <a:gd name="connsiteX2" fmla="*/ 102394 w 102394"/>
                <a:gd name="connsiteY2" fmla="*/ 21431 h 21431"/>
                <a:gd name="connsiteX0" fmla="*/ 0 w 107458"/>
                <a:gd name="connsiteY0" fmla="*/ 0 h 23812"/>
                <a:gd name="connsiteX1" fmla="*/ 102394 w 107458"/>
                <a:gd name="connsiteY1" fmla="*/ 21431 h 23812"/>
                <a:gd name="connsiteX2" fmla="*/ 90487 w 107458"/>
                <a:gd name="connsiteY2" fmla="*/ 23812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58" h="23812">
                  <a:moveTo>
                    <a:pt x="0" y="0"/>
                  </a:moveTo>
                  <a:lnTo>
                    <a:pt x="102394" y="21431"/>
                  </a:lnTo>
                  <a:cubicBezTo>
                    <a:pt x="117475" y="25400"/>
                    <a:pt x="94456" y="23018"/>
                    <a:pt x="90487" y="238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831056" y="2719388"/>
              <a:ext cx="726282" cy="264318"/>
            </a:xfrm>
            <a:custGeom>
              <a:avLst/>
              <a:gdLst>
                <a:gd name="connsiteX0" fmla="*/ 0 w 726282"/>
                <a:gd name="connsiteY0" fmla="*/ 0 h 264318"/>
                <a:gd name="connsiteX1" fmla="*/ 52388 w 726282"/>
                <a:gd name="connsiteY1" fmla="*/ 85725 h 264318"/>
                <a:gd name="connsiteX2" fmla="*/ 107157 w 726282"/>
                <a:gd name="connsiteY2" fmla="*/ 150018 h 264318"/>
                <a:gd name="connsiteX3" fmla="*/ 176213 w 726282"/>
                <a:gd name="connsiteY3" fmla="*/ 197643 h 264318"/>
                <a:gd name="connsiteX4" fmla="*/ 261938 w 726282"/>
                <a:gd name="connsiteY4" fmla="*/ 245268 h 264318"/>
                <a:gd name="connsiteX5" fmla="*/ 371475 w 726282"/>
                <a:gd name="connsiteY5" fmla="*/ 252412 h 264318"/>
                <a:gd name="connsiteX6" fmla="*/ 457200 w 726282"/>
                <a:gd name="connsiteY6" fmla="*/ 219075 h 264318"/>
                <a:gd name="connsiteX7" fmla="*/ 523875 w 726282"/>
                <a:gd name="connsiteY7" fmla="*/ 183356 h 264318"/>
                <a:gd name="connsiteX8" fmla="*/ 588169 w 726282"/>
                <a:gd name="connsiteY8" fmla="*/ 161925 h 264318"/>
                <a:gd name="connsiteX9" fmla="*/ 642938 w 726282"/>
                <a:gd name="connsiteY9" fmla="*/ 188118 h 264318"/>
                <a:gd name="connsiteX10" fmla="*/ 681038 w 726282"/>
                <a:gd name="connsiteY10" fmla="*/ 230981 h 264318"/>
                <a:gd name="connsiteX11" fmla="*/ 726282 w 726282"/>
                <a:gd name="connsiteY11" fmla="*/ 264318 h 264318"/>
                <a:gd name="connsiteX12" fmla="*/ 726282 w 726282"/>
                <a:gd name="connsiteY12" fmla="*/ 264318 h 264318"/>
                <a:gd name="connsiteX0" fmla="*/ 0 w 726282"/>
                <a:gd name="connsiteY0" fmla="*/ 0 h 264318"/>
                <a:gd name="connsiteX1" fmla="*/ 52388 w 726282"/>
                <a:gd name="connsiteY1" fmla="*/ 85725 h 264318"/>
                <a:gd name="connsiteX2" fmla="*/ 107157 w 726282"/>
                <a:gd name="connsiteY2" fmla="*/ 150018 h 264318"/>
                <a:gd name="connsiteX3" fmla="*/ 176213 w 726282"/>
                <a:gd name="connsiteY3" fmla="*/ 197643 h 264318"/>
                <a:gd name="connsiteX4" fmla="*/ 261938 w 726282"/>
                <a:gd name="connsiteY4" fmla="*/ 245268 h 264318"/>
                <a:gd name="connsiteX5" fmla="*/ 371475 w 726282"/>
                <a:gd name="connsiteY5" fmla="*/ 252412 h 264318"/>
                <a:gd name="connsiteX6" fmla="*/ 457200 w 726282"/>
                <a:gd name="connsiteY6" fmla="*/ 219075 h 264318"/>
                <a:gd name="connsiteX7" fmla="*/ 523875 w 726282"/>
                <a:gd name="connsiteY7" fmla="*/ 183356 h 264318"/>
                <a:gd name="connsiteX8" fmla="*/ 626890 w 726282"/>
                <a:gd name="connsiteY8" fmla="*/ 141075 h 264318"/>
                <a:gd name="connsiteX9" fmla="*/ 642938 w 726282"/>
                <a:gd name="connsiteY9" fmla="*/ 188118 h 264318"/>
                <a:gd name="connsiteX10" fmla="*/ 681038 w 726282"/>
                <a:gd name="connsiteY10" fmla="*/ 230981 h 264318"/>
                <a:gd name="connsiteX11" fmla="*/ 726282 w 726282"/>
                <a:gd name="connsiteY11" fmla="*/ 264318 h 264318"/>
                <a:gd name="connsiteX12" fmla="*/ 726282 w 726282"/>
                <a:gd name="connsiteY12" fmla="*/ 264318 h 264318"/>
                <a:gd name="connsiteX0" fmla="*/ 0 w 726282"/>
                <a:gd name="connsiteY0" fmla="*/ 0 h 264318"/>
                <a:gd name="connsiteX1" fmla="*/ 52388 w 726282"/>
                <a:gd name="connsiteY1" fmla="*/ 85725 h 264318"/>
                <a:gd name="connsiteX2" fmla="*/ 107157 w 726282"/>
                <a:gd name="connsiteY2" fmla="*/ 150018 h 264318"/>
                <a:gd name="connsiteX3" fmla="*/ 176213 w 726282"/>
                <a:gd name="connsiteY3" fmla="*/ 197643 h 264318"/>
                <a:gd name="connsiteX4" fmla="*/ 261938 w 726282"/>
                <a:gd name="connsiteY4" fmla="*/ 245268 h 264318"/>
                <a:gd name="connsiteX5" fmla="*/ 371475 w 726282"/>
                <a:gd name="connsiteY5" fmla="*/ 252412 h 264318"/>
                <a:gd name="connsiteX6" fmla="*/ 457200 w 726282"/>
                <a:gd name="connsiteY6" fmla="*/ 219075 h 264318"/>
                <a:gd name="connsiteX7" fmla="*/ 523875 w 726282"/>
                <a:gd name="connsiteY7" fmla="*/ 183356 h 264318"/>
                <a:gd name="connsiteX8" fmla="*/ 626890 w 726282"/>
                <a:gd name="connsiteY8" fmla="*/ 141075 h 264318"/>
                <a:gd name="connsiteX9" fmla="*/ 660809 w 726282"/>
                <a:gd name="connsiteY9" fmla="*/ 188118 h 264318"/>
                <a:gd name="connsiteX10" fmla="*/ 681038 w 726282"/>
                <a:gd name="connsiteY10" fmla="*/ 230981 h 264318"/>
                <a:gd name="connsiteX11" fmla="*/ 726282 w 726282"/>
                <a:gd name="connsiteY11" fmla="*/ 264318 h 264318"/>
                <a:gd name="connsiteX12" fmla="*/ 726282 w 726282"/>
                <a:gd name="connsiteY12" fmla="*/ 264318 h 26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26282" h="264318">
                  <a:moveTo>
                    <a:pt x="0" y="0"/>
                  </a:moveTo>
                  <a:cubicBezTo>
                    <a:pt x="17264" y="30361"/>
                    <a:pt x="34529" y="60722"/>
                    <a:pt x="52388" y="85725"/>
                  </a:cubicBezTo>
                  <a:cubicBezTo>
                    <a:pt x="70248" y="110728"/>
                    <a:pt x="86520" y="131365"/>
                    <a:pt x="107157" y="150018"/>
                  </a:cubicBezTo>
                  <a:cubicBezTo>
                    <a:pt x="127794" y="168671"/>
                    <a:pt x="150416" y="181768"/>
                    <a:pt x="176213" y="197643"/>
                  </a:cubicBezTo>
                  <a:cubicBezTo>
                    <a:pt x="202010" y="213518"/>
                    <a:pt x="229394" y="236140"/>
                    <a:pt x="261938" y="245268"/>
                  </a:cubicBezTo>
                  <a:cubicBezTo>
                    <a:pt x="294482" y="254396"/>
                    <a:pt x="338931" y="256777"/>
                    <a:pt x="371475" y="252412"/>
                  </a:cubicBezTo>
                  <a:cubicBezTo>
                    <a:pt x="404019" y="248047"/>
                    <a:pt x="431800" y="230584"/>
                    <a:pt x="457200" y="219075"/>
                  </a:cubicBezTo>
                  <a:cubicBezTo>
                    <a:pt x="482600" y="207566"/>
                    <a:pt x="495593" y="196356"/>
                    <a:pt x="523875" y="183356"/>
                  </a:cubicBezTo>
                  <a:cubicBezTo>
                    <a:pt x="552157" y="170356"/>
                    <a:pt x="604068" y="140281"/>
                    <a:pt x="626890" y="141075"/>
                  </a:cubicBezTo>
                  <a:cubicBezTo>
                    <a:pt x="649712" y="141869"/>
                    <a:pt x="651784" y="173134"/>
                    <a:pt x="660809" y="188118"/>
                  </a:cubicBezTo>
                  <a:cubicBezTo>
                    <a:pt x="669834" y="203102"/>
                    <a:pt x="670126" y="218281"/>
                    <a:pt x="681038" y="230981"/>
                  </a:cubicBezTo>
                  <a:cubicBezTo>
                    <a:pt x="691950" y="243681"/>
                    <a:pt x="726282" y="264318"/>
                    <a:pt x="726282" y="264318"/>
                  </a:cubicBezTo>
                  <a:lnTo>
                    <a:pt x="726282" y="264318"/>
                  </a:lnTo>
                </a:path>
              </a:pathLst>
            </a:custGeom>
            <a:noFill/>
            <a:ln w="6350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759619" y="2747963"/>
              <a:ext cx="0" cy="764381"/>
            </a:xfrm>
            <a:custGeom>
              <a:avLst/>
              <a:gdLst>
                <a:gd name="connsiteX0" fmla="*/ 0 w 0"/>
                <a:gd name="connsiteY0" fmla="*/ 0 h 764381"/>
                <a:gd name="connsiteX1" fmla="*/ 0 w 0"/>
                <a:gd name="connsiteY1" fmla="*/ 764381 h 764381"/>
                <a:gd name="connsiteX2" fmla="*/ 0 w 0"/>
                <a:gd name="connsiteY2" fmla="*/ 76438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764381">
                  <a:moveTo>
                    <a:pt x="0" y="0"/>
                  </a:moveTo>
                  <a:lnTo>
                    <a:pt x="0" y="764381"/>
                  </a:lnTo>
                  <a:lnTo>
                    <a:pt x="0" y="76438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89608" y="2966287"/>
            <a:ext cx="233640" cy="150551"/>
            <a:chOff x="1989608" y="2966287"/>
            <a:chExt cx="233640" cy="150551"/>
          </a:xfrm>
        </p:grpSpPr>
        <p:sp>
          <p:nvSpPr>
            <p:cNvPr id="16" name="Freeform 15"/>
            <p:cNvSpPr/>
            <p:nvPr/>
          </p:nvSpPr>
          <p:spPr>
            <a:xfrm rot="20528723">
              <a:off x="1989608" y="3023969"/>
              <a:ext cx="233640" cy="92869"/>
            </a:xfrm>
            <a:custGeom>
              <a:avLst/>
              <a:gdLst>
                <a:gd name="connsiteX0" fmla="*/ 0 w 407194"/>
                <a:gd name="connsiteY0" fmla="*/ 83344 h 83344"/>
                <a:gd name="connsiteX1" fmla="*/ 76200 w 407194"/>
                <a:gd name="connsiteY1" fmla="*/ 76200 h 83344"/>
                <a:gd name="connsiteX2" fmla="*/ 188119 w 407194"/>
                <a:gd name="connsiteY2" fmla="*/ 57150 h 83344"/>
                <a:gd name="connsiteX3" fmla="*/ 283369 w 407194"/>
                <a:gd name="connsiteY3" fmla="*/ 38100 h 83344"/>
                <a:gd name="connsiteX4" fmla="*/ 357187 w 407194"/>
                <a:gd name="connsiteY4" fmla="*/ 14288 h 83344"/>
                <a:gd name="connsiteX5" fmla="*/ 407194 w 407194"/>
                <a:gd name="connsiteY5" fmla="*/ 0 h 83344"/>
                <a:gd name="connsiteX6" fmla="*/ 407194 w 407194"/>
                <a:gd name="connsiteY6" fmla="*/ 0 h 83344"/>
                <a:gd name="connsiteX0" fmla="*/ 0 w 440532"/>
                <a:gd name="connsiteY0" fmla="*/ 92869 h 92869"/>
                <a:gd name="connsiteX1" fmla="*/ 109538 w 440532"/>
                <a:gd name="connsiteY1" fmla="*/ 76200 h 92869"/>
                <a:gd name="connsiteX2" fmla="*/ 221457 w 440532"/>
                <a:gd name="connsiteY2" fmla="*/ 57150 h 92869"/>
                <a:gd name="connsiteX3" fmla="*/ 316707 w 440532"/>
                <a:gd name="connsiteY3" fmla="*/ 38100 h 92869"/>
                <a:gd name="connsiteX4" fmla="*/ 390525 w 440532"/>
                <a:gd name="connsiteY4" fmla="*/ 14288 h 92869"/>
                <a:gd name="connsiteX5" fmla="*/ 440532 w 440532"/>
                <a:gd name="connsiteY5" fmla="*/ 0 h 92869"/>
                <a:gd name="connsiteX6" fmla="*/ 440532 w 440532"/>
                <a:gd name="connsiteY6" fmla="*/ 0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532" h="92869">
                  <a:moveTo>
                    <a:pt x="0" y="92869"/>
                  </a:moveTo>
                  <a:cubicBezTo>
                    <a:pt x="22423" y="91480"/>
                    <a:pt x="72629" y="82153"/>
                    <a:pt x="109538" y="76200"/>
                  </a:cubicBezTo>
                  <a:lnTo>
                    <a:pt x="221457" y="57150"/>
                  </a:lnTo>
                  <a:cubicBezTo>
                    <a:pt x="255985" y="50800"/>
                    <a:pt x="288529" y="45244"/>
                    <a:pt x="316707" y="38100"/>
                  </a:cubicBezTo>
                  <a:cubicBezTo>
                    <a:pt x="344885" y="30956"/>
                    <a:pt x="369888" y="20638"/>
                    <a:pt x="390525" y="14288"/>
                  </a:cubicBezTo>
                  <a:cubicBezTo>
                    <a:pt x="411162" y="7938"/>
                    <a:pt x="440532" y="0"/>
                    <a:pt x="440532" y="0"/>
                  </a:cubicBezTo>
                  <a:lnTo>
                    <a:pt x="44053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Freeform 16"/>
            <p:cNvSpPr/>
            <p:nvPr/>
          </p:nvSpPr>
          <p:spPr>
            <a:xfrm rot="18164059">
              <a:off x="2137580" y="2977209"/>
              <a:ext cx="67564" cy="45719"/>
            </a:xfrm>
            <a:custGeom>
              <a:avLst/>
              <a:gdLst>
                <a:gd name="connsiteX0" fmla="*/ 0 w 102394"/>
                <a:gd name="connsiteY0" fmla="*/ 0 h 21431"/>
                <a:gd name="connsiteX1" fmla="*/ 102394 w 102394"/>
                <a:gd name="connsiteY1" fmla="*/ 21431 h 21431"/>
                <a:gd name="connsiteX2" fmla="*/ 102394 w 102394"/>
                <a:gd name="connsiteY2" fmla="*/ 21431 h 21431"/>
                <a:gd name="connsiteX0" fmla="*/ 0 w 107458"/>
                <a:gd name="connsiteY0" fmla="*/ 0 h 23812"/>
                <a:gd name="connsiteX1" fmla="*/ 102394 w 107458"/>
                <a:gd name="connsiteY1" fmla="*/ 21431 h 23812"/>
                <a:gd name="connsiteX2" fmla="*/ 90487 w 107458"/>
                <a:gd name="connsiteY2" fmla="*/ 23812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58" h="23812">
                  <a:moveTo>
                    <a:pt x="0" y="0"/>
                  </a:moveTo>
                  <a:lnTo>
                    <a:pt x="102394" y="21431"/>
                  </a:lnTo>
                  <a:cubicBezTo>
                    <a:pt x="117475" y="25400"/>
                    <a:pt x="94456" y="23018"/>
                    <a:pt x="90487" y="238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85709" y="3036956"/>
            <a:ext cx="150284" cy="121336"/>
            <a:chOff x="2221194" y="3118687"/>
            <a:chExt cx="150284" cy="121336"/>
          </a:xfrm>
        </p:grpSpPr>
        <p:sp>
          <p:nvSpPr>
            <p:cNvPr id="14" name="Freeform 13"/>
            <p:cNvSpPr/>
            <p:nvPr/>
          </p:nvSpPr>
          <p:spPr>
            <a:xfrm rot="20873600">
              <a:off x="2221194" y="3154252"/>
              <a:ext cx="150284" cy="85771"/>
            </a:xfrm>
            <a:custGeom>
              <a:avLst/>
              <a:gdLst>
                <a:gd name="connsiteX0" fmla="*/ 0 w 407194"/>
                <a:gd name="connsiteY0" fmla="*/ 83344 h 83344"/>
                <a:gd name="connsiteX1" fmla="*/ 76200 w 407194"/>
                <a:gd name="connsiteY1" fmla="*/ 76200 h 83344"/>
                <a:gd name="connsiteX2" fmla="*/ 188119 w 407194"/>
                <a:gd name="connsiteY2" fmla="*/ 57150 h 83344"/>
                <a:gd name="connsiteX3" fmla="*/ 283369 w 407194"/>
                <a:gd name="connsiteY3" fmla="*/ 38100 h 83344"/>
                <a:gd name="connsiteX4" fmla="*/ 357187 w 407194"/>
                <a:gd name="connsiteY4" fmla="*/ 14288 h 83344"/>
                <a:gd name="connsiteX5" fmla="*/ 407194 w 407194"/>
                <a:gd name="connsiteY5" fmla="*/ 0 h 83344"/>
                <a:gd name="connsiteX6" fmla="*/ 407194 w 407194"/>
                <a:gd name="connsiteY6" fmla="*/ 0 h 83344"/>
                <a:gd name="connsiteX0" fmla="*/ 0 w 440532"/>
                <a:gd name="connsiteY0" fmla="*/ 92869 h 92869"/>
                <a:gd name="connsiteX1" fmla="*/ 109538 w 440532"/>
                <a:gd name="connsiteY1" fmla="*/ 76200 h 92869"/>
                <a:gd name="connsiteX2" fmla="*/ 221457 w 440532"/>
                <a:gd name="connsiteY2" fmla="*/ 57150 h 92869"/>
                <a:gd name="connsiteX3" fmla="*/ 316707 w 440532"/>
                <a:gd name="connsiteY3" fmla="*/ 38100 h 92869"/>
                <a:gd name="connsiteX4" fmla="*/ 390525 w 440532"/>
                <a:gd name="connsiteY4" fmla="*/ 14288 h 92869"/>
                <a:gd name="connsiteX5" fmla="*/ 440532 w 440532"/>
                <a:gd name="connsiteY5" fmla="*/ 0 h 92869"/>
                <a:gd name="connsiteX6" fmla="*/ 440532 w 440532"/>
                <a:gd name="connsiteY6" fmla="*/ 0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532" h="92869">
                  <a:moveTo>
                    <a:pt x="0" y="92869"/>
                  </a:moveTo>
                  <a:cubicBezTo>
                    <a:pt x="22423" y="91480"/>
                    <a:pt x="72629" y="82153"/>
                    <a:pt x="109538" y="76200"/>
                  </a:cubicBezTo>
                  <a:lnTo>
                    <a:pt x="221457" y="57150"/>
                  </a:lnTo>
                  <a:cubicBezTo>
                    <a:pt x="255985" y="50800"/>
                    <a:pt x="288529" y="45244"/>
                    <a:pt x="316707" y="38100"/>
                  </a:cubicBezTo>
                  <a:cubicBezTo>
                    <a:pt x="344885" y="30956"/>
                    <a:pt x="369888" y="20638"/>
                    <a:pt x="390525" y="14288"/>
                  </a:cubicBezTo>
                  <a:cubicBezTo>
                    <a:pt x="411162" y="7938"/>
                    <a:pt x="440532" y="0"/>
                    <a:pt x="440532" y="0"/>
                  </a:cubicBezTo>
                  <a:lnTo>
                    <a:pt x="44053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Freeform 14"/>
            <p:cNvSpPr/>
            <p:nvPr/>
          </p:nvSpPr>
          <p:spPr>
            <a:xfrm rot="18164059">
              <a:off x="2289980" y="3129609"/>
              <a:ext cx="67564" cy="45719"/>
            </a:xfrm>
            <a:custGeom>
              <a:avLst/>
              <a:gdLst>
                <a:gd name="connsiteX0" fmla="*/ 0 w 102394"/>
                <a:gd name="connsiteY0" fmla="*/ 0 h 21431"/>
                <a:gd name="connsiteX1" fmla="*/ 102394 w 102394"/>
                <a:gd name="connsiteY1" fmla="*/ 21431 h 21431"/>
                <a:gd name="connsiteX2" fmla="*/ 102394 w 102394"/>
                <a:gd name="connsiteY2" fmla="*/ 21431 h 21431"/>
                <a:gd name="connsiteX0" fmla="*/ 0 w 107458"/>
                <a:gd name="connsiteY0" fmla="*/ 0 h 23812"/>
                <a:gd name="connsiteX1" fmla="*/ 102394 w 107458"/>
                <a:gd name="connsiteY1" fmla="*/ 21431 h 23812"/>
                <a:gd name="connsiteX2" fmla="*/ 90487 w 107458"/>
                <a:gd name="connsiteY2" fmla="*/ 23812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58" h="23812">
                  <a:moveTo>
                    <a:pt x="0" y="0"/>
                  </a:moveTo>
                  <a:lnTo>
                    <a:pt x="102394" y="21431"/>
                  </a:lnTo>
                  <a:cubicBezTo>
                    <a:pt x="117475" y="25400"/>
                    <a:pt x="94456" y="23018"/>
                    <a:pt x="90487" y="238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9" name="Freeform 8"/>
          <p:cNvSpPr/>
          <p:nvPr/>
        </p:nvSpPr>
        <p:spPr>
          <a:xfrm>
            <a:off x="1577736" y="3176615"/>
            <a:ext cx="110997" cy="39644"/>
          </a:xfrm>
          <a:custGeom>
            <a:avLst/>
            <a:gdLst>
              <a:gd name="connsiteX0" fmla="*/ 110997 w 110997"/>
              <a:gd name="connsiteY0" fmla="*/ 0 h 39644"/>
              <a:gd name="connsiteX1" fmla="*/ 97783 w 110997"/>
              <a:gd name="connsiteY1" fmla="*/ 5286 h 39644"/>
              <a:gd name="connsiteX2" fmla="*/ 89855 w 110997"/>
              <a:gd name="connsiteY2" fmla="*/ 7928 h 39644"/>
              <a:gd name="connsiteX3" fmla="*/ 81926 w 110997"/>
              <a:gd name="connsiteY3" fmla="*/ 13214 h 39644"/>
              <a:gd name="connsiteX4" fmla="*/ 73998 w 110997"/>
              <a:gd name="connsiteY4" fmla="*/ 15857 h 39644"/>
              <a:gd name="connsiteX5" fmla="*/ 66070 w 110997"/>
              <a:gd name="connsiteY5" fmla="*/ 21142 h 39644"/>
              <a:gd name="connsiteX6" fmla="*/ 50213 w 110997"/>
              <a:gd name="connsiteY6" fmla="*/ 26428 h 39644"/>
              <a:gd name="connsiteX7" fmla="*/ 34356 w 110997"/>
              <a:gd name="connsiteY7" fmla="*/ 31713 h 39644"/>
              <a:gd name="connsiteX8" fmla="*/ 23785 w 110997"/>
              <a:gd name="connsiteY8" fmla="*/ 34356 h 39644"/>
              <a:gd name="connsiteX9" fmla="*/ 15857 w 110997"/>
              <a:gd name="connsiteY9" fmla="*/ 36999 h 39644"/>
              <a:gd name="connsiteX10" fmla="*/ 0 w 110997"/>
              <a:gd name="connsiteY10" fmla="*/ 39642 h 3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997" h="39644">
                <a:moveTo>
                  <a:pt x="110997" y="0"/>
                </a:moveTo>
                <a:cubicBezTo>
                  <a:pt x="106592" y="1762"/>
                  <a:pt x="102225" y="3620"/>
                  <a:pt x="97783" y="5286"/>
                </a:cubicBezTo>
                <a:cubicBezTo>
                  <a:pt x="95175" y="6264"/>
                  <a:pt x="92346" y="6682"/>
                  <a:pt x="89855" y="7928"/>
                </a:cubicBezTo>
                <a:cubicBezTo>
                  <a:pt x="87014" y="9348"/>
                  <a:pt x="84767" y="11793"/>
                  <a:pt x="81926" y="13214"/>
                </a:cubicBezTo>
                <a:cubicBezTo>
                  <a:pt x="79434" y="14460"/>
                  <a:pt x="76490" y="14611"/>
                  <a:pt x="73998" y="15857"/>
                </a:cubicBezTo>
                <a:cubicBezTo>
                  <a:pt x="71157" y="17277"/>
                  <a:pt x="68972" y="19852"/>
                  <a:pt x="66070" y="21142"/>
                </a:cubicBezTo>
                <a:cubicBezTo>
                  <a:pt x="60979" y="23405"/>
                  <a:pt x="55499" y="24666"/>
                  <a:pt x="50213" y="26428"/>
                </a:cubicBezTo>
                <a:lnTo>
                  <a:pt x="34356" y="31713"/>
                </a:lnTo>
                <a:cubicBezTo>
                  <a:pt x="30832" y="32594"/>
                  <a:pt x="27277" y="33358"/>
                  <a:pt x="23785" y="34356"/>
                </a:cubicBezTo>
                <a:cubicBezTo>
                  <a:pt x="21107" y="35121"/>
                  <a:pt x="18559" y="36323"/>
                  <a:pt x="15857" y="36999"/>
                </a:cubicBezTo>
                <a:cubicBezTo>
                  <a:pt x="4595" y="39815"/>
                  <a:pt x="6583" y="39642"/>
                  <a:pt x="0" y="3964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1825059" y="3144498"/>
            <a:ext cx="197644" cy="138125"/>
          </a:xfrm>
          <a:custGeom>
            <a:avLst/>
            <a:gdLst>
              <a:gd name="connsiteX0" fmla="*/ 0 w 197644"/>
              <a:gd name="connsiteY0" fmla="*/ 138125 h 138125"/>
              <a:gd name="connsiteX1" fmla="*/ 11906 w 197644"/>
              <a:gd name="connsiteY1" fmla="*/ 133363 h 138125"/>
              <a:gd name="connsiteX2" fmla="*/ 26194 w 197644"/>
              <a:gd name="connsiteY2" fmla="*/ 126219 h 138125"/>
              <a:gd name="connsiteX3" fmla="*/ 47625 w 197644"/>
              <a:gd name="connsiteY3" fmla="*/ 114313 h 138125"/>
              <a:gd name="connsiteX4" fmla="*/ 52388 w 197644"/>
              <a:gd name="connsiteY4" fmla="*/ 107169 h 138125"/>
              <a:gd name="connsiteX5" fmla="*/ 73819 w 197644"/>
              <a:gd name="connsiteY5" fmla="*/ 95263 h 138125"/>
              <a:gd name="connsiteX6" fmla="*/ 80963 w 197644"/>
              <a:gd name="connsiteY6" fmla="*/ 88119 h 138125"/>
              <a:gd name="connsiteX7" fmla="*/ 95250 w 197644"/>
              <a:gd name="connsiteY7" fmla="*/ 78594 h 138125"/>
              <a:gd name="connsiteX8" fmla="*/ 102394 w 197644"/>
              <a:gd name="connsiteY8" fmla="*/ 73831 h 138125"/>
              <a:gd name="connsiteX9" fmla="*/ 109538 w 197644"/>
              <a:gd name="connsiteY9" fmla="*/ 66688 h 138125"/>
              <a:gd name="connsiteX10" fmla="*/ 123825 w 197644"/>
              <a:gd name="connsiteY10" fmla="*/ 57163 h 138125"/>
              <a:gd name="connsiteX11" fmla="*/ 138113 w 197644"/>
              <a:gd name="connsiteY11" fmla="*/ 47638 h 138125"/>
              <a:gd name="connsiteX12" fmla="*/ 159544 w 197644"/>
              <a:gd name="connsiteY12" fmla="*/ 33350 h 138125"/>
              <a:gd name="connsiteX13" fmla="*/ 166688 w 197644"/>
              <a:gd name="connsiteY13" fmla="*/ 28588 h 138125"/>
              <a:gd name="connsiteX14" fmla="*/ 176213 w 197644"/>
              <a:gd name="connsiteY14" fmla="*/ 19063 h 138125"/>
              <a:gd name="connsiteX15" fmla="*/ 183356 w 197644"/>
              <a:gd name="connsiteY15" fmla="*/ 11919 h 138125"/>
              <a:gd name="connsiteX16" fmla="*/ 190500 w 197644"/>
              <a:gd name="connsiteY16" fmla="*/ 7156 h 138125"/>
              <a:gd name="connsiteX17" fmla="*/ 197644 w 197644"/>
              <a:gd name="connsiteY17" fmla="*/ 13 h 1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7644" h="138125">
                <a:moveTo>
                  <a:pt x="0" y="138125"/>
                </a:moveTo>
                <a:cubicBezTo>
                  <a:pt x="3969" y="136538"/>
                  <a:pt x="8083" y="135275"/>
                  <a:pt x="11906" y="133363"/>
                </a:cubicBezTo>
                <a:cubicBezTo>
                  <a:pt x="30371" y="124131"/>
                  <a:pt x="8238" y="132204"/>
                  <a:pt x="26194" y="126219"/>
                </a:cubicBezTo>
                <a:cubicBezTo>
                  <a:pt x="42570" y="115302"/>
                  <a:pt x="35051" y="118504"/>
                  <a:pt x="47625" y="114313"/>
                </a:cubicBezTo>
                <a:cubicBezTo>
                  <a:pt x="49213" y="111932"/>
                  <a:pt x="50234" y="109054"/>
                  <a:pt x="52388" y="107169"/>
                </a:cubicBezTo>
                <a:cubicBezTo>
                  <a:pt x="62466" y="98350"/>
                  <a:pt x="64007" y="98533"/>
                  <a:pt x="73819" y="95263"/>
                </a:cubicBezTo>
                <a:cubicBezTo>
                  <a:pt x="76200" y="92882"/>
                  <a:pt x="78305" y="90187"/>
                  <a:pt x="80963" y="88119"/>
                </a:cubicBezTo>
                <a:cubicBezTo>
                  <a:pt x="85481" y="84605"/>
                  <a:pt x="90488" y="81769"/>
                  <a:pt x="95250" y="78594"/>
                </a:cubicBezTo>
                <a:cubicBezTo>
                  <a:pt x="97631" y="77006"/>
                  <a:pt x="100370" y="75855"/>
                  <a:pt x="102394" y="73831"/>
                </a:cubicBezTo>
                <a:cubicBezTo>
                  <a:pt x="104775" y="71450"/>
                  <a:pt x="106880" y="68755"/>
                  <a:pt x="109538" y="66688"/>
                </a:cubicBezTo>
                <a:cubicBezTo>
                  <a:pt x="114056" y="63174"/>
                  <a:pt x="119063" y="60338"/>
                  <a:pt x="123825" y="57163"/>
                </a:cubicBezTo>
                <a:lnTo>
                  <a:pt x="138113" y="47638"/>
                </a:lnTo>
                <a:lnTo>
                  <a:pt x="159544" y="33350"/>
                </a:lnTo>
                <a:lnTo>
                  <a:pt x="166688" y="28588"/>
                </a:lnTo>
                <a:cubicBezTo>
                  <a:pt x="171223" y="14980"/>
                  <a:pt x="165327" y="26321"/>
                  <a:pt x="176213" y="19063"/>
                </a:cubicBezTo>
                <a:cubicBezTo>
                  <a:pt x="179015" y="17195"/>
                  <a:pt x="180769" y="14075"/>
                  <a:pt x="183356" y="11919"/>
                </a:cubicBezTo>
                <a:cubicBezTo>
                  <a:pt x="185555" y="10087"/>
                  <a:pt x="188119" y="8744"/>
                  <a:pt x="190500" y="7156"/>
                </a:cubicBezTo>
                <a:cubicBezTo>
                  <a:pt x="195703" y="-647"/>
                  <a:pt x="192401" y="13"/>
                  <a:pt x="197644" y="1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1" name="Group 10"/>
          <p:cNvGrpSpPr/>
          <p:nvPr/>
        </p:nvGrpSpPr>
        <p:grpSpPr>
          <a:xfrm>
            <a:off x="1447166" y="3071026"/>
            <a:ext cx="150284" cy="121336"/>
            <a:chOff x="2221194" y="3118687"/>
            <a:chExt cx="150284" cy="121336"/>
          </a:xfrm>
        </p:grpSpPr>
        <p:sp>
          <p:nvSpPr>
            <p:cNvPr id="12" name="Freeform 11"/>
            <p:cNvSpPr/>
            <p:nvPr/>
          </p:nvSpPr>
          <p:spPr>
            <a:xfrm rot="20873600">
              <a:off x="2221194" y="3154252"/>
              <a:ext cx="150284" cy="85771"/>
            </a:xfrm>
            <a:custGeom>
              <a:avLst/>
              <a:gdLst>
                <a:gd name="connsiteX0" fmla="*/ 0 w 407194"/>
                <a:gd name="connsiteY0" fmla="*/ 83344 h 83344"/>
                <a:gd name="connsiteX1" fmla="*/ 76200 w 407194"/>
                <a:gd name="connsiteY1" fmla="*/ 76200 h 83344"/>
                <a:gd name="connsiteX2" fmla="*/ 188119 w 407194"/>
                <a:gd name="connsiteY2" fmla="*/ 57150 h 83344"/>
                <a:gd name="connsiteX3" fmla="*/ 283369 w 407194"/>
                <a:gd name="connsiteY3" fmla="*/ 38100 h 83344"/>
                <a:gd name="connsiteX4" fmla="*/ 357187 w 407194"/>
                <a:gd name="connsiteY4" fmla="*/ 14288 h 83344"/>
                <a:gd name="connsiteX5" fmla="*/ 407194 w 407194"/>
                <a:gd name="connsiteY5" fmla="*/ 0 h 83344"/>
                <a:gd name="connsiteX6" fmla="*/ 407194 w 407194"/>
                <a:gd name="connsiteY6" fmla="*/ 0 h 83344"/>
                <a:gd name="connsiteX0" fmla="*/ 0 w 440532"/>
                <a:gd name="connsiteY0" fmla="*/ 92869 h 92869"/>
                <a:gd name="connsiteX1" fmla="*/ 109538 w 440532"/>
                <a:gd name="connsiteY1" fmla="*/ 76200 h 92869"/>
                <a:gd name="connsiteX2" fmla="*/ 221457 w 440532"/>
                <a:gd name="connsiteY2" fmla="*/ 57150 h 92869"/>
                <a:gd name="connsiteX3" fmla="*/ 316707 w 440532"/>
                <a:gd name="connsiteY3" fmla="*/ 38100 h 92869"/>
                <a:gd name="connsiteX4" fmla="*/ 390525 w 440532"/>
                <a:gd name="connsiteY4" fmla="*/ 14288 h 92869"/>
                <a:gd name="connsiteX5" fmla="*/ 440532 w 440532"/>
                <a:gd name="connsiteY5" fmla="*/ 0 h 92869"/>
                <a:gd name="connsiteX6" fmla="*/ 440532 w 440532"/>
                <a:gd name="connsiteY6" fmla="*/ 0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532" h="92869">
                  <a:moveTo>
                    <a:pt x="0" y="92869"/>
                  </a:moveTo>
                  <a:cubicBezTo>
                    <a:pt x="22423" y="91480"/>
                    <a:pt x="72629" y="82153"/>
                    <a:pt x="109538" y="76200"/>
                  </a:cubicBezTo>
                  <a:lnTo>
                    <a:pt x="221457" y="57150"/>
                  </a:lnTo>
                  <a:cubicBezTo>
                    <a:pt x="255985" y="50800"/>
                    <a:pt x="288529" y="45244"/>
                    <a:pt x="316707" y="38100"/>
                  </a:cubicBezTo>
                  <a:cubicBezTo>
                    <a:pt x="344885" y="30956"/>
                    <a:pt x="369888" y="20638"/>
                    <a:pt x="390525" y="14288"/>
                  </a:cubicBezTo>
                  <a:cubicBezTo>
                    <a:pt x="411162" y="7938"/>
                    <a:pt x="440532" y="0"/>
                    <a:pt x="440532" y="0"/>
                  </a:cubicBezTo>
                  <a:lnTo>
                    <a:pt x="44053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Freeform 12"/>
            <p:cNvSpPr/>
            <p:nvPr/>
          </p:nvSpPr>
          <p:spPr>
            <a:xfrm rot="18164059">
              <a:off x="2289980" y="3129609"/>
              <a:ext cx="67564" cy="45719"/>
            </a:xfrm>
            <a:custGeom>
              <a:avLst/>
              <a:gdLst>
                <a:gd name="connsiteX0" fmla="*/ 0 w 102394"/>
                <a:gd name="connsiteY0" fmla="*/ 0 h 21431"/>
                <a:gd name="connsiteX1" fmla="*/ 102394 w 102394"/>
                <a:gd name="connsiteY1" fmla="*/ 21431 h 21431"/>
                <a:gd name="connsiteX2" fmla="*/ 102394 w 102394"/>
                <a:gd name="connsiteY2" fmla="*/ 21431 h 21431"/>
                <a:gd name="connsiteX0" fmla="*/ 0 w 107458"/>
                <a:gd name="connsiteY0" fmla="*/ 0 h 23812"/>
                <a:gd name="connsiteX1" fmla="*/ 102394 w 107458"/>
                <a:gd name="connsiteY1" fmla="*/ 21431 h 23812"/>
                <a:gd name="connsiteX2" fmla="*/ 90487 w 107458"/>
                <a:gd name="connsiteY2" fmla="*/ 23812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58" h="23812">
                  <a:moveTo>
                    <a:pt x="0" y="0"/>
                  </a:moveTo>
                  <a:lnTo>
                    <a:pt x="102394" y="21431"/>
                  </a:lnTo>
                  <a:cubicBezTo>
                    <a:pt x="117475" y="25400"/>
                    <a:pt x="94456" y="23018"/>
                    <a:pt x="90487" y="238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" name="Freeform 1"/>
          <p:cNvSpPr/>
          <p:nvPr/>
        </p:nvSpPr>
        <p:spPr>
          <a:xfrm>
            <a:off x="2590800" y="3089564"/>
            <a:ext cx="443345" cy="152400"/>
          </a:xfrm>
          <a:custGeom>
            <a:avLst/>
            <a:gdLst>
              <a:gd name="connsiteX0" fmla="*/ 0 w 443345"/>
              <a:gd name="connsiteY0" fmla="*/ 152400 h 152400"/>
              <a:gd name="connsiteX1" fmla="*/ 166255 w 443345"/>
              <a:gd name="connsiteY1" fmla="*/ 138545 h 152400"/>
              <a:gd name="connsiteX2" fmla="*/ 235527 w 443345"/>
              <a:gd name="connsiteY2" fmla="*/ 96981 h 152400"/>
              <a:gd name="connsiteX3" fmla="*/ 290945 w 443345"/>
              <a:gd name="connsiteY3" fmla="*/ 69272 h 152400"/>
              <a:gd name="connsiteX4" fmla="*/ 443345 w 443345"/>
              <a:gd name="connsiteY4" fmla="*/ 0 h 152400"/>
              <a:gd name="connsiteX0" fmla="*/ 0 w 443345"/>
              <a:gd name="connsiteY0" fmla="*/ 152400 h 152400"/>
              <a:gd name="connsiteX1" fmla="*/ 166255 w 443345"/>
              <a:gd name="connsiteY1" fmla="*/ 138545 h 152400"/>
              <a:gd name="connsiteX2" fmla="*/ 249815 w 443345"/>
              <a:gd name="connsiteY2" fmla="*/ 113650 h 152400"/>
              <a:gd name="connsiteX3" fmla="*/ 290945 w 443345"/>
              <a:gd name="connsiteY3" fmla="*/ 69272 h 152400"/>
              <a:gd name="connsiteX4" fmla="*/ 443345 w 443345"/>
              <a:gd name="connsiteY4" fmla="*/ 0 h 152400"/>
              <a:gd name="connsiteX0" fmla="*/ 0 w 443345"/>
              <a:gd name="connsiteY0" fmla="*/ 152400 h 152400"/>
              <a:gd name="connsiteX1" fmla="*/ 166255 w 443345"/>
              <a:gd name="connsiteY1" fmla="*/ 138545 h 152400"/>
              <a:gd name="connsiteX2" fmla="*/ 249815 w 443345"/>
              <a:gd name="connsiteY2" fmla="*/ 113650 h 152400"/>
              <a:gd name="connsiteX3" fmla="*/ 317139 w 443345"/>
              <a:gd name="connsiteY3" fmla="*/ 81178 h 152400"/>
              <a:gd name="connsiteX4" fmla="*/ 443345 w 443345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345" h="152400">
                <a:moveTo>
                  <a:pt x="0" y="152400"/>
                </a:moveTo>
                <a:cubicBezTo>
                  <a:pt x="63500" y="150091"/>
                  <a:pt x="124619" y="145003"/>
                  <a:pt x="166255" y="138545"/>
                </a:cubicBezTo>
                <a:cubicBezTo>
                  <a:pt x="207891" y="132087"/>
                  <a:pt x="224668" y="123211"/>
                  <a:pt x="249815" y="113650"/>
                </a:cubicBezTo>
                <a:cubicBezTo>
                  <a:pt x="274962" y="104089"/>
                  <a:pt x="284884" y="100120"/>
                  <a:pt x="317139" y="81178"/>
                </a:cubicBezTo>
                <a:cubicBezTo>
                  <a:pt x="349394" y="62236"/>
                  <a:pt x="384463" y="26554"/>
                  <a:pt x="443345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2936404" y="3080476"/>
            <a:ext cx="96979" cy="12994"/>
          </a:xfrm>
          <a:custGeom>
            <a:avLst/>
            <a:gdLst>
              <a:gd name="connsiteX0" fmla="*/ 0 w 96982"/>
              <a:gd name="connsiteY0" fmla="*/ 0 h 27709"/>
              <a:gd name="connsiteX1" fmla="*/ 55418 w 96982"/>
              <a:gd name="connsiteY1" fmla="*/ 13854 h 27709"/>
              <a:gd name="connsiteX2" fmla="*/ 96982 w 96982"/>
              <a:gd name="connsiteY2" fmla="*/ 27709 h 27709"/>
              <a:gd name="connsiteX0" fmla="*/ 0 w 96982"/>
              <a:gd name="connsiteY0" fmla="*/ 0 h 33828"/>
              <a:gd name="connsiteX1" fmla="*/ 55418 w 96982"/>
              <a:gd name="connsiteY1" fmla="*/ 32904 h 33828"/>
              <a:gd name="connsiteX2" fmla="*/ 96982 w 96982"/>
              <a:gd name="connsiteY2" fmla="*/ 27709 h 33828"/>
              <a:gd name="connsiteX0" fmla="*/ 0 w 108888"/>
              <a:gd name="connsiteY0" fmla="*/ 9375 h 11076"/>
              <a:gd name="connsiteX1" fmla="*/ 67324 w 108888"/>
              <a:gd name="connsiteY1" fmla="*/ 6560 h 11076"/>
              <a:gd name="connsiteX2" fmla="*/ 108888 w 108888"/>
              <a:gd name="connsiteY2" fmla="*/ 1365 h 11076"/>
              <a:gd name="connsiteX0" fmla="*/ 0 w 108888"/>
              <a:gd name="connsiteY0" fmla="*/ 9067 h 11680"/>
              <a:gd name="connsiteX1" fmla="*/ 67324 w 108888"/>
              <a:gd name="connsiteY1" fmla="*/ 9713 h 11680"/>
              <a:gd name="connsiteX2" fmla="*/ 108888 w 108888"/>
              <a:gd name="connsiteY2" fmla="*/ 1057 h 11680"/>
              <a:gd name="connsiteX0" fmla="*/ 0 w 118413"/>
              <a:gd name="connsiteY0" fmla="*/ 3292 h 5599"/>
              <a:gd name="connsiteX1" fmla="*/ 67324 w 118413"/>
              <a:gd name="connsiteY1" fmla="*/ 3938 h 5599"/>
              <a:gd name="connsiteX2" fmla="*/ 118413 w 118413"/>
              <a:gd name="connsiteY2" fmla="*/ 1628 h 5599"/>
              <a:gd name="connsiteX0" fmla="*/ 0 w 10000"/>
              <a:gd name="connsiteY0" fmla="*/ 11160 h 14219"/>
              <a:gd name="connsiteX1" fmla="*/ 5686 w 10000"/>
              <a:gd name="connsiteY1" fmla="*/ 7162 h 14219"/>
              <a:gd name="connsiteX2" fmla="*/ 10000 w 10000"/>
              <a:gd name="connsiteY2" fmla="*/ 3037 h 14219"/>
              <a:gd name="connsiteX0" fmla="*/ 0 w 8592"/>
              <a:gd name="connsiteY0" fmla="*/ 8620 h 11598"/>
              <a:gd name="connsiteX1" fmla="*/ 5686 w 8592"/>
              <a:gd name="connsiteY1" fmla="*/ 4622 h 11598"/>
              <a:gd name="connsiteX2" fmla="*/ 8592 w 8592"/>
              <a:gd name="connsiteY2" fmla="*/ 3588 h 11598"/>
              <a:gd name="connsiteX0" fmla="*/ 0 w 10000"/>
              <a:gd name="connsiteY0" fmla="*/ 12958 h 14931"/>
              <a:gd name="connsiteX1" fmla="*/ 6618 w 10000"/>
              <a:gd name="connsiteY1" fmla="*/ 4181 h 14931"/>
              <a:gd name="connsiteX2" fmla="*/ 10000 w 10000"/>
              <a:gd name="connsiteY2" fmla="*/ 3290 h 14931"/>
              <a:gd name="connsiteX0" fmla="*/ 0 w 10000"/>
              <a:gd name="connsiteY0" fmla="*/ 3757 h 6975"/>
              <a:gd name="connsiteX1" fmla="*/ 6618 w 10000"/>
              <a:gd name="connsiteY1" fmla="*/ 3864 h 6975"/>
              <a:gd name="connsiteX2" fmla="*/ 10000 w 10000"/>
              <a:gd name="connsiteY2" fmla="*/ 2973 h 6975"/>
              <a:gd name="connsiteX0" fmla="*/ 0 w 10000"/>
              <a:gd name="connsiteY0" fmla="*/ 6479 h 10252"/>
              <a:gd name="connsiteX1" fmla="*/ 5916 w 10000"/>
              <a:gd name="connsiteY1" fmla="*/ 2812 h 10252"/>
              <a:gd name="connsiteX2" fmla="*/ 10000 w 10000"/>
              <a:gd name="connsiteY2" fmla="*/ 5355 h 10252"/>
              <a:gd name="connsiteX0" fmla="*/ 0 w 9532"/>
              <a:gd name="connsiteY0" fmla="*/ 2477 h 6949"/>
              <a:gd name="connsiteX1" fmla="*/ 5448 w 9532"/>
              <a:gd name="connsiteY1" fmla="*/ 2631 h 6949"/>
              <a:gd name="connsiteX2" fmla="*/ 9532 w 9532"/>
              <a:gd name="connsiteY2" fmla="*/ 5174 h 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32" h="6949">
                <a:moveTo>
                  <a:pt x="0" y="2477"/>
                </a:moveTo>
                <a:cubicBezTo>
                  <a:pt x="1930" y="12674"/>
                  <a:pt x="3859" y="2181"/>
                  <a:pt x="5448" y="2631"/>
                </a:cubicBezTo>
                <a:cubicBezTo>
                  <a:pt x="7037" y="3081"/>
                  <a:pt x="8283" y="-5025"/>
                  <a:pt x="9532" y="5174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reeform 3"/>
          <p:cNvSpPr/>
          <p:nvPr/>
        </p:nvSpPr>
        <p:spPr>
          <a:xfrm>
            <a:off x="3524250" y="3243263"/>
            <a:ext cx="209550" cy="12005"/>
          </a:xfrm>
          <a:custGeom>
            <a:avLst/>
            <a:gdLst>
              <a:gd name="connsiteX0" fmla="*/ 0 w 209550"/>
              <a:gd name="connsiteY0" fmla="*/ 7143 h 12005"/>
              <a:gd name="connsiteX1" fmla="*/ 73819 w 209550"/>
              <a:gd name="connsiteY1" fmla="*/ 11906 h 12005"/>
              <a:gd name="connsiteX2" fmla="*/ 126206 w 209550"/>
              <a:gd name="connsiteY2" fmla="*/ 9525 h 12005"/>
              <a:gd name="connsiteX3" fmla="*/ 209550 w 209550"/>
              <a:gd name="connsiteY3" fmla="*/ 0 h 1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" h="12005">
                <a:moveTo>
                  <a:pt x="0" y="7143"/>
                </a:moveTo>
                <a:cubicBezTo>
                  <a:pt x="26392" y="9326"/>
                  <a:pt x="52785" y="11509"/>
                  <a:pt x="73819" y="11906"/>
                </a:cubicBezTo>
                <a:cubicBezTo>
                  <a:pt x="94853" y="12303"/>
                  <a:pt x="103584" y="11509"/>
                  <a:pt x="126206" y="9525"/>
                </a:cubicBezTo>
                <a:cubicBezTo>
                  <a:pt x="148828" y="7541"/>
                  <a:pt x="179189" y="3770"/>
                  <a:pt x="20955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7" name="Freeform 76"/>
          <p:cNvSpPr/>
          <p:nvPr/>
        </p:nvSpPr>
        <p:spPr>
          <a:xfrm>
            <a:off x="3676650" y="3214688"/>
            <a:ext cx="57150" cy="26193"/>
          </a:xfrm>
          <a:custGeom>
            <a:avLst/>
            <a:gdLst>
              <a:gd name="connsiteX0" fmla="*/ 0 w 57150"/>
              <a:gd name="connsiteY0" fmla="*/ 0 h 26193"/>
              <a:gd name="connsiteX1" fmla="*/ 57150 w 57150"/>
              <a:gd name="connsiteY1" fmla="*/ 26193 h 26193"/>
              <a:gd name="connsiteX2" fmla="*/ 57150 w 57150"/>
              <a:gd name="connsiteY2" fmla="*/ 26193 h 2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" h="26193">
                <a:moveTo>
                  <a:pt x="0" y="0"/>
                </a:moveTo>
                <a:lnTo>
                  <a:pt x="57150" y="26193"/>
                </a:lnTo>
                <a:lnTo>
                  <a:pt x="57150" y="2619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8" name="TextBox 77"/>
          <p:cNvSpPr txBox="1"/>
          <p:nvPr/>
        </p:nvSpPr>
        <p:spPr>
          <a:xfrm>
            <a:off x="2936404" y="2577192"/>
            <a:ext cx="105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Ecca</a:t>
            </a:r>
            <a:r>
              <a:rPr lang="en-US" dirty="0" smtClean="0"/>
              <a:t> Pass</a:t>
            </a:r>
            <a:endParaRPr lang="en-ZA" dirty="0"/>
          </a:p>
        </p:txBody>
      </p:sp>
      <p:cxnSp>
        <p:nvCxnSpPr>
          <p:cNvPr id="80" name="Straight Arrow Connector 79"/>
          <p:cNvCxnSpPr>
            <a:endCxn id="51" idx="3"/>
          </p:cNvCxnSpPr>
          <p:nvPr/>
        </p:nvCxnSpPr>
        <p:spPr>
          <a:xfrm flipH="1">
            <a:off x="3171825" y="2922152"/>
            <a:ext cx="28575" cy="2210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0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48600" y="76200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762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South</a:t>
            </a:r>
            <a:endParaRPr lang="en-ZA" dirty="0"/>
          </a:p>
        </p:txBody>
      </p:sp>
      <p:sp>
        <p:nvSpPr>
          <p:cNvPr id="5" name="Freeform 4"/>
          <p:cNvSpPr/>
          <p:nvPr/>
        </p:nvSpPr>
        <p:spPr>
          <a:xfrm>
            <a:off x="925830" y="2681651"/>
            <a:ext cx="8190950" cy="770209"/>
          </a:xfrm>
          <a:custGeom>
            <a:avLst/>
            <a:gdLst>
              <a:gd name="connsiteX0" fmla="*/ 0 w 8190950"/>
              <a:gd name="connsiteY0" fmla="*/ 770209 h 770209"/>
              <a:gd name="connsiteX1" fmla="*/ 468630 w 8190950"/>
              <a:gd name="connsiteY1" fmla="*/ 678769 h 770209"/>
              <a:gd name="connsiteX2" fmla="*/ 1131570 w 8190950"/>
              <a:gd name="connsiteY2" fmla="*/ 678769 h 770209"/>
              <a:gd name="connsiteX3" fmla="*/ 1908810 w 8190950"/>
              <a:gd name="connsiteY3" fmla="*/ 758779 h 770209"/>
              <a:gd name="connsiteX4" fmla="*/ 2720340 w 8190950"/>
              <a:gd name="connsiteY4" fmla="*/ 747349 h 770209"/>
              <a:gd name="connsiteX5" fmla="*/ 3737610 w 8190950"/>
              <a:gd name="connsiteY5" fmla="*/ 633049 h 770209"/>
              <a:gd name="connsiteX6" fmla="*/ 4720590 w 8190950"/>
              <a:gd name="connsiteY6" fmla="*/ 427309 h 770209"/>
              <a:gd name="connsiteX7" fmla="*/ 5303520 w 8190950"/>
              <a:gd name="connsiteY7" fmla="*/ 278719 h 770209"/>
              <a:gd name="connsiteX8" fmla="*/ 6149340 w 8190950"/>
              <a:gd name="connsiteY8" fmla="*/ 198709 h 770209"/>
              <a:gd name="connsiteX9" fmla="*/ 6903720 w 8190950"/>
              <a:gd name="connsiteY9" fmla="*/ 61549 h 770209"/>
              <a:gd name="connsiteX10" fmla="*/ 7566660 w 8190950"/>
              <a:gd name="connsiteY10" fmla="*/ 50119 h 770209"/>
              <a:gd name="connsiteX11" fmla="*/ 8115300 w 8190950"/>
              <a:gd name="connsiteY11" fmla="*/ 4399 h 770209"/>
              <a:gd name="connsiteX12" fmla="*/ 8172450 w 8190950"/>
              <a:gd name="connsiteY12" fmla="*/ 4399 h 77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90950" h="770209">
                <a:moveTo>
                  <a:pt x="0" y="770209"/>
                </a:moveTo>
                <a:cubicBezTo>
                  <a:pt x="140017" y="732109"/>
                  <a:pt x="280035" y="694009"/>
                  <a:pt x="468630" y="678769"/>
                </a:cubicBezTo>
                <a:cubicBezTo>
                  <a:pt x="657225" y="663529"/>
                  <a:pt x="891540" y="665434"/>
                  <a:pt x="1131570" y="678769"/>
                </a:cubicBezTo>
                <a:cubicBezTo>
                  <a:pt x="1371600" y="692104"/>
                  <a:pt x="1644015" y="747349"/>
                  <a:pt x="1908810" y="758779"/>
                </a:cubicBezTo>
                <a:cubicBezTo>
                  <a:pt x="2173605" y="770209"/>
                  <a:pt x="2415540" y="768304"/>
                  <a:pt x="2720340" y="747349"/>
                </a:cubicBezTo>
                <a:cubicBezTo>
                  <a:pt x="3025140" y="726394"/>
                  <a:pt x="3404235" y="686389"/>
                  <a:pt x="3737610" y="633049"/>
                </a:cubicBezTo>
                <a:cubicBezTo>
                  <a:pt x="4070985" y="579709"/>
                  <a:pt x="4459605" y="486364"/>
                  <a:pt x="4720590" y="427309"/>
                </a:cubicBezTo>
                <a:cubicBezTo>
                  <a:pt x="4981575" y="368254"/>
                  <a:pt x="5065395" y="316819"/>
                  <a:pt x="5303520" y="278719"/>
                </a:cubicBezTo>
                <a:cubicBezTo>
                  <a:pt x="5541645" y="240619"/>
                  <a:pt x="5882640" y="234904"/>
                  <a:pt x="6149340" y="198709"/>
                </a:cubicBezTo>
                <a:cubicBezTo>
                  <a:pt x="6416040" y="162514"/>
                  <a:pt x="6667500" y="86314"/>
                  <a:pt x="6903720" y="61549"/>
                </a:cubicBezTo>
                <a:cubicBezTo>
                  <a:pt x="7139940" y="36784"/>
                  <a:pt x="7364730" y="59644"/>
                  <a:pt x="7566660" y="50119"/>
                </a:cubicBezTo>
                <a:cubicBezTo>
                  <a:pt x="7768590" y="40594"/>
                  <a:pt x="8014335" y="12019"/>
                  <a:pt x="8115300" y="4399"/>
                </a:cubicBezTo>
                <a:cubicBezTo>
                  <a:pt x="8216265" y="-3221"/>
                  <a:pt x="8194357" y="589"/>
                  <a:pt x="8172450" y="4399"/>
                </a:cubicBezTo>
              </a:path>
            </a:pathLst>
          </a:custGeom>
          <a:noFill/>
          <a:ln w="952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4606290" y="3075102"/>
            <a:ext cx="567726" cy="125298"/>
          </a:xfrm>
          <a:custGeom>
            <a:avLst/>
            <a:gdLst>
              <a:gd name="connsiteX0" fmla="*/ 0 w 567726"/>
              <a:gd name="connsiteY0" fmla="*/ 125298 h 125298"/>
              <a:gd name="connsiteX1" fmla="*/ 514350 w 567726"/>
              <a:gd name="connsiteY1" fmla="*/ 10998 h 125298"/>
              <a:gd name="connsiteX2" fmla="*/ 525780 w 567726"/>
              <a:gd name="connsiteY2" fmla="*/ 10998 h 12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726" h="125298">
                <a:moveTo>
                  <a:pt x="0" y="125298"/>
                </a:moveTo>
                <a:lnTo>
                  <a:pt x="514350" y="10998"/>
                </a:lnTo>
                <a:cubicBezTo>
                  <a:pt x="601980" y="-8052"/>
                  <a:pt x="563880" y="1473"/>
                  <a:pt x="525780" y="1099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4972050" y="3017520"/>
            <a:ext cx="217170" cy="68580"/>
          </a:xfrm>
          <a:custGeom>
            <a:avLst/>
            <a:gdLst>
              <a:gd name="connsiteX0" fmla="*/ 0 w 217170"/>
              <a:gd name="connsiteY0" fmla="*/ 0 h 68580"/>
              <a:gd name="connsiteX1" fmla="*/ 217170 w 217170"/>
              <a:gd name="connsiteY1" fmla="*/ 68580 h 68580"/>
              <a:gd name="connsiteX2" fmla="*/ 217170 w 21717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" h="68580">
                <a:moveTo>
                  <a:pt x="0" y="0"/>
                </a:moveTo>
                <a:lnTo>
                  <a:pt x="217170" y="68580"/>
                </a:lnTo>
                <a:lnTo>
                  <a:pt x="217170" y="6858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7166610" y="2857500"/>
            <a:ext cx="685800" cy="605790"/>
          </a:xfrm>
          <a:custGeom>
            <a:avLst/>
            <a:gdLst>
              <a:gd name="connsiteX0" fmla="*/ 685800 w 685800"/>
              <a:gd name="connsiteY0" fmla="*/ 0 h 605790"/>
              <a:gd name="connsiteX1" fmla="*/ 388620 w 685800"/>
              <a:gd name="connsiteY1" fmla="*/ 217170 h 605790"/>
              <a:gd name="connsiteX2" fmla="*/ 251460 w 685800"/>
              <a:gd name="connsiteY2" fmla="*/ 331470 h 605790"/>
              <a:gd name="connsiteX3" fmla="*/ 102870 w 685800"/>
              <a:gd name="connsiteY3" fmla="*/ 537210 h 605790"/>
              <a:gd name="connsiteX4" fmla="*/ 0 w 685800"/>
              <a:gd name="connsiteY4" fmla="*/ 60579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605790">
                <a:moveTo>
                  <a:pt x="685800" y="0"/>
                </a:moveTo>
                <a:cubicBezTo>
                  <a:pt x="573405" y="80962"/>
                  <a:pt x="461010" y="161925"/>
                  <a:pt x="388620" y="217170"/>
                </a:cubicBezTo>
                <a:cubicBezTo>
                  <a:pt x="316230" y="272415"/>
                  <a:pt x="299085" y="278130"/>
                  <a:pt x="251460" y="331470"/>
                </a:cubicBezTo>
                <a:cubicBezTo>
                  <a:pt x="203835" y="384810"/>
                  <a:pt x="144780" y="491490"/>
                  <a:pt x="102870" y="537210"/>
                </a:cubicBezTo>
                <a:cubicBezTo>
                  <a:pt x="60960" y="582930"/>
                  <a:pt x="30480" y="594360"/>
                  <a:pt x="0" y="60579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3023097" y="2903220"/>
            <a:ext cx="1297443" cy="301147"/>
          </a:xfrm>
          <a:custGeom>
            <a:avLst/>
            <a:gdLst>
              <a:gd name="connsiteX0" fmla="*/ 5853 w 1297443"/>
              <a:gd name="connsiteY0" fmla="*/ 285750 h 301147"/>
              <a:gd name="connsiteX1" fmla="*/ 108723 w 1297443"/>
              <a:gd name="connsiteY1" fmla="*/ 285750 h 301147"/>
              <a:gd name="connsiteX2" fmla="*/ 748803 w 1297443"/>
              <a:gd name="connsiteY2" fmla="*/ 125730 h 301147"/>
              <a:gd name="connsiteX3" fmla="*/ 1297443 w 1297443"/>
              <a:gd name="connsiteY3" fmla="*/ 0 h 30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443" h="301147">
                <a:moveTo>
                  <a:pt x="5853" y="285750"/>
                </a:moveTo>
                <a:cubicBezTo>
                  <a:pt x="-4625" y="299085"/>
                  <a:pt x="-15102" y="312420"/>
                  <a:pt x="108723" y="285750"/>
                </a:cubicBezTo>
                <a:cubicBezTo>
                  <a:pt x="232548" y="259080"/>
                  <a:pt x="550683" y="173355"/>
                  <a:pt x="748803" y="125730"/>
                </a:cubicBezTo>
                <a:cubicBezTo>
                  <a:pt x="946923" y="78105"/>
                  <a:pt x="1122183" y="39052"/>
                  <a:pt x="1297443" y="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520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697</Words>
  <Application>Microsoft Office PowerPoint</Application>
  <PresentationFormat>On-screen Show (4:3)</PresentationFormat>
  <Paragraphs>342</Paragraphs>
  <Slides>41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Office Theme</vt:lpstr>
      <vt:lpstr>3_Default Design</vt:lpstr>
      <vt:lpstr>Slide</vt:lpstr>
      <vt:lpstr>THE EFFECT OF FAULTING AND DOLERITE INTRUSIONS ON GAS-BEARING POTENTIAL OF LOWER KAROO STRATA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143</cp:revision>
  <dcterms:created xsi:type="dcterms:W3CDTF">2014-07-17T10:49:32Z</dcterms:created>
  <dcterms:modified xsi:type="dcterms:W3CDTF">2014-09-25T11:56:51Z</dcterms:modified>
</cp:coreProperties>
</file>